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4" r:id="rId3"/>
    <p:sldId id="262" r:id="rId4"/>
    <p:sldId id="267" r:id="rId5"/>
    <p:sldId id="266" r:id="rId6"/>
    <p:sldId id="265" r:id="rId7"/>
    <p:sldId id="264" r:id="rId8"/>
    <p:sldId id="263" r:id="rId9"/>
    <p:sldId id="278" r:id="rId10"/>
    <p:sldId id="279" r:id="rId11"/>
    <p:sldId id="280" r:id="rId12"/>
    <p:sldId id="281" r:id="rId13"/>
    <p:sldId id="288" r:id="rId14"/>
    <p:sldId id="283" r:id="rId15"/>
    <p:sldId id="289" r:id="rId16"/>
    <p:sldId id="290" r:id="rId17"/>
    <p:sldId id="291" r:id="rId18"/>
    <p:sldId id="292" r:id="rId19"/>
    <p:sldId id="293" r:id="rId20"/>
    <p:sldId id="294" r:id="rId21"/>
    <p:sldId id="295" r:id="rId22"/>
    <p:sldId id="296" r:id="rId2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7B194A-422D-4305-8BB7-960C8674C4F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pl-PL"/>
        </a:p>
      </dgm:t>
    </dgm:pt>
    <dgm:pt modelId="{FB23E4F6-0E00-43A7-838A-D5B0E2323B79}">
      <dgm:prSet/>
      <dgm:spPr/>
      <dgm:t>
        <a:bodyPr/>
        <a:lstStyle/>
        <a:p>
          <a:r>
            <a:rPr lang="pl-PL" b="1" dirty="0">
              <a:solidFill>
                <a:schemeClr val="tx1"/>
              </a:solidFill>
            </a:rPr>
            <a:t>HUMAN RESOURCES</a:t>
          </a:r>
          <a:endParaRPr lang="pl-PL" dirty="0">
            <a:solidFill>
              <a:schemeClr val="tx1"/>
            </a:solidFill>
          </a:endParaRPr>
        </a:p>
      </dgm:t>
    </dgm:pt>
    <dgm:pt modelId="{76C56F6C-0066-430C-B4D3-9440F146D90B}" type="parTrans" cxnId="{CE6C7A4A-CF35-4DF3-BCFF-68514DC630A5}">
      <dgm:prSet/>
      <dgm:spPr/>
      <dgm:t>
        <a:bodyPr/>
        <a:lstStyle/>
        <a:p>
          <a:endParaRPr lang="pl-PL"/>
        </a:p>
      </dgm:t>
    </dgm:pt>
    <dgm:pt modelId="{F346DB19-794F-4B6A-AD41-B3C6D35DDB5E}" type="sibTrans" cxnId="{CE6C7A4A-CF35-4DF3-BCFF-68514DC630A5}">
      <dgm:prSet/>
      <dgm:spPr/>
      <dgm:t>
        <a:bodyPr/>
        <a:lstStyle/>
        <a:p>
          <a:endParaRPr lang="pl-PL"/>
        </a:p>
      </dgm:t>
    </dgm:pt>
    <dgm:pt modelId="{74F2598A-D8B6-4F8B-A705-0E3FEF65AFFC}">
      <dgm:prSet/>
      <dgm:spPr/>
      <dgm:t>
        <a:bodyPr/>
        <a:lstStyle/>
        <a:p>
          <a:r>
            <a:rPr lang="pl-PL" dirty="0" err="1"/>
            <a:t>people</a:t>
          </a:r>
          <a:r>
            <a:rPr lang="pl-PL" dirty="0"/>
            <a:t> </a:t>
          </a:r>
          <a:r>
            <a:rPr lang="pl-PL" dirty="0" err="1"/>
            <a:t>at</a:t>
          </a:r>
          <a:r>
            <a:rPr lang="pl-PL" dirty="0"/>
            <a:t> </a:t>
          </a:r>
          <a:r>
            <a:rPr lang="pl-PL" dirty="0" err="1"/>
            <a:t>work</a:t>
          </a:r>
          <a:endParaRPr lang="pl-PL" dirty="0"/>
        </a:p>
      </dgm:t>
    </dgm:pt>
    <dgm:pt modelId="{7C24F34D-09A1-4CAB-8ACD-0942CFD05576}" type="parTrans" cxnId="{EF23AC01-22F1-4FAB-A9FB-DB5A5D9FB23B}">
      <dgm:prSet/>
      <dgm:spPr/>
      <dgm:t>
        <a:bodyPr/>
        <a:lstStyle/>
        <a:p>
          <a:endParaRPr lang="pl-PL"/>
        </a:p>
      </dgm:t>
    </dgm:pt>
    <dgm:pt modelId="{187A7FCA-C101-4256-8EFB-50C819E0504F}" type="sibTrans" cxnId="{EF23AC01-22F1-4FAB-A9FB-DB5A5D9FB23B}">
      <dgm:prSet/>
      <dgm:spPr/>
      <dgm:t>
        <a:bodyPr/>
        <a:lstStyle/>
        <a:p>
          <a:endParaRPr lang="pl-PL"/>
        </a:p>
      </dgm:t>
    </dgm:pt>
    <dgm:pt modelId="{98251F15-8F30-4F1C-B271-A7FB18E11E4D}">
      <dgm:prSet/>
      <dgm:spPr/>
      <dgm:t>
        <a:bodyPr/>
        <a:lstStyle/>
        <a:p>
          <a:r>
            <a:rPr lang="pl-PL" b="1" dirty="0">
              <a:solidFill>
                <a:schemeClr val="tx1"/>
              </a:solidFill>
            </a:rPr>
            <a:t>MANAGEMENT</a:t>
          </a:r>
          <a:endParaRPr lang="pl-PL" dirty="0">
            <a:solidFill>
              <a:schemeClr val="tx1"/>
            </a:solidFill>
          </a:endParaRPr>
        </a:p>
      </dgm:t>
    </dgm:pt>
    <dgm:pt modelId="{2C48B8C3-A8D8-451A-918A-689B91FB563E}" type="parTrans" cxnId="{B4F953A0-50A5-4AC2-A4D7-46F0D847B8FF}">
      <dgm:prSet/>
      <dgm:spPr/>
      <dgm:t>
        <a:bodyPr/>
        <a:lstStyle/>
        <a:p>
          <a:endParaRPr lang="pl-PL"/>
        </a:p>
      </dgm:t>
    </dgm:pt>
    <dgm:pt modelId="{69C85108-D973-49BD-8153-6D2F8729C101}" type="sibTrans" cxnId="{B4F953A0-50A5-4AC2-A4D7-46F0D847B8FF}">
      <dgm:prSet/>
      <dgm:spPr/>
      <dgm:t>
        <a:bodyPr/>
        <a:lstStyle/>
        <a:p>
          <a:endParaRPr lang="pl-PL"/>
        </a:p>
      </dgm:t>
    </dgm:pt>
    <dgm:pt modelId="{97739852-82B7-4C69-90D4-5AFDDE402AB7}">
      <dgm:prSet/>
      <dgm:spPr/>
      <dgm:t>
        <a:bodyPr/>
        <a:lstStyle/>
        <a:p>
          <a:r>
            <a:rPr lang="pl-PL" dirty="0"/>
            <a:t>a</a:t>
          </a:r>
          <a:r>
            <a:rPr lang="en-US" dirty="0"/>
            <a:t> set of activities (including planning and decision making, organizing, leading, and controlling) directed at an organization’s resources (human, financial, physical, and information), with the aim of achieving organizational goals in an efficient and effective manner</a:t>
          </a:r>
          <a:r>
            <a:rPr lang="pl-PL" dirty="0"/>
            <a:t>.</a:t>
          </a:r>
        </a:p>
      </dgm:t>
    </dgm:pt>
    <dgm:pt modelId="{5CC7F5CE-CD29-4941-8E54-6E6997F6AFE4}" type="parTrans" cxnId="{6714400B-49A3-46BC-8880-F2F941CDFECD}">
      <dgm:prSet/>
      <dgm:spPr/>
      <dgm:t>
        <a:bodyPr/>
        <a:lstStyle/>
        <a:p>
          <a:endParaRPr lang="pl-PL"/>
        </a:p>
      </dgm:t>
    </dgm:pt>
    <dgm:pt modelId="{04C9DEF1-BDB0-44E4-9A15-40865223AC6B}" type="sibTrans" cxnId="{6714400B-49A3-46BC-8880-F2F941CDFECD}">
      <dgm:prSet/>
      <dgm:spPr/>
      <dgm:t>
        <a:bodyPr/>
        <a:lstStyle/>
        <a:p>
          <a:endParaRPr lang="pl-PL"/>
        </a:p>
      </dgm:t>
    </dgm:pt>
    <dgm:pt modelId="{8B3BFCF9-354A-43AF-A09D-99E354EF22EE}">
      <dgm:prSet/>
      <dgm:spPr/>
      <dgm:t>
        <a:bodyPr/>
        <a:lstStyle/>
        <a:p>
          <a:r>
            <a:rPr lang="pl-PL" b="1" dirty="0">
              <a:solidFill>
                <a:schemeClr val="tx1"/>
              </a:solidFill>
            </a:rPr>
            <a:t>MANAGER</a:t>
          </a:r>
          <a:r>
            <a:rPr lang="en-US" b="1" dirty="0"/>
            <a:t> </a:t>
          </a:r>
          <a:endParaRPr lang="pl-PL" dirty="0"/>
        </a:p>
      </dgm:t>
    </dgm:pt>
    <dgm:pt modelId="{67DBA3F6-8200-4F78-9572-3E0DEFE45DBF}" type="parTrans" cxnId="{BA6E5C80-C287-4AA2-A430-4C46305E94C7}">
      <dgm:prSet/>
      <dgm:spPr/>
      <dgm:t>
        <a:bodyPr/>
        <a:lstStyle/>
        <a:p>
          <a:endParaRPr lang="pl-PL"/>
        </a:p>
      </dgm:t>
    </dgm:pt>
    <dgm:pt modelId="{B5D52AD2-99D0-4EA7-981F-1B6664065FC5}" type="sibTrans" cxnId="{BA6E5C80-C287-4AA2-A430-4C46305E94C7}">
      <dgm:prSet/>
      <dgm:spPr/>
      <dgm:t>
        <a:bodyPr/>
        <a:lstStyle/>
        <a:p>
          <a:endParaRPr lang="pl-PL"/>
        </a:p>
      </dgm:t>
    </dgm:pt>
    <dgm:pt modelId="{D4EC8C7E-A35C-452D-9BBC-DF9CFEC92260}">
      <dgm:prSet/>
      <dgm:spPr/>
      <dgm:t>
        <a:bodyPr/>
        <a:lstStyle/>
        <a:p>
          <a:r>
            <a:rPr lang="pl-PL" dirty="0"/>
            <a:t>s</a:t>
          </a:r>
          <a:r>
            <a:rPr lang="en-US" dirty="0" err="1"/>
            <a:t>omeone</a:t>
          </a:r>
          <a:r>
            <a:rPr lang="en-US" dirty="0"/>
            <a:t> whose primary responsibility is to carry out the management </a:t>
          </a:r>
          <a:r>
            <a:rPr lang="en-US" dirty="0" err="1"/>
            <a:t>proces</a:t>
          </a:r>
          <a:r>
            <a:rPr lang="pl-PL" dirty="0"/>
            <a:t>s.</a:t>
          </a:r>
        </a:p>
      </dgm:t>
    </dgm:pt>
    <dgm:pt modelId="{85E9E8B0-3092-48A5-8702-1F77D5E8601B}" type="parTrans" cxnId="{AFD220E2-4286-4098-A974-4BD3EFE60B80}">
      <dgm:prSet/>
      <dgm:spPr/>
      <dgm:t>
        <a:bodyPr/>
        <a:lstStyle/>
        <a:p>
          <a:endParaRPr lang="pl-PL"/>
        </a:p>
      </dgm:t>
    </dgm:pt>
    <dgm:pt modelId="{0C4DD612-663D-4A59-95E3-01920F201162}" type="sibTrans" cxnId="{AFD220E2-4286-4098-A974-4BD3EFE60B80}">
      <dgm:prSet/>
      <dgm:spPr/>
      <dgm:t>
        <a:bodyPr/>
        <a:lstStyle/>
        <a:p>
          <a:endParaRPr lang="pl-PL"/>
        </a:p>
      </dgm:t>
    </dgm:pt>
    <dgm:pt modelId="{4AC03E16-9836-4ED0-9A00-DC6F2F6FBA23}">
      <dgm:prSet/>
      <dgm:spPr/>
      <dgm:t>
        <a:bodyPr/>
        <a:lstStyle/>
        <a:p>
          <a:r>
            <a:rPr lang="en-US" dirty="0"/>
            <a:t>the set of people who make up the workforce of an organization</a:t>
          </a:r>
          <a:endParaRPr lang="pl-PL" dirty="0"/>
        </a:p>
      </dgm:t>
    </dgm:pt>
    <dgm:pt modelId="{6F898976-B670-4A62-B23A-6F4CA81FE9FD}" type="parTrans" cxnId="{BC652850-2BA0-468A-831C-CC9C2170AD88}">
      <dgm:prSet/>
      <dgm:spPr/>
      <dgm:t>
        <a:bodyPr/>
        <a:lstStyle/>
        <a:p>
          <a:endParaRPr lang="pl-PL"/>
        </a:p>
      </dgm:t>
    </dgm:pt>
    <dgm:pt modelId="{C80BAD64-28AC-4FEB-A1F1-D68F93AD33EB}" type="sibTrans" cxnId="{BC652850-2BA0-468A-831C-CC9C2170AD88}">
      <dgm:prSet/>
      <dgm:spPr/>
      <dgm:t>
        <a:bodyPr/>
        <a:lstStyle/>
        <a:p>
          <a:endParaRPr lang="pl-PL"/>
        </a:p>
      </dgm:t>
    </dgm:pt>
    <dgm:pt modelId="{83B5A769-555E-4BDA-BFA5-C050048AEEEC}" type="pres">
      <dgm:prSet presAssocID="{557B194A-422D-4305-8BB7-960C8674C4F0}" presName="linear" presStyleCnt="0">
        <dgm:presLayoutVars>
          <dgm:animLvl val="lvl"/>
          <dgm:resizeHandles val="exact"/>
        </dgm:presLayoutVars>
      </dgm:prSet>
      <dgm:spPr/>
    </dgm:pt>
    <dgm:pt modelId="{FA24E780-452B-4FB5-BC3C-6383DD5F50AA}" type="pres">
      <dgm:prSet presAssocID="{FB23E4F6-0E00-43A7-838A-D5B0E2323B79}" presName="parentText" presStyleLbl="node1" presStyleIdx="0" presStyleCnt="3">
        <dgm:presLayoutVars>
          <dgm:chMax val="0"/>
          <dgm:bulletEnabled val="1"/>
        </dgm:presLayoutVars>
      </dgm:prSet>
      <dgm:spPr/>
    </dgm:pt>
    <dgm:pt modelId="{87820F36-3104-4060-9B9A-B8578F41A413}" type="pres">
      <dgm:prSet presAssocID="{FB23E4F6-0E00-43A7-838A-D5B0E2323B79}" presName="childText" presStyleLbl="revTx" presStyleIdx="0" presStyleCnt="3">
        <dgm:presLayoutVars>
          <dgm:bulletEnabled val="1"/>
        </dgm:presLayoutVars>
      </dgm:prSet>
      <dgm:spPr/>
    </dgm:pt>
    <dgm:pt modelId="{7D910303-6FA6-4345-B668-5BA71151F41B}" type="pres">
      <dgm:prSet presAssocID="{98251F15-8F30-4F1C-B271-A7FB18E11E4D}" presName="parentText" presStyleLbl="node1" presStyleIdx="1" presStyleCnt="3">
        <dgm:presLayoutVars>
          <dgm:chMax val="0"/>
          <dgm:bulletEnabled val="1"/>
        </dgm:presLayoutVars>
      </dgm:prSet>
      <dgm:spPr/>
    </dgm:pt>
    <dgm:pt modelId="{58CB4274-E7B9-4109-AC83-A32A9DCBDFFB}" type="pres">
      <dgm:prSet presAssocID="{98251F15-8F30-4F1C-B271-A7FB18E11E4D}" presName="childText" presStyleLbl="revTx" presStyleIdx="1" presStyleCnt="3">
        <dgm:presLayoutVars>
          <dgm:bulletEnabled val="1"/>
        </dgm:presLayoutVars>
      </dgm:prSet>
      <dgm:spPr/>
    </dgm:pt>
    <dgm:pt modelId="{B15770C1-DF9E-4BE4-B7AF-B17FEC0A19CF}" type="pres">
      <dgm:prSet presAssocID="{8B3BFCF9-354A-43AF-A09D-99E354EF22EE}" presName="parentText" presStyleLbl="node1" presStyleIdx="2" presStyleCnt="3">
        <dgm:presLayoutVars>
          <dgm:chMax val="0"/>
          <dgm:bulletEnabled val="1"/>
        </dgm:presLayoutVars>
      </dgm:prSet>
      <dgm:spPr/>
    </dgm:pt>
    <dgm:pt modelId="{1BDB48F5-8875-4FFE-918B-A25F165B1D03}" type="pres">
      <dgm:prSet presAssocID="{8B3BFCF9-354A-43AF-A09D-99E354EF22EE}" presName="childText" presStyleLbl="revTx" presStyleIdx="2" presStyleCnt="3">
        <dgm:presLayoutVars>
          <dgm:bulletEnabled val="1"/>
        </dgm:presLayoutVars>
      </dgm:prSet>
      <dgm:spPr/>
    </dgm:pt>
  </dgm:ptLst>
  <dgm:cxnLst>
    <dgm:cxn modelId="{EF23AC01-22F1-4FAB-A9FB-DB5A5D9FB23B}" srcId="{FB23E4F6-0E00-43A7-838A-D5B0E2323B79}" destId="{74F2598A-D8B6-4F8B-A705-0E3FEF65AFFC}" srcOrd="0" destOrd="0" parTransId="{7C24F34D-09A1-4CAB-8ACD-0942CFD05576}" sibTransId="{187A7FCA-C101-4256-8EFB-50C819E0504F}"/>
    <dgm:cxn modelId="{6714400B-49A3-46BC-8880-F2F941CDFECD}" srcId="{98251F15-8F30-4F1C-B271-A7FB18E11E4D}" destId="{97739852-82B7-4C69-90D4-5AFDDE402AB7}" srcOrd="0" destOrd="0" parTransId="{5CC7F5CE-CD29-4941-8E54-6E6997F6AFE4}" sibTransId="{04C9DEF1-BDB0-44E4-9A15-40865223AC6B}"/>
    <dgm:cxn modelId="{FDE79C29-DC05-4B79-9588-4F8603C9134B}" type="presOf" srcId="{97739852-82B7-4C69-90D4-5AFDDE402AB7}" destId="{58CB4274-E7B9-4109-AC83-A32A9DCBDFFB}" srcOrd="0" destOrd="0" presId="urn:microsoft.com/office/officeart/2005/8/layout/vList2"/>
    <dgm:cxn modelId="{5EB4C52E-A99E-4C0F-B04E-403C77D4E17D}" type="presOf" srcId="{FB23E4F6-0E00-43A7-838A-D5B0E2323B79}" destId="{FA24E780-452B-4FB5-BC3C-6383DD5F50AA}" srcOrd="0" destOrd="0" presId="urn:microsoft.com/office/officeart/2005/8/layout/vList2"/>
    <dgm:cxn modelId="{A330DB67-35DF-4A69-826D-6781D0037A48}" type="presOf" srcId="{74F2598A-D8B6-4F8B-A705-0E3FEF65AFFC}" destId="{87820F36-3104-4060-9B9A-B8578F41A413}" srcOrd="0" destOrd="0" presId="urn:microsoft.com/office/officeart/2005/8/layout/vList2"/>
    <dgm:cxn modelId="{CE6C7A4A-CF35-4DF3-BCFF-68514DC630A5}" srcId="{557B194A-422D-4305-8BB7-960C8674C4F0}" destId="{FB23E4F6-0E00-43A7-838A-D5B0E2323B79}" srcOrd="0" destOrd="0" parTransId="{76C56F6C-0066-430C-B4D3-9440F146D90B}" sibTransId="{F346DB19-794F-4B6A-AD41-B3C6D35DDB5E}"/>
    <dgm:cxn modelId="{5B711C6C-0869-4041-BD05-8A32D908D4C7}" type="presOf" srcId="{557B194A-422D-4305-8BB7-960C8674C4F0}" destId="{83B5A769-555E-4BDA-BFA5-C050048AEEEC}" srcOrd="0" destOrd="0" presId="urn:microsoft.com/office/officeart/2005/8/layout/vList2"/>
    <dgm:cxn modelId="{BC652850-2BA0-468A-831C-CC9C2170AD88}" srcId="{FB23E4F6-0E00-43A7-838A-D5B0E2323B79}" destId="{4AC03E16-9836-4ED0-9A00-DC6F2F6FBA23}" srcOrd="1" destOrd="0" parTransId="{6F898976-B670-4A62-B23A-6F4CA81FE9FD}" sibTransId="{C80BAD64-28AC-4FEB-A1F1-D68F93AD33EB}"/>
    <dgm:cxn modelId="{076F4A7A-24B5-4F4E-B23F-6A54DE2DEB75}" type="presOf" srcId="{8B3BFCF9-354A-43AF-A09D-99E354EF22EE}" destId="{B15770C1-DF9E-4BE4-B7AF-B17FEC0A19CF}" srcOrd="0" destOrd="0" presId="urn:microsoft.com/office/officeart/2005/8/layout/vList2"/>
    <dgm:cxn modelId="{BA6E5C80-C287-4AA2-A430-4C46305E94C7}" srcId="{557B194A-422D-4305-8BB7-960C8674C4F0}" destId="{8B3BFCF9-354A-43AF-A09D-99E354EF22EE}" srcOrd="2" destOrd="0" parTransId="{67DBA3F6-8200-4F78-9572-3E0DEFE45DBF}" sibTransId="{B5D52AD2-99D0-4EA7-981F-1B6664065FC5}"/>
    <dgm:cxn modelId="{B4F953A0-50A5-4AC2-A4D7-46F0D847B8FF}" srcId="{557B194A-422D-4305-8BB7-960C8674C4F0}" destId="{98251F15-8F30-4F1C-B271-A7FB18E11E4D}" srcOrd="1" destOrd="0" parTransId="{2C48B8C3-A8D8-451A-918A-689B91FB563E}" sibTransId="{69C85108-D973-49BD-8153-6D2F8729C101}"/>
    <dgm:cxn modelId="{E70834AA-2FF9-419A-BF79-1BE1DDD309EC}" type="presOf" srcId="{D4EC8C7E-A35C-452D-9BBC-DF9CFEC92260}" destId="{1BDB48F5-8875-4FFE-918B-A25F165B1D03}" srcOrd="0" destOrd="0" presId="urn:microsoft.com/office/officeart/2005/8/layout/vList2"/>
    <dgm:cxn modelId="{3FD7AAAE-459D-4513-97B3-B8653A05D662}" type="presOf" srcId="{4AC03E16-9836-4ED0-9A00-DC6F2F6FBA23}" destId="{87820F36-3104-4060-9B9A-B8578F41A413}" srcOrd="0" destOrd="1" presId="urn:microsoft.com/office/officeart/2005/8/layout/vList2"/>
    <dgm:cxn modelId="{AFD220E2-4286-4098-A974-4BD3EFE60B80}" srcId="{8B3BFCF9-354A-43AF-A09D-99E354EF22EE}" destId="{D4EC8C7E-A35C-452D-9BBC-DF9CFEC92260}" srcOrd="0" destOrd="0" parTransId="{85E9E8B0-3092-48A5-8702-1F77D5E8601B}" sibTransId="{0C4DD612-663D-4A59-95E3-01920F201162}"/>
    <dgm:cxn modelId="{206C4CF1-4D48-48E7-8BE0-1DBA24AE0F66}" type="presOf" srcId="{98251F15-8F30-4F1C-B271-A7FB18E11E4D}" destId="{7D910303-6FA6-4345-B668-5BA71151F41B}" srcOrd="0" destOrd="0" presId="urn:microsoft.com/office/officeart/2005/8/layout/vList2"/>
    <dgm:cxn modelId="{0930BEC8-E83B-49B1-9774-934321BFD06E}" type="presParOf" srcId="{83B5A769-555E-4BDA-BFA5-C050048AEEEC}" destId="{FA24E780-452B-4FB5-BC3C-6383DD5F50AA}" srcOrd="0" destOrd="0" presId="urn:microsoft.com/office/officeart/2005/8/layout/vList2"/>
    <dgm:cxn modelId="{EB37F0EC-760D-446D-A1A6-8381DA119ECE}" type="presParOf" srcId="{83B5A769-555E-4BDA-BFA5-C050048AEEEC}" destId="{87820F36-3104-4060-9B9A-B8578F41A413}" srcOrd="1" destOrd="0" presId="urn:microsoft.com/office/officeart/2005/8/layout/vList2"/>
    <dgm:cxn modelId="{1559DD27-79E0-4605-9A26-9A42ACC0F581}" type="presParOf" srcId="{83B5A769-555E-4BDA-BFA5-C050048AEEEC}" destId="{7D910303-6FA6-4345-B668-5BA71151F41B}" srcOrd="2" destOrd="0" presId="urn:microsoft.com/office/officeart/2005/8/layout/vList2"/>
    <dgm:cxn modelId="{ACBCEC09-30B4-41DB-B4E2-34BF52D4008D}" type="presParOf" srcId="{83B5A769-555E-4BDA-BFA5-C050048AEEEC}" destId="{58CB4274-E7B9-4109-AC83-A32A9DCBDFFB}" srcOrd="3" destOrd="0" presId="urn:microsoft.com/office/officeart/2005/8/layout/vList2"/>
    <dgm:cxn modelId="{EF648808-979C-4B84-BC7D-D272CD9FB96C}" type="presParOf" srcId="{83B5A769-555E-4BDA-BFA5-C050048AEEEC}" destId="{B15770C1-DF9E-4BE4-B7AF-B17FEC0A19CF}" srcOrd="4" destOrd="0" presId="urn:microsoft.com/office/officeart/2005/8/layout/vList2"/>
    <dgm:cxn modelId="{80A3D245-DBCD-424E-BFCB-DD88DE5694E5}" type="presParOf" srcId="{83B5A769-555E-4BDA-BFA5-C050048AEEEC}" destId="{1BDB48F5-8875-4FFE-918B-A25F165B1D0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9ACC8D-C36F-499F-94E4-9DC55F734685}"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pl-PL"/>
        </a:p>
      </dgm:t>
    </dgm:pt>
    <dgm:pt modelId="{6F7359DD-50A7-4490-8ED6-D1C3C2B3CF84}">
      <dgm:prSet/>
      <dgm:spPr/>
      <dgm:t>
        <a:bodyPr/>
        <a:lstStyle/>
        <a:p>
          <a:r>
            <a:rPr lang="pl-PL" dirty="0">
              <a:solidFill>
                <a:schemeClr val="tx1"/>
              </a:solidFill>
            </a:rPr>
            <a:t>T</a:t>
          </a:r>
          <a:r>
            <a:rPr lang="en-US" b="0" i="0" baseline="0" dirty="0">
              <a:solidFill>
                <a:schemeClr val="tx1"/>
              </a:solidFill>
            </a:rPr>
            <a:t>HE MAIN REASONS WHY EMPLOYERS HAD DECIDED TO OUTSOURCE</a:t>
          </a:r>
          <a:r>
            <a:rPr lang="pl-PL" b="0" i="0" baseline="0" dirty="0">
              <a:solidFill>
                <a:schemeClr val="tx1"/>
              </a:solidFill>
            </a:rPr>
            <a:t> </a:t>
          </a:r>
          <a:r>
            <a:rPr lang="en-US" b="0" i="0" baseline="0" dirty="0">
              <a:solidFill>
                <a:schemeClr val="tx1"/>
              </a:solidFill>
            </a:rPr>
            <a:t>RECRUITMENT ACTIVITIES</a:t>
          </a:r>
          <a:r>
            <a:rPr lang="pl-PL" b="0" i="0" baseline="0" dirty="0">
              <a:solidFill>
                <a:schemeClr val="tx1"/>
              </a:solidFill>
            </a:rPr>
            <a:t>:</a:t>
          </a:r>
          <a:endParaRPr lang="pl-PL" dirty="0">
            <a:solidFill>
              <a:schemeClr val="tx1"/>
            </a:solidFill>
          </a:endParaRPr>
        </a:p>
      </dgm:t>
    </dgm:pt>
    <dgm:pt modelId="{55DEC91C-92BC-4410-87F8-0C1F39846FCD}" type="parTrans" cxnId="{CDCA4A22-6349-4BB6-AF10-30D594435EA4}">
      <dgm:prSet/>
      <dgm:spPr/>
      <dgm:t>
        <a:bodyPr/>
        <a:lstStyle/>
        <a:p>
          <a:endParaRPr lang="pl-PL"/>
        </a:p>
      </dgm:t>
    </dgm:pt>
    <dgm:pt modelId="{01CE3FB4-731E-44B2-8CDF-8CAE2ACC969E}" type="sibTrans" cxnId="{CDCA4A22-6349-4BB6-AF10-30D594435EA4}">
      <dgm:prSet/>
      <dgm:spPr/>
      <dgm:t>
        <a:bodyPr/>
        <a:lstStyle/>
        <a:p>
          <a:endParaRPr lang="pl-PL"/>
        </a:p>
      </dgm:t>
    </dgm:pt>
    <dgm:pt modelId="{A23B5F3A-3A48-4CB4-98A2-EC34C3A9177C}">
      <dgm:prSet/>
      <dgm:spPr/>
      <dgm:t>
        <a:bodyPr/>
        <a:lstStyle/>
        <a:p>
          <a:r>
            <a:rPr lang="en-US" b="0" i="0" baseline="0"/>
            <a:t>to speed up recruitment; </a:t>
          </a:r>
          <a:endParaRPr lang="pl-PL"/>
        </a:p>
      </dgm:t>
    </dgm:pt>
    <dgm:pt modelId="{EB789A6D-2516-4636-B73A-C962442B3438}" type="parTrans" cxnId="{C29991D9-67EA-4DC5-8C39-0913DFB6FD3C}">
      <dgm:prSet/>
      <dgm:spPr/>
      <dgm:t>
        <a:bodyPr/>
        <a:lstStyle/>
        <a:p>
          <a:endParaRPr lang="pl-PL"/>
        </a:p>
      </dgm:t>
    </dgm:pt>
    <dgm:pt modelId="{8720D9E8-3553-42D0-A5CA-011F0FB99624}" type="sibTrans" cxnId="{C29991D9-67EA-4DC5-8C39-0913DFB6FD3C}">
      <dgm:prSet/>
      <dgm:spPr/>
      <dgm:t>
        <a:bodyPr/>
        <a:lstStyle/>
        <a:p>
          <a:endParaRPr lang="pl-PL"/>
        </a:p>
      </dgm:t>
    </dgm:pt>
    <dgm:pt modelId="{F3D72C32-EEBF-420F-B6D8-BEF0792B876B}">
      <dgm:prSet/>
      <dgm:spPr/>
      <dgm:t>
        <a:bodyPr/>
        <a:lstStyle/>
        <a:p>
          <a:r>
            <a:rPr lang="pl-PL" b="0" i="0" baseline="0"/>
            <a:t>to </a:t>
          </a:r>
          <a:r>
            <a:rPr lang="en-US" b="0" i="0" baseline="0"/>
            <a:t>gain access to greater expertise; </a:t>
          </a:r>
          <a:endParaRPr lang="pl-PL"/>
        </a:p>
      </dgm:t>
    </dgm:pt>
    <dgm:pt modelId="{6D622757-CA3A-45F5-9997-9D224709557B}" type="parTrans" cxnId="{455A967B-09D3-424A-9275-39885275D272}">
      <dgm:prSet/>
      <dgm:spPr/>
      <dgm:t>
        <a:bodyPr/>
        <a:lstStyle/>
        <a:p>
          <a:endParaRPr lang="pl-PL"/>
        </a:p>
      </dgm:t>
    </dgm:pt>
    <dgm:pt modelId="{B8B01423-C4F3-42A3-A423-F5232CCD742B}" type="sibTrans" cxnId="{455A967B-09D3-424A-9275-39885275D272}">
      <dgm:prSet/>
      <dgm:spPr/>
      <dgm:t>
        <a:bodyPr/>
        <a:lstStyle/>
        <a:p>
          <a:endParaRPr lang="pl-PL"/>
        </a:p>
      </dgm:t>
    </dgm:pt>
    <dgm:pt modelId="{2D388E79-3452-44C0-91EA-F702E0E9E5C8}">
      <dgm:prSet/>
      <dgm:spPr/>
      <dgm:t>
        <a:bodyPr/>
        <a:lstStyle/>
        <a:p>
          <a:r>
            <a:rPr lang="pl-PL"/>
            <a:t>to </a:t>
          </a:r>
          <a:r>
            <a:rPr lang="en-US" b="0" i="0" baseline="0"/>
            <a:t>help make</a:t>
          </a:r>
          <a:r>
            <a:rPr lang="pl-PL" b="0" i="0" baseline="0"/>
            <a:t> </a:t>
          </a:r>
          <a:r>
            <a:rPr lang="en-US" b="0" i="0" baseline="0"/>
            <a:t>HR more strategic; </a:t>
          </a:r>
          <a:endParaRPr lang="pl-PL"/>
        </a:p>
      </dgm:t>
    </dgm:pt>
    <dgm:pt modelId="{B42E69D2-243E-4C96-A960-9FD2951F51E8}" type="parTrans" cxnId="{9EE1CFAB-3777-44D1-A4E6-187350111A2C}">
      <dgm:prSet/>
      <dgm:spPr/>
      <dgm:t>
        <a:bodyPr/>
        <a:lstStyle/>
        <a:p>
          <a:endParaRPr lang="pl-PL"/>
        </a:p>
      </dgm:t>
    </dgm:pt>
    <dgm:pt modelId="{FD7DF282-4720-4590-A123-08C577B652F4}" type="sibTrans" cxnId="{9EE1CFAB-3777-44D1-A4E6-187350111A2C}">
      <dgm:prSet/>
      <dgm:spPr/>
      <dgm:t>
        <a:bodyPr/>
        <a:lstStyle/>
        <a:p>
          <a:endParaRPr lang="pl-PL"/>
        </a:p>
      </dgm:t>
    </dgm:pt>
    <dgm:pt modelId="{E72C729A-5181-4EDD-8F7D-9DBF126BDE50}">
      <dgm:prSet/>
      <dgm:spPr/>
      <dgm:t>
        <a:bodyPr/>
        <a:lstStyle/>
        <a:p>
          <a:r>
            <a:rPr lang="pl-PL"/>
            <a:t>to </a:t>
          </a:r>
          <a:r>
            <a:rPr lang="en-US" b="0" i="0" baseline="0"/>
            <a:t>make recruitment more flexible and responsive; </a:t>
          </a:r>
          <a:endParaRPr lang="pl-PL"/>
        </a:p>
      </dgm:t>
    </dgm:pt>
    <dgm:pt modelId="{EABEDCDE-F83E-4B69-8DDF-B358DF7FBADB}" type="parTrans" cxnId="{A412CA31-EDD7-4592-AF08-766B3901714B}">
      <dgm:prSet/>
      <dgm:spPr/>
      <dgm:t>
        <a:bodyPr/>
        <a:lstStyle/>
        <a:p>
          <a:endParaRPr lang="pl-PL"/>
        </a:p>
      </dgm:t>
    </dgm:pt>
    <dgm:pt modelId="{0A006641-9F63-4490-8E5B-90110047F1EC}" type="sibTrans" cxnId="{A412CA31-EDD7-4592-AF08-766B3901714B}">
      <dgm:prSet/>
      <dgm:spPr/>
      <dgm:t>
        <a:bodyPr/>
        <a:lstStyle/>
        <a:p>
          <a:endParaRPr lang="pl-PL"/>
        </a:p>
      </dgm:t>
    </dgm:pt>
    <dgm:pt modelId="{D61FE329-7983-4162-8ADC-B80EC2F418BA}">
      <dgm:prSet/>
      <dgm:spPr/>
      <dgm:t>
        <a:bodyPr/>
        <a:lstStyle/>
        <a:p>
          <a:r>
            <a:rPr lang="pl-PL"/>
            <a:t>to </a:t>
          </a:r>
          <a:r>
            <a:rPr lang="en-US" b="0" i="0" baseline="0"/>
            <a:t>achieve cost savings.</a:t>
          </a:r>
          <a:endParaRPr lang="pl-PL"/>
        </a:p>
      </dgm:t>
    </dgm:pt>
    <dgm:pt modelId="{29516DE2-B540-464B-A247-CB2B85075C80}" type="parTrans" cxnId="{C63655AF-2A1A-4731-898B-0ECA59A344A3}">
      <dgm:prSet/>
      <dgm:spPr/>
      <dgm:t>
        <a:bodyPr/>
        <a:lstStyle/>
        <a:p>
          <a:endParaRPr lang="pl-PL"/>
        </a:p>
      </dgm:t>
    </dgm:pt>
    <dgm:pt modelId="{C255DD0C-C47B-42A0-BE2E-AE1AEFA1DD01}" type="sibTrans" cxnId="{C63655AF-2A1A-4731-898B-0ECA59A344A3}">
      <dgm:prSet/>
      <dgm:spPr/>
      <dgm:t>
        <a:bodyPr/>
        <a:lstStyle/>
        <a:p>
          <a:endParaRPr lang="pl-PL"/>
        </a:p>
      </dgm:t>
    </dgm:pt>
    <dgm:pt modelId="{048D7E2F-A304-4D6D-A92F-C912E079F20B}" type="pres">
      <dgm:prSet presAssocID="{159ACC8D-C36F-499F-94E4-9DC55F734685}" presName="linear" presStyleCnt="0">
        <dgm:presLayoutVars>
          <dgm:animLvl val="lvl"/>
          <dgm:resizeHandles val="exact"/>
        </dgm:presLayoutVars>
      </dgm:prSet>
      <dgm:spPr/>
    </dgm:pt>
    <dgm:pt modelId="{18E2C53F-5E56-4440-A945-462A3D56D95E}" type="pres">
      <dgm:prSet presAssocID="{6F7359DD-50A7-4490-8ED6-D1C3C2B3CF84}" presName="parentText" presStyleLbl="node1" presStyleIdx="0" presStyleCnt="1">
        <dgm:presLayoutVars>
          <dgm:chMax val="0"/>
          <dgm:bulletEnabled val="1"/>
        </dgm:presLayoutVars>
      </dgm:prSet>
      <dgm:spPr/>
    </dgm:pt>
    <dgm:pt modelId="{CA7189BC-114E-4197-AEF9-6EF29CF4A65C}" type="pres">
      <dgm:prSet presAssocID="{6F7359DD-50A7-4490-8ED6-D1C3C2B3CF84}" presName="childText" presStyleLbl="revTx" presStyleIdx="0" presStyleCnt="1">
        <dgm:presLayoutVars>
          <dgm:bulletEnabled val="1"/>
        </dgm:presLayoutVars>
      </dgm:prSet>
      <dgm:spPr/>
    </dgm:pt>
  </dgm:ptLst>
  <dgm:cxnLst>
    <dgm:cxn modelId="{CDCA4A22-6349-4BB6-AF10-30D594435EA4}" srcId="{159ACC8D-C36F-499F-94E4-9DC55F734685}" destId="{6F7359DD-50A7-4490-8ED6-D1C3C2B3CF84}" srcOrd="0" destOrd="0" parTransId="{55DEC91C-92BC-4410-87F8-0C1F39846FCD}" sibTransId="{01CE3FB4-731E-44B2-8CDF-8CAE2ACC969E}"/>
    <dgm:cxn modelId="{5856F025-CD81-4FDA-A90F-67AD9F42A550}" type="presOf" srcId="{6F7359DD-50A7-4490-8ED6-D1C3C2B3CF84}" destId="{18E2C53F-5E56-4440-A945-462A3D56D95E}" srcOrd="0" destOrd="0" presId="urn:microsoft.com/office/officeart/2005/8/layout/vList2"/>
    <dgm:cxn modelId="{A412CA31-EDD7-4592-AF08-766B3901714B}" srcId="{6F7359DD-50A7-4490-8ED6-D1C3C2B3CF84}" destId="{E72C729A-5181-4EDD-8F7D-9DBF126BDE50}" srcOrd="3" destOrd="0" parTransId="{EABEDCDE-F83E-4B69-8DDF-B358DF7FBADB}" sibTransId="{0A006641-9F63-4490-8E5B-90110047F1EC}"/>
    <dgm:cxn modelId="{455A967B-09D3-424A-9275-39885275D272}" srcId="{6F7359DD-50A7-4490-8ED6-D1C3C2B3CF84}" destId="{F3D72C32-EEBF-420F-B6D8-BEF0792B876B}" srcOrd="1" destOrd="0" parTransId="{6D622757-CA3A-45F5-9997-9D224709557B}" sibTransId="{B8B01423-C4F3-42A3-A423-F5232CCD742B}"/>
    <dgm:cxn modelId="{949BDD99-D09B-44E6-86FD-B4774C6DFAC3}" type="presOf" srcId="{E72C729A-5181-4EDD-8F7D-9DBF126BDE50}" destId="{CA7189BC-114E-4197-AEF9-6EF29CF4A65C}" srcOrd="0" destOrd="3" presId="urn:microsoft.com/office/officeart/2005/8/layout/vList2"/>
    <dgm:cxn modelId="{9EE1CFAB-3777-44D1-A4E6-187350111A2C}" srcId="{6F7359DD-50A7-4490-8ED6-D1C3C2B3CF84}" destId="{2D388E79-3452-44C0-91EA-F702E0E9E5C8}" srcOrd="2" destOrd="0" parTransId="{B42E69D2-243E-4C96-A960-9FD2951F51E8}" sibTransId="{FD7DF282-4720-4590-A123-08C577B652F4}"/>
    <dgm:cxn modelId="{EEEFE6AD-69D5-4440-A111-58467BB13292}" type="presOf" srcId="{159ACC8D-C36F-499F-94E4-9DC55F734685}" destId="{048D7E2F-A304-4D6D-A92F-C912E079F20B}" srcOrd="0" destOrd="0" presId="urn:microsoft.com/office/officeart/2005/8/layout/vList2"/>
    <dgm:cxn modelId="{C63655AF-2A1A-4731-898B-0ECA59A344A3}" srcId="{6F7359DD-50A7-4490-8ED6-D1C3C2B3CF84}" destId="{D61FE329-7983-4162-8ADC-B80EC2F418BA}" srcOrd="4" destOrd="0" parTransId="{29516DE2-B540-464B-A247-CB2B85075C80}" sibTransId="{C255DD0C-C47B-42A0-BE2E-AE1AEFA1DD01}"/>
    <dgm:cxn modelId="{717969C3-C4F9-480B-9F76-C5E4B9B24944}" type="presOf" srcId="{F3D72C32-EEBF-420F-B6D8-BEF0792B876B}" destId="{CA7189BC-114E-4197-AEF9-6EF29CF4A65C}" srcOrd="0" destOrd="1" presId="urn:microsoft.com/office/officeart/2005/8/layout/vList2"/>
    <dgm:cxn modelId="{DACA7CCE-427E-4887-BD13-1D30CCEBB3D2}" type="presOf" srcId="{2D388E79-3452-44C0-91EA-F702E0E9E5C8}" destId="{CA7189BC-114E-4197-AEF9-6EF29CF4A65C}" srcOrd="0" destOrd="2" presId="urn:microsoft.com/office/officeart/2005/8/layout/vList2"/>
    <dgm:cxn modelId="{C29991D9-67EA-4DC5-8C39-0913DFB6FD3C}" srcId="{6F7359DD-50A7-4490-8ED6-D1C3C2B3CF84}" destId="{A23B5F3A-3A48-4CB4-98A2-EC34C3A9177C}" srcOrd="0" destOrd="0" parTransId="{EB789A6D-2516-4636-B73A-C962442B3438}" sibTransId="{8720D9E8-3553-42D0-A5CA-011F0FB99624}"/>
    <dgm:cxn modelId="{79ED15E3-18F2-4D1B-BB3A-5A53FADE9D4F}" type="presOf" srcId="{A23B5F3A-3A48-4CB4-98A2-EC34C3A9177C}" destId="{CA7189BC-114E-4197-AEF9-6EF29CF4A65C}" srcOrd="0" destOrd="0" presId="urn:microsoft.com/office/officeart/2005/8/layout/vList2"/>
    <dgm:cxn modelId="{C36ED4E4-83BE-4E2A-ACD6-00CF3D843B8B}" type="presOf" srcId="{D61FE329-7983-4162-8ADC-B80EC2F418BA}" destId="{CA7189BC-114E-4197-AEF9-6EF29CF4A65C}" srcOrd="0" destOrd="4" presId="urn:microsoft.com/office/officeart/2005/8/layout/vList2"/>
    <dgm:cxn modelId="{F2C0BC26-8E74-4C89-9E95-B68D875F0248}" type="presParOf" srcId="{048D7E2F-A304-4D6D-A92F-C912E079F20B}" destId="{18E2C53F-5E56-4440-A945-462A3D56D95E}" srcOrd="0" destOrd="0" presId="urn:microsoft.com/office/officeart/2005/8/layout/vList2"/>
    <dgm:cxn modelId="{9E96A9AD-C8A6-414B-8FBC-5B1011D566FC}" type="presParOf" srcId="{048D7E2F-A304-4D6D-A92F-C912E079F20B}" destId="{CA7189BC-114E-4197-AEF9-6EF29CF4A65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4BFD36-C911-438E-ACBA-933406835382}"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pl-PL"/>
        </a:p>
      </dgm:t>
    </dgm:pt>
    <dgm:pt modelId="{97EDE1A2-DB31-402B-B4AB-392EF7124767}">
      <dgm:prSet/>
      <dgm:spPr/>
      <dgm:t>
        <a:bodyPr/>
        <a:lstStyle/>
        <a:p>
          <a:r>
            <a:rPr lang="pl-PL" b="1" dirty="0">
              <a:solidFill>
                <a:schemeClr val="tx1"/>
              </a:solidFill>
            </a:rPr>
            <a:t>HUMAN RESOURCE MANAGEMENT (</a:t>
          </a:r>
          <a:r>
            <a:rPr lang="pl-PL" b="1" dirty="0" err="1">
              <a:solidFill>
                <a:schemeClr val="tx1"/>
              </a:solidFill>
            </a:rPr>
            <a:t>all</a:t>
          </a:r>
          <a:r>
            <a:rPr lang="pl-PL" b="1" dirty="0">
              <a:solidFill>
                <a:schemeClr val="tx1"/>
              </a:solidFill>
            </a:rPr>
            <a:t> </a:t>
          </a:r>
          <a:r>
            <a:rPr lang="pl-PL" b="1" dirty="0" err="1">
              <a:solidFill>
                <a:schemeClr val="tx1"/>
              </a:solidFill>
            </a:rPr>
            <a:t>aspects</a:t>
          </a:r>
          <a:r>
            <a:rPr lang="pl-PL" b="1" dirty="0">
              <a:solidFill>
                <a:schemeClr val="tx1"/>
              </a:solidFill>
            </a:rPr>
            <a:t> of </a:t>
          </a:r>
          <a:r>
            <a:rPr lang="pl-PL" b="1" dirty="0" err="1">
              <a:solidFill>
                <a:schemeClr val="tx1"/>
              </a:solidFill>
            </a:rPr>
            <a:t>managing</a:t>
          </a:r>
          <a:r>
            <a:rPr lang="pl-PL" b="1" dirty="0">
              <a:solidFill>
                <a:schemeClr val="tx1"/>
              </a:solidFill>
            </a:rPr>
            <a:t> </a:t>
          </a:r>
          <a:r>
            <a:rPr lang="pl-PL" b="1" dirty="0" err="1">
              <a:solidFill>
                <a:schemeClr val="tx1"/>
              </a:solidFill>
            </a:rPr>
            <a:t>people</a:t>
          </a:r>
          <a:r>
            <a:rPr lang="pl-PL" b="1" dirty="0">
              <a:solidFill>
                <a:schemeClr val="tx1"/>
              </a:solidFill>
            </a:rPr>
            <a:t> </a:t>
          </a:r>
          <a:r>
            <a:rPr lang="pl-PL" b="1" dirty="0" err="1">
              <a:solidFill>
                <a:schemeClr val="tx1"/>
              </a:solidFill>
            </a:rPr>
            <a:t>at</a:t>
          </a:r>
          <a:r>
            <a:rPr lang="pl-PL" b="1" dirty="0">
              <a:solidFill>
                <a:schemeClr val="tx1"/>
              </a:solidFill>
            </a:rPr>
            <a:t> </a:t>
          </a:r>
          <a:r>
            <a:rPr lang="pl-PL" b="1" dirty="0" err="1">
              <a:solidFill>
                <a:schemeClr val="tx1"/>
              </a:solidFill>
            </a:rPr>
            <a:t>work</a:t>
          </a:r>
          <a:r>
            <a:rPr lang="pl-PL" b="1" dirty="0">
              <a:solidFill>
                <a:schemeClr val="tx1"/>
              </a:solidFill>
            </a:rPr>
            <a:t>)</a:t>
          </a:r>
          <a:endParaRPr lang="pl-PL" dirty="0">
            <a:solidFill>
              <a:schemeClr val="tx1"/>
            </a:solidFill>
          </a:endParaRPr>
        </a:p>
      </dgm:t>
    </dgm:pt>
    <dgm:pt modelId="{F3F3CD3B-B691-4CFD-8F89-3528F236E00F}" type="parTrans" cxnId="{D63FF8ED-BF06-42BD-9D25-D6E048D7EB34}">
      <dgm:prSet/>
      <dgm:spPr/>
      <dgm:t>
        <a:bodyPr/>
        <a:lstStyle/>
        <a:p>
          <a:endParaRPr lang="pl-PL"/>
        </a:p>
      </dgm:t>
    </dgm:pt>
    <dgm:pt modelId="{1EADC1C4-8F46-4300-8B45-90EBB099249A}" type="sibTrans" cxnId="{D63FF8ED-BF06-42BD-9D25-D6E048D7EB34}">
      <dgm:prSet/>
      <dgm:spPr/>
      <dgm:t>
        <a:bodyPr/>
        <a:lstStyle/>
        <a:p>
          <a:endParaRPr lang="pl-PL"/>
        </a:p>
      </dgm:t>
    </dgm:pt>
    <dgm:pt modelId="{F8A51158-5603-4D78-A63F-14E1E671EF17}">
      <dgm:prSet/>
      <dgm:spPr/>
      <dgm:t>
        <a:bodyPr/>
        <a:lstStyle/>
        <a:p>
          <a:r>
            <a:rPr lang="pl-PL" b="1"/>
            <a:t>personnel management</a:t>
          </a:r>
          <a:endParaRPr lang="pl-PL"/>
        </a:p>
      </dgm:t>
    </dgm:pt>
    <dgm:pt modelId="{52F4CCAA-530A-4259-93E5-EB93A87CF2D0}" type="parTrans" cxnId="{A0E7A270-7886-44D7-910A-F4632ED0C876}">
      <dgm:prSet/>
      <dgm:spPr/>
      <dgm:t>
        <a:bodyPr/>
        <a:lstStyle/>
        <a:p>
          <a:endParaRPr lang="pl-PL"/>
        </a:p>
      </dgm:t>
    </dgm:pt>
    <dgm:pt modelId="{1DC6FF19-22FC-4BA3-B50C-1213024FB878}" type="sibTrans" cxnId="{A0E7A270-7886-44D7-910A-F4632ED0C876}">
      <dgm:prSet/>
      <dgm:spPr/>
      <dgm:t>
        <a:bodyPr/>
        <a:lstStyle/>
        <a:p>
          <a:endParaRPr lang="pl-PL"/>
        </a:p>
      </dgm:t>
    </dgm:pt>
    <dgm:pt modelId="{E919470A-8CB4-4EE0-A8B0-4194184C87A5}">
      <dgm:prSet/>
      <dgm:spPr/>
      <dgm:t>
        <a:bodyPr/>
        <a:lstStyle/>
        <a:p>
          <a:r>
            <a:rPr lang="pl-PL" b="1"/>
            <a:t>recruitment</a:t>
          </a:r>
          <a:endParaRPr lang="pl-PL"/>
        </a:p>
      </dgm:t>
    </dgm:pt>
    <dgm:pt modelId="{D5078226-B829-45BE-A5A5-92B4B03089DB}" type="parTrans" cxnId="{6BEED462-6B4E-4EE8-985E-4547A7BDBC3B}">
      <dgm:prSet/>
      <dgm:spPr/>
      <dgm:t>
        <a:bodyPr/>
        <a:lstStyle/>
        <a:p>
          <a:endParaRPr lang="pl-PL"/>
        </a:p>
      </dgm:t>
    </dgm:pt>
    <dgm:pt modelId="{4B8BA12B-4920-4693-B9C4-156A11302F2F}" type="sibTrans" cxnId="{6BEED462-6B4E-4EE8-985E-4547A7BDBC3B}">
      <dgm:prSet/>
      <dgm:spPr/>
      <dgm:t>
        <a:bodyPr/>
        <a:lstStyle/>
        <a:p>
          <a:endParaRPr lang="pl-PL"/>
        </a:p>
      </dgm:t>
    </dgm:pt>
    <dgm:pt modelId="{470BF9BE-877A-4DA6-B43B-E9F5CFB8E9AC}">
      <dgm:prSet/>
      <dgm:spPr/>
      <dgm:t>
        <a:bodyPr/>
        <a:lstStyle/>
        <a:p>
          <a:r>
            <a:rPr lang="pl-PL" b="1"/>
            <a:t>training</a:t>
          </a:r>
          <a:endParaRPr lang="pl-PL"/>
        </a:p>
      </dgm:t>
    </dgm:pt>
    <dgm:pt modelId="{5D51AE05-5E92-4E71-8824-D3142F5883F3}" type="parTrans" cxnId="{938CC992-F2EB-437C-89A5-EB2B40A912D3}">
      <dgm:prSet/>
      <dgm:spPr/>
      <dgm:t>
        <a:bodyPr/>
        <a:lstStyle/>
        <a:p>
          <a:endParaRPr lang="pl-PL"/>
        </a:p>
      </dgm:t>
    </dgm:pt>
    <dgm:pt modelId="{85F3833D-C9B5-4BF0-8561-CDD99E8E7B47}" type="sibTrans" cxnId="{938CC992-F2EB-437C-89A5-EB2B40A912D3}">
      <dgm:prSet/>
      <dgm:spPr/>
      <dgm:t>
        <a:bodyPr/>
        <a:lstStyle/>
        <a:p>
          <a:endParaRPr lang="pl-PL"/>
        </a:p>
      </dgm:t>
    </dgm:pt>
    <dgm:pt modelId="{7FB502EC-B3ED-4AC1-8C79-68202F36EA4A}">
      <dgm:prSet/>
      <dgm:spPr/>
      <dgm:t>
        <a:bodyPr/>
        <a:lstStyle/>
        <a:p>
          <a:r>
            <a:rPr lang="pl-PL" b="1"/>
            <a:t>relocation</a:t>
          </a:r>
          <a:endParaRPr lang="pl-PL"/>
        </a:p>
      </dgm:t>
    </dgm:pt>
    <dgm:pt modelId="{632396D4-2C8E-4953-9AF2-0A3100DE712D}" type="parTrans" cxnId="{2465A525-FA2D-4E1A-9602-54616BD0FD51}">
      <dgm:prSet/>
      <dgm:spPr/>
      <dgm:t>
        <a:bodyPr/>
        <a:lstStyle/>
        <a:p>
          <a:endParaRPr lang="pl-PL"/>
        </a:p>
      </dgm:t>
    </dgm:pt>
    <dgm:pt modelId="{F9F80DA4-11D1-4BCD-A29A-40D90ED4FCFD}" type="sibTrans" cxnId="{2465A525-FA2D-4E1A-9602-54616BD0FD51}">
      <dgm:prSet/>
      <dgm:spPr/>
      <dgm:t>
        <a:bodyPr/>
        <a:lstStyle/>
        <a:p>
          <a:endParaRPr lang="pl-PL"/>
        </a:p>
      </dgm:t>
    </dgm:pt>
    <dgm:pt modelId="{0B69BF9F-3B88-4B8B-A662-7D93692A5987}" type="pres">
      <dgm:prSet presAssocID="{3F4BFD36-C911-438E-ACBA-933406835382}" presName="Name0" presStyleCnt="0">
        <dgm:presLayoutVars>
          <dgm:dir/>
          <dgm:animLvl val="lvl"/>
          <dgm:resizeHandles val="exact"/>
        </dgm:presLayoutVars>
      </dgm:prSet>
      <dgm:spPr/>
    </dgm:pt>
    <dgm:pt modelId="{9723F5C2-B7BB-4C71-8D50-B5706BD06D5E}" type="pres">
      <dgm:prSet presAssocID="{97EDE1A2-DB31-402B-B4AB-392EF7124767}" presName="linNode" presStyleCnt="0"/>
      <dgm:spPr/>
    </dgm:pt>
    <dgm:pt modelId="{DBCA23EB-810A-461D-AE17-7D8A9BFEE165}" type="pres">
      <dgm:prSet presAssocID="{97EDE1A2-DB31-402B-B4AB-392EF7124767}" presName="parentText" presStyleLbl="node1" presStyleIdx="0" presStyleCnt="1">
        <dgm:presLayoutVars>
          <dgm:chMax val="1"/>
          <dgm:bulletEnabled val="1"/>
        </dgm:presLayoutVars>
      </dgm:prSet>
      <dgm:spPr/>
    </dgm:pt>
    <dgm:pt modelId="{9BE71760-D181-4444-93F4-EE0025766813}" type="pres">
      <dgm:prSet presAssocID="{97EDE1A2-DB31-402B-B4AB-392EF7124767}" presName="descendantText" presStyleLbl="alignAccFollowNode1" presStyleIdx="0" presStyleCnt="1">
        <dgm:presLayoutVars>
          <dgm:bulletEnabled val="1"/>
        </dgm:presLayoutVars>
      </dgm:prSet>
      <dgm:spPr/>
    </dgm:pt>
  </dgm:ptLst>
  <dgm:cxnLst>
    <dgm:cxn modelId="{2465A525-FA2D-4E1A-9602-54616BD0FD51}" srcId="{97EDE1A2-DB31-402B-B4AB-392EF7124767}" destId="{7FB502EC-B3ED-4AC1-8C79-68202F36EA4A}" srcOrd="3" destOrd="0" parTransId="{632396D4-2C8E-4953-9AF2-0A3100DE712D}" sibTransId="{F9F80DA4-11D1-4BCD-A29A-40D90ED4FCFD}"/>
    <dgm:cxn modelId="{FA4C882C-E2F9-4153-A658-BAAB8B786244}" type="presOf" srcId="{3F4BFD36-C911-438E-ACBA-933406835382}" destId="{0B69BF9F-3B88-4B8B-A662-7D93692A5987}" srcOrd="0" destOrd="0" presId="urn:microsoft.com/office/officeart/2005/8/layout/vList5"/>
    <dgm:cxn modelId="{B5960F2E-5522-41B7-9E32-3B8E088BB532}" type="presOf" srcId="{97EDE1A2-DB31-402B-B4AB-392EF7124767}" destId="{DBCA23EB-810A-461D-AE17-7D8A9BFEE165}" srcOrd="0" destOrd="0" presId="urn:microsoft.com/office/officeart/2005/8/layout/vList5"/>
    <dgm:cxn modelId="{6BEED462-6B4E-4EE8-985E-4547A7BDBC3B}" srcId="{97EDE1A2-DB31-402B-B4AB-392EF7124767}" destId="{E919470A-8CB4-4EE0-A8B0-4194184C87A5}" srcOrd="1" destOrd="0" parTransId="{D5078226-B829-45BE-A5A5-92B4B03089DB}" sibTransId="{4B8BA12B-4920-4693-B9C4-156A11302F2F}"/>
    <dgm:cxn modelId="{2BBD8D4D-CA46-4AD8-9E8D-4E1C37176A29}" type="presOf" srcId="{7FB502EC-B3ED-4AC1-8C79-68202F36EA4A}" destId="{9BE71760-D181-4444-93F4-EE0025766813}" srcOrd="0" destOrd="3" presId="urn:microsoft.com/office/officeart/2005/8/layout/vList5"/>
    <dgm:cxn modelId="{A0E7A270-7886-44D7-910A-F4632ED0C876}" srcId="{97EDE1A2-DB31-402B-B4AB-392EF7124767}" destId="{F8A51158-5603-4D78-A63F-14E1E671EF17}" srcOrd="0" destOrd="0" parTransId="{52F4CCAA-530A-4259-93E5-EB93A87CF2D0}" sibTransId="{1DC6FF19-22FC-4BA3-B50C-1213024FB878}"/>
    <dgm:cxn modelId="{1E47CD55-5F81-4995-8D59-C0008129E083}" type="presOf" srcId="{E919470A-8CB4-4EE0-A8B0-4194184C87A5}" destId="{9BE71760-D181-4444-93F4-EE0025766813}" srcOrd="0" destOrd="1" presId="urn:microsoft.com/office/officeart/2005/8/layout/vList5"/>
    <dgm:cxn modelId="{938CC992-F2EB-437C-89A5-EB2B40A912D3}" srcId="{97EDE1A2-DB31-402B-B4AB-392EF7124767}" destId="{470BF9BE-877A-4DA6-B43B-E9F5CFB8E9AC}" srcOrd="2" destOrd="0" parTransId="{5D51AE05-5E92-4E71-8824-D3142F5883F3}" sibTransId="{85F3833D-C9B5-4BF0-8561-CDD99E8E7B47}"/>
    <dgm:cxn modelId="{EBCFEFB2-740A-450C-B536-1F0552557F9F}" type="presOf" srcId="{470BF9BE-877A-4DA6-B43B-E9F5CFB8E9AC}" destId="{9BE71760-D181-4444-93F4-EE0025766813}" srcOrd="0" destOrd="2" presId="urn:microsoft.com/office/officeart/2005/8/layout/vList5"/>
    <dgm:cxn modelId="{A36B4CED-15C6-42BA-888E-473E2B99C6EA}" type="presOf" srcId="{F8A51158-5603-4D78-A63F-14E1E671EF17}" destId="{9BE71760-D181-4444-93F4-EE0025766813}" srcOrd="0" destOrd="0" presId="urn:microsoft.com/office/officeart/2005/8/layout/vList5"/>
    <dgm:cxn modelId="{D63FF8ED-BF06-42BD-9D25-D6E048D7EB34}" srcId="{3F4BFD36-C911-438E-ACBA-933406835382}" destId="{97EDE1A2-DB31-402B-B4AB-392EF7124767}" srcOrd="0" destOrd="0" parTransId="{F3F3CD3B-B691-4CFD-8F89-3528F236E00F}" sibTransId="{1EADC1C4-8F46-4300-8B45-90EBB099249A}"/>
    <dgm:cxn modelId="{E05CDE9B-49C0-477C-B30B-AD74328819D5}" type="presParOf" srcId="{0B69BF9F-3B88-4B8B-A662-7D93692A5987}" destId="{9723F5C2-B7BB-4C71-8D50-B5706BD06D5E}" srcOrd="0" destOrd="0" presId="urn:microsoft.com/office/officeart/2005/8/layout/vList5"/>
    <dgm:cxn modelId="{F3CE6CE6-E269-48B6-8F8B-CCBFF26E4E35}" type="presParOf" srcId="{9723F5C2-B7BB-4C71-8D50-B5706BD06D5E}" destId="{DBCA23EB-810A-461D-AE17-7D8A9BFEE165}" srcOrd="0" destOrd="0" presId="urn:microsoft.com/office/officeart/2005/8/layout/vList5"/>
    <dgm:cxn modelId="{A2DD6F94-8FF9-42DA-9A3A-6BAB9A2961D6}" type="presParOf" srcId="{9723F5C2-B7BB-4C71-8D50-B5706BD06D5E}" destId="{9BE71760-D181-4444-93F4-EE002576681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C65587-8ED6-4C29-A05F-D8373949A83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pl-PL"/>
        </a:p>
      </dgm:t>
    </dgm:pt>
    <dgm:pt modelId="{C3ECD2A2-1B3E-466F-83F5-C1878C72A2F4}">
      <dgm:prSet custT="1"/>
      <dgm:spPr/>
      <dgm:t>
        <a:bodyPr/>
        <a:lstStyle/>
        <a:p>
          <a:pPr algn="ctr"/>
          <a:r>
            <a:rPr lang="pl-PL" sz="4400" b="1" i="0" baseline="0" dirty="0">
              <a:solidFill>
                <a:schemeClr val="tx1"/>
              </a:solidFill>
            </a:rPr>
            <a:t>EXTERNAL LABOUR MARKET FACTORS</a:t>
          </a:r>
          <a:endParaRPr lang="pl-PL" sz="4400" dirty="0">
            <a:solidFill>
              <a:schemeClr val="tx1"/>
            </a:solidFill>
          </a:endParaRPr>
        </a:p>
      </dgm:t>
    </dgm:pt>
    <dgm:pt modelId="{C4938DA7-57AB-412E-AFA6-93176DB63B1B}" type="parTrans" cxnId="{D080BCA0-15FB-4D97-B70B-05DF7779390E}">
      <dgm:prSet/>
      <dgm:spPr/>
      <dgm:t>
        <a:bodyPr/>
        <a:lstStyle/>
        <a:p>
          <a:endParaRPr lang="pl-PL"/>
        </a:p>
      </dgm:t>
    </dgm:pt>
    <dgm:pt modelId="{742FD215-EE7B-4FB3-8FBE-B878DBE89237}" type="sibTrans" cxnId="{D080BCA0-15FB-4D97-B70B-05DF7779390E}">
      <dgm:prSet/>
      <dgm:spPr/>
      <dgm:t>
        <a:bodyPr/>
        <a:lstStyle/>
        <a:p>
          <a:endParaRPr lang="pl-PL"/>
        </a:p>
      </dgm:t>
    </dgm:pt>
    <dgm:pt modelId="{C3923049-8605-4654-86AD-53DB4BC8C9A4}">
      <dgm:prSet/>
      <dgm:spPr/>
      <dgm:t>
        <a:bodyPr/>
        <a:lstStyle/>
        <a:p>
          <a:r>
            <a:rPr lang="en-US" b="0" i="0" baseline="0" dirty="0">
              <a:solidFill>
                <a:schemeClr val="tx1"/>
              </a:solidFill>
            </a:rPr>
            <a:t>When </a:t>
          </a:r>
          <a:r>
            <a:rPr lang="en-US" b="0" i="0" baseline="0" dirty="0" err="1">
              <a:solidFill>
                <a:schemeClr val="tx1"/>
              </a:solidFill>
            </a:rPr>
            <a:t>organisations</a:t>
          </a:r>
          <a:r>
            <a:rPr lang="en-US" b="0" i="0" baseline="0" dirty="0">
              <a:solidFill>
                <a:schemeClr val="tx1"/>
              </a:solidFill>
            </a:rPr>
            <a:t> choose to recruit externally rather than internally, the search takes place</a:t>
          </a:r>
          <a:r>
            <a:rPr lang="pl-PL" b="0" i="0" baseline="0" dirty="0">
              <a:solidFill>
                <a:schemeClr val="tx1"/>
              </a:solidFill>
            </a:rPr>
            <a:t> </a:t>
          </a:r>
          <a:r>
            <a:rPr lang="en-US" b="0" i="0" baseline="0" dirty="0">
              <a:solidFill>
                <a:schemeClr val="tx1"/>
              </a:solidFill>
            </a:rPr>
            <a:t>in local, regional, national and/or international </a:t>
          </a:r>
          <a:r>
            <a:rPr lang="en-US" b="0" i="0" baseline="0" dirty="0" err="1">
              <a:solidFill>
                <a:schemeClr val="tx1"/>
              </a:solidFill>
            </a:rPr>
            <a:t>labour</a:t>
          </a:r>
          <a:r>
            <a:rPr lang="en-US" b="0" i="0" baseline="0" dirty="0">
              <a:solidFill>
                <a:schemeClr val="tx1"/>
              </a:solidFill>
            </a:rPr>
            <a:t> markets, depending on</a:t>
          </a:r>
          <a:r>
            <a:rPr lang="pl-PL" b="0" i="0" baseline="0" dirty="0">
              <a:solidFill>
                <a:schemeClr val="tx1"/>
              </a:solidFill>
            </a:rPr>
            <a:t>:</a:t>
          </a:r>
          <a:endParaRPr lang="pl-PL" dirty="0">
            <a:solidFill>
              <a:schemeClr val="tx1"/>
            </a:solidFill>
          </a:endParaRPr>
        </a:p>
      </dgm:t>
    </dgm:pt>
    <dgm:pt modelId="{657148CA-35DD-4CDB-847B-B5BB1952270D}" type="parTrans" cxnId="{771B7B73-450C-4449-8540-DE951E403DA0}">
      <dgm:prSet/>
      <dgm:spPr/>
      <dgm:t>
        <a:bodyPr/>
        <a:lstStyle/>
        <a:p>
          <a:endParaRPr lang="pl-PL"/>
        </a:p>
      </dgm:t>
    </dgm:pt>
    <dgm:pt modelId="{4424755D-1301-472E-A1E8-812F59C4ADA6}" type="sibTrans" cxnId="{771B7B73-450C-4449-8540-DE951E403DA0}">
      <dgm:prSet/>
      <dgm:spPr/>
      <dgm:t>
        <a:bodyPr/>
        <a:lstStyle/>
        <a:p>
          <a:endParaRPr lang="pl-PL"/>
        </a:p>
      </dgm:t>
    </dgm:pt>
    <dgm:pt modelId="{EA0F6B6A-9E46-45EF-AA84-8D48AAED83E3}">
      <dgm:prSet/>
      <dgm:spPr/>
      <dgm:t>
        <a:bodyPr/>
        <a:lstStyle/>
        <a:p>
          <a:r>
            <a:rPr lang="pl-PL" b="0" i="0" baseline="0" dirty="0" err="1"/>
            <a:t>numbers</a:t>
          </a:r>
          <a:r>
            <a:rPr lang="pl-PL" b="0" i="0" baseline="0" dirty="0"/>
            <a:t>, </a:t>
          </a:r>
          <a:r>
            <a:rPr lang="pl-PL" b="0" i="0" baseline="0" dirty="0" err="1"/>
            <a:t>skills</a:t>
          </a:r>
          <a:r>
            <a:rPr lang="pl-PL" b="0" i="0" baseline="0" dirty="0"/>
            <a:t>, </a:t>
          </a:r>
          <a:r>
            <a:rPr lang="en-US" b="0" i="0" baseline="0" dirty="0"/>
            <a:t>competences and experiences required, </a:t>
          </a:r>
          <a:endParaRPr lang="pl-PL" dirty="0"/>
        </a:p>
      </dgm:t>
    </dgm:pt>
    <dgm:pt modelId="{561254A7-1680-4DA3-867A-BFF8C9097F83}" type="parTrans" cxnId="{A9713E49-D6DC-4B8A-A291-8BA115C550CA}">
      <dgm:prSet/>
      <dgm:spPr/>
      <dgm:t>
        <a:bodyPr/>
        <a:lstStyle/>
        <a:p>
          <a:endParaRPr lang="pl-PL"/>
        </a:p>
      </dgm:t>
    </dgm:pt>
    <dgm:pt modelId="{668EA8AA-546A-4369-8864-9C02A4BDDC37}" type="sibTrans" cxnId="{A9713E49-D6DC-4B8A-A291-8BA115C550CA}">
      <dgm:prSet/>
      <dgm:spPr/>
      <dgm:t>
        <a:bodyPr/>
        <a:lstStyle/>
        <a:p>
          <a:endParaRPr lang="pl-PL"/>
        </a:p>
      </dgm:t>
    </dgm:pt>
    <dgm:pt modelId="{AB5BE131-3A89-43A4-B418-B8FF10507CC9}">
      <dgm:prSet/>
      <dgm:spPr/>
      <dgm:t>
        <a:bodyPr/>
        <a:lstStyle/>
        <a:p>
          <a:r>
            <a:rPr lang="en-US" b="0" i="0" baseline="0" dirty="0"/>
            <a:t>the potential financial costs involved and the perceived</a:t>
          </a:r>
          <a:r>
            <a:rPr lang="pl-PL" b="0" i="0" baseline="0" dirty="0"/>
            <a:t>,</a:t>
          </a:r>
          <a:endParaRPr lang="pl-PL" dirty="0"/>
        </a:p>
      </dgm:t>
    </dgm:pt>
    <dgm:pt modelId="{30D064BB-3B68-458B-A73B-F853C11F06D7}" type="parTrans" cxnId="{7123A56B-195D-46C6-9E95-BAC2107B6887}">
      <dgm:prSet/>
      <dgm:spPr/>
      <dgm:t>
        <a:bodyPr/>
        <a:lstStyle/>
        <a:p>
          <a:endParaRPr lang="pl-PL"/>
        </a:p>
      </dgm:t>
    </dgm:pt>
    <dgm:pt modelId="{81890230-6228-4D72-BC17-111802E5FAF4}" type="sibTrans" cxnId="{7123A56B-195D-46C6-9E95-BAC2107B6887}">
      <dgm:prSet/>
      <dgm:spPr/>
      <dgm:t>
        <a:bodyPr/>
        <a:lstStyle/>
        <a:p>
          <a:endParaRPr lang="pl-PL"/>
        </a:p>
      </dgm:t>
    </dgm:pt>
    <dgm:pt modelId="{DD84ECC9-2EB8-4AEA-975E-70F72A233CA2}">
      <dgm:prSet/>
      <dgm:spPr/>
      <dgm:t>
        <a:bodyPr/>
        <a:lstStyle/>
        <a:p>
          <a:r>
            <a:rPr lang="en-US" b="0" i="0" baseline="0" dirty="0"/>
            <a:t>benefits involved to the </a:t>
          </a:r>
          <a:r>
            <a:rPr lang="en-US" b="0" i="0" baseline="0" dirty="0" err="1"/>
            <a:t>organisation</a:t>
          </a:r>
          <a:r>
            <a:rPr lang="en-US" b="0" i="0" baseline="0" dirty="0"/>
            <a:t> concerned.</a:t>
          </a:r>
          <a:endParaRPr lang="pl-PL" dirty="0"/>
        </a:p>
      </dgm:t>
    </dgm:pt>
    <dgm:pt modelId="{1D8F60EA-CEC3-4A73-AD55-3FB5BD4EE595}" type="parTrans" cxnId="{025381AA-DD90-46A5-9F7A-41A7C3F9A2B3}">
      <dgm:prSet/>
      <dgm:spPr/>
      <dgm:t>
        <a:bodyPr/>
        <a:lstStyle/>
        <a:p>
          <a:endParaRPr lang="pl-PL"/>
        </a:p>
      </dgm:t>
    </dgm:pt>
    <dgm:pt modelId="{D6A78B33-7E91-4F26-9004-4390EAF52E02}" type="sibTrans" cxnId="{025381AA-DD90-46A5-9F7A-41A7C3F9A2B3}">
      <dgm:prSet/>
      <dgm:spPr/>
      <dgm:t>
        <a:bodyPr/>
        <a:lstStyle/>
        <a:p>
          <a:endParaRPr lang="pl-PL"/>
        </a:p>
      </dgm:t>
    </dgm:pt>
    <dgm:pt modelId="{7990DDA2-060B-46D9-88C7-0CE68F5B9AF1}" type="pres">
      <dgm:prSet presAssocID="{25C65587-8ED6-4C29-A05F-D8373949A83D}" presName="linear" presStyleCnt="0">
        <dgm:presLayoutVars>
          <dgm:animLvl val="lvl"/>
          <dgm:resizeHandles val="exact"/>
        </dgm:presLayoutVars>
      </dgm:prSet>
      <dgm:spPr/>
    </dgm:pt>
    <dgm:pt modelId="{F4AC9832-6451-40DB-9BBE-253106F2CF32}" type="pres">
      <dgm:prSet presAssocID="{C3ECD2A2-1B3E-466F-83F5-C1878C72A2F4}" presName="parentText" presStyleLbl="node1" presStyleIdx="0" presStyleCnt="2">
        <dgm:presLayoutVars>
          <dgm:chMax val="0"/>
          <dgm:bulletEnabled val="1"/>
        </dgm:presLayoutVars>
      </dgm:prSet>
      <dgm:spPr/>
    </dgm:pt>
    <dgm:pt modelId="{E1D66063-2612-4281-BC7C-DC0144181B3E}" type="pres">
      <dgm:prSet presAssocID="{742FD215-EE7B-4FB3-8FBE-B878DBE89237}" presName="spacer" presStyleCnt="0"/>
      <dgm:spPr/>
    </dgm:pt>
    <dgm:pt modelId="{E8062504-3C59-45E7-BE62-CAB315C363F8}" type="pres">
      <dgm:prSet presAssocID="{C3923049-8605-4654-86AD-53DB4BC8C9A4}" presName="parentText" presStyleLbl="node1" presStyleIdx="1" presStyleCnt="2">
        <dgm:presLayoutVars>
          <dgm:chMax val="0"/>
          <dgm:bulletEnabled val="1"/>
        </dgm:presLayoutVars>
      </dgm:prSet>
      <dgm:spPr/>
    </dgm:pt>
    <dgm:pt modelId="{E80ABAE7-249C-428D-9457-6292D824268A}" type="pres">
      <dgm:prSet presAssocID="{C3923049-8605-4654-86AD-53DB4BC8C9A4}" presName="childText" presStyleLbl="revTx" presStyleIdx="0" presStyleCnt="1">
        <dgm:presLayoutVars>
          <dgm:bulletEnabled val="1"/>
        </dgm:presLayoutVars>
      </dgm:prSet>
      <dgm:spPr/>
    </dgm:pt>
  </dgm:ptLst>
  <dgm:cxnLst>
    <dgm:cxn modelId="{EAD5E02C-2383-4C85-898E-209E0EF6A593}" type="presOf" srcId="{25C65587-8ED6-4C29-A05F-D8373949A83D}" destId="{7990DDA2-060B-46D9-88C7-0CE68F5B9AF1}" srcOrd="0" destOrd="0" presId="urn:microsoft.com/office/officeart/2005/8/layout/vList2"/>
    <dgm:cxn modelId="{A9713E49-D6DC-4B8A-A291-8BA115C550CA}" srcId="{C3923049-8605-4654-86AD-53DB4BC8C9A4}" destId="{EA0F6B6A-9E46-45EF-AA84-8D48AAED83E3}" srcOrd="0" destOrd="0" parTransId="{561254A7-1680-4DA3-867A-BFF8C9097F83}" sibTransId="{668EA8AA-546A-4369-8864-9C02A4BDDC37}"/>
    <dgm:cxn modelId="{7123A56B-195D-46C6-9E95-BAC2107B6887}" srcId="{C3923049-8605-4654-86AD-53DB4BC8C9A4}" destId="{AB5BE131-3A89-43A4-B418-B8FF10507CC9}" srcOrd="1" destOrd="0" parTransId="{30D064BB-3B68-458B-A73B-F853C11F06D7}" sibTransId="{81890230-6228-4D72-BC17-111802E5FAF4}"/>
    <dgm:cxn modelId="{4E1BA56D-6FCC-4044-8021-254D685C8CE3}" type="presOf" srcId="{EA0F6B6A-9E46-45EF-AA84-8D48AAED83E3}" destId="{E80ABAE7-249C-428D-9457-6292D824268A}" srcOrd="0" destOrd="0" presId="urn:microsoft.com/office/officeart/2005/8/layout/vList2"/>
    <dgm:cxn modelId="{771B7B73-450C-4449-8540-DE951E403DA0}" srcId="{25C65587-8ED6-4C29-A05F-D8373949A83D}" destId="{C3923049-8605-4654-86AD-53DB4BC8C9A4}" srcOrd="1" destOrd="0" parTransId="{657148CA-35DD-4CDB-847B-B5BB1952270D}" sibTransId="{4424755D-1301-472E-A1E8-812F59C4ADA6}"/>
    <dgm:cxn modelId="{7BA5148F-FA1E-492B-BBD5-8FC9F0A5926A}" type="presOf" srcId="{AB5BE131-3A89-43A4-B418-B8FF10507CC9}" destId="{E80ABAE7-249C-428D-9457-6292D824268A}" srcOrd="0" destOrd="1" presId="urn:microsoft.com/office/officeart/2005/8/layout/vList2"/>
    <dgm:cxn modelId="{6103389B-BFA5-42B3-BD76-587176EEA806}" type="presOf" srcId="{C3923049-8605-4654-86AD-53DB4BC8C9A4}" destId="{E8062504-3C59-45E7-BE62-CAB315C363F8}" srcOrd="0" destOrd="0" presId="urn:microsoft.com/office/officeart/2005/8/layout/vList2"/>
    <dgm:cxn modelId="{D080BCA0-15FB-4D97-B70B-05DF7779390E}" srcId="{25C65587-8ED6-4C29-A05F-D8373949A83D}" destId="{C3ECD2A2-1B3E-466F-83F5-C1878C72A2F4}" srcOrd="0" destOrd="0" parTransId="{C4938DA7-57AB-412E-AFA6-93176DB63B1B}" sibTransId="{742FD215-EE7B-4FB3-8FBE-B878DBE89237}"/>
    <dgm:cxn modelId="{025381AA-DD90-46A5-9F7A-41A7C3F9A2B3}" srcId="{C3923049-8605-4654-86AD-53DB4BC8C9A4}" destId="{DD84ECC9-2EB8-4AEA-975E-70F72A233CA2}" srcOrd="2" destOrd="0" parTransId="{1D8F60EA-CEC3-4A73-AD55-3FB5BD4EE595}" sibTransId="{D6A78B33-7E91-4F26-9004-4390EAF52E02}"/>
    <dgm:cxn modelId="{AAA7F4F8-5CF8-4877-BEB7-DC1760CA3765}" type="presOf" srcId="{DD84ECC9-2EB8-4AEA-975E-70F72A233CA2}" destId="{E80ABAE7-249C-428D-9457-6292D824268A}" srcOrd="0" destOrd="2" presId="urn:microsoft.com/office/officeart/2005/8/layout/vList2"/>
    <dgm:cxn modelId="{AEADC1FB-BF05-4327-BD9D-1C834949EC78}" type="presOf" srcId="{C3ECD2A2-1B3E-466F-83F5-C1878C72A2F4}" destId="{F4AC9832-6451-40DB-9BBE-253106F2CF32}" srcOrd="0" destOrd="0" presId="urn:microsoft.com/office/officeart/2005/8/layout/vList2"/>
    <dgm:cxn modelId="{BCB5E9D4-126E-4BEB-AA18-0281B4947653}" type="presParOf" srcId="{7990DDA2-060B-46D9-88C7-0CE68F5B9AF1}" destId="{F4AC9832-6451-40DB-9BBE-253106F2CF32}" srcOrd="0" destOrd="0" presId="urn:microsoft.com/office/officeart/2005/8/layout/vList2"/>
    <dgm:cxn modelId="{24B7D901-5903-4F92-A86C-66CEB001A8D0}" type="presParOf" srcId="{7990DDA2-060B-46D9-88C7-0CE68F5B9AF1}" destId="{E1D66063-2612-4281-BC7C-DC0144181B3E}" srcOrd="1" destOrd="0" presId="urn:microsoft.com/office/officeart/2005/8/layout/vList2"/>
    <dgm:cxn modelId="{8B22902A-7FD3-404B-8A0D-5545DCE8510F}" type="presParOf" srcId="{7990DDA2-060B-46D9-88C7-0CE68F5B9AF1}" destId="{E8062504-3C59-45E7-BE62-CAB315C363F8}" srcOrd="2" destOrd="0" presId="urn:microsoft.com/office/officeart/2005/8/layout/vList2"/>
    <dgm:cxn modelId="{D50C2CF5-9307-4A74-BEE1-3927DFD8C60A}" type="presParOf" srcId="{7990DDA2-060B-46D9-88C7-0CE68F5B9AF1}" destId="{E80ABAE7-249C-428D-9457-6292D824268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42D6B3-7B60-4011-BD08-5C0BB87F02C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l-PL"/>
        </a:p>
      </dgm:t>
    </dgm:pt>
    <dgm:pt modelId="{19BFB59F-6076-431F-ACF7-050083C4B19F}">
      <dgm:prSet/>
      <dgm:spPr/>
      <dgm:t>
        <a:bodyPr/>
        <a:lstStyle/>
        <a:p>
          <a:r>
            <a:rPr lang="pl-PL" b="0" i="0" baseline="0" dirty="0">
              <a:solidFill>
                <a:schemeClr val="tx1"/>
              </a:solidFill>
            </a:rPr>
            <a:t>RECRUITMENT DIFFICULTIES</a:t>
          </a:r>
          <a:endParaRPr lang="pl-PL" dirty="0">
            <a:solidFill>
              <a:schemeClr val="tx1"/>
            </a:solidFill>
          </a:endParaRPr>
        </a:p>
      </dgm:t>
    </dgm:pt>
    <dgm:pt modelId="{91D05607-2D92-4476-A616-EE9917326839}" type="parTrans" cxnId="{FBA8E8AD-F1A3-4FBD-8EA6-9787DBA759DB}">
      <dgm:prSet/>
      <dgm:spPr/>
      <dgm:t>
        <a:bodyPr/>
        <a:lstStyle/>
        <a:p>
          <a:endParaRPr lang="pl-PL"/>
        </a:p>
      </dgm:t>
    </dgm:pt>
    <dgm:pt modelId="{249ACFB6-6EA4-4F4C-B3E3-6815FA62617E}" type="sibTrans" cxnId="{FBA8E8AD-F1A3-4FBD-8EA6-9787DBA759DB}">
      <dgm:prSet/>
      <dgm:spPr/>
      <dgm:t>
        <a:bodyPr/>
        <a:lstStyle/>
        <a:p>
          <a:endParaRPr lang="pl-PL"/>
        </a:p>
      </dgm:t>
    </dgm:pt>
    <dgm:pt modelId="{602A4872-ACD2-4E59-825E-0C7D07D9283D}">
      <dgm:prSet/>
      <dgm:spPr/>
      <dgm:t>
        <a:bodyPr/>
        <a:lstStyle/>
        <a:p>
          <a:r>
            <a:rPr lang="en-US" b="0" i="0" baseline="0" dirty="0"/>
            <a:t>a lack of the specialist skills required;</a:t>
          </a:r>
          <a:endParaRPr lang="pl-PL" dirty="0"/>
        </a:p>
      </dgm:t>
    </dgm:pt>
    <dgm:pt modelId="{7EC3953A-1FA8-4896-8970-1A064C03DD1D}" type="parTrans" cxnId="{777810B6-A21A-42CA-8526-5D5EAD4B4062}">
      <dgm:prSet/>
      <dgm:spPr/>
      <dgm:t>
        <a:bodyPr/>
        <a:lstStyle/>
        <a:p>
          <a:endParaRPr lang="pl-PL"/>
        </a:p>
      </dgm:t>
    </dgm:pt>
    <dgm:pt modelId="{90050757-D8A4-482E-A1B0-03D1BA027D62}" type="sibTrans" cxnId="{777810B6-A21A-42CA-8526-5D5EAD4B4062}">
      <dgm:prSet/>
      <dgm:spPr/>
      <dgm:t>
        <a:bodyPr/>
        <a:lstStyle/>
        <a:p>
          <a:endParaRPr lang="pl-PL"/>
        </a:p>
      </dgm:t>
    </dgm:pt>
    <dgm:pt modelId="{44EE8450-DF85-4B73-83B1-B2B80AB23EB6}">
      <dgm:prSet/>
      <dgm:spPr/>
      <dgm:t>
        <a:bodyPr/>
        <a:lstStyle/>
        <a:p>
          <a:r>
            <a:rPr lang="en-US" b="0" i="0" baseline="0" dirty="0"/>
            <a:t>a lack of experience required;</a:t>
          </a:r>
          <a:endParaRPr lang="pl-PL" dirty="0"/>
        </a:p>
      </dgm:t>
    </dgm:pt>
    <dgm:pt modelId="{23A98C95-2EB6-4794-A033-064754E161E9}" type="parTrans" cxnId="{961B4C69-64A0-4C06-8A60-ED472CCD76C7}">
      <dgm:prSet/>
      <dgm:spPr/>
      <dgm:t>
        <a:bodyPr/>
        <a:lstStyle/>
        <a:p>
          <a:endParaRPr lang="pl-PL"/>
        </a:p>
      </dgm:t>
    </dgm:pt>
    <dgm:pt modelId="{60156F7F-97E5-4FBA-BA6D-9B61F3649D9F}" type="sibTrans" cxnId="{961B4C69-64A0-4C06-8A60-ED472CCD76C7}">
      <dgm:prSet/>
      <dgm:spPr/>
      <dgm:t>
        <a:bodyPr/>
        <a:lstStyle/>
        <a:p>
          <a:endParaRPr lang="pl-PL"/>
        </a:p>
      </dgm:t>
    </dgm:pt>
    <dgm:pt modelId="{A55CAEFB-99B3-4CC7-AFE7-DE3793AD4EC1}">
      <dgm:prSet/>
      <dgm:spPr/>
      <dgm:t>
        <a:bodyPr/>
        <a:lstStyle/>
        <a:p>
          <a:r>
            <a:rPr lang="en-US" b="0" i="0" baseline="0" dirty="0"/>
            <a:t>applicants want more pay than can be offered;</a:t>
          </a:r>
          <a:endParaRPr lang="pl-PL" dirty="0"/>
        </a:p>
      </dgm:t>
    </dgm:pt>
    <dgm:pt modelId="{28624BBA-CF67-41BA-B115-B042974ED587}" type="parTrans" cxnId="{32925541-ED22-48B8-AE22-8E3BA1077788}">
      <dgm:prSet/>
      <dgm:spPr/>
      <dgm:t>
        <a:bodyPr/>
        <a:lstStyle/>
        <a:p>
          <a:endParaRPr lang="pl-PL"/>
        </a:p>
      </dgm:t>
    </dgm:pt>
    <dgm:pt modelId="{0BABAE20-9436-471D-A51C-A121D6C6290D}" type="sibTrans" cxnId="{32925541-ED22-48B8-AE22-8E3BA1077788}">
      <dgm:prSet/>
      <dgm:spPr/>
      <dgm:t>
        <a:bodyPr/>
        <a:lstStyle/>
        <a:p>
          <a:endParaRPr lang="pl-PL"/>
        </a:p>
      </dgm:t>
    </dgm:pt>
    <dgm:pt modelId="{54215F2A-B7FD-449F-91D1-8EC15ADC3CAC}">
      <dgm:prSet/>
      <dgm:spPr/>
      <dgm:t>
        <a:bodyPr/>
        <a:lstStyle/>
        <a:p>
          <a:r>
            <a:rPr lang="pl-PL" b="0" i="0" baseline="0" dirty="0"/>
            <a:t>no </a:t>
          </a:r>
          <a:r>
            <a:rPr lang="pl-PL" b="0" i="0" baseline="0" dirty="0" err="1"/>
            <a:t>applicants</a:t>
          </a:r>
          <a:r>
            <a:rPr lang="pl-PL" b="0" i="0" baseline="0" dirty="0"/>
            <a:t>.</a:t>
          </a:r>
          <a:endParaRPr lang="pl-PL" dirty="0"/>
        </a:p>
      </dgm:t>
    </dgm:pt>
    <dgm:pt modelId="{4ECDFDAD-DB5F-49EB-BE6E-534BE2A9686F}" type="parTrans" cxnId="{5943335C-4942-45DF-9D5B-661FDA065894}">
      <dgm:prSet/>
      <dgm:spPr/>
      <dgm:t>
        <a:bodyPr/>
        <a:lstStyle/>
        <a:p>
          <a:endParaRPr lang="pl-PL"/>
        </a:p>
      </dgm:t>
    </dgm:pt>
    <dgm:pt modelId="{EE4A6689-FE22-41AC-84ED-3030ED0A9CDD}" type="sibTrans" cxnId="{5943335C-4942-45DF-9D5B-661FDA065894}">
      <dgm:prSet/>
      <dgm:spPr/>
      <dgm:t>
        <a:bodyPr/>
        <a:lstStyle/>
        <a:p>
          <a:endParaRPr lang="pl-PL"/>
        </a:p>
      </dgm:t>
    </dgm:pt>
    <dgm:pt modelId="{C249C54D-FA82-4AC4-8A2B-35EC68E7F042}" type="pres">
      <dgm:prSet presAssocID="{8542D6B3-7B60-4011-BD08-5C0BB87F02C7}" presName="Name0" presStyleCnt="0">
        <dgm:presLayoutVars>
          <dgm:dir/>
          <dgm:animLvl val="lvl"/>
          <dgm:resizeHandles val="exact"/>
        </dgm:presLayoutVars>
      </dgm:prSet>
      <dgm:spPr/>
    </dgm:pt>
    <dgm:pt modelId="{9B50F61B-88F6-46F0-A7B1-B06B62379083}" type="pres">
      <dgm:prSet presAssocID="{19BFB59F-6076-431F-ACF7-050083C4B19F}" presName="linNode" presStyleCnt="0"/>
      <dgm:spPr/>
    </dgm:pt>
    <dgm:pt modelId="{AF554CA4-9F64-4061-A1DF-6334A60DA666}" type="pres">
      <dgm:prSet presAssocID="{19BFB59F-6076-431F-ACF7-050083C4B19F}" presName="parentText" presStyleLbl="node1" presStyleIdx="0" presStyleCnt="1">
        <dgm:presLayoutVars>
          <dgm:chMax val="1"/>
          <dgm:bulletEnabled val="1"/>
        </dgm:presLayoutVars>
      </dgm:prSet>
      <dgm:spPr/>
    </dgm:pt>
    <dgm:pt modelId="{99F92E11-38B5-4A6F-A53F-A4204ED815EF}" type="pres">
      <dgm:prSet presAssocID="{19BFB59F-6076-431F-ACF7-050083C4B19F}" presName="descendantText" presStyleLbl="alignAccFollowNode1" presStyleIdx="0" presStyleCnt="1">
        <dgm:presLayoutVars>
          <dgm:bulletEnabled val="1"/>
        </dgm:presLayoutVars>
      </dgm:prSet>
      <dgm:spPr/>
    </dgm:pt>
  </dgm:ptLst>
  <dgm:cxnLst>
    <dgm:cxn modelId="{83A07D28-17CA-44A8-9F01-A019E7314C33}" type="presOf" srcId="{602A4872-ACD2-4E59-825E-0C7D07D9283D}" destId="{99F92E11-38B5-4A6F-A53F-A4204ED815EF}" srcOrd="0" destOrd="0" presId="urn:microsoft.com/office/officeart/2005/8/layout/vList5"/>
    <dgm:cxn modelId="{006EA835-C20D-4F68-B2BC-C1E6D78BBDF3}" type="presOf" srcId="{8542D6B3-7B60-4011-BD08-5C0BB87F02C7}" destId="{C249C54D-FA82-4AC4-8A2B-35EC68E7F042}" srcOrd="0" destOrd="0" presId="urn:microsoft.com/office/officeart/2005/8/layout/vList5"/>
    <dgm:cxn modelId="{5943335C-4942-45DF-9D5B-661FDA065894}" srcId="{19BFB59F-6076-431F-ACF7-050083C4B19F}" destId="{54215F2A-B7FD-449F-91D1-8EC15ADC3CAC}" srcOrd="3" destOrd="0" parTransId="{4ECDFDAD-DB5F-49EB-BE6E-534BE2A9686F}" sibTransId="{EE4A6689-FE22-41AC-84ED-3030ED0A9CDD}"/>
    <dgm:cxn modelId="{32925541-ED22-48B8-AE22-8E3BA1077788}" srcId="{19BFB59F-6076-431F-ACF7-050083C4B19F}" destId="{A55CAEFB-99B3-4CC7-AFE7-DE3793AD4EC1}" srcOrd="2" destOrd="0" parTransId="{28624BBA-CF67-41BA-B115-B042974ED587}" sibTransId="{0BABAE20-9436-471D-A51C-A121D6C6290D}"/>
    <dgm:cxn modelId="{961B4C69-64A0-4C06-8A60-ED472CCD76C7}" srcId="{19BFB59F-6076-431F-ACF7-050083C4B19F}" destId="{44EE8450-DF85-4B73-83B1-B2B80AB23EB6}" srcOrd="1" destOrd="0" parTransId="{23A98C95-2EB6-4794-A033-064754E161E9}" sibTransId="{60156F7F-97E5-4FBA-BA6D-9B61F3649D9F}"/>
    <dgm:cxn modelId="{AB46598D-4484-4BD1-A6A9-E9E21321809B}" type="presOf" srcId="{A55CAEFB-99B3-4CC7-AFE7-DE3793AD4EC1}" destId="{99F92E11-38B5-4A6F-A53F-A4204ED815EF}" srcOrd="0" destOrd="2" presId="urn:microsoft.com/office/officeart/2005/8/layout/vList5"/>
    <dgm:cxn modelId="{FBA8E8AD-F1A3-4FBD-8EA6-9787DBA759DB}" srcId="{8542D6B3-7B60-4011-BD08-5C0BB87F02C7}" destId="{19BFB59F-6076-431F-ACF7-050083C4B19F}" srcOrd="0" destOrd="0" parTransId="{91D05607-2D92-4476-A616-EE9917326839}" sibTransId="{249ACFB6-6EA4-4F4C-B3E3-6815FA62617E}"/>
    <dgm:cxn modelId="{777810B6-A21A-42CA-8526-5D5EAD4B4062}" srcId="{19BFB59F-6076-431F-ACF7-050083C4B19F}" destId="{602A4872-ACD2-4E59-825E-0C7D07D9283D}" srcOrd="0" destOrd="0" parTransId="{7EC3953A-1FA8-4896-8970-1A064C03DD1D}" sibTransId="{90050757-D8A4-482E-A1B0-03D1BA027D62}"/>
    <dgm:cxn modelId="{4F467CBE-E0E1-4FCF-AF96-57CAD1A4E9E3}" type="presOf" srcId="{19BFB59F-6076-431F-ACF7-050083C4B19F}" destId="{AF554CA4-9F64-4061-A1DF-6334A60DA666}" srcOrd="0" destOrd="0" presId="urn:microsoft.com/office/officeart/2005/8/layout/vList5"/>
    <dgm:cxn modelId="{100C30CA-C06C-4B44-8176-A1272CD8B516}" type="presOf" srcId="{54215F2A-B7FD-449F-91D1-8EC15ADC3CAC}" destId="{99F92E11-38B5-4A6F-A53F-A4204ED815EF}" srcOrd="0" destOrd="3" presId="urn:microsoft.com/office/officeart/2005/8/layout/vList5"/>
    <dgm:cxn modelId="{A53588FE-F946-4A76-ADC7-678C2CD77720}" type="presOf" srcId="{44EE8450-DF85-4B73-83B1-B2B80AB23EB6}" destId="{99F92E11-38B5-4A6F-A53F-A4204ED815EF}" srcOrd="0" destOrd="1" presId="urn:microsoft.com/office/officeart/2005/8/layout/vList5"/>
    <dgm:cxn modelId="{1FBD1CD4-ACA8-43C5-96AC-B39E3F734ADA}" type="presParOf" srcId="{C249C54D-FA82-4AC4-8A2B-35EC68E7F042}" destId="{9B50F61B-88F6-46F0-A7B1-B06B62379083}" srcOrd="0" destOrd="0" presId="urn:microsoft.com/office/officeart/2005/8/layout/vList5"/>
    <dgm:cxn modelId="{9F646878-E755-47F8-8E67-643176342320}" type="presParOf" srcId="{9B50F61B-88F6-46F0-A7B1-B06B62379083}" destId="{AF554CA4-9F64-4061-A1DF-6334A60DA666}" srcOrd="0" destOrd="0" presId="urn:microsoft.com/office/officeart/2005/8/layout/vList5"/>
    <dgm:cxn modelId="{04CF89C0-C7D5-40ED-98DC-30C8EF932F26}" type="presParOf" srcId="{9B50F61B-88F6-46F0-A7B1-B06B62379083}" destId="{99F92E11-38B5-4A6F-A53F-A4204ED815E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DC5D86-2E6B-4478-9694-B2870958ACB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pl-PL"/>
        </a:p>
      </dgm:t>
    </dgm:pt>
    <dgm:pt modelId="{680BD18A-94B8-45AA-AE6E-EAF071A82645}">
      <dgm:prSet custT="1"/>
      <dgm:spPr/>
      <dgm:t>
        <a:bodyPr/>
        <a:lstStyle/>
        <a:p>
          <a:r>
            <a:rPr lang="pl-PL" sz="4000" dirty="0">
              <a:solidFill>
                <a:schemeClr val="tx1"/>
              </a:solidFill>
            </a:rPr>
            <a:t>THE INTERNAL CONTEXT </a:t>
          </a:r>
        </a:p>
      </dgm:t>
    </dgm:pt>
    <dgm:pt modelId="{0AFB2A77-7E27-4445-A8D5-7E0A642AF5C0}" type="parTrans" cxnId="{709CEBF3-1F1D-480D-9639-387A6F0D8E5F}">
      <dgm:prSet/>
      <dgm:spPr/>
      <dgm:t>
        <a:bodyPr/>
        <a:lstStyle/>
        <a:p>
          <a:endParaRPr lang="pl-PL"/>
        </a:p>
      </dgm:t>
    </dgm:pt>
    <dgm:pt modelId="{69C81909-0192-4B93-9B2A-0A6A1AAD7641}" type="sibTrans" cxnId="{709CEBF3-1F1D-480D-9639-387A6F0D8E5F}">
      <dgm:prSet/>
      <dgm:spPr/>
      <dgm:t>
        <a:bodyPr/>
        <a:lstStyle/>
        <a:p>
          <a:endParaRPr lang="pl-PL"/>
        </a:p>
      </dgm:t>
    </dgm:pt>
    <dgm:pt modelId="{103535F8-90F4-4493-8330-7ED70A178AEC}">
      <dgm:prSet/>
      <dgm:spPr/>
      <dgm:t>
        <a:bodyPr/>
        <a:lstStyle/>
        <a:p>
          <a:r>
            <a:rPr lang="pl-PL" b="0" i="0" baseline="0" dirty="0" err="1">
              <a:solidFill>
                <a:schemeClr val="tx1"/>
              </a:solidFill>
            </a:rPr>
            <a:t>Factors</a:t>
          </a:r>
          <a:r>
            <a:rPr lang="pl-PL" b="0" i="0" baseline="0" dirty="0">
              <a:solidFill>
                <a:schemeClr val="tx1"/>
              </a:solidFill>
            </a:rPr>
            <a:t> </a:t>
          </a:r>
          <a:r>
            <a:rPr lang="pl-PL" b="0" i="0" baseline="0" dirty="0" err="1">
              <a:solidFill>
                <a:schemeClr val="tx1"/>
              </a:solidFill>
            </a:rPr>
            <a:t>within</a:t>
          </a:r>
          <a:r>
            <a:rPr lang="pl-PL" b="0" i="0" baseline="0" dirty="0">
              <a:solidFill>
                <a:schemeClr val="tx1"/>
              </a:solidFill>
            </a:rPr>
            <a:t> </a:t>
          </a:r>
          <a:r>
            <a:rPr lang="pl-PL" b="0" i="0" baseline="0" dirty="0" err="1">
              <a:solidFill>
                <a:schemeClr val="tx1"/>
              </a:solidFill>
            </a:rPr>
            <a:t>organisations</a:t>
          </a:r>
          <a:r>
            <a:rPr lang="pl-PL" b="0" i="0" baseline="0" dirty="0">
              <a:solidFill>
                <a:schemeClr val="tx1"/>
              </a:solidFill>
            </a:rPr>
            <a:t> </a:t>
          </a:r>
          <a:r>
            <a:rPr lang="pl-PL" b="0" i="0" baseline="0" dirty="0" err="1">
              <a:solidFill>
                <a:schemeClr val="tx1"/>
              </a:solidFill>
            </a:rPr>
            <a:t>also</a:t>
          </a:r>
          <a:r>
            <a:rPr lang="pl-PL" dirty="0">
              <a:solidFill>
                <a:schemeClr val="tx1"/>
              </a:solidFill>
            </a:rPr>
            <a:t> </a:t>
          </a:r>
          <a:r>
            <a:rPr lang="en-US" b="0" i="0" baseline="0" dirty="0">
              <a:solidFill>
                <a:schemeClr val="tx1"/>
              </a:solidFill>
            </a:rPr>
            <a:t>affect the way recruitment and selection is handled. </a:t>
          </a:r>
          <a:endParaRPr lang="pl-PL" dirty="0">
            <a:solidFill>
              <a:schemeClr val="tx1"/>
            </a:solidFill>
          </a:endParaRPr>
        </a:p>
      </dgm:t>
    </dgm:pt>
    <dgm:pt modelId="{4B3A2C02-ED8C-4F07-AE0B-A2DBF693E736}" type="parTrans" cxnId="{338EC29C-7D1C-4913-82E5-0C41F74801DD}">
      <dgm:prSet/>
      <dgm:spPr/>
      <dgm:t>
        <a:bodyPr/>
        <a:lstStyle/>
        <a:p>
          <a:endParaRPr lang="pl-PL"/>
        </a:p>
      </dgm:t>
    </dgm:pt>
    <dgm:pt modelId="{C5135A02-A74E-49B8-9F29-F0A06C93CC8A}" type="sibTrans" cxnId="{338EC29C-7D1C-4913-82E5-0C41F74801DD}">
      <dgm:prSet/>
      <dgm:spPr/>
      <dgm:t>
        <a:bodyPr/>
        <a:lstStyle/>
        <a:p>
          <a:endParaRPr lang="pl-PL"/>
        </a:p>
      </dgm:t>
    </dgm:pt>
    <dgm:pt modelId="{E637B40C-DB30-4714-A3CD-880234ECA532}">
      <dgm:prSet/>
      <dgm:spPr/>
      <dgm:t>
        <a:bodyPr/>
        <a:lstStyle/>
        <a:p>
          <a:r>
            <a:rPr lang="en-US" b="0" i="0" baseline="0"/>
            <a:t>business strategy</a:t>
          </a:r>
          <a:endParaRPr lang="pl-PL"/>
        </a:p>
      </dgm:t>
    </dgm:pt>
    <dgm:pt modelId="{29D8DFD4-1842-465C-8DDB-A7CAB1EB6404}" type="parTrans" cxnId="{E116234E-D14A-4B76-BB16-79F624A50BEE}">
      <dgm:prSet/>
      <dgm:spPr/>
      <dgm:t>
        <a:bodyPr/>
        <a:lstStyle/>
        <a:p>
          <a:endParaRPr lang="pl-PL"/>
        </a:p>
      </dgm:t>
    </dgm:pt>
    <dgm:pt modelId="{06BB97FF-CA46-4820-A14D-47B65C0F008A}" type="sibTrans" cxnId="{E116234E-D14A-4B76-BB16-79F624A50BEE}">
      <dgm:prSet/>
      <dgm:spPr/>
      <dgm:t>
        <a:bodyPr/>
        <a:lstStyle/>
        <a:p>
          <a:endParaRPr lang="pl-PL"/>
        </a:p>
      </dgm:t>
    </dgm:pt>
    <dgm:pt modelId="{D2BA9DF8-B1CA-454E-A35A-245782869EF5}">
      <dgm:prSet/>
      <dgm:spPr/>
      <dgm:t>
        <a:bodyPr/>
        <a:lstStyle/>
        <a:p>
          <a:r>
            <a:rPr lang="en-US" b="0" i="0" baseline="0"/>
            <a:t>organisation’s approach to HRM</a:t>
          </a:r>
          <a:endParaRPr lang="pl-PL"/>
        </a:p>
      </dgm:t>
    </dgm:pt>
    <dgm:pt modelId="{E4ECEC21-E0C6-4DB5-B17F-278C7903D0D9}" type="parTrans" cxnId="{5610E5A3-23DB-4C21-87B2-9CB956B463FC}">
      <dgm:prSet/>
      <dgm:spPr/>
      <dgm:t>
        <a:bodyPr/>
        <a:lstStyle/>
        <a:p>
          <a:endParaRPr lang="pl-PL"/>
        </a:p>
      </dgm:t>
    </dgm:pt>
    <dgm:pt modelId="{D635BCC3-43C4-4B77-8BE0-A66BBBE4E9CB}" type="sibTrans" cxnId="{5610E5A3-23DB-4C21-87B2-9CB956B463FC}">
      <dgm:prSet/>
      <dgm:spPr/>
      <dgm:t>
        <a:bodyPr/>
        <a:lstStyle/>
        <a:p>
          <a:endParaRPr lang="pl-PL"/>
        </a:p>
      </dgm:t>
    </dgm:pt>
    <dgm:pt modelId="{D9AFB214-620B-4841-9147-FD8F504B3BB8}">
      <dgm:prSet/>
      <dgm:spPr/>
      <dgm:t>
        <a:bodyPr/>
        <a:lstStyle/>
        <a:p>
          <a:r>
            <a:rPr lang="en-US" b="0" i="0" baseline="0"/>
            <a:t>financial position</a:t>
          </a:r>
          <a:r>
            <a:rPr lang="pl-PL" b="0" i="0" baseline="0"/>
            <a:t> of the organisation</a:t>
          </a:r>
          <a:endParaRPr lang="pl-PL"/>
        </a:p>
      </dgm:t>
    </dgm:pt>
    <dgm:pt modelId="{20572F92-D547-43C1-B650-978C8E18BE39}" type="parTrans" cxnId="{E91F33B0-85C7-4CAC-8A45-C9A8D7DB67BA}">
      <dgm:prSet/>
      <dgm:spPr/>
      <dgm:t>
        <a:bodyPr/>
        <a:lstStyle/>
        <a:p>
          <a:endParaRPr lang="pl-PL"/>
        </a:p>
      </dgm:t>
    </dgm:pt>
    <dgm:pt modelId="{49AA532D-C8FF-4BC2-A07A-F3D909543538}" type="sibTrans" cxnId="{E91F33B0-85C7-4CAC-8A45-C9A8D7DB67BA}">
      <dgm:prSet/>
      <dgm:spPr/>
      <dgm:t>
        <a:bodyPr/>
        <a:lstStyle/>
        <a:p>
          <a:endParaRPr lang="pl-PL"/>
        </a:p>
      </dgm:t>
    </dgm:pt>
    <dgm:pt modelId="{33C6566E-3973-4BA7-B6EA-57DD575B322E}">
      <dgm:prSet/>
      <dgm:spPr/>
      <dgm:t>
        <a:bodyPr/>
        <a:lstStyle/>
        <a:p>
          <a:r>
            <a:rPr lang="en-US" b="0" i="0" baseline="0"/>
            <a:t>size of the organization</a:t>
          </a:r>
          <a:endParaRPr lang="pl-PL"/>
        </a:p>
      </dgm:t>
    </dgm:pt>
    <dgm:pt modelId="{D68CFFDC-216E-4D34-970F-5B795691EDD4}" type="parTrans" cxnId="{196904C3-D36F-47D2-BA29-1C134603881C}">
      <dgm:prSet/>
      <dgm:spPr/>
      <dgm:t>
        <a:bodyPr/>
        <a:lstStyle/>
        <a:p>
          <a:endParaRPr lang="pl-PL"/>
        </a:p>
      </dgm:t>
    </dgm:pt>
    <dgm:pt modelId="{C1459E5A-D579-44EC-90B6-E1A7841C8832}" type="sibTrans" cxnId="{196904C3-D36F-47D2-BA29-1C134603881C}">
      <dgm:prSet/>
      <dgm:spPr/>
      <dgm:t>
        <a:bodyPr/>
        <a:lstStyle/>
        <a:p>
          <a:endParaRPr lang="pl-PL"/>
        </a:p>
      </dgm:t>
    </dgm:pt>
    <dgm:pt modelId="{340E5CBA-3A2D-4C4A-9FC7-0B57B73F76C5}">
      <dgm:prSet/>
      <dgm:spPr/>
      <dgm:t>
        <a:bodyPr/>
        <a:lstStyle/>
        <a:p>
          <a:r>
            <a:rPr lang="pl-PL" b="0" i="0" baseline="0" dirty="0" err="1"/>
            <a:t>organizational</a:t>
          </a:r>
          <a:r>
            <a:rPr lang="pl-PL" b="0" i="0" baseline="0" dirty="0"/>
            <a:t> </a:t>
          </a:r>
          <a:r>
            <a:rPr lang="en-US" b="0" i="0" baseline="0" dirty="0"/>
            <a:t>culture</a:t>
          </a:r>
          <a:endParaRPr lang="pl-PL" dirty="0"/>
        </a:p>
      </dgm:t>
    </dgm:pt>
    <dgm:pt modelId="{8F9E3729-6B49-460D-BECF-5A932E70DB32}" type="parTrans" cxnId="{38FDB429-853E-411C-81B1-E27B9D3851BB}">
      <dgm:prSet/>
      <dgm:spPr/>
      <dgm:t>
        <a:bodyPr/>
        <a:lstStyle/>
        <a:p>
          <a:endParaRPr lang="pl-PL"/>
        </a:p>
      </dgm:t>
    </dgm:pt>
    <dgm:pt modelId="{2473FE64-1FA0-43A7-911E-3D171F8D5323}" type="sibTrans" cxnId="{38FDB429-853E-411C-81B1-E27B9D3851BB}">
      <dgm:prSet/>
      <dgm:spPr/>
      <dgm:t>
        <a:bodyPr/>
        <a:lstStyle/>
        <a:p>
          <a:endParaRPr lang="pl-PL"/>
        </a:p>
      </dgm:t>
    </dgm:pt>
    <dgm:pt modelId="{52EFAF8B-15A5-45EE-852C-DE5129DA8864}" type="pres">
      <dgm:prSet presAssocID="{54DC5D86-2E6B-4478-9694-B2870958ACB6}" presName="Name0" presStyleCnt="0">
        <dgm:presLayoutVars>
          <dgm:dir/>
          <dgm:animLvl val="lvl"/>
          <dgm:resizeHandles val="exact"/>
        </dgm:presLayoutVars>
      </dgm:prSet>
      <dgm:spPr/>
    </dgm:pt>
    <dgm:pt modelId="{BC2CA16B-4BF1-4F6C-84ED-26F8105F2891}" type="pres">
      <dgm:prSet presAssocID="{680BD18A-94B8-45AA-AE6E-EAF071A82645}" presName="linNode" presStyleCnt="0"/>
      <dgm:spPr/>
    </dgm:pt>
    <dgm:pt modelId="{412E2009-C3F3-4E48-93E1-6A89A2406484}" type="pres">
      <dgm:prSet presAssocID="{680BD18A-94B8-45AA-AE6E-EAF071A82645}" presName="parentText" presStyleLbl="node1" presStyleIdx="0" presStyleCnt="2" custLinFactNeighborX="88889" custLinFactNeighborY="2244">
        <dgm:presLayoutVars>
          <dgm:chMax val="1"/>
          <dgm:bulletEnabled val="1"/>
        </dgm:presLayoutVars>
      </dgm:prSet>
      <dgm:spPr/>
    </dgm:pt>
    <dgm:pt modelId="{468EEFD8-180C-4832-A152-3074FC0F90E0}" type="pres">
      <dgm:prSet presAssocID="{69C81909-0192-4B93-9B2A-0A6A1AAD7641}" presName="sp" presStyleCnt="0"/>
      <dgm:spPr/>
    </dgm:pt>
    <dgm:pt modelId="{6A77C475-FBB5-4765-AE17-1B5479D01D5C}" type="pres">
      <dgm:prSet presAssocID="{103535F8-90F4-4493-8330-7ED70A178AEC}" presName="linNode" presStyleCnt="0"/>
      <dgm:spPr/>
    </dgm:pt>
    <dgm:pt modelId="{E8BDC86C-B158-4649-9E0B-54429DC2E88A}" type="pres">
      <dgm:prSet presAssocID="{103535F8-90F4-4493-8330-7ED70A178AEC}" presName="parentText" presStyleLbl="node1" presStyleIdx="1" presStyleCnt="2">
        <dgm:presLayoutVars>
          <dgm:chMax val="1"/>
          <dgm:bulletEnabled val="1"/>
        </dgm:presLayoutVars>
      </dgm:prSet>
      <dgm:spPr/>
    </dgm:pt>
    <dgm:pt modelId="{92133D1F-141C-4DA8-920A-FA78B0A6266F}" type="pres">
      <dgm:prSet presAssocID="{103535F8-90F4-4493-8330-7ED70A178AEC}" presName="descendantText" presStyleLbl="alignAccFollowNode1" presStyleIdx="0" presStyleCnt="1">
        <dgm:presLayoutVars>
          <dgm:bulletEnabled val="1"/>
        </dgm:presLayoutVars>
      </dgm:prSet>
      <dgm:spPr/>
    </dgm:pt>
  </dgm:ptLst>
  <dgm:cxnLst>
    <dgm:cxn modelId="{2F121413-933A-456C-ABCC-AB19712DCECE}" type="presOf" srcId="{D2BA9DF8-B1CA-454E-A35A-245782869EF5}" destId="{92133D1F-141C-4DA8-920A-FA78B0A6266F}" srcOrd="0" destOrd="1" presId="urn:microsoft.com/office/officeart/2005/8/layout/vList5"/>
    <dgm:cxn modelId="{38FDB429-853E-411C-81B1-E27B9D3851BB}" srcId="{103535F8-90F4-4493-8330-7ED70A178AEC}" destId="{340E5CBA-3A2D-4C4A-9FC7-0B57B73F76C5}" srcOrd="4" destOrd="0" parTransId="{8F9E3729-6B49-460D-BECF-5A932E70DB32}" sibTransId="{2473FE64-1FA0-43A7-911E-3D171F8D5323}"/>
    <dgm:cxn modelId="{717E983C-8DA1-4346-BCC4-5DFD7BB6D4E1}" type="presOf" srcId="{33C6566E-3973-4BA7-B6EA-57DD575B322E}" destId="{92133D1F-141C-4DA8-920A-FA78B0A6266F}" srcOrd="0" destOrd="3" presId="urn:microsoft.com/office/officeart/2005/8/layout/vList5"/>
    <dgm:cxn modelId="{E116234E-D14A-4B76-BB16-79F624A50BEE}" srcId="{103535F8-90F4-4493-8330-7ED70A178AEC}" destId="{E637B40C-DB30-4714-A3CD-880234ECA532}" srcOrd="0" destOrd="0" parTransId="{29D8DFD4-1842-465C-8DDB-A7CAB1EB6404}" sibTransId="{06BB97FF-CA46-4820-A14D-47B65C0F008A}"/>
    <dgm:cxn modelId="{F47F506E-1ABE-4F8A-8686-F4B799507C37}" type="presOf" srcId="{680BD18A-94B8-45AA-AE6E-EAF071A82645}" destId="{412E2009-C3F3-4E48-93E1-6A89A2406484}" srcOrd="0" destOrd="0" presId="urn:microsoft.com/office/officeart/2005/8/layout/vList5"/>
    <dgm:cxn modelId="{32DBFC4F-FAAD-4B79-B6FD-4722E3CC3973}" type="presOf" srcId="{340E5CBA-3A2D-4C4A-9FC7-0B57B73F76C5}" destId="{92133D1F-141C-4DA8-920A-FA78B0A6266F}" srcOrd="0" destOrd="4" presId="urn:microsoft.com/office/officeart/2005/8/layout/vList5"/>
    <dgm:cxn modelId="{9150E38B-FC0D-4F2D-8BCB-150A36E3D8BC}" type="presOf" srcId="{D9AFB214-620B-4841-9147-FD8F504B3BB8}" destId="{92133D1F-141C-4DA8-920A-FA78B0A6266F}" srcOrd="0" destOrd="2" presId="urn:microsoft.com/office/officeart/2005/8/layout/vList5"/>
    <dgm:cxn modelId="{338EC29C-7D1C-4913-82E5-0C41F74801DD}" srcId="{54DC5D86-2E6B-4478-9694-B2870958ACB6}" destId="{103535F8-90F4-4493-8330-7ED70A178AEC}" srcOrd="1" destOrd="0" parTransId="{4B3A2C02-ED8C-4F07-AE0B-A2DBF693E736}" sibTransId="{C5135A02-A74E-49B8-9F29-F0A06C93CC8A}"/>
    <dgm:cxn modelId="{5610E5A3-23DB-4C21-87B2-9CB956B463FC}" srcId="{103535F8-90F4-4493-8330-7ED70A178AEC}" destId="{D2BA9DF8-B1CA-454E-A35A-245782869EF5}" srcOrd="1" destOrd="0" parTransId="{E4ECEC21-E0C6-4DB5-B17F-278C7903D0D9}" sibTransId="{D635BCC3-43C4-4B77-8BE0-A66BBBE4E9CB}"/>
    <dgm:cxn modelId="{E91F33B0-85C7-4CAC-8A45-C9A8D7DB67BA}" srcId="{103535F8-90F4-4493-8330-7ED70A178AEC}" destId="{D9AFB214-620B-4841-9147-FD8F504B3BB8}" srcOrd="2" destOrd="0" parTransId="{20572F92-D547-43C1-B650-978C8E18BE39}" sibTransId="{49AA532D-C8FF-4BC2-A07A-F3D909543538}"/>
    <dgm:cxn modelId="{1C994DBC-9E7F-4989-9B7E-34880EEB07C7}" type="presOf" srcId="{103535F8-90F4-4493-8330-7ED70A178AEC}" destId="{E8BDC86C-B158-4649-9E0B-54429DC2E88A}" srcOrd="0" destOrd="0" presId="urn:microsoft.com/office/officeart/2005/8/layout/vList5"/>
    <dgm:cxn modelId="{196904C3-D36F-47D2-BA29-1C134603881C}" srcId="{103535F8-90F4-4493-8330-7ED70A178AEC}" destId="{33C6566E-3973-4BA7-B6EA-57DD575B322E}" srcOrd="3" destOrd="0" parTransId="{D68CFFDC-216E-4D34-970F-5B795691EDD4}" sibTransId="{C1459E5A-D579-44EC-90B6-E1A7841C8832}"/>
    <dgm:cxn modelId="{B5F9F2C9-9F01-4FC0-BBC6-B94CC759FD7A}" type="presOf" srcId="{54DC5D86-2E6B-4478-9694-B2870958ACB6}" destId="{52EFAF8B-15A5-45EE-852C-DE5129DA8864}" srcOrd="0" destOrd="0" presId="urn:microsoft.com/office/officeart/2005/8/layout/vList5"/>
    <dgm:cxn modelId="{709CEBF3-1F1D-480D-9639-387A6F0D8E5F}" srcId="{54DC5D86-2E6B-4478-9694-B2870958ACB6}" destId="{680BD18A-94B8-45AA-AE6E-EAF071A82645}" srcOrd="0" destOrd="0" parTransId="{0AFB2A77-7E27-4445-A8D5-7E0A642AF5C0}" sibTransId="{69C81909-0192-4B93-9B2A-0A6A1AAD7641}"/>
    <dgm:cxn modelId="{8C20F6FE-8CEF-412E-9CB1-065BA15B3FAB}" type="presOf" srcId="{E637B40C-DB30-4714-A3CD-880234ECA532}" destId="{92133D1F-141C-4DA8-920A-FA78B0A6266F}" srcOrd="0" destOrd="0" presId="urn:microsoft.com/office/officeart/2005/8/layout/vList5"/>
    <dgm:cxn modelId="{F92650A4-9297-4380-8744-5BA06FC51DC4}" type="presParOf" srcId="{52EFAF8B-15A5-45EE-852C-DE5129DA8864}" destId="{BC2CA16B-4BF1-4F6C-84ED-26F8105F2891}" srcOrd="0" destOrd="0" presId="urn:microsoft.com/office/officeart/2005/8/layout/vList5"/>
    <dgm:cxn modelId="{C1875500-A45E-42AD-BFCC-D187A862FFB7}" type="presParOf" srcId="{BC2CA16B-4BF1-4F6C-84ED-26F8105F2891}" destId="{412E2009-C3F3-4E48-93E1-6A89A2406484}" srcOrd="0" destOrd="0" presId="urn:microsoft.com/office/officeart/2005/8/layout/vList5"/>
    <dgm:cxn modelId="{C12DD8C0-497E-41BB-AE66-678E669B5B07}" type="presParOf" srcId="{52EFAF8B-15A5-45EE-852C-DE5129DA8864}" destId="{468EEFD8-180C-4832-A152-3074FC0F90E0}" srcOrd="1" destOrd="0" presId="urn:microsoft.com/office/officeart/2005/8/layout/vList5"/>
    <dgm:cxn modelId="{8142A8B3-FD7F-41F4-BBB7-E26D0782A04C}" type="presParOf" srcId="{52EFAF8B-15A5-45EE-852C-DE5129DA8864}" destId="{6A77C475-FBB5-4765-AE17-1B5479D01D5C}" srcOrd="2" destOrd="0" presId="urn:microsoft.com/office/officeart/2005/8/layout/vList5"/>
    <dgm:cxn modelId="{D9B703D6-D737-4332-9AD1-B59ED9FD1316}" type="presParOf" srcId="{6A77C475-FBB5-4765-AE17-1B5479D01D5C}" destId="{E8BDC86C-B158-4649-9E0B-54429DC2E88A}" srcOrd="0" destOrd="0" presId="urn:microsoft.com/office/officeart/2005/8/layout/vList5"/>
    <dgm:cxn modelId="{655E1D5E-2CC3-40FD-A613-2E73EE4DFF18}" type="presParOf" srcId="{6A77C475-FBB5-4765-AE17-1B5479D01D5C}" destId="{92133D1F-141C-4DA8-920A-FA78B0A6266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35839B-1234-4DBF-A7F3-8ABDE30BF829}" type="doc">
      <dgm:prSet loTypeId="urn:microsoft.com/office/officeart/2005/8/layout/hProcess9" loCatId="process" qsTypeId="urn:microsoft.com/office/officeart/2005/8/quickstyle/simple1" qsCatId="simple" csTypeId="urn:microsoft.com/office/officeart/2005/8/colors/colorful5" csCatId="colorful"/>
      <dgm:spPr/>
      <dgm:t>
        <a:bodyPr/>
        <a:lstStyle/>
        <a:p>
          <a:endParaRPr lang="pl-PL"/>
        </a:p>
      </dgm:t>
    </dgm:pt>
    <dgm:pt modelId="{DA2BBE34-9536-4863-BDA1-1136C69504C6}">
      <dgm:prSet/>
      <dgm:spPr/>
      <dgm:t>
        <a:bodyPr/>
        <a:lstStyle/>
        <a:p>
          <a:r>
            <a:rPr lang="en-US" b="0" i="0" baseline="0" dirty="0">
              <a:solidFill>
                <a:schemeClr val="tx1"/>
              </a:solidFill>
            </a:rPr>
            <a:t>defining the vacancy, </a:t>
          </a:r>
          <a:endParaRPr lang="pl-PL" dirty="0">
            <a:solidFill>
              <a:schemeClr val="tx1"/>
            </a:solidFill>
          </a:endParaRPr>
        </a:p>
      </dgm:t>
    </dgm:pt>
    <dgm:pt modelId="{1BDD7CE5-BA5B-4255-803E-2B1B365F1F7D}" type="parTrans" cxnId="{A9797C45-3F53-4E4A-95E4-F7B90C7A9D4A}">
      <dgm:prSet/>
      <dgm:spPr/>
      <dgm:t>
        <a:bodyPr/>
        <a:lstStyle/>
        <a:p>
          <a:endParaRPr lang="pl-PL"/>
        </a:p>
      </dgm:t>
    </dgm:pt>
    <dgm:pt modelId="{ACD65A1E-EC44-4F2B-BAA2-00BA6F198969}" type="sibTrans" cxnId="{A9797C45-3F53-4E4A-95E4-F7B90C7A9D4A}">
      <dgm:prSet/>
      <dgm:spPr/>
      <dgm:t>
        <a:bodyPr/>
        <a:lstStyle/>
        <a:p>
          <a:endParaRPr lang="pl-PL"/>
        </a:p>
      </dgm:t>
    </dgm:pt>
    <dgm:pt modelId="{329BCE9B-BE42-4EC9-9992-8EB8BE250191}">
      <dgm:prSet/>
      <dgm:spPr/>
      <dgm:t>
        <a:bodyPr/>
        <a:lstStyle/>
        <a:p>
          <a:r>
            <a:rPr lang="en-US" b="0" i="0" baseline="0" dirty="0">
              <a:solidFill>
                <a:schemeClr val="tx1"/>
              </a:solidFill>
            </a:rPr>
            <a:t>attracting applicants, </a:t>
          </a:r>
          <a:endParaRPr lang="pl-PL" dirty="0">
            <a:solidFill>
              <a:schemeClr val="tx1"/>
            </a:solidFill>
          </a:endParaRPr>
        </a:p>
      </dgm:t>
    </dgm:pt>
    <dgm:pt modelId="{786D4B77-2423-47A4-8826-162E7612945C}" type="parTrans" cxnId="{B47D3896-8BD0-4E63-9C65-A62B8FDB1605}">
      <dgm:prSet/>
      <dgm:spPr/>
      <dgm:t>
        <a:bodyPr/>
        <a:lstStyle/>
        <a:p>
          <a:endParaRPr lang="pl-PL"/>
        </a:p>
      </dgm:t>
    </dgm:pt>
    <dgm:pt modelId="{224AF7FA-EDD4-476D-B7BC-4F0072E77984}" type="sibTrans" cxnId="{B47D3896-8BD0-4E63-9C65-A62B8FDB1605}">
      <dgm:prSet/>
      <dgm:spPr/>
      <dgm:t>
        <a:bodyPr/>
        <a:lstStyle/>
        <a:p>
          <a:endParaRPr lang="pl-PL"/>
        </a:p>
      </dgm:t>
    </dgm:pt>
    <dgm:pt modelId="{2BEB86C2-1EB7-49EA-B6F9-8CDBCC666D3F}">
      <dgm:prSet/>
      <dgm:spPr/>
      <dgm:t>
        <a:bodyPr/>
        <a:lstStyle/>
        <a:p>
          <a:r>
            <a:rPr lang="en-US" b="0" i="0" baseline="0" dirty="0">
              <a:solidFill>
                <a:schemeClr val="tx1"/>
              </a:solidFill>
            </a:rPr>
            <a:t>assessing candidates,</a:t>
          </a:r>
          <a:endParaRPr lang="pl-PL" dirty="0">
            <a:solidFill>
              <a:schemeClr val="tx1"/>
            </a:solidFill>
          </a:endParaRPr>
        </a:p>
      </dgm:t>
    </dgm:pt>
    <dgm:pt modelId="{29381FCB-936A-4350-8A68-298BB9B1F2E9}" type="parTrans" cxnId="{0D316001-D94E-40D9-B129-1E1FE55569A2}">
      <dgm:prSet/>
      <dgm:spPr/>
      <dgm:t>
        <a:bodyPr/>
        <a:lstStyle/>
        <a:p>
          <a:endParaRPr lang="pl-PL"/>
        </a:p>
      </dgm:t>
    </dgm:pt>
    <dgm:pt modelId="{F604287F-04F4-4876-A311-97E14D370B0B}" type="sibTrans" cxnId="{0D316001-D94E-40D9-B129-1E1FE55569A2}">
      <dgm:prSet/>
      <dgm:spPr/>
      <dgm:t>
        <a:bodyPr/>
        <a:lstStyle/>
        <a:p>
          <a:endParaRPr lang="pl-PL"/>
        </a:p>
      </dgm:t>
    </dgm:pt>
    <dgm:pt modelId="{49938225-4E4A-4BE7-96E6-D43782926484}">
      <dgm:prSet/>
      <dgm:spPr/>
      <dgm:t>
        <a:bodyPr/>
        <a:lstStyle/>
        <a:p>
          <a:r>
            <a:rPr lang="en-US" b="0" i="0" baseline="0" dirty="0">
              <a:solidFill>
                <a:schemeClr val="tx1"/>
              </a:solidFill>
            </a:rPr>
            <a:t>making appropriate</a:t>
          </a:r>
          <a:r>
            <a:rPr lang="pl-PL" b="0" i="0" baseline="0" dirty="0">
              <a:solidFill>
                <a:schemeClr val="tx1"/>
              </a:solidFill>
            </a:rPr>
            <a:t> </a:t>
          </a:r>
          <a:r>
            <a:rPr lang="en-US" b="0" i="0" baseline="0" dirty="0">
              <a:solidFill>
                <a:schemeClr val="tx1"/>
              </a:solidFill>
            </a:rPr>
            <a:t>decisions,</a:t>
          </a:r>
          <a:endParaRPr lang="pl-PL" dirty="0">
            <a:solidFill>
              <a:schemeClr val="tx1"/>
            </a:solidFill>
          </a:endParaRPr>
        </a:p>
      </dgm:t>
    </dgm:pt>
    <dgm:pt modelId="{0205E320-3E07-4B5B-85E1-FD35259481EC}" type="parTrans" cxnId="{98A37C55-D827-4425-BCF9-645B97625B23}">
      <dgm:prSet/>
      <dgm:spPr/>
      <dgm:t>
        <a:bodyPr/>
        <a:lstStyle/>
        <a:p>
          <a:endParaRPr lang="pl-PL"/>
        </a:p>
      </dgm:t>
    </dgm:pt>
    <dgm:pt modelId="{D6E662F4-C154-45E7-870F-F4904022DA8B}" type="sibTrans" cxnId="{98A37C55-D827-4425-BCF9-645B97625B23}">
      <dgm:prSet/>
      <dgm:spPr/>
      <dgm:t>
        <a:bodyPr/>
        <a:lstStyle/>
        <a:p>
          <a:endParaRPr lang="pl-PL"/>
        </a:p>
      </dgm:t>
    </dgm:pt>
    <dgm:pt modelId="{41E90E7D-D340-442D-AD05-A943C25ABA12}">
      <dgm:prSet/>
      <dgm:spPr/>
      <dgm:t>
        <a:bodyPr/>
        <a:lstStyle/>
        <a:p>
          <a:r>
            <a:rPr lang="en-US" b="0" i="0" baseline="0" dirty="0">
              <a:solidFill>
                <a:schemeClr val="tx1"/>
              </a:solidFill>
            </a:rPr>
            <a:t>evaluating the effectiveness of the process</a:t>
          </a:r>
          <a:endParaRPr lang="pl-PL" dirty="0">
            <a:solidFill>
              <a:schemeClr val="tx1"/>
            </a:solidFill>
          </a:endParaRPr>
        </a:p>
      </dgm:t>
    </dgm:pt>
    <dgm:pt modelId="{69935A42-D037-4B4A-B4B8-46224F5E0BFB}" type="parTrans" cxnId="{6CC13B6F-8B4E-4044-90B7-D1950AE4F2BB}">
      <dgm:prSet/>
      <dgm:spPr/>
      <dgm:t>
        <a:bodyPr/>
        <a:lstStyle/>
        <a:p>
          <a:endParaRPr lang="pl-PL"/>
        </a:p>
      </dgm:t>
    </dgm:pt>
    <dgm:pt modelId="{52D2B525-1039-409B-B06C-90B0CBB12B16}" type="sibTrans" cxnId="{6CC13B6F-8B4E-4044-90B7-D1950AE4F2BB}">
      <dgm:prSet/>
      <dgm:spPr/>
      <dgm:t>
        <a:bodyPr/>
        <a:lstStyle/>
        <a:p>
          <a:endParaRPr lang="pl-PL"/>
        </a:p>
      </dgm:t>
    </dgm:pt>
    <dgm:pt modelId="{4C19840D-041A-48FF-B6D7-38D90F7C5ABA}" type="pres">
      <dgm:prSet presAssocID="{F935839B-1234-4DBF-A7F3-8ABDE30BF829}" presName="CompostProcess" presStyleCnt="0">
        <dgm:presLayoutVars>
          <dgm:dir/>
          <dgm:resizeHandles val="exact"/>
        </dgm:presLayoutVars>
      </dgm:prSet>
      <dgm:spPr/>
    </dgm:pt>
    <dgm:pt modelId="{9674C707-92ED-4D41-BD77-96C1A83E0946}" type="pres">
      <dgm:prSet presAssocID="{F935839B-1234-4DBF-A7F3-8ABDE30BF829}" presName="arrow" presStyleLbl="bgShp" presStyleIdx="0" presStyleCnt="1"/>
      <dgm:spPr/>
    </dgm:pt>
    <dgm:pt modelId="{CE36BC92-C949-460E-AF9C-9CC2E6E6F1F3}" type="pres">
      <dgm:prSet presAssocID="{F935839B-1234-4DBF-A7F3-8ABDE30BF829}" presName="linearProcess" presStyleCnt="0"/>
      <dgm:spPr/>
    </dgm:pt>
    <dgm:pt modelId="{FED2C23A-DA14-461D-B509-971BAC482B5E}" type="pres">
      <dgm:prSet presAssocID="{DA2BBE34-9536-4863-BDA1-1136C69504C6}" presName="textNode" presStyleLbl="node1" presStyleIdx="0" presStyleCnt="5">
        <dgm:presLayoutVars>
          <dgm:bulletEnabled val="1"/>
        </dgm:presLayoutVars>
      </dgm:prSet>
      <dgm:spPr/>
    </dgm:pt>
    <dgm:pt modelId="{67D75DDB-3894-40F3-919B-0646D1C3EAD4}" type="pres">
      <dgm:prSet presAssocID="{ACD65A1E-EC44-4F2B-BAA2-00BA6F198969}" presName="sibTrans" presStyleCnt="0"/>
      <dgm:spPr/>
    </dgm:pt>
    <dgm:pt modelId="{3DB5DC51-E5D6-42BB-A073-39F3B5440BA0}" type="pres">
      <dgm:prSet presAssocID="{329BCE9B-BE42-4EC9-9992-8EB8BE250191}" presName="textNode" presStyleLbl="node1" presStyleIdx="1" presStyleCnt="5">
        <dgm:presLayoutVars>
          <dgm:bulletEnabled val="1"/>
        </dgm:presLayoutVars>
      </dgm:prSet>
      <dgm:spPr/>
    </dgm:pt>
    <dgm:pt modelId="{6E13A3F2-6BC8-4DEC-89AD-54E64FD834F0}" type="pres">
      <dgm:prSet presAssocID="{224AF7FA-EDD4-476D-B7BC-4F0072E77984}" presName="sibTrans" presStyleCnt="0"/>
      <dgm:spPr/>
    </dgm:pt>
    <dgm:pt modelId="{883E02DE-64CE-4711-A971-184E48C244CE}" type="pres">
      <dgm:prSet presAssocID="{2BEB86C2-1EB7-49EA-B6F9-8CDBCC666D3F}" presName="textNode" presStyleLbl="node1" presStyleIdx="2" presStyleCnt="5">
        <dgm:presLayoutVars>
          <dgm:bulletEnabled val="1"/>
        </dgm:presLayoutVars>
      </dgm:prSet>
      <dgm:spPr/>
    </dgm:pt>
    <dgm:pt modelId="{407A15AD-EE48-4EB8-A1CB-F22FFB3F5450}" type="pres">
      <dgm:prSet presAssocID="{F604287F-04F4-4876-A311-97E14D370B0B}" presName="sibTrans" presStyleCnt="0"/>
      <dgm:spPr/>
    </dgm:pt>
    <dgm:pt modelId="{937D825C-28F5-4BB7-9952-8F99C36114E4}" type="pres">
      <dgm:prSet presAssocID="{49938225-4E4A-4BE7-96E6-D43782926484}" presName="textNode" presStyleLbl="node1" presStyleIdx="3" presStyleCnt="5">
        <dgm:presLayoutVars>
          <dgm:bulletEnabled val="1"/>
        </dgm:presLayoutVars>
      </dgm:prSet>
      <dgm:spPr/>
    </dgm:pt>
    <dgm:pt modelId="{1F3A3751-753F-43B4-9C49-1F0EDB281C59}" type="pres">
      <dgm:prSet presAssocID="{D6E662F4-C154-45E7-870F-F4904022DA8B}" presName="sibTrans" presStyleCnt="0"/>
      <dgm:spPr/>
    </dgm:pt>
    <dgm:pt modelId="{8F2AE72E-B753-4F08-88D4-0420A44CF9C1}" type="pres">
      <dgm:prSet presAssocID="{41E90E7D-D340-442D-AD05-A943C25ABA12}" presName="textNode" presStyleLbl="node1" presStyleIdx="4" presStyleCnt="5">
        <dgm:presLayoutVars>
          <dgm:bulletEnabled val="1"/>
        </dgm:presLayoutVars>
      </dgm:prSet>
      <dgm:spPr/>
    </dgm:pt>
  </dgm:ptLst>
  <dgm:cxnLst>
    <dgm:cxn modelId="{0D316001-D94E-40D9-B129-1E1FE55569A2}" srcId="{F935839B-1234-4DBF-A7F3-8ABDE30BF829}" destId="{2BEB86C2-1EB7-49EA-B6F9-8CDBCC666D3F}" srcOrd="2" destOrd="0" parTransId="{29381FCB-936A-4350-8A68-298BB9B1F2E9}" sibTransId="{F604287F-04F4-4876-A311-97E14D370B0B}"/>
    <dgm:cxn modelId="{73F75B03-A531-4D11-B3C8-412A3F34F0AD}" type="presOf" srcId="{49938225-4E4A-4BE7-96E6-D43782926484}" destId="{937D825C-28F5-4BB7-9952-8F99C36114E4}" srcOrd="0" destOrd="0" presId="urn:microsoft.com/office/officeart/2005/8/layout/hProcess9"/>
    <dgm:cxn modelId="{A9797C45-3F53-4E4A-95E4-F7B90C7A9D4A}" srcId="{F935839B-1234-4DBF-A7F3-8ABDE30BF829}" destId="{DA2BBE34-9536-4863-BDA1-1136C69504C6}" srcOrd="0" destOrd="0" parTransId="{1BDD7CE5-BA5B-4255-803E-2B1B365F1F7D}" sibTransId="{ACD65A1E-EC44-4F2B-BAA2-00BA6F198969}"/>
    <dgm:cxn modelId="{6CC13B6F-8B4E-4044-90B7-D1950AE4F2BB}" srcId="{F935839B-1234-4DBF-A7F3-8ABDE30BF829}" destId="{41E90E7D-D340-442D-AD05-A943C25ABA12}" srcOrd="4" destOrd="0" parTransId="{69935A42-D037-4B4A-B4B8-46224F5E0BFB}" sibTransId="{52D2B525-1039-409B-B06C-90B0CBB12B16}"/>
    <dgm:cxn modelId="{98A37C55-D827-4425-BCF9-645B97625B23}" srcId="{F935839B-1234-4DBF-A7F3-8ABDE30BF829}" destId="{49938225-4E4A-4BE7-96E6-D43782926484}" srcOrd="3" destOrd="0" parTransId="{0205E320-3E07-4B5B-85E1-FD35259481EC}" sibTransId="{D6E662F4-C154-45E7-870F-F4904022DA8B}"/>
    <dgm:cxn modelId="{27BED356-7FEE-4D16-812C-1552F49A8A4E}" type="presOf" srcId="{329BCE9B-BE42-4EC9-9992-8EB8BE250191}" destId="{3DB5DC51-E5D6-42BB-A073-39F3B5440BA0}" srcOrd="0" destOrd="0" presId="urn:microsoft.com/office/officeart/2005/8/layout/hProcess9"/>
    <dgm:cxn modelId="{B47D3896-8BD0-4E63-9C65-A62B8FDB1605}" srcId="{F935839B-1234-4DBF-A7F3-8ABDE30BF829}" destId="{329BCE9B-BE42-4EC9-9992-8EB8BE250191}" srcOrd="1" destOrd="0" parTransId="{786D4B77-2423-47A4-8826-162E7612945C}" sibTransId="{224AF7FA-EDD4-476D-B7BC-4F0072E77984}"/>
    <dgm:cxn modelId="{B9AE469E-C700-4BCA-B959-CFF2899D9162}" type="presOf" srcId="{DA2BBE34-9536-4863-BDA1-1136C69504C6}" destId="{FED2C23A-DA14-461D-B509-971BAC482B5E}" srcOrd="0" destOrd="0" presId="urn:microsoft.com/office/officeart/2005/8/layout/hProcess9"/>
    <dgm:cxn modelId="{A09619A4-5A71-4C85-88D9-BFC8A53E2B3B}" type="presOf" srcId="{F935839B-1234-4DBF-A7F3-8ABDE30BF829}" destId="{4C19840D-041A-48FF-B6D7-38D90F7C5ABA}" srcOrd="0" destOrd="0" presId="urn:microsoft.com/office/officeart/2005/8/layout/hProcess9"/>
    <dgm:cxn modelId="{8D2461B0-D28E-47FF-B9E5-7A86F9137E3C}" type="presOf" srcId="{41E90E7D-D340-442D-AD05-A943C25ABA12}" destId="{8F2AE72E-B753-4F08-88D4-0420A44CF9C1}" srcOrd="0" destOrd="0" presId="urn:microsoft.com/office/officeart/2005/8/layout/hProcess9"/>
    <dgm:cxn modelId="{494ECDFD-F877-4199-AD4E-71F45AF2646F}" type="presOf" srcId="{2BEB86C2-1EB7-49EA-B6F9-8CDBCC666D3F}" destId="{883E02DE-64CE-4711-A971-184E48C244CE}" srcOrd="0" destOrd="0" presId="urn:microsoft.com/office/officeart/2005/8/layout/hProcess9"/>
    <dgm:cxn modelId="{147D84DF-EAEF-4C3C-93B8-7976DFA9B521}" type="presParOf" srcId="{4C19840D-041A-48FF-B6D7-38D90F7C5ABA}" destId="{9674C707-92ED-4D41-BD77-96C1A83E0946}" srcOrd="0" destOrd="0" presId="urn:microsoft.com/office/officeart/2005/8/layout/hProcess9"/>
    <dgm:cxn modelId="{BA7A336A-B77B-4803-AA93-D488B41E8F29}" type="presParOf" srcId="{4C19840D-041A-48FF-B6D7-38D90F7C5ABA}" destId="{CE36BC92-C949-460E-AF9C-9CC2E6E6F1F3}" srcOrd="1" destOrd="0" presId="urn:microsoft.com/office/officeart/2005/8/layout/hProcess9"/>
    <dgm:cxn modelId="{F22DD824-CAD4-48C4-A2CE-B6BFB94B30BC}" type="presParOf" srcId="{CE36BC92-C949-460E-AF9C-9CC2E6E6F1F3}" destId="{FED2C23A-DA14-461D-B509-971BAC482B5E}" srcOrd="0" destOrd="0" presId="urn:microsoft.com/office/officeart/2005/8/layout/hProcess9"/>
    <dgm:cxn modelId="{FF6BCEB4-FE73-447A-934E-A8A3A4A80BE1}" type="presParOf" srcId="{CE36BC92-C949-460E-AF9C-9CC2E6E6F1F3}" destId="{67D75DDB-3894-40F3-919B-0646D1C3EAD4}" srcOrd="1" destOrd="0" presId="urn:microsoft.com/office/officeart/2005/8/layout/hProcess9"/>
    <dgm:cxn modelId="{0F4E7F05-260A-480E-83D5-8B1932B978FA}" type="presParOf" srcId="{CE36BC92-C949-460E-AF9C-9CC2E6E6F1F3}" destId="{3DB5DC51-E5D6-42BB-A073-39F3B5440BA0}" srcOrd="2" destOrd="0" presId="urn:microsoft.com/office/officeart/2005/8/layout/hProcess9"/>
    <dgm:cxn modelId="{7ECF7D3A-3DE2-4F7F-86FE-2B218EC9E723}" type="presParOf" srcId="{CE36BC92-C949-460E-AF9C-9CC2E6E6F1F3}" destId="{6E13A3F2-6BC8-4DEC-89AD-54E64FD834F0}" srcOrd="3" destOrd="0" presId="urn:microsoft.com/office/officeart/2005/8/layout/hProcess9"/>
    <dgm:cxn modelId="{BA6DABEE-B40E-4497-95F0-7B20466E7A5F}" type="presParOf" srcId="{CE36BC92-C949-460E-AF9C-9CC2E6E6F1F3}" destId="{883E02DE-64CE-4711-A971-184E48C244CE}" srcOrd="4" destOrd="0" presId="urn:microsoft.com/office/officeart/2005/8/layout/hProcess9"/>
    <dgm:cxn modelId="{C0A9CE02-5A76-47FD-B13B-523847FD7BD6}" type="presParOf" srcId="{CE36BC92-C949-460E-AF9C-9CC2E6E6F1F3}" destId="{407A15AD-EE48-4EB8-A1CB-F22FFB3F5450}" srcOrd="5" destOrd="0" presId="urn:microsoft.com/office/officeart/2005/8/layout/hProcess9"/>
    <dgm:cxn modelId="{B5B1EBCA-8B83-4AD2-80E8-5DE3936F84BF}" type="presParOf" srcId="{CE36BC92-C949-460E-AF9C-9CC2E6E6F1F3}" destId="{937D825C-28F5-4BB7-9952-8F99C36114E4}" srcOrd="6" destOrd="0" presId="urn:microsoft.com/office/officeart/2005/8/layout/hProcess9"/>
    <dgm:cxn modelId="{97917703-0A3F-4C64-9929-1C2B1BB0FC7E}" type="presParOf" srcId="{CE36BC92-C949-460E-AF9C-9CC2E6E6F1F3}" destId="{1F3A3751-753F-43B4-9C49-1F0EDB281C59}" srcOrd="7" destOrd="0" presId="urn:microsoft.com/office/officeart/2005/8/layout/hProcess9"/>
    <dgm:cxn modelId="{253F2D05-5E0E-4899-8F21-C89F1A835F58}" type="presParOf" srcId="{CE36BC92-C949-460E-AF9C-9CC2E6E6F1F3}" destId="{8F2AE72E-B753-4F08-88D4-0420A44CF9C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5381A5-84CA-4481-A431-5626903C219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pl-PL"/>
        </a:p>
      </dgm:t>
    </dgm:pt>
    <dgm:pt modelId="{425C8F5C-2753-4CB3-A6E1-A2CE4BC2F442}">
      <dgm:prSet/>
      <dgm:spPr/>
      <dgm:t>
        <a:bodyPr/>
        <a:lstStyle/>
        <a:p>
          <a:r>
            <a:rPr lang="en-US" b="0" i="0" baseline="0" dirty="0">
              <a:solidFill>
                <a:schemeClr val="tx1"/>
              </a:solidFill>
            </a:rPr>
            <a:t>The key advantages of online recruitment are that it can:</a:t>
          </a:r>
          <a:endParaRPr lang="pl-PL" dirty="0">
            <a:solidFill>
              <a:schemeClr val="tx1"/>
            </a:solidFill>
          </a:endParaRPr>
        </a:p>
      </dgm:t>
    </dgm:pt>
    <dgm:pt modelId="{D2D124F3-4889-4058-857D-4941C7C05C33}" type="parTrans" cxnId="{963E13ED-2077-43AE-A949-F4339D41170F}">
      <dgm:prSet/>
      <dgm:spPr/>
      <dgm:t>
        <a:bodyPr/>
        <a:lstStyle/>
        <a:p>
          <a:endParaRPr lang="pl-PL"/>
        </a:p>
      </dgm:t>
    </dgm:pt>
    <dgm:pt modelId="{44DB8EA3-6C41-4C6E-B4E9-C525F6B53A93}" type="sibTrans" cxnId="{963E13ED-2077-43AE-A949-F4339D41170F}">
      <dgm:prSet/>
      <dgm:spPr/>
      <dgm:t>
        <a:bodyPr/>
        <a:lstStyle/>
        <a:p>
          <a:endParaRPr lang="pl-PL"/>
        </a:p>
      </dgm:t>
    </dgm:pt>
    <dgm:pt modelId="{1AF97D98-C21F-498D-B2AB-9053086C811E}">
      <dgm:prSet/>
      <dgm:spPr/>
      <dgm:t>
        <a:bodyPr/>
        <a:lstStyle/>
        <a:p>
          <a:r>
            <a:rPr lang="en-US" b="0" i="0" baseline="0" dirty="0"/>
            <a:t>provide a shorter recruitment cycle and streamlined administration;</a:t>
          </a:r>
          <a:endParaRPr lang="pl-PL" dirty="0"/>
        </a:p>
      </dgm:t>
    </dgm:pt>
    <dgm:pt modelId="{AC4240E8-516A-46A0-AAB1-0CC62119CB0B}" type="parTrans" cxnId="{3DDC2A87-567C-4A5D-9AAA-26F02B2A1E2A}">
      <dgm:prSet/>
      <dgm:spPr/>
      <dgm:t>
        <a:bodyPr/>
        <a:lstStyle/>
        <a:p>
          <a:endParaRPr lang="pl-PL"/>
        </a:p>
      </dgm:t>
    </dgm:pt>
    <dgm:pt modelId="{B534221E-DE5C-4164-9364-39502292C516}" type="sibTrans" cxnId="{3DDC2A87-567C-4A5D-9AAA-26F02B2A1E2A}">
      <dgm:prSet/>
      <dgm:spPr/>
      <dgm:t>
        <a:bodyPr/>
        <a:lstStyle/>
        <a:p>
          <a:endParaRPr lang="pl-PL"/>
        </a:p>
      </dgm:t>
    </dgm:pt>
    <dgm:pt modelId="{F9BD3A19-F0F3-4BB6-A5C1-7FC0D0BA486D}">
      <dgm:prSet/>
      <dgm:spPr/>
      <dgm:t>
        <a:bodyPr/>
        <a:lstStyle/>
        <a:p>
          <a:r>
            <a:rPr lang="en-US" b="0" i="0" baseline="0" dirty="0"/>
            <a:t>reduce recruitment costs if used instead of rather than as well as other methods;</a:t>
          </a:r>
          <a:endParaRPr lang="pl-PL" dirty="0"/>
        </a:p>
      </dgm:t>
    </dgm:pt>
    <dgm:pt modelId="{A1BB20CA-DE6E-4EAD-97DB-5C3982DD2678}" type="parTrans" cxnId="{F983290C-42AB-409C-B9E6-488ACCF9D089}">
      <dgm:prSet/>
      <dgm:spPr/>
      <dgm:t>
        <a:bodyPr/>
        <a:lstStyle/>
        <a:p>
          <a:endParaRPr lang="pl-PL"/>
        </a:p>
      </dgm:t>
    </dgm:pt>
    <dgm:pt modelId="{B63F483A-6B07-4B93-A58C-81470D5A04E7}" type="sibTrans" cxnId="{F983290C-42AB-409C-B9E6-488ACCF9D089}">
      <dgm:prSet/>
      <dgm:spPr/>
      <dgm:t>
        <a:bodyPr/>
        <a:lstStyle/>
        <a:p>
          <a:endParaRPr lang="pl-PL"/>
        </a:p>
      </dgm:t>
    </dgm:pt>
    <dgm:pt modelId="{62847205-128C-4CAF-B9EA-9D09CC8E4678}">
      <dgm:prSet/>
      <dgm:spPr/>
      <dgm:t>
        <a:bodyPr/>
        <a:lstStyle/>
        <a:p>
          <a:r>
            <a:rPr lang="en-US" b="0" i="0" baseline="0" dirty="0"/>
            <a:t>reach a wide pool of applicants;</a:t>
          </a:r>
          <a:endParaRPr lang="pl-PL" dirty="0"/>
        </a:p>
      </dgm:t>
    </dgm:pt>
    <dgm:pt modelId="{9FD5DB4B-F911-4D45-BEA0-B056D8CEC115}" type="parTrans" cxnId="{B89BC962-372A-4D6D-880F-5BAC405D1285}">
      <dgm:prSet/>
      <dgm:spPr/>
      <dgm:t>
        <a:bodyPr/>
        <a:lstStyle/>
        <a:p>
          <a:endParaRPr lang="pl-PL"/>
        </a:p>
      </dgm:t>
    </dgm:pt>
    <dgm:pt modelId="{F442E5E9-03CC-4A1E-AE7E-7BC4FD1C7D3C}" type="sibTrans" cxnId="{B89BC962-372A-4D6D-880F-5BAC405D1285}">
      <dgm:prSet/>
      <dgm:spPr/>
      <dgm:t>
        <a:bodyPr/>
        <a:lstStyle/>
        <a:p>
          <a:endParaRPr lang="pl-PL"/>
        </a:p>
      </dgm:t>
    </dgm:pt>
    <dgm:pt modelId="{DB23B0A1-9C77-450B-AD2A-EC8FAB8CBC7E}">
      <dgm:prSet/>
      <dgm:spPr/>
      <dgm:t>
        <a:bodyPr/>
        <a:lstStyle/>
        <a:p>
          <a:r>
            <a:rPr lang="en-US" b="0" i="0" baseline="0"/>
            <a:t>provide the image of an up-to-date organisation;</a:t>
          </a:r>
          <a:endParaRPr lang="pl-PL"/>
        </a:p>
      </dgm:t>
    </dgm:pt>
    <dgm:pt modelId="{BDA1702B-961E-4DB4-A58F-E9564968BE68}" type="parTrans" cxnId="{DCEEBFCA-D60D-4DB3-86AA-140752C1F817}">
      <dgm:prSet/>
      <dgm:spPr/>
      <dgm:t>
        <a:bodyPr/>
        <a:lstStyle/>
        <a:p>
          <a:endParaRPr lang="pl-PL"/>
        </a:p>
      </dgm:t>
    </dgm:pt>
    <dgm:pt modelId="{38C5C7E7-3BC9-4C97-8525-DF11802485FA}" type="sibTrans" cxnId="{DCEEBFCA-D60D-4DB3-86AA-140752C1F817}">
      <dgm:prSet/>
      <dgm:spPr/>
      <dgm:t>
        <a:bodyPr/>
        <a:lstStyle/>
        <a:p>
          <a:endParaRPr lang="pl-PL"/>
        </a:p>
      </dgm:t>
    </dgm:pt>
    <dgm:pt modelId="{C1D4F323-ADFD-495D-8AEA-66260B83C4E9}">
      <dgm:prSet/>
      <dgm:spPr/>
      <dgm:t>
        <a:bodyPr/>
        <a:lstStyle/>
        <a:p>
          <a:r>
            <a:rPr lang="pl-PL" b="0" i="0" baseline="0"/>
            <a:t>provide global coverage 24/7;</a:t>
          </a:r>
          <a:endParaRPr lang="pl-PL"/>
        </a:p>
      </dgm:t>
    </dgm:pt>
    <dgm:pt modelId="{4746A4BE-EB64-4E92-BB37-25E72CDDCB47}" type="parTrans" cxnId="{41C0421E-7325-4621-B19D-A0475A746E37}">
      <dgm:prSet/>
      <dgm:spPr/>
      <dgm:t>
        <a:bodyPr/>
        <a:lstStyle/>
        <a:p>
          <a:endParaRPr lang="pl-PL"/>
        </a:p>
      </dgm:t>
    </dgm:pt>
    <dgm:pt modelId="{E8C42FDC-DD28-4447-BC60-DB291D58C9C9}" type="sibTrans" cxnId="{41C0421E-7325-4621-B19D-A0475A746E37}">
      <dgm:prSet/>
      <dgm:spPr/>
      <dgm:t>
        <a:bodyPr/>
        <a:lstStyle/>
        <a:p>
          <a:endParaRPr lang="pl-PL"/>
        </a:p>
      </dgm:t>
    </dgm:pt>
    <dgm:pt modelId="{DDE937D4-30AD-4BF5-A610-AAA2AE85E399}">
      <dgm:prSet/>
      <dgm:spPr/>
      <dgm:t>
        <a:bodyPr/>
        <a:lstStyle/>
        <a:p>
          <a:r>
            <a:rPr lang="en-US" b="0" i="0" baseline="0" dirty="0"/>
            <a:t>be a cost-effective way to build a talent bank for future vacancies;</a:t>
          </a:r>
          <a:endParaRPr lang="pl-PL" dirty="0"/>
        </a:p>
      </dgm:t>
    </dgm:pt>
    <dgm:pt modelId="{35D4FB7F-3CC4-44F2-B686-D869708FB998}" type="parTrans" cxnId="{E4B3E78D-6367-4AD0-A1C0-45B4967F0C6B}">
      <dgm:prSet/>
      <dgm:spPr/>
      <dgm:t>
        <a:bodyPr/>
        <a:lstStyle/>
        <a:p>
          <a:endParaRPr lang="pl-PL"/>
        </a:p>
      </dgm:t>
    </dgm:pt>
    <dgm:pt modelId="{793F23CC-D629-4111-97CB-119BF1CCA5B5}" type="sibTrans" cxnId="{E4B3E78D-6367-4AD0-A1C0-45B4967F0C6B}">
      <dgm:prSet/>
      <dgm:spPr/>
      <dgm:t>
        <a:bodyPr/>
        <a:lstStyle/>
        <a:p>
          <a:endParaRPr lang="pl-PL"/>
        </a:p>
      </dgm:t>
    </dgm:pt>
    <dgm:pt modelId="{FE792A94-5288-45F2-AC01-B9416F2EA8E0}">
      <dgm:prSet/>
      <dgm:spPr/>
      <dgm:t>
        <a:bodyPr/>
        <a:lstStyle/>
        <a:p>
          <a:r>
            <a:rPr lang="en-US" b="0" i="0" baseline="0"/>
            <a:t>help handle high volume job applications in a consistent way;</a:t>
          </a:r>
          <a:endParaRPr lang="pl-PL"/>
        </a:p>
      </dgm:t>
    </dgm:pt>
    <dgm:pt modelId="{0FA08392-3597-4E05-B2F7-BB96666BB132}" type="parTrans" cxnId="{7BD0AD71-D915-40E5-B5F3-6F715E55B466}">
      <dgm:prSet/>
      <dgm:spPr/>
      <dgm:t>
        <a:bodyPr/>
        <a:lstStyle/>
        <a:p>
          <a:endParaRPr lang="pl-PL"/>
        </a:p>
      </dgm:t>
    </dgm:pt>
    <dgm:pt modelId="{FFF494D8-62D1-4361-9391-DC1C99EEB0A2}" type="sibTrans" cxnId="{7BD0AD71-D915-40E5-B5F3-6F715E55B466}">
      <dgm:prSet/>
      <dgm:spPr/>
      <dgm:t>
        <a:bodyPr/>
        <a:lstStyle/>
        <a:p>
          <a:endParaRPr lang="pl-PL"/>
        </a:p>
      </dgm:t>
    </dgm:pt>
    <dgm:pt modelId="{A633B98C-1D6A-4216-9DD3-6C75B2B217A7}">
      <dgm:prSet/>
      <dgm:spPr/>
      <dgm:t>
        <a:bodyPr/>
        <a:lstStyle/>
        <a:p>
          <a:r>
            <a:rPr lang="en-US" b="0" i="0" baseline="0" dirty="0"/>
            <a:t>make internal vacancies known across multiple sites and separate divisions.</a:t>
          </a:r>
          <a:endParaRPr lang="pl-PL" dirty="0"/>
        </a:p>
      </dgm:t>
    </dgm:pt>
    <dgm:pt modelId="{F7408AB7-C539-4C04-9683-7972D9876514}" type="parTrans" cxnId="{3FFB3D64-CDF0-4D25-A5CC-87A3C683F1FD}">
      <dgm:prSet/>
      <dgm:spPr/>
      <dgm:t>
        <a:bodyPr/>
        <a:lstStyle/>
        <a:p>
          <a:endParaRPr lang="pl-PL"/>
        </a:p>
      </dgm:t>
    </dgm:pt>
    <dgm:pt modelId="{62B543B6-B1EC-4197-BDA4-307776071426}" type="sibTrans" cxnId="{3FFB3D64-CDF0-4D25-A5CC-87A3C683F1FD}">
      <dgm:prSet/>
      <dgm:spPr/>
      <dgm:t>
        <a:bodyPr/>
        <a:lstStyle/>
        <a:p>
          <a:endParaRPr lang="pl-PL"/>
        </a:p>
      </dgm:t>
    </dgm:pt>
    <dgm:pt modelId="{62CC3B27-8C61-4002-A267-2ECC594B7463}" type="pres">
      <dgm:prSet presAssocID="{8F5381A5-84CA-4481-A431-5626903C2192}" presName="linear" presStyleCnt="0">
        <dgm:presLayoutVars>
          <dgm:animLvl val="lvl"/>
          <dgm:resizeHandles val="exact"/>
        </dgm:presLayoutVars>
      </dgm:prSet>
      <dgm:spPr/>
    </dgm:pt>
    <dgm:pt modelId="{9899083B-D71F-4CE7-AFCB-8C65504E1DA1}" type="pres">
      <dgm:prSet presAssocID="{425C8F5C-2753-4CB3-A6E1-A2CE4BC2F442}" presName="parentText" presStyleLbl="node1" presStyleIdx="0" presStyleCnt="1">
        <dgm:presLayoutVars>
          <dgm:chMax val="0"/>
          <dgm:bulletEnabled val="1"/>
        </dgm:presLayoutVars>
      </dgm:prSet>
      <dgm:spPr/>
    </dgm:pt>
    <dgm:pt modelId="{507F4A22-789F-419B-84CD-796C728EDE6A}" type="pres">
      <dgm:prSet presAssocID="{425C8F5C-2753-4CB3-A6E1-A2CE4BC2F442}" presName="childText" presStyleLbl="revTx" presStyleIdx="0" presStyleCnt="1">
        <dgm:presLayoutVars>
          <dgm:bulletEnabled val="1"/>
        </dgm:presLayoutVars>
      </dgm:prSet>
      <dgm:spPr/>
    </dgm:pt>
  </dgm:ptLst>
  <dgm:cxnLst>
    <dgm:cxn modelId="{F983290C-42AB-409C-B9E6-488ACCF9D089}" srcId="{425C8F5C-2753-4CB3-A6E1-A2CE4BC2F442}" destId="{F9BD3A19-F0F3-4BB6-A5C1-7FC0D0BA486D}" srcOrd="1" destOrd="0" parTransId="{A1BB20CA-DE6E-4EAD-97DB-5C3982DD2678}" sibTransId="{B63F483A-6B07-4B93-A58C-81470D5A04E7}"/>
    <dgm:cxn modelId="{E7764B16-0D57-450A-9965-DDA796701BF5}" type="presOf" srcId="{8F5381A5-84CA-4481-A431-5626903C2192}" destId="{62CC3B27-8C61-4002-A267-2ECC594B7463}" srcOrd="0" destOrd="0" presId="urn:microsoft.com/office/officeart/2005/8/layout/vList2"/>
    <dgm:cxn modelId="{009AD217-5FFA-47D5-B75E-3E9A73097606}" type="presOf" srcId="{1AF97D98-C21F-498D-B2AB-9053086C811E}" destId="{507F4A22-789F-419B-84CD-796C728EDE6A}" srcOrd="0" destOrd="0" presId="urn:microsoft.com/office/officeart/2005/8/layout/vList2"/>
    <dgm:cxn modelId="{41C0421E-7325-4621-B19D-A0475A746E37}" srcId="{425C8F5C-2753-4CB3-A6E1-A2CE4BC2F442}" destId="{C1D4F323-ADFD-495D-8AEA-66260B83C4E9}" srcOrd="4" destOrd="0" parTransId="{4746A4BE-EB64-4E92-BB37-25E72CDDCB47}" sibTransId="{E8C42FDC-DD28-4447-BC60-DB291D58C9C9}"/>
    <dgm:cxn modelId="{0877133F-F71E-434D-8BEB-D877EEEF1F59}" type="presOf" srcId="{F9BD3A19-F0F3-4BB6-A5C1-7FC0D0BA486D}" destId="{507F4A22-789F-419B-84CD-796C728EDE6A}" srcOrd="0" destOrd="1" presId="urn:microsoft.com/office/officeart/2005/8/layout/vList2"/>
    <dgm:cxn modelId="{B89BC962-372A-4D6D-880F-5BAC405D1285}" srcId="{425C8F5C-2753-4CB3-A6E1-A2CE4BC2F442}" destId="{62847205-128C-4CAF-B9EA-9D09CC8E4678}" srcOrd="2" destOrd="0" parTransId="{9FD5DB4B-F911-4D45-BEA0-B056D8CEC115}" sibTransId="{F442E5E9-03CC-4A1E-AE7E-7BC4FD1C7D3C}"/>
    <dgm:cxn modelId="{3FFB3D64-CDF0-4D25-A5CC-87A3C683F1FD}" srcId="{425C8F5C-2753-4CB3-A6E1-A2CE4BC2F442}" destId="{A633B98C-1D6A-4216-9DD3-6C75B2B217A7}" srcOrd="7" destOrd="0" parTransId="{F7408AB7-C539-4C04-9683-7972D9876514}" sibTransId="{62B543B6-B1EC-4197-BDA4-307776071426}"/>
    <dgm:cxn modelId="{7BD0AD71-D915-40E5-B5F3-6F715E55B466}" srcId="{425C8F5C-2753-4CB3-A6E1-A2CE4BC2F442}" destId="{FE792A94-5288-45F2-AC01-B9416F2EA8E0}" srcOrd="6" destOrd="0" parTransId="{0FA08392-3597-4E05-B2F7-BB96666BB132}" sibTransId="{FFF494D8-62D1-4361-9391-DC1C99EEB0A2}"/>
    <dgm:cxn modelId="{2FC2A154-B73A-4CBE-B478-A5B180B994D2}" type="presOf" srcId="{FE792A94-5288-45F2-AC01-B9416F2EA8E0}" destId="{507F4A22-789F-419B-84CD-796C728EDE6A}" srcOrd="0" destOrd="6" presId="urn:microsoft.com/office/officeart/2005/8/layout/vList2"/>
    <dgm:cxn modelId="{3DDC2A87-567C-4A5D-9AAA-26F02B2A1E2A}" srcId="{425C8F5C-2753-4CB3-A6E1-A2CE4BC2F442}" destId="{1AF97D98-C21F-498D-B2AB-9053086C811E}" srcOrd="0" destOrd="0" parTransId="{AC4240E8-516A-46A0-AAB1-0CC62119CB0B}" sibTransId="{B534221E-DE5C-4164-9364-39502292C516}"/>
    <dgm:cxn modelId="{CE4CBD8A-0D63-4D98-96A5-C47F3BA55EDE}" type="presOf" srcId="{A633B98C-1D6A-4216-9DD3-6C75B2B217A7}" destId="{507F4A22-789F-419B-84CD-796C728EDE6A}" srcOrd="0" destOrd="7" presId="urn:microsoft.com/office/officeart/2005/8/layout/vList2"/>
    <dgm:cxn modelId="{8C20408C-6BA3-4592-A3B3-FADD899C8EBD}" type="presOf" srcId="{C1D4F323-ADFD-495D-8AEA-66260B83C4E9}" destId="{507F4A22-789F-419B-84CD-796C728EDE6A}" srcOrd="0" destOrd="4" presId="urn:microsoft.com/office/officeart/2005/8/layout/vList2"/>
    <dgm:cxn modelId="{E4B3E78D-6367-4AD0-A1C0-45B4967F0C6B}" srcId="{425C8F5C-2753-4CB3-A6E1-A2CE4BC2F442}" destId="{DDE937D4-30AD-4BF5-A610-AAA2AE85E399}" srcOrd="5" destOrd="0" parTransId="{35D4FB7F-3CC4-44F2-B686-D869708FB998}" sibTransId="{793F23CC-D629-4111-97CB-119BF1CCA5B5}"/>
    <dgm:cxn modelId="{DE59C693-E009-483F-BE94-EA99BFCEBB50}" type="presOf" srcId="{DDE937D4-30AD-4BF5-A610-AAA2AE85E399}" destId="{507F4A22-789F-419B-84CD-796C728EDE6A}" srcOrd="0" destOrd="5" presId="urn:microsoft.com/office/officeart/2005/8/layout/vList2"/>
    <dgm:cxn modelId="{411BC796-F3C1-4BC0-B319-863B2AA283DA}" type="presOf" srcId="{425C8F5C-2753-4CB3-A6E1-A2CE4BC2F442}" destId="{9899083B-D71F-4CE7-AFCB-8C65504E1DA1}" srcOrd="0" destOrd="0" presId="urn:microsoft.com/office/officeart/2005/8/layout/vList2"/>
    <dgm:cxn modelId="{DCEEBFCA-D60D-4DB3-86AA-140752C1F817}" srcId="{425C8F5C-2753-4CB3-A6E1-A2CE4BC2F442}" destId="{DB23B0A1-9C77-450B-AD2A-EC8FAB8CBC7E}" srcOrd="3" destOrd="0" parTransId="{BDA1702B-961E-4DB4-A58F-E9564968BE68}" sibTransId="{38C5C7E7-3BC9-4C97-8525-DF11802485FA}"/>
    <dgm:cxn modelId="{963E13ED-2077-43AE-A949-F4339D41170F}" srcId="{8F5381A5-84CA-4481-A431-5626903C2192}" destId="{425C8F5C-2753-4CB3-A6E1-A2CE4BC2F442}" srcOrd="0" destOrd="0" parTransId="{D2D124F3-4889-4058-857D-4941C7C05C33}" sibTransId="{44DB8EA3-6C41-4C6E-B4E9-C525F6B53A93}"/>
    <dgm:cxn modelId="{05D3A8F0-67CF-4B69-A490-27FC8163A9FD}" type="presOf" srcId="{62847205-128C-4CAF-B9EA-9D09CC8E4678}" destId="{507F4A22-789F-419B-84CD-796C728EDE6A}" srcOrd="0" destOrd="2" presId="urn:microsoft.com/office/officeart/2005/8/layout/vList2"/>
    <dgm:cxn modelId="{7F9CBEF2-0F35-419B-BA83-7AB91EBEC7C9}" type="presOf" srcId="{DB23B0A1-9C77-450B-AD2A-EC8FAB8CBC7E}" destId="{507F4A22-789F-419B-84CD-796C728EDE6A}" srcOrd="0" destOrd="3" presId="urn:microsoft.com/office/officeart/2005/8/layout/vList2"/>
    <dgm:cxn modelId="{5C2E040B-0F35-4B45-9967-FBD3B4CAFAAB}" type="presParOf" srcId="{62CC3B27-8C61-4002-A267-2ECC594B7463}" destId="{9899083B-D71F-4CE7-AFCB-8C65504E1DA1}" srcOrd="0" destOrd="0" presId="urn:microsoft.com/office/officeart/2005/8/layout/vList2"/>
    <dgm:cxn modelId="{F3EA5157-B080-4609-92AB-960D2C87DCF0}" type="presParOf" srcId="{62CC3B27-8C61-4002-A267-2ECC594B7463}" destId="{507F4A22-789F-419B-84CD-796C728EDE6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F55E14-5095-4A62-A6FD-3A4CA93EDE80}"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pl-PL"/>
        </a:p>
      </dgm:t>
    </dgm:pt>
    <dgm:pt modelId="{B0BD26EC-8B5B-4E2F-9B10-9D47CD4EB981}">
      <dgm:prSet/>
      <dgm:spPr/>
      <dgm:t>
        <a:bodyPr/>
        <a:lstStyle/>
        <a:p>
          <a:r>
            <a:rPr lang="en-US" b="0" i="0" baseline="0" dirty="0">
              <a:solidFill>
                <a:schemeClr val="tx1"/>
              </a:solidFill>
            </a:rPr>
            <a:t>The key disadvantages are that online recruitment can:</a:t>
          </a:r>
          <a:endParaRPr lang="pl-PL" dirty="0">
            <a:solidFill>
              <a:schemeClr val="tx1"/>
            </a:solidFill>
          </a:endParaRPr>
        </a:p>
      </dgm:t>
    </dgm:pt>
    <dgm:pt modelId="{2EF5145B-7894-47BD-A349-1C7FA42C4C6C}" type="parTrans" cxnId="{F7A224AB-386A-4627-836B-5E67656A9FC0}">
      <dgm:prSet/>
      <dgm:spPr/>
      <dgm:t>
        <a:bodyPr/>
        <a:lstStyle/>
        <a:p>
          <a:endParaRPr lang="pl-PL"/>
        </a:p>
      </dgm:t>
    </dgm:pt>
    <dgm:pt modelId="{B84F56C7-B7EB-43DD-AAA9-F8294658617E}" type="sibTrans" cxnId="{F7A224AB-386A-4627-836B-5E67656A9FC0}">
      <dgm:prSet/>
      <dgm:spPr/>
      <dgm:t>
        <a:bodyPr/>
        <a:lstStyle/>
        <a:p>
          <a:endParaRPr lang="pl-PL"/>
        </a:p>
      </dgm:t>
    </dgm:pt>
    <dgm:pt modelId="{4A4E4C24-CA04-47FE-A7E1-ADAAEBD84658}">
      <dgm:prSet/>
      <dgm:spPr/>
      <dgm:t>
        <a:bodyPr/>
        <a:lstStyle/>
        <a:p>
          <a:r>
            <a:rPr lang="en-US" b="0" i="0" baseline="0" dirty="0"/>
            <a:t>limit the applicant audience as the internet is not the first choice for all job seekers;</a:t>
          </a:r>
          <a:endParaRPr lang="pl-PL" dirty="0"/>
        </a:p>
      </dgm:t>
    </dgm:pt>
    <dgm:pt modelId="{5286D6FD-FED5-4B6C-ABE0-5E95F8586B48}" type="parTrans" cxnId="{5B592634-AE67-4157-B96E-7EC5FD0E01D1}">
      <dgm:prSet/>
      <dgm:spPr/>
      <dgm:t>
        <a:bodyPr/>
        <a:lstStyle/>
        <a:p>
          <a:endParaRPr lang="pl-PL"/>
        </a:p>
      </dgm:t>
    </dgm:pt>
    <dgm:pt modelId="{A81438F4-2D6D-47C0-993E-DA053A479B27}" type="sibTrans" cxnId="{5B592634-AE67-4157-B96E-7EC5FD0E01D1}">
      <dgm:prSet/>
      <dgm:spPr/>
      <dgm:t>
        <a:bodyPr/>
        <a:lstStyle/>
        <a:p>
          <a:endParaRPr lang="pl-PL"/>
        </a:p>
      </dgm:t>
    </dgm:pt>
    <dgm:pt modelId="{9F27F514-17E2-43D6-B3B6-9FA90252EC11}">
      <dgm:prSet/>
      <dgm:spPr/>
      <dgm:t>
        <a:bodyPr/>
        <a:lstStyle/>
        <a:p>
          <a:r>
            <a:rPr lang="pl-PL" b="0" i="0" baseline="0" dirty="0" err="1"/>
            <a:t>cause</a:t>
          </a:r>
          <a:r>
            <a:rPr lang="pl-PL" b="0" i="0" baseline="0" dirty="0"/>
            <a:t> </a:t>
          </a:r>
          <a:r>
            <a:rPr lang="pl-PL" b="0" i="0" baseline="0" dirty="0" err="1"/>
            <a:t>applications</a:t>
          </a:r>
          <a:r>
            <a:rPr lang="pl-PL" b="0" i="0" baseline="0" dirty="0"/>
            <a:t> </a:t>
          </a:r>
          <a:r>
            <a:rPr lang="pl-PL" b="0" i="0" baseline="0" dirty="0" err="1"/>
            <a:t>overload</a:t>
          </a:r>
          <a:r>
            <a:rPr lang="pl-PL" b="0" i="0" baseline="0" dirty="0"/>
            <a:t> </a:t>
          </a:r>
          <a:r>
            <a:rPr lang="pl-PL" b="0" i="0" baseline="0" dirty="0" err="1"/>
            <a:t>or</a:t>
          </a:r>
          <a:r>
            <a:rPr lang="pl-PL" b="0" i="0" baseline="0" dirty="0"/>
            <a:t> </a:t>
          </a:r>
          <a:r>
            <a:rPr lang="pl-PL" b="0" i="0" baseline="0" dirty="0" err="1"/>
            <a:t>inappropriate</a:t>
          </a:r>
          <a:r>
            <a:rPr lang="pl-PL" b="0" i="0" baseline="0" dirty="0"/>
            <a:t> </a:t>
          </a:r>
          <a:r>
            <a:rPr lang="pl-PL" b="0" i="0" baseline="0" dirty="0" err="1"/>
            <a:t>applications</a:t>
          </a:r>
          <a:r>
            <a:rPr lang="pl-PL" b="0" i="0" baseline="0" dirty="0"/>
            <a:t>;</a:t>
          </a:r>
          <a:endParaRPr lang="pl-PL" dirty="0"/>
        </a:p>
      </dgm:t>
    </dgm:pt>
    <dgm:pt modelId="{53FAE373-003F-4B3F-AA90-5052FC508433}" type="parTrans" cxnId="{2826F10A-9B40-420C-854F-59CE216752F9}">
      <dgm:prSet/>
      <dgm:spPr/>
      <dgm:t>
        <a:bodyPr/>
        <a:lstStyle/>
        <a:p>
          <a:endParaRPr lang="pl-PL"/>
        </a:p>
      </dgm:t>
    </dgm:pt>
    <dgm:pt modelId="{A286BB47-842B-43F0-BE61-EA39628F6DD2}" type="sibTrans" cxnId="{2826F10A-9B40-420C-854F-59CE216752F9}">
      <dgm:prSet/>
      <dgm:spPr/>
      <dgm:t>
        <a:bodyPr/>
        <a:lstStyle/>
        <a:p>
          <a:endParaRPr lang="pl-PL"/>
        </a:p>
      </dgm:t>
    </dgm:pt>
    <dgm:pt modelId="{D2844B60-6B0D-4A2B-9E5D-55B514EC7498}">
      <dgm:prSet/>
      <dgm:spPr/>
      <dgm:t>
        <a:bodyPr/>
        <a:lstStyle/>
        <a:p>
          <a:r>
            <a:rPr lang="en-US" b="0" i="0" baseline="0"/>
            <a:t>exclude those who cannot or do not want to search for a new job online;</a:t>
          </a:r>
          <a:endParaRPr lang="pl-PL"/>
        </a:p>
      </dgm:t>
    </dgm:pt>
    <dgm:pt modelId="{8424102C-0089-435F-819F-D040B6BFD2AA}" type="parTrans" cxnId="{E05FDDC7-E38B-4274-A5C9-E6C7A397867C}">
      <dgm:prSet/>
      <dgm:spPr/>
      <dgm:t>
        <a:bodyPr/>
        <a:lstStyle/>
        <a:p>
          <a:endParaRPr lang="pl-PL"/>
        </a:p>
      </dgm:t>
    </dgm:pt>
    <dgm:pt modelId="{D2E76A81-6F12-4CCA-810C-2D06DB25EE9E}" type="sibTrans" cxnId="{E05FDDC7-E38B-4274-A5C9-E6C7A397867C}">
      <dgm:prSet/>
      <dgm:spPr/>
      <dgm:t>
        <a:bodyPr/>
        <a:lstStyle/>
        <a:p>
          <a:endParaRPr lang="pl-PL"/>
        </a:p>
      </dgm:t>
    </dgm:pt>
    <dgm:pt modelId="{F84D4703-A6C9-45D7-BE23-B6D14DE763CD}">
      <dgm:prSet/>
      <dgm:spPr/>
      <dgm:t>
        <a:bodyPr/>
        <a:lstStyle/>
        <a:p>
          <a:r>
            <a:rPr lang="en-US" b="0" i="0" baseline="0" dirty="0"/>
            <a:t>give rise to allegations of discrimination, particularly in the use of limited key words to</a:t>
          </a:r>
          <a:r>
            <a:rPr lang="pl-PL" b="0" i="0" baseline="0" dirty="0"/>
            <a:t> </a:t>
          </a:r>
          <a:r>
            <a:rPr lang="pl-PL" b="0" i="0" baseline="0" dirty="0" err="1"/>
            <a:t>screen</a:t>
          </a:r>
          <a:r>
            <a:rPr lang="pl-PL" b="0" i="0" baseline="0" dirty="0"/>
            <a:t> </a:t>
          </a:r>
          <a:r>
            <a:rPr lang="pl-PL" b="0" i="0" baseline="0" dirty="0" err="1"/>
            <a:t>CVs</a:t>
          </a:r>
          <a:r>
            <a:rPr lang="pl-PL" b="0" i="0" baseline="0" dirty="0"/>
            <a:t>;</a:t>
          </a:r>
          <a:endParaRPr lang="pl-PL" dirty="0"/>
        </a:p>
      </dgm:t>
    </dgm:pt>
    <dgm:pt modelId="{E8843453-5884-4388-8E97-BDD842065770}" type="parTrans" cxnId="{6002E385-02A2-4AF1-81AF-0CB076B08477}">
      <dgm:prSet/>
      <dgm:spPr/>
      <dgm:t>
        <a:bodyPr/>
        <a:lstStyle/>
        <a:p>
          <a:endParaRPr lang="pl-PL"/>
        </a:p>
      </dgm:t>
    </dgm:pt>
    <dgm:pt modelId="{6805CA27-10CE-4E2F-B655-B5F86D442439}" type="sibTrans" cxnId="{6002E385-02A2-4AF1-81AF-0CB076B08477}">
      <dgm:prSet/>
      <dgm:spPr/>
      <dgm:t>
        <a:bodyPr/>
        <a:lstStyle/>
        <a:p>
          <a:endParaRPr lang="pl-PL"/>
        </a:p>
      </dgm:t>
    </dgm:pt>
    <dgm:pt modelId="{F08B5A64-BEB7-4719-BD66-0B62D4FD6303}">
      <dgm:prSet/>
      <dgm:spPr/>
      <dgm:t>
        <a:bodyPr/>
        <a:lstStyle/>
        <a:p>
          <a:r>
            <a:rPr lang="en-US" b="0" i="0" baseline="0" dirty="0"/>
            <a:t>make the process impersonal which may be off-putting for some candidates;</a:t>
          </a:r>
          <a:endParaRPr lang="pl-PL" dirty="0"/>
        </a:p>
      </dgm:t>
    </dgm:pt>
    <dgm:pt modelId="{A97FB40E-7F8E-4604-BCA3-0CEEEA4E2B87}" type="parTrans" cxnId="{68D51423-8C20-42BF-B836-D772DD3FDA26}">
      <dgm:prSet/>
      <dgm:spPr/>
      <dgm:t>
        <a:bodyPr/>
        <a:lstStyle/>
        <a:p>
          <a:endParaRPr lang="pl-PL"/>
        </a:p>
      </dgm:t>
    </dgm:pt>
    <dgm:pt modelId="{9E486809-99AC-4DCD-B8A7-C8CE9ABECBD0}" type="sibTrans" cxnId="{68D51423-8C20-42BF-B836-D772DD3FDA26}">
      <dgm:prSet/>
      <dgm:spPr/>
      <dgm:t>
        <a:bodyPr/>
        <a:lstStyle/>
        <a:p>
          <a:endParaRPr lang="pl-PL"/>
        </a:p>
      </dgm:t>
    </dgm:pt>
    <dgm:pt modelId="{624D4B8D-6899-4E4A-A966-450D02DA2299}">
      <dgm:prSet/>
      <dgm:spPr/>
      <dgm:t>
        <a:bodyPr/>
        <a:lstStyle/>
        <a:p>
          <a:r>
            <a:rPr lang="en-US" b="0" i="0" baseline="0" dirty="0"/>
            <a:t>turn off candidates if the website is badly designed;</a:t>
          </a:r>
          <a:endParaRPr lang="pl-PL" dirty="0"/>
        </a:p>
      </dgm:t>
    </dgm:pt>
    <dgm:pt modelId="{42B32F05-E280-4505-AF2F-BE25D81BC03C}" type="parTrans" cxnId="{237BC48A-FC6B-4092-AFE4-57E1C663C78D}">
      <dgm:prSet/>
      <dgm:spPr/>
      <dgm:t>
        <a:bodyPr/>
        <a:lstStyle/>
        <a:p>
          <a:endParaRPr lang="pl-PL"/>
        </a:p>
      </dgm:t>
    </dgm:pt>
    <dgm:pt modelId="{F0A3A7BA-FA00-4514-8089-2F7151DFFB49}" type="sibTrans" cxnId="{237BC48A-FC6B-4092-AFE4-57E1C663C78D}">
      <dgm:prSet/>
      <dgm:spPr/>
      <dgm:t>
        <a:bodyPr/>
        <a:lstStyle/>
        <a:p>
          <a:endParaRPr lang="pl-PL"/>
        </a:p>
      </dgm:t>
    </dgm:pt>
    <dgm:pt modelId="{96A53DBF-0F54-414E-B098-41B4D4D8080F}">
      <dgm:prSet/>
      <dgm:spPr/>
      <dgm:t>
        <a:bodyPr/>
        <a:lstStyle/>
        <a:p>
          <a:r>
            <a:rPr lang="en-US" b="0" i="0" baseline="0" dirty="0"/>
            <a:t>lose out on candidates particularly if the </a:t>
          </a:r>
          <a:r>
            <a:rPr lang="en-US" b="0" i="0" baseline="0" dirty="0" err="1"/>
            <a:t>organisation’s</a:t>
          </a:r>
          <a:r>
            <a:rPr lang="en-US" b="0" i="0" baseline="0" dirty="0"/>
            <a:t> website is below the search engine</a:t>
          </a:r>
          <a:r>
            <a:rPr lang="pl-PL" b="0" i="0" baseline="0" dirty="0"/>
            <a:t> ranking of </a:t>
          </a:r>
          <a:r>
            <a:rPr lang="pl-PL" b="0" i="0" baseline="0" dirty="0" err="1"/>
            <a:t>competitors</a:t>
          </a:r>
          <a:r>
            <a:rPr lang="pl-PL" b="0" i="0" baseline="0" dirty="0"/>
            <a:t>.</a:t>
          </a:r>
          <a:endParaRPr lang="pl-PL" dirty="0"/>
        </a:p>
      </dgm:t>
    </dgm:pt>
    <dgm:pt modelId="{0091E86F-1F69-4DAF-8A3E-67EC46E3A232}" type="parTrans" cxnId="{AA80ACE1-8CD1-4BD0-B5F2-3D6E1B62871D}">
      <dgm:prSet/>
      <dgm:spPr/>
      <dgm:t>
        <a:bodyPr/>
        <a:lstStyle/>
        <a:p>
          <a:endParaRPr lang="pl-PL"/>
        </a:p>
      </dgm:t>
    </dgm:pt>
    <dgm:pt modelId="{BF8ED98E-CC68-45AF-BFE3-E8F85F6614CC}" type="sibTrans" cxnId="{AA80ACE1-8CD1-4BD0-B5F2-3D6E1B62871D}">
      <dgm:prSet/>
      <dgm:spPr/>
      <dgm:t>
        <a:bodyPr/>
        <a:lstStyle/>
        <a:p>
          <a:endParaRPr lang="pl-PL"/>
        </a:p>
      </dgm:t>
    </dgm:pt>
    <dgm:pt modelId="{76321FF8-4027-4D6B-A0AD-0E142F48CCA8}" type="pres">
      <dgm:prSet presAssocID="{9DF55E14-5095-4A62-A6FD-3A4CA93EDE80}" presName="linear" presStyleCnt="0">
        <dgm:presLayoutVars>
          <dgm:animLvl val="lvl"/>
          <dgm:resizeHandles val="exact"/>
        </dgm:presLayoutVars>
      </dgm:prSet>
      <dgm:spPr/>
    </dgm:pt>
    <dgm:pt modelId="{DD8DE855-EC08-4445-BE35-364A1CF74CC8}" type="pres">
      <dgm:prSet presAssocID="{B0BD26EC-8B5B-4E2F-9B10-9D47CD4EB981}" presName="parentText" presStyleLbl="node1" presStyleIdx="0" presStyleCnt="1">
        <dgm:presLayoutVars>
          <dgm:chMax val="0"/>
          <dgm:bulletEnabled val="1"/>
        </dgm:presLayoutVars>
      </dgm:prSet>
      <dgm:spPr/>
    </dgm:pt>
    <dgm:pt modelId="{C1F53C69-9581-40CA-A627-3DD73284515F}" type="pres">
      <dgm:prSet presAssocID="{B0BD26EC-8B5B-4E2F-9B10-9D47CD4EB981}" presName="childText" presStyleLbl="revTx" presStyleIdx="0" presStyleCnt="1">
        <dgm:presLayoutVars>
          <dgm:bulletEnabled val="1"/>
        </dgm:presLayoutVars>
      </dgm:prSet>
      <dgm:spPr/>
    </dgm:pt>
  </dgm:ptLst>
  <dgm:cxnLst>
    <dgm:cxn modelId="{C0B11404-4BFE-4465-893C-00930DAA6200}" type="presOf" srcId="{4A4E4C24-CA04-47FE-A7E1-ADAAEBD84658}" destId="{C1F53C69-9581-40CA-A627-3DD73284515F}" srcOrd="0" destOrd="0" presId="urn:microsoft.com/office/officeart/2005/8/layout/vList2"/>
    <dgm:cxn modelId="{2826F10A-9B40-420C-854F-59CE216752F9}" srcId="{B0BD26EC-8B5B-4E2F-9B10-9D47CD4EB981}" destId="{9F27F514-17E2-43D6-B3B6-9FA90252EC11}" srcOrd="1" destOrd="0" parTransId="{53FAE373-003F-4B3F-AA90-5052FC508433}" sibTransId="{A286BB47-842B-43F0-BE61-EA39628F6DD2}"/>
    <dgm:cxn modelId="{68D51423-8C20-42BF-B836-D772DD3FDA26}" srcId="{B0BD26EC-8B5B-4E2F-9B10-9D47CD4EB981}" destId="{F08B5A64-BEB7-4719-BD66-0B62D4FD6303}" srcOrd="4" destOrd="0" parTransId="{A97FB40E-7F8E-4604-BCA3-0CEEEA4E2B87}" sibTransId="{9E486809-99AC-4DCD-B8A7-C8CE9ABECBD0}"/>
    <dgm:cxn modelId="{4B723E26-2694-4C85-ACDC-665BCAA55CEB}" type="presOf" srcId="{F08B5A64-BEB7-4719-BD66-0B62D4FD6303}" destId="{C1F53C69-9581-40CA-A627-3DD73284515F}" srcOrd="0" destOrd="4" presId="urn:microsoft.com/office/officeart/2005/8/layout/vList2"/>
    <dgm:cxn modelId="{E4E0F82A-BDB7-4E43-87F0-BE42FCE01549}" type="presOf" srcId="{D2844B60-6B0D-4A2B-9E5D-55B514EC7498}" destId="{C1F53C69-9581-40CA-A627-3DD73284515F}" srcOrd="0" destOrd="2" presId="urn:microsoft.com/office/officeart/2005/8/layout/vList2"/>
    <dgm:cxn modelId="{5B592634-AE67-4157-B96E-7EC5FD0E01D1}" srcId="{B0BD26EC-8B5B-4E2F-9B10-9D47CD4EB981}" destId="{4A4E4C24-CA04-47FE-A7E1-ADAAEBD84658}" srcOrd="0" destOrd="0" parTransId="{5286D6FD-FED5-4B6C-ABE0-5E95F8586B48}" sibTransId="{A81438F4-2D6D-47C0-993E-DA053A479B27}"/>
    <dgm:cxn modelId="{4D10EE69-42FD-4208-8DE6-F1E29E884020}" type="presOf" srcId="{624D4B8D-6899-4E4A-A966-450D02DA2299}" destId="{C1F53C69-9581-40CA-A627-3DD73284515F}" srcOrd="0" destOrd="5" presId="urn:microsoft.com/office/officeart/2005/8/layout/vList2"/>
    <dgm:cxn modelId="{16F1394A-1FB5-42F9-8D4E-D847CEC7CC9B}" type="presOf" srcId="{9F27F514-17E2-43D6-B3B6-9FA90252EC11}" destId="{C1F53C69-9581-40CA-A627-3DD73284515F}" srcOrd="0" destOrd="1" presId="urn:microsoft.com/office/officeart/2005/8/layout/vList2"/>
    <dgm:cxn modelId="{513B0750-B9C2-4DAD-ADDD-AFE751261E7B}" type="presOf" srcId="{96A53DBF-0F54-414E-B098-41B4D4D8080F}" destId="{C1F53C69-9581-40CA-A627-3DD73284515F}" srcOrd="0" destOrd="6" presId="urn:microsoft.com/office/officeart/2005/8/layout/vList2"/>
    <dgm:cxn modelId="{E273FF7F-C898-47F5-84DD-77CB5CBDFB94}" type="presOf" srcId="{B0BD26EC-8B5B-4E2F-9B10-9D47CD4EB981}" destId="{DD8DE855-EC08-4445-BE35-364A1CF74CC8}" srcOrd="0" destOrd="0" presId="urn:microsoft.com/office/officeart/2005/8/layout/vList2"/>
    <dgm:cxn modelId="{6002E385-02A2-4AF1-81AF-0CB076B08477}" srcId="{B0BD26EC-8B5B-4E2F-9B10-9D47CD4EB981}" destId="{F84D4703-A6C9-45D7-BE23-B6D14DE763CD}" srcOrd="3" destOrd="0" parTransId="{E8843453-5884-4388-8E97-BDD842065770}" sibTransId="{6805CA27-10CE-4E2F-B655-B5F86D442439}"/>
    <dgm:cxn modelId="{237BC48A-FC6B-4092-AFE4-57E1C663C78D}" srcId="{B0BD26EC-8B5B-4E2F-9B10-9D47CD4EB981}" destId="{624D4B8D-6899-4E4A-A966-450D02DA2299}" srcOrd="5" destOrd="0" parTransId="{42B32F05-E280-4505-AF2F-BE25D81BC03C}" sibTransId="{F0A3A7BA-FA00-4514-8089-2F7151DFFB49}"/>
    <dgm:cxn modelId="{C8223199-7527-40F3-A061-4B440DFFF419}" type="presOf" srcId="{F84D4703-A6C9-45D7-BE23-B6D14DE763CD}" destId="{C1F53C69-9581-40CA-A627-3DD73284515F}" srcOrd="0" destOrd="3" presId="urn:microsoft.com/office/officeart/2005/8/layout/vList2"/>
    <dgm:cxn modelId="{F7A224AB-386A-4627-836B-5E67656A9FC0}" srcId="{9DF55E14-5095-4A62-A6FD-3A4CA93EDE80}" destId="{B0BD26EC-8B5B-4E2F-9B10-9D47CD4EB981}" srcOrd="0" destOrd="0" parTransId="{2EF5145B-7894-47BD-A349-1C7FA42C4C6C}" sibTransId="{B84F56C7-B7EB-43DD-AAA9-F8294658617E}"/>
    <dgm:cxn modelId="{7E9EDEC1-3612-40BE-BB92-9CF99E0F2DBB}" type="presOf" srcId="{9DF55E14-5095-4A62-A6FD-3A4CA93EDE80}" destId="{76321FF8-4027-4D6B-A0AD-0E142F48CCA8}" srcOrd="0" destOrd="0" presId="urn:microsoft.com/office/officeart/2005/8/layout/vList2"/>
    <dgm:cxn modelId="{E05FDDC7-E38B-4274-A5C9-E6C7A397867C}" srcId="{B0BD26EC-8B5B-4E2F-9B10-9D47CD4EB981}" destId="{D2844B60-6B0D-4A2B-9E5D-55B514EC7498}" srcOrd="2" destOrd="0" parTransId="{8424102C-0089-435F-819F-D040B6BFD2AA}" sibTransId="{D2E76A81-6F12-4CCA-810C-2D06DB25EE9E}"/>
    <dgm:cxn modelId="{AA80ACE1-8CD1-4BD0-B5F2-3D6E1B62871D}" srcId="{B0BD26EC-8B5B-4E2F-9B10-9D47CD4EB981}" destId="{96A53DBF-0F54-414E-B098-41B4D4D8080F}" srcOrd="6" destOrd="0" parTransId="{0091E86F-1F69-4DAF-8A3E-67EC46E3A232}" sibTransId="{BF8ED98E-CC68-45AF-BFE3-E8F85F6614CC}"/>
    <dgm:cxn modelId="{CABD2757-1824-48E1-BB72-3BD535A4EBBA}" type="presParOf" srcId="{76321FF8-4027-4D6B-A0AD-0E142F48CCA8}" destId="{DD8DE855-EC08-4445-BE35-364A1CF74CC8}" srcOrd="0" destOrd="0" presId="urn:microsoft.com/office/officeart/2005/8/layout/vList2"/>
    <dgm:cxn modelId="{51CA9D28-492D-4BD6-A44C-2717BF0DD6A2}" type="presParOf" srcId="{76321FF8-4027-4D6B-A0AD-0E142F48CCA8}" destId="{C1F53C69-9581-40CA-A627-3DD73284515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034017-DCCE-4361-B99A-296EE34ADF3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l-PL"/>
        </a:p>
      </dgm:t>
    </dgm:pt>
    <dgm:pt modelId="{DE46590F-71D3-4B2A-BC5A-449B34B808DD}">
      <dgm:prSet phldrT="[Tekst]"/>
      <dgm:spPr/>
      <dgm:t>
        <a:bodyPr/>
        <a:lstStyle/>
        <a:p>
          <a:r>
            <a:rPr lang="pl-PL" dirty="0">
              <a:solidFill>
                <a:schemeClr val="tx1"/>
              </a:solidFill>
            </a:rPr>
            <a:t>TRADITIONAL</a:t>
          </a:r>
          <a:endParaRPr lang="pl-PL" dirty="0"/>
        </a:p>
      </dgm:t>
    </dgm:pt>
    <dgm:pt modelId="{EF780E18-6D40-4461-8615-BF8E86CC8056}" type="parTrans" cxnId="{F50243FC-B79D-4DA6-9DA5-C987AF13E921}">
      <dgm:prSet/>
      <dgm:spPr/>
      <dgm:t>
        <a:bodyPr/>
        <a:lstStyle/>
        <a:p>
          <a:endParaRPr lang="pl-PL"/>
        </a:p>
      </dgm:t>
    </dgm:pt>
    <dgm:pt modelId="{E73A5CB6-4FEA-4853-8392-926615F7CC62}" type="sibTrans" cxnId="{F50243FC-B79D-4DA6-9DA5-C987AF13E921}">
      <dgm:prSet/>
      <dgm:spPr/>
      <dgm:t>
        <a:bodyPr/>
        <a:lstStyle/>
        <a:p>
          <a:endParaRPr lang="pl-PL"/>
        </a:p>
      </dgm:t>
    </dgm:pt>
    <dgm:pt modelId="{297EE99C-15C3-4399-BC92-F09E7659257D}">
      <dgm:prSet phldrT="[Tekst]"/>
      <dgm:spPr/>
      <dgm:t>
        <a:bodyPr/>
        <a:lstStyle/>
        <a:p>
          <a:r>
            <a:rPr lang="pl-PL" dirty="0" err="1"/>
            <a:t>press</a:t>
          </a:r>
          <a:r>
            <a:rPr lang="pl-PL" dirty="0"/>
            <a:t> </a:t>
          </a:r>
          <a:r>
            <a:rPr lang="pl-PL" dirty="0" err="1"/>
            <a:t>advertising</a:t>
          </a:r>
          <a:endParaRPr lang="pl-PL" dirty="0"/>
        </a:p>
      </dgm:t>
    </dgm:pt>
    <dgm:pt modelId="{40D487DA-3E3A-4850-BDC4-776B4A4BBCC5}" type="parTrans" cxnId="{82288265-5047-4C09-BFF4-B6F93C1B02F8}">
      <dgm:prSet/>
      <dgm:spPr/>
      <dgm:t>
        <a:bodyPr/>
        <a:lstStyle/>
        <a:p>
          <a:endParaRPr lang="pl-PL"/>
        </a:p>
      </dgm:t>
    </dgm:pt>
    <dgm:pt modelId="{79D8769C-DC1F-42A9-ACD2-0F248FFD7AED}" type="sibTrans" cxnId="{82288265-5047-4C09-BFF4-B6F93C1B02F8}">
      <dgm:prSet/>
      <dgm:spPr/>
      <dgm:t>
        <a:bodyPr/>
        <a:lstStyle/>
        <a:p>
          <a:endParaRPr lang="pl-PL"/>
        </a:p>
      </dgm:t>
    </dgm:pt>
    <dgm:pt modelId="{8E7F6D13-B6B8-4C29-BAC1-E3002977112C}">
      <dgm:prSet phldrT="[Tekst]"/>
      <dgm:spPr/>
      <dgm:t>
        <a:bodyPr/>
        <a:lstStyle/>
        <a:p>
          <a:r>
            <a:rPr lang="pl-PL" dirty="0" err="1"/>
            <a:t>interviews</a:t>
          </a:r>
          <a:r>
            <a:rPr lang="pl-PL" dirty="0"/>
            <a:t> (i.e. </a:t>
          </a:r>
          <a:r>
            <a:rPr lang="pl-PL" dirty="0" err="1"/>
            <a:t>telephone</a:t>
          </a:r>
          <a:r>
            <a:rPr lang="pl-PL" dirty="0"/>
            <a:t> </a:t>
          </a:r>
          <a:r>
            <a:rPr lang="pl-PL" dirty="0" err="1"/>
            <a:t>interviewing</a:t>
          </a:r>
          <a:r>
            <a:rPr lang="pl-PL" dirty="0"/>
            <a:t>)</a:t>
          </a:r>
        </a:p>
      </dgm:t>
    </dgm:pt>
    <dgm:pt modelId="{ECA5158C-B28C-4C4D-8F45-DC4BE468C4A2}" type="parTrans" cxnId="{C16B56F0-EED2-47E6-A4F8-73640022EBC3}">
      <dgm:prSet/>
      <dgm:spPr/>
      <dgm:t>
        <a:bodyPr/>
        <a:lstStyle/>
        <a:p>
          <a:endParaRPr lang="pl-PL"/>
        </a:p>
      </dgm:t>
    </dgm:pt>
    <dgm:pt modelId="{BA06D9A4-18ED-4F43-AA36-6714F962960C}" type="sibTrans" cxnId="{C16B56F0-EED2-47E6-A4F8-73640022EBC3}">
      <dgm:prSet/>
      <dgm:spPr/>
      <dgm:t>
        <a:bodyPr/>
        <a:lstStyle/>
        <a:p>
          <a:endParaRPr lang="pl-PL"/>
        </a:p>
      </dgm:t>
    </dgm:pt>
    <dgm:pt modelId="{165BC9BF-C019-41EF-8821-C4C117D9669A}">
      <dgm:prSet phldrT="[Tekst]"/>
      <dgm:spPr/>
      <dgm:t>
        <a:bodyPr/>
        <a:lstStyle/>
        <a:p>
          <a:r>
            <a:rPr lang="pl-PL" dirty="0">
              <a:solidFill>
                <a:schemeClr val="tx1"/>
              </a:solidFill>
            </a:rPr>
            <a:t>SOPHISTICATED</a:t>
          </a:r>
        </a:p>
      </dgm:t>
    </dgm:pt>
    <dgm:pt modelId="{8893CDF4-0F9B-4EE2-A842-DEDA26F9B613}" type="parTrans" cxnId="{9619BA34-E5B1-4992-88E7-34002E80C174}">
      <dgm:prSet/>
      <dgm:spPr/>
      <dgm:t>
        <a:bodyPr/>
        <a:lstStyle/>
        <a:p>
          <a:endParaRPr lang="pl-PL"/>
        </a:p>
      </dgm:t>
    </dgm:pt>
    <dgm:pt modelId="{54C9536B-8C2E-486F-B4F2-30BDB48F525B}" type="sibTrans" cxnId="{9619BA34-E5B1-4992-88E7-34002E80C174}">
      <dgm:prSet/>
      <dgm:spPr/>
      <dgm:t>
        <a:bodyPr/>
        <a:lstStyle/>
        <a:p>
          <a:endParaRPr lang="pl-PL"/>
        </a:p>
      </dgm:t>
    </dgm:pt>
    <dgm:pt modelId="{6F07D9D1-5A42-494E-9B6D-FCF9A7D18762}">
      <dgm:prSet phldrT="[Tekst]"/>
      <dgm:spPr/>
      <dgm:t>
        <a:bodyPr/>
        <a:lstStyle/>
        <a:p>
          <a:r>
            <a:rPr lang="pl-PL" dirty="0" err="1"/>
            <a:t>psychometric</a:t>
          </a:r>
          <a:r>
            <a:rPr lang="pl-PL" dirty="0"/>
            <a:t> </a:t>
          </a:r>
          <a:r>
            <a:rPr lang="pl-PL" dirty="0" err="1"/>
            <a:t>tests</a:t>
          </a:r>
          <a:endParaRPr lang="pl-PL" dirty="0"/>
        </a:p>
      </dgm:t>
    </dgm:pt>
    <dgm:pt modelId="{69721079-FB13-4236-9EC1-B72EC7F65F1D}" type="parTrans" cxnId="{9D893A5F-F22A-461B-8C5D-D0B0C399466D}">
      <dgm:prSet/>
      <dgm:spPr/>
      <dgm:t>
        <a:bodyPr/>
        <a:lstStyle/>
        <a:p>
          <a:endParaRPr lang="pl-PL"/>
        </a:p>
      </dgm:t>
    </dgm:pt>
    <dgm:pt modelId="{10EDE111-4AEC-41F7-B490-30CB34DCA0F6}" type="sibTrans" cxnId="{9D893A5F-F22A-461B-8C5D-D0B0C399466D}">
      <dgm:prSet/>
      <dgm:spPr/>
      <dgm:t>
        <a:bodyPr/>
        <a:lstStyle/>
        <a:p>
          <a:endParaRPr lang="pl-PL"/>
        </a:p>
      </dgm:t>
    </dgm:pt>
    <dgm:pt modelId="{8DFFE3B1-CF00-477D-BD7F-97ECA5BCE660}">
      <dgm:prSet phldrT="[Tekst]"/>
      <dgm:spPr/>
      <dgm:t>
        <a:bodyPr/>
        <a:lstStyle/>
        <a:p>
          <a:r>
            <a:rPr lang="pl-PL" dirty="0" err="1"/>
            <a:t>assessment</a:t>
          </a:r>
          <a:r>
            <a:rPr lang="pl-PL" dirty="0"/>
            <a:t> </a:t>
          </a:r>
          <a:r>
            <a:rPr lang="pl-PL" dirty="0" err="1"/>
            <a:t>centres</a:t>
          </a:r>
          <a:endParaRPr lang="pl-PL" dirty="0"/>
        </a:p>
      </dgm:t>
    </dgm:pt>
    <dgm:pt modelId="{B2535BF1-DD1B-40E2-9054-FCD4AD081B97}" type="parTrans" cxnId="{861F90ED-C6CD-463B-8AFB-4B2D8D18C62F}">
      <dgm:prSet/>
      <dgm:spPr/>
      <dgm:t>
        <a:bodyPr/>
        <a:lstStyle/>
        <a:p>
          <a:endParaRPr lang="pl-PL"/>
        </a:p>
      </dgm:t>
    </dgm:pt>
    <dgm:pt modelId="{D5DC2E49-0A9D-4491-99E0-50C41EE02A23}" type="sibTrans" cxnId="{861F90ED-C6CD-463B-8AFB-4B2D8D18C62F}">
      <dgm:prSet/>
      <dgm:spPr/>
      <dgm:t>
        <a:bodyPr/>
        <a:lstStyle/>
        <a:p>
          <a:endParaRPr lang="pl-PL"/>
        </a:p>
      </dgm:t>
    </dgm:pt>
    <dgm:pt modelId="{A74A6880-1789-4578-966B-C5DC417C4679}">
      <dgm:prSet phldrT="[Tekst]"/>
      <dgm:spPr/>
      <dgm:t>
        <a:bodyPr/>
        <a:lstStyle/>
        <a:p>
          <a:r>
            <a:rPr lang="pl-PL" dirty="0" err="1"/>
            <a:t>references</a:t>
          </a:r>
          <a:endParaRPr lang="pl-PL" dirty="0"/>
        </a:p>
      </dgm:t>
    </dgm:pt>
    <dgm:pt modelId="{E5F0F502-2E56-460A-B406-5F28750871E4}" type="parTrans" cxnId="{546E71A3-F38B-4408-BB87-E2B38039E4C1}">
      <dgm:prSet/>
      <dgm:spPr/>
      <dgm:t>
        <a:bodyPr/>
        <a:lstStyle/>
        <a:p>
          <a:endParaRPr lang="pl-PL"/>
        </a:p>
      </dgm:t>
    </dgm:pt>
    <dgm:pt modelId="{BE5A5099-5D10-4380-8098-AD3AFD2B6120}" type="sibTrans" cxnId="{546E71A3-F38B-4408-BB87-E2B38039E4C1}">
      <dgm:prSet/>
      <dgm:spPr/>
      <dgm:t>
        <a:bodyPr/>
        <a:lstStyle/>
        <a:p>
          <a:endParaRPr lang="pl-PL"/>
        </a:p>
      </dgm:t>
    </dgm:pt>
    <dgm:pt modelId="{129EAECE-A3D4-40D6-8996-F445DD0D12F0}" type="pres">
      <dgm:prSet presAssocID="{39034017-DCCE-4361-B99A-296EE34ADF33}" presName="Name0" presStyleCnt="0">
        <dgm:presLayoutVars>
          <dgm:dir/>
          <dgm:animLvl val="lvl"/>
          <dgm:resizeHandles val="exact"/>
        </dgm:presLayoutVars>
      </dgm:prSet>
      <dgm:spPr/>
    </dgm:pt>
    <dgm:pt modelId="{86DCF613-10A3-475F-A95D-2997A92FA4AD}" type="pres">
      <dgm:prSet presAssocID="{DE46590F-71D3-4B2A-BC5A-449B34B808DD}" presName="composite" presStyleCnt="0"/>
      <dgm:spPr/>
    </dgm:pt>
    <dgm:pt modelId="{573C08CB-4508-4FD0-9194-061D5B310B28}" type="pres">
      <dgm:prSet presAssocID="{DE46590F-71D3-4B2A-BC5A-449B34B808DD}" presName="parTx" presStyleLbl="alignNode1" presStyleIdx="0" presStyleCnt="2">
        <dgm:presLayoutVars>
          <dgm:chMax val="0"/>
          <dgm:chPref val="0"/>
          <dgm:bulletEnabled val="1"/>
        </dgm:presLayoutVars>
      </dgm:prSet>
      <dgm:spPr/>
    </dgm:pt>
    <dgm:pt modelId="{C2C50933-FE34-4AA8-93D6-33D91655F601}" type="pres">
      <dgm:prSet presAssocID="{DE46590F-71D3-4B2A-BC5A-449B34B808DD}" presName="desTx" presStyleLbl="alignAccFollowNode1" presStyleIdx="0" presStyleCnt="2">
        <dgm:presLayoutVars>
          <dgm:bulletEnabled val="1"/>
        </dgm:presLayoutVars>
      </dgm:prSet>
      <dgm:spPr/>
    </dgm:pt>
    <dgm:pt modelId="{C2AE9AB8-D547-4B8D-A371-AE91A23EF1C1}" type="pres">
      <dgm:prSet presAssocID="{E73A5CB6-4FEA-4853-8392-926615F7CC62}" presName="space" presStyleCnt="0"/>
      <dgm:spPr/>
    </dgm:pt>
    <dgm:pt modelId="{12CE57D1-973A-4F0D-A849-6593F021D4CA}" type="pres">
      <dgm:prSet presAssocID="{165BC9BF-C019-41EF-8821-C4C117D9669A}" presName="composite" presStyleCnt="0"/>
      <dgm:spPr/>
    </dgm:pt>
    <dgm:pt modelId="{5F159C8B-F5B8-4D35-8332-A10FAA8B3880}" type="pres">
      <dgm:prSet presAssocID="{165BC9BF-C019-41EF-8821-C4C117D9669A}" presName="parTx" presStyleLbl="alignNode1" presStyleIdx="1" presStyleCnt="2">
        <dgm:presLayoutVars>
          <dgm:chMax val="0"/>
          <dgm:chPref val="0"/>
          <dgm:bulletEnabled val="1"/>
        </dgm:presLayoutVars>
      </dgm:prSet>
      <dgm:spPr/>
    </dgm:pt>
    <dgm:pt modelId="{1A777E75-6B15-482A-9E7D-EC765EEB256E}" type="pres">
      <dgm:prSet presAssocID="{165BC9BF-C019-41EF-8821-C4C117D9669A}" presName="desTx" presStyleLbl="alignAccFollowNode1" presStyleIdx="1" presStyleCnt="2">
        <dgm:presLayoutVars>
          <dgm:bulletEnabled val="1"/>
        </dgm:presLayoutVars>
      </dgm:prSet>
      <dgm:spPr/>
    </dgm:pt>
  </dgm:ptLst>
  <dgm:cxnLst>
    <dgm:cxn modelId="{AB50C100-ED76-4AF9-BE61-0132E32FAF60}" type="presOf" srcId="{8E7F6D13-B6B8-4C29-BAC1-E3002977112C}" destId="{C2C50933-FE34-4AA8-93D6-33D91655F601}" srcOrd="0" destOrd="1" presId="urn:microsoft.com/office/officeart/2005/8/layout/hList1"/>
    <dgm:cxn modelId="{29467C0E-0066-43B1-B0E4-52AB9B7DA0D3}" type="presOf" srcId="{A74A6880-1789-4578-966B-C5DC417C4679}" destId="{C2C50933-FE34-4AA8-93D6-33D91655F601}" srcOrd="0" destOrd="2" presId="urn:microsoft.com/office/officeart/2005/8/layout/hList1"/>
    <dgm:cxn modelId="{9619BA34-E5B1-4992-88E7-34002E80C174}" srcId="{39034017-DCCE-4361-B99A-296EE34ADF33}" destId="{165BC9BF-C019-41EF-8821-C4C117D9669A}" srcOrd="1" destOrd="0" parTransId="{8893CDF4-0F9B-4EE2-A842-DEDA26F9B613}" sibTransId="{54C9536B-8C2E-486F-B4F2-30BDB48F525B}"/>
    <dgm:cxn modelId="{F8C6AC39-199D-4137-8674-103CBB157A31}" type="presOf" srcId="{39034017-DCCE-4361-B99A-296EE34ADF33}" destId="{129EAECE-A3D4-40D6-8996-F445DD0D12F0}" srcOrd="0" destOrd="0" presId="urn:microsoft.com/office/officeart/2005/8/layout/hList1"/>
    <dgm:cxn modelId="{9D893A5F-F22A-461B-8C5D-D0B0C399466D}" srcId="{165BC9BF-C019-41EF-8821-C4C117D9669A}" destId="{6F07D9D1-5A42-494E-9B6D-FCF9A7D18762}" srcOrd="0" destOrd="0" parTransId="{69721079-FB13-4236-9EC1-B72EC7F65F1D}" sibTransId="{10EDE111-4AEC-41F7-B490-30CB34DCA0F6}"/>
    <dgm:cxn modelId="{82288265-5047-4C09-BFF4-B6F93C1B02F8}" srcId="{DE46590F-71D3-4B2A-BC5A-449B34B808DD}" destId="{297EE99C-15C3-4399-BC92-F09E7659257D}" srcOrd="0" destOrd="0" parTransId="{40D487DA-3E3A-4850-BDC4-776B4A4BBCC5}" sibTransId="{79D8769C-DC1F-42A9-ACD2-0F248FFD7AED}"/>
    <dgm:cxn modelId="{5D91AE53-358F-4E3B-A67B-3FC5FBF79448}" type="presOf" srcId="{8DFFE3B1-CF00-477D-BD7F-97ECA5BCE660}" destId="{1A777E75-6B15-482A-9E7D-EC765EEB256E}" srcOrd="0" destOrd="1" presId="urn:microsoft.com/office/officeart/2005/8/layout/hList1"/>
    <dgm:cxn modelId="{C70F8656-1B30-4F08-BB99-5B624D3265C0}" type="presOf" srcId="{297EE99C-15C3-4399-BC92-F09E7659257D}" destId="{C2C50933-FE34-4AA8-93D6-33D91655F601}" srcOrd="0" destOrd="0" presId="urn:microsoft.com/office/officeart/2005/8/layout/hList1"/>
    <dgm:cxn modelId="{546E71A3-F38B-4408-BB87-E2B38039E4C1}" srcId="{DE46590F-71D3-4B2A-BC5A-449B34B808DD}" destId="{A74A6880-1789-4578-966B-C5DC417C4679}" srcOrd="2" destOrd="0" parTransId="{E5F0F502-2E56-460A-B406-5F28750871E4}" sibTransId="{BE5A5099-5D10-4380-8098-AD3AFD2B6120}"/>
    <dgm:cxn modelId="{5E45B3A9-353B-4A06-BE19-629152AF0D43}" type="presOf" srcId="{DE46590F-71D3-4B2A-BC5A-449B34B808DD}" destId="{573C08CB-4508-4FD0-9194-061D5B310B28}" srcOrd="0" destOrd="0" presId="urn:microsoft.com/office/officeart/2005/8/layout/hList1"/>
    <dgm:cxn modelId="{D381F8BA-7260-40AF-BFBE-01296A52D554}" type="presOf" srcId="{6F07D9D1-5A42-494E-9B6D-FCF9A7D18762}" destId="{1A777E75-6B15-482A-9E7D-EC765EEB256E}" srcOrd="0" destOrd="0" presId="urn:microsoft.com/office/officeart/2005/8/layout/hList1"/>
    <dgm:cxn modelId="{F38A77D2-98FB-4F8B-A1FD-16B0C4451E42}" type="presOf" srcId="{165BC9BF-C019-41EF-8821-C4C117D9669A}" destId="{5F159C8B-F5B8-4D35-8332-A10FAA8B3880}" srcOrd="0" destOrd="0" presId="urn:microsoft.com/office/officeart/2005/8/layout/hList1"/>
    <dgm:cxn modelId="{861F90ED-C6CD-463B-8AFB-4B2D8D18C62F}" srcId="{165BC9BF-C019-41EF-8821-C4C117D9669A}" destId="{8DFFE3B1-CF00-477D-BD7F-97ECA5BCE660}" srcOrd="1" destOrd="0" parTransId="{B2535BF1-DD1B-40E2-9054-FCD4AD081B97}" sibTransId="{D5DC2E49-0A9D-4491-99E0-50C41EE02A23}"/>
    <dgm:cxn modelId="{C16B56F0-EED2-47E6-A4F8-73640022EBC3}" srcId="{DE46590F-71D3-4B2A-BC5A-449B34B808DD}" destId="{8E7F6D13-B6B8-4C29-BAC1-E3002977112C}" srcOrd="1" destOrd="0" parTransId="{ECA5158C-B28C-4C4D-8F45-DC4BE468C4A2}" sibTransId="{BA06D9A4-18ED-4F43-AA36-6714F962960C}"/>
    <dgm:cxn modelId="{F50243FC-B79D-4DA6-9DA5-C987AF13E921}" srcId="{39034017-DCCE-4361-B99A-296EE34ADF33}" destId="{DE46590F-71D3-4B2A-BC5A-449B34B808DD}" srcOrd="0" destOrd="0" parTransId="{EF780E18-6D40-4461-8615-BF8E86CC8056}" sibTransId="{E73A5CB6-4FEA-4853-8392-926615F7CC62}"/>
    <dgm:cxn modelId="{E7CCDA9A-63A4-433D-A9AB-AADBFA968ADC}" type="presParOf" srcId="{129EAECE-A3D4-40D6-8996-F445DD0D12F0}" destId="{86DCF613-10A3-475F-A95D-2997A92FA4AD}" srcOrd="0" destOrd="0" presId="urn:microsoft.com/office/officeart/2005/8/layout/hList1"/>
    <dgm:cxn modelId="{E1B5E5A6-BEBA-47E8-AF37-059B9905A92C}" type="presParOf" srcId="{86DCF613-10A3-475F-A95D-2997A92FA4AD}" destId="{573C08CB-4508-4FD0-9194-061D5B310B28}" srcOrd="0" destOrd="0" presId="urn:microsoft.com/office/officeart/2005/8/layout/hList1"/>
    <dgm:cxn modelId="{BA3032BD-D595-40EA-990B-006F8C6F3EC2}" type="presParOf" srcId="{86DCF613-10A3-475F-A95D-2997A92FA4AD}" destId="{C2C50933-FE34-4AA8-93D6-33D91655F601}" srcOrd="1" destOrd="0" presId="urn:microsoft.com/office/officeart/2005/8/layout/hList1"/>
    <dgm:cxn modelId="{DFEEB588-3448-4C17-A09B-51786A933860}" type="presParOf" srcId="{129EAECE-A3D4-40D6-8996-F445DD0D12F0}" destId="{C2AE9AB8-D547-4B8D-A371-AE91A23EF1C1}" srcOrd="1" destOrd="0" presId="urn:microsoft.com/office/officeart/2005/8/layout/hList1"/>
    <dgm:cxn modelId="{A69B06BF-81A8-4EBB-8BAC-D1E03043EAFC}" type="presParOf" srcId="{129EAECE-A3D4-40D6-8996-F445DD0D12F0}" destId="{12CE57D1-973A-4F0D-A849-6593F021D4CA}" srcOrd="2" destOrd="0" presId="urn:microsoft.com/office/officeart/2005/8/layout/hList1"/>
    <dgm:cxn modelId="{DB3EF695-0B49-4969-BC50-43D94D0853A2}" type="presParOf" srcId="{12CE57D1-973A-4F0D-A849-6593F021D4CA}" destId="{5F159C8B-F5B8-4D35-8332-A10FAA8B3880}" srcOrd="0" destOrd="0" presId="urn:microsoft.com/office/officeart/2005/8/layout/hList1"/>
    <dgm:cxn modelId="{EC8519C7-A1E1-4430-AF89-E405A7F4C30E}" type="presParOf" srcId="{12CE57D1-973A-4F0D-A849-6593F021D4CA}" destId="{1A777E75-6B15-482A-9E7D-EC765EEB256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4E780-452B-4FB5-BC3C-6383DD5F50AA}">
      <dsp:nvSpPr>
        <dsp:cNvPr id="0" name=""/>
        <dsp:cNvSpPr/>
      </dsp:nvSpPr>
      <dsp:spPr>
        <a:xfrm>
          <a:off x="0" y="142366"/>
          <a:ext cx="11306174" cy="647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pl-PL" sz="2700" b="1" kern="1200" dirty="0">
              <a:solidFill>
                <a:schemeClr val="tx1"/>
              </a:solidFill>
            </a:rPr>
            <a:t>HUMAN RESOURCES</a:t>
          </a:r>
          <a:endParaRPr lang="pl-PL" sz="2700" kern="1200" dirty="0">
            <a:solidFill>
              <a:schemeClr val="tx1"/>
            </a:solidFill>
          </a:endParaRPr>
        </a:p>
      </dsp:txBody>
      <dsp:txXfrm>
        <a:off x="31613" y="173979"/>
        <a:ext cx="11242948" cy="584369"/>
      </dsp:txXfrm>
    </dsp:sp>
    <dsp:sp modelId="{87820F36-3104-4060-9B9A-B8578F41A413}">
      <dsp:nvSpPr>
        <dsp:cNvPr id="0" name=""/>
        <dsp:cNvSpPr/>
      </dsp:nvSpPr>
      <dsp:spPr>
        <a:xfrm>
          <a:off x="0" y="789961"/>
          <a:ext cx="11306174"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97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pl-PL" sz="2100" kern="1200" dirty="0" err="1"/>
            <a:t>people</a:t>
          </a:r>
          <a:r>
            <a:rPr lang="pl-PL" sz="2100" kern="1200" dirty="0"/>
            <a:t> </a:t>
          </a:r>
          <a:r>
            <a:rPr lang="pl-PL" sz="2100" kern="1200" dirty="0" err="1"/>
            <a:t>at</a:t>
          </a:r>
          <a:r>
            <a:rPr lang="pl-PL" sz="2100" kern="1200" dirty="0"/>
            <a:t> </a:t>
          </a:r>
          <a:r>
            <a:rPr lang="pl-PL" sz="2100" kern="1200" dirty="0" err="1"/>
            <a:t>work</a:t>
          </a:r>
          <a:endParaRPr lang="pl-PL" sz="2100" kern="1200" dirty="0"/>
        </a:p>
        <a:p>
          <a:pPr marL="228600" lvl="1" indent="-228600" algn="l" defTabSz="933450">
            <a:lnSpc>
              <a:spcPct val="90000"/>
            </a:lnSpc>
            <a:spcBef>
              <a:spcPct val="0"/>
            </a:spcBef>
            <a:spcAft>
              <a:spcPct val="20000"/>
            </a:spcAft>
            <a:buChar char="•"/>
          </a:pPr>
          <a:r>
            <a:rPr lang="en-US" sz="2100" kern="1200" dirty="0"/>
            <a:t>the set of people who make up the workforce of an organization</a:t>
          </a:r>
          <a:endParaRPr lang="pl-PL" sz="2100" kern="1200" dirty="0"/>
        </a:p>
      </dsp:txBody>
      <dsp:txXfrm>
        <a:off x="0" y="789961"/>
        <a:ext cx="11306174" cy="726570"/>
      </dsp:txXfrm>
    </dsp:sp>
    <dsp:sp modelId="{7D910303-6FA6-4345-B668-5BA71151F41B}">
      <dsp:nvSpPr>
        <dsp:cNvPr id="0" name=""/>
        <dsp:cNvSpPr/>
      </dsp:nvSpPr>
      <dsp:spPr>
        <a:xfrm>
          <a:off x="0" y="1516531"/>
          <a:ext cx="11306174" cy="64759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pl-PL" sz="2700" b="1" kern="1200" dirty="0">
              <a:solidFill>
                <a:schemeClr val="tx1"/>
              </a:solidFill>
            </a:rPr>
            <a:t>MANAGEMENT</a:t>
          </a:r>
          <a:endParaRPr lang="pl-PL" sz="2700" kern="1200" dirty="0">
            <a:solidFill>
              <a:schemeClr val="tx1"/>
            </a:solidFill>
          </a:endParaRPr>
        </a:p>
      </dsp:txBody>
      <dsp:txXfrm>
        <a:off x="31613" y="1548144"/>
        <a:ext cx="11242948" cy="584369"/>
      </dsp:txXfrm>
    </dsp:sp>
    <dsp:sp modelId="{58CB4274-E7B9-4109-AC83-A32A9DCBDFFB}">
      <dsp:nvSpPr>
        <dsp:cNvPr id="0" name=""/>
        <dsp:cNvSpPr/>
      </dsp:nvSpPr>
      <dsp:spPr>
        <a:xfrm>
          <a:off x="0" y="2164126"/>
          <a:ext cx="11306174" cy="95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97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pl-PL" sz="2100" kern="1200" dirty="0"/>
            <a:t>a</a:t>
          </a:r>
          <a:r>
            <a:rPr lang="en-US" sz="2100" kern="1200" dirty="0"/>
            <a:t> set of activities (including planning and decision making, organizing, leading, and controlling) directed at an organization’s resources (human, financial, physical, and information), with the aim of achieving organizational goals in an efficient and effective manner</a:t>
          </a:r>
          <a:r>
            <a:rPr lang="pl-PL" sz="2100" kern="1200" dirty="0"/>
            <a:t>.</a:t>
          </a:r>
        </a:p>
      </dsp:txBody>
      <dsp:txXfrm>
        <a:off x="0" y="2164126"/>
        <a:ext cx="11306174" cy="950130"/>
      </dsp:txXfrm>
    </dsp:sp>
    <dsp:sp modelId="{B15770C1-DF9E-4BE4-B7AF-B17FEC0A19CF}">
      <dsp:nvSpPr>
        <dsp:cNvPr id="0" name=""/>
        <dsp:cNvSpPr/>
      </dsp:nvSpPr>
      <dsp:spPr>
        <a:xfrm>
          <a:off x="0" y="3114256"/>
          <a:ext cx="11306174" cy="64759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pl-PL" sz="2700" b="1" kern="1200" dirty="0">
              <a:solidFill>
                <a:schemeClr val="tx1"/>
              </a:solidFill>
            </a:rPr>
            <a:t>MANAGER</a:t>
          </a:r>
          <a:r>
            <a:rPr lang="en-US" sz="2700" b="1" kern="1200" dirty="0"/>
            <a:t> </a:t>
          </a:r>
          <a:endParaRPr lang="pl-PL" sz="2700" kern="1200" dirty="0"/>
        </a:p>
      </dsp:txBody>
      <dsp:txXfrm>
        <a:off x="31613" y="3145869"/>
        <a:ext cx="11242948" cy="584369"/>
      </dsp:txXfrm>
    </dsp:sp>
    <dsp:sp modelId="{1BDB48F5-8875-4FFE-918B-A25F165B1D03}">
      <dsp:nvSpPr>
        <dsp:cNvPr id="0" name=""/>
        <dsp:cNvSpPr/>
      </dsp:nvSpPr>
      <dsp:spPr>
        <a:xfrm>
          <a:off x="0" y="3761851"/>
          <a:ext cx="11306174"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97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pl-PL" sz="2100" kern="1200" dirty="0"/>
            <a:t>s</a:t>
          </a:r>
          <a:r>
            <a:rPr lang="en-US" sz="2100" kern="1200" dirty="0" err="1"/>
            <a:t>omeone</a:t>
          </a:r>
          <a:r>
            <a:rPr lang="en-US" sz="2100" kern="1200" dirty="0"/>
            <a:t> whose primary responsibility is to carry out the management </a:t>
          </a:r>
          <a:r>
            <a:rPr lang="en-US" sz="2100" kern="1200" dirty="0" err="1"/>
            <a:t>proces</a:t>
          </a:r>
          <a:r>
            <a:rPr lang="pl-PL" sz="2100" kern="1200" dirty="0"/>
            <a:t>s.</a:t>
          </a:r>
        </a:p>
      </dsp:txBody>
      <dsp:txXfrm>
        <a:off x="0" y="3761851"/>
        <a:ext cx="11306174" cy="447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2C53F-5E56-4440-A945-462A3D56D95E}">
      <dsp:nvSpPr>
        <dsp:cNvPr id="0" name=""/>
        <dsp:cNvSpPr/>
      </dsp:nvSpPr>
      <dsp:spPr>
        <a:xfrm>
          <a:off x="0" y="176003"/>
          <a:ext cx="10515600" cy="1471860"/>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pl-PL" sz="3700" kern="1200" dirty="0">
              <a:solidFill>
                <a:schemeClr val="tx1"/>
              </a:solidFill>
            </a:rPr>
            <a:t>T</a:t>
          </a:r>
          <a:r>
            <a:rPr lang="en-US" sz="3700" b="0" i="0" kern="1200" baseline="0" dirty="0">
              <a:solidFill>
                <a:schemeClr val="tx1"/>
              </a:solidFill>
            </a:rPr>
            <a:t>HE MAIN REASONS WHY EMPLOYERS HAD DECIDED TO OUTSOURCE</a:t>
          </a:r>
          <a:r>
            <a:rPr lang="pl-PL" sz="3700" b="0" i="0" kern="1200" baseline="0" dirty="0">
              <a:solidFill>
                <a:schemeClr val="tx1"/>
              </a:solidFill>
            </a:rPr>
            <a:t> </a:t>
          </a:r>
          <a:r>
            <a:rPr lang="en-US" sz="3700" b="0" i="0" kern="1200" baseline="0" dirty="0">
              <a:solidFill>
                <a:schemeClr val="tx1"/>
              </a:solidFill>
            </a:rPr>
            <a:t>RECRUITMENT ACTIVITIES</a:t>
          </a:r>
          <a:r>
            <a:rPr lang="pl-PL" sz="3700" b="0" i="0" kern="1200" baseline="0" dirty="0">
              <a:solidFill>
                <a:schemeClr val="tx1"/>
              </a:solidFill>
            </a:rPr>
            <a:t>:</a:t>
          </a:r>
          <a:endParaRPr lang="pl-PL" sz="3700" kern="1200" dirty="0">
            <a:solidFill>
              <a:schemeClr val="tx1"/>
            </a:solidFill>
          </a:endParaRPr>
        </a:p>
      </dsp:txBody>
      <dsp:txXfrm>
        <a:off x="71850" y="247853"/>
        <a:ext cx="10371900" cy="1328160"/>
      </dsp:txXfrm>
    </dsp:sp>
    <dsp:sp modelId="{CA7189BC-114E-4197-AEF9-6EF29CF4A65C}">
      <dsp:nvSpPr>
        <dsp:cNvPr id="0" name=""/>
        <dsp:cNvSpPr/>
      </dsp:nvSpPr>
      <dsp:spPr>
        <a:xfrm>
          <a:off x="0" y="1647864"/>
          <a:ext cx="10515600" cy="252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b="0" i="0" kern="1200" baseline="0"/>
            <a:t>to speed up recruitment; </a:t>
          </a:r>
          <a:endParaRPr lang="pl-PL" sz="2900" kern="1200"/>
        </a:p>
        <a:p>
          <a:pPr marL="285750" lvl="1" indent="-285750" algn="l" defTabSz="1289050">
            <a:lnSpc>
              <a:spcPct val="90000"/>
            </a:lnSpc>
            <a:spcBef>
              <a:spcPct val="0"/>
            </a:spcBef>
            <a:spcAft>
              <a:spcPct val="20000"/>
            </a:spcAft>
            <a:buChar char="•"/>
          </a:pPr>
          <a:r>
            <a:rPr lang="pl-PL" sz="2900" b="0" i="0" kern="1200" baseline="0"/>
            <a:t>to </a:t>
          </a:r>
          <a:r>
            <a:rPr lang="en-US" sz="2900" b="0" i="0" kern="1200" baseline="0"/>
            <a:t>gain access to greater expertise; </a:t>
          </a:r>
          <a:endParaRPr lang="pl-PL" sz="2900" kern="1200"/>
        </a:p>
        <a:p>
          <a:pPr marL="285750" lvl="1" indent="-285750" algn="l" defTabSz="1289050">
            <a:lnSpc>
              <a:spcPct val="90000"/>
            </a:lnSpc>
            <a:spcBef>
              <a:spcPct val="0"/>
            </a:spcBef>
            <a:spcAft>
              <a:spcPct val="20000"/>
            </a:spcAft>
            <a:buChar char="•"/>
          </a:pPr>
          <a:r>
            <a:rPr lang="pl-PL" sz="2900" kern="1200"/>
            <a:t>to </a:t>
          </a:r>
          <a:r>
            <a:rPr lang="en-US" sz="2900" b="0" i="0" kern="1200" baseline="0"/>
            <a:t>help make</a:t>
          </a:r>
          <a:r>
            <a:rPr lang="pl-PL" sz="2900" b="0" i="0" kern="1200" baseline="0"/>
            <a:t> </a:t>
          </a:r>
          <a:r>
            <a:rPr lang="en-US" sz="2900" b="0" i="0" kern="1200" baseline="0"/>
            <a:t>HR more strategic; </a:t>
          </a:r>
          <a:endParaRPr lang="pl-PL" sz="2900" kern="1200"/>
        </a:p>
        <a:p>
          <a:pPr marL="285750" lvl="1" indent="-285750" algn="l" defTabSz="1289050">
            <a:lnSpc>
              <a:spcPct val="90000"/>
            </a:lnSpc>
            <a:spcBef>
              <a:spcPct val="0"/>
            </a:spcBef>
            <a:spcAft>
              <a:spcPct val="20000"/>
            </a:spcAft>
            <a:buChar char="•"/>
          </a:pPr>
          <a:r>
            <a:rPr lang="pl-PL" sz="2900" kern="1200"/>
            <a:t>to </a:t>
          </a:r>
          <a:r>
            <a:rPr lang="en-US" sz="2900" b="0" i="0" kern="1200" baseline="0"/>
            <a:t>make recruitment more flexible and responsive; </a:t>
          </a:r>
          <a:endParaRPr lang="pl-PL" sz="2900" kern="1200"/>
        </a:p>
        <a:p>
          <a:pPr marL="285750" lvl="1" indent="-285750" algn="l" defTabSz="1289050">
            <a:lnSpc>
              <a:spcPct val="90000"/>
            </a:lnSpc>
            <a:spcBef>
              <a:spcPct val="0"/>
            </a:spcBef>
            <a:spcAft>
              <a:spcPct val="20000"/>
            </a:spcAft>
            <a:buChar char="•"/>
          </a:pPr>
          <a:r>
            <a:rPr lang="pl-PL" sz="2900" kern="1200"/>
            <a:t>to </a:t>
          </a:r>
          <a:r>
            <a:rPr lang="en-US" sz="2900" b="0" i="0" kern="1200" baseline="0"/>
            <a:t>achieve cost savings.</a:t>
          </a:r>
          <a:endParaRPr lang="pl-PL" sz="2900" kern="1200"/>
        </a:p>
      </dsp:txBody>
      <dsp:txXfrm>
        <a:off x="0" y="1647864"/>
        <a:ext cx="10515600" cy="2527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71760-D181-4444-93F4-EE0025766813}">
      <dsp:nvSpPr>
        <dsp:cNvPr id="0" name=""/>
        <dsp:cNvSpPr/>
      </dsp:nvSpPr>
      <dsp:spPr>
        <a:xfrm rot="5400000">
          <a:off x="5410072" y="-1189323"/>
          <a:ext cx="3481070"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89535" rIns="179070" bIns="89535" numCol="1" spcCol="1270" anchor="ctr" anchorCtr="0">
          <a:noAutofit/>
        </a:bodyPr>
        <a:lstStyle/>
        <a:p>
          <a:pPr marL="285750" lvl="1" indent="-285750" algn="l" defTabSz="2089150">
            <a:lnSpc>
              <a:spcPct val="90000"/>
            </a:lnSpc>
            <a:spcBef>
              <a:spcPct val="0"/>
            </a:spcBef>
            <a:spcAft>
              <a:spcPct val="15000"/>
            </a:spcAft>
            <a:buChar char="•"/>
          </a:pPr>
          <a:r>
            <a:rPr lang="pl-PL" sz="4700" b="1" kern="1200"/>
            <a:t>personnel management</a:t>
          </a:r>
          <a:endParaRPr lang="pl-PL" sz="4700" kern="1200"/>
        </a:p>
        <a:p>
          <a:pPr marL="285750" lvl="1" indent="-285750" algn="l" defTabSz="2089150">
            <a:lnSpc>
              <a:spcPct val="90000"/>
            </a:lnSpc>
            <a:spcBef>
              <a:spcPct val="0"/>
            </a:spcBef>
            <a:spcAft>
              <a:spcPct val="15000"/>
            </a:spcAft>
            <a:buChar char="•"/>
          </a:pPr>
          <a:r>
            <a:rPr lang="pl-PL" sz="4700" b="1" kern="1200"/>
            <a:t>recruitment</a:t>
          </a:r>
          <a:endParaRPr lang="pl-PL" sz="4700" kern="1200"/>
        </a:p>
        <a:p>
          <a:pPr marL="285750" lvl="1" indent="-285750" algn="l" defTabSz="2089150">
            <a:lnSpc>
              <a:spcPct val="90000"/>
            </a:lnSpc>
            <a:spcBef>
              <a:spcPct val="0"/>
            </a:spcBef>
            <a:spcAft>
              <a:spcPct val="15000"/>
            </a:spcAft>
            <a:buChar char="•"/>
          </a:pPr>
          <a:r>
            <a:rPr lang="pl-PL" sz="4700" b="1" kern="1200"/>
            <a:t>training</a:t>
          </a:r>
          <a:endParaRPr lang="pl-PL" sz="4700" kern="1200"/>
        </a:p>
        <a:p>
          <a:pPr marL="285750" lvl="1" indent="-285750" algn="l" defTabSz="2089150">
            <a:lnSpc>
              <a:spcPct val="90000"/>
            </a:lnSpc>
            <a:spcBef>
              <a:spcPct val="0"/>
            </a:spcBef>
            <a:spcAft>
              <a:spcPct val="15000"/>
            </a:spcAft>
            <a:buChar char="•"/>
          </a:pPr>
          <a:r>
            <a:rPr lang="pl-PL" sz="4700" b="1" kern="1200"/>
            <a:t>relocation</a:t>
          </a:r>
          <a:endParaRPr lang="pl-PL" sz="4700" kern="1200"/>
        </a:p>
      </dsp:txBody>
      <dsp:txXfrm rot="-5400000">
        <a:off x="3785615" y="605066"/>
        <a:ext cx="6560052" cy="3141206"/>
      </dsp:txXfrm>
    </dsp:sp>
    <dsp:sp modelId="{DBCA23EB-810A-461D-AE17-7D8A9BFEE165}">
      <dsp:nvSpPr>
        <dsp:cNvPr id="0" name=""/>
        <dsp:cNvSpPr/>
      </dsp:nvSpPr>
      <dsp:spPr>
        <a:xfrm>
          <a:off x="0" y="0"/>
          <a:ext cx="3785616" cy="435133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pl-PL" sz="3800" b="1" kern="1200" dirty="0">
              <a:solidFill>
                <a:schemeClr val="tx1"/>
              </a:solidFill>
            </a:rPr>
            <a:t>HUMAN RESOURCE MANAGEMENT (</a:t>
          </a:r>
          <a:r>
            <a:rPr lang="pl-PL" sz="3800" b="1" kern="1200" dirty="0" err="1">
              <a:solidFill>
                <a:schemeClr val="tx1"/>
              </a:solidFill>
            </a:rPr>
            <a:t>all</a:t>
          </a:r>
          <a:r>
            <a:rPr lang="pl-PL" sz="3800" b="1" kern="1200" dirty="0">
              <a:solidFill>
                <a:schemeClr val="tx1"/>
              </a:solidFill>
            </a:rPr>
            <a:t> </a:t>
          </a:r>
          <a:r>
            <a:rPr lang="pl-PL" sz="3800" b="1" kern="1200" dirty="0" err="1">
              <a:solidFill>
                <a:schemeClr val="tx1"/>
              </a:solidFill>
            </a:rPr>
            <a:t>aspects</a:t>
          </a:r>
          <a:r>
            <a:rPr lang="pl-PL" sz="3800" b="1" kern="1200" dirty="0">
              <a:solidFill>
                <a:schemeClr val="tx1"/>
              </a:solidFill>
            </a:rPr>
            <a:t> of </a:t>
          </a:r>
          <a:r>
            <a:rPr lang="pl-PL" sz="3800" b="1" kern="1200" dirty="0" err="1">
              <a:solidFill>
                <a:schemeClr val="tx1"/>
              </a:solidFill>
            </a:rPr>
            <a:t>managing</a:t>
          </a:r>
          <a:r>
            <a:rPr lang="pl-PL" sz="3800" b="1" kern="1200" dirty="0">
              <a:solidFill>
                <a:schemeClr val="tx1"/>
              </a:solidFill>
            </a:rPr>
            <a:t> </a:t>
          </a:r>
          <a:r>
            <a:rPr lang="pl-PL" sz="3800" b="1" kern="1200" dirty="0" err="1">
              <a:solidFill>
                <a:schemeClr val="tx1"/>
              </a:solidFill>
            </a:rPr>
            <a:t>people</a:t>
          </a:r>
          <a:r>
            <a:rPr lang="pl-PL" sz="3800" b="1" kern="1200" dirty="0">
              <a:solidFill>
                <a:schemeClr val="tx1"/>
              </a:solidFill>
            </a:rPr>
            <a:t> </a:t>
          </a:r>
          <a:r>
            <a:rPr lang="pl-PL" sz="3800" b="1" kern="1200" dirty="0" err="1">
              <a:solidFill>
                <a:schemeClr val="tx1"/>
              </a:solidFill>
            </a:rPr>
            <a:t>at</a:t>
          </a:r>
          <a:r>
            <a:rPr lang="pl-PL" sz="3800" b="1" kern="1200" dirty="0">
              <a:solidFill>
                <a:schemeClr val="tx1"/>
              </a:solidFill>
            </a:rPr>
            <a:t> </a:t>
          </a:r>
          <a:r>
            <a:rPr lang="pl-PL" sz="3800" b="1" kern="1200" dirty="0" err="1">
              <a:solidFill>
                <a:schemeClr val="tx1"/>
              </a:solidFill>
            </a:rPr>
            <a:t>work</a:t>
          </a:r>
          <a:r>
            <a:rPr lang="pl-PL" sz="3800" b="1" kern="1200" dirty="0">
              <a:solidFill>
                <a:schemeClr val="tx1"/>
              </a:solidFill>
            </a:rPr>
            <a:t>)</a:t>
          </a:r>
          <a:endParaRPr lang="pl-PL" sz="3800" kern="1200" dirty="0">
            <a:solidFill>
              <a:schemeClr val="tx1"/>
            </a:solidFill>
          </a:endParaRPr>
        </a:p>
      </dsp:txBody>
      <dsp:txXfrm>
        <a:off x="184799" y="184799"/>
        <a:ext cx="3416018" cy="3981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C9832-6451-40DB-9BBE-253106F2CF32}">
      <dsp:nvSpPr>
        <dsp:cNvPr id="0" name=""/>
        <dsp:cNvSpPr/>
      </dsp:nvSpPr>
      <dsp:spPr>
        <a:xfrm>
          <a:off x="0" y="16186"/>
          <a:ext cx="10515600" cy="15540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pl-PL" sz="4400" b="1" i="0" kern="1200" baseline="0" dirty="0">
              <a:solidFill>
                <a:schemeClr val="tx1"/>
              </a:solidFill>
            </a:rPr>
            <a:t>EXTERNAL LABOUR MARKET FACTORS</a:t>
          </a:r>
          <a:endParaRPr lang="pl-PL" sz="4400" kern="1200" dirty="0">
            <a:solidFill>
              <a:schemeClr val="tx1"/>
            </a:solidFill>
          </a:endParaRPr>
        </a:p>
      </dsp:txBody>
      <dsp:txXfrm>
        <a:off x="75863" y="92049"/>
        <a:ext cx="10363874" cy="1402326"/>
      </dsp:txXfrm>
    </dsp:sp>
    <dsp:sp modelId="{E8062504-3C59-45E7-BE62-CAB315C363F8}">
      <dsp:nvSpPr>
        <dsp:cNvPr id="0" name=""/>
        <dsp:cNvSpPr/>
      </dsp:nvSpPr>
      <dsp:spPr>
        <a:xfrm>
          <a:off x="0" y="1650878"/>
          <a:ext cx="10515600" cy="1554052"/>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dirty="0">
              <a:solidFill>
                <a:schemeClr val="tx1"/>
              </a:solidFill>
            </a:rPr>
            <a:t>When </a:t>
          </a:r>
          <a:r>
            <a:rPr lang="en-US" sz="2800" b="0" i="0" kern="1200" baseline="0" dirty="0" err="1">
              <a:solidFill>
                <a:schemeClr val="tx1"/>
              </a:solidFill>
            </a:rPr>
            <a:t>organisations</a:t>
          </a:r>
          <a:r>
            <a:rPr lang="en-US" sz="2800" b="0" i="0" kern="1200" baseline="0" dirty="0">
              <a:solidFill>
                <a:schemeClr val="tx1"/>
              </a:solidFill>
            </a:rPr>
            <a:t> choose to recruit externally rather than internally, the search takes place</a:t>
          </a:r>
          <a:r>
            <a:rPr lang="pl-PL" sz="2800" b="0" i="0" kern="1200" baseline="0" dirty="0">
              <a:solidFill>
                <a:schemeClr val="tx1"/>
              </a:solidFill>
            </a:rPr>
            <a:t> </a:t>
          </a:r>
          <a:r>
            <a:rPr lang="en-US" sz="2800" b="0" i="0" kern="1200" baseline="0" dirty="0">
              <a:solidFill>
                <a:schemeClr val="tx1"/>
              </a:solidFill>
            </a:rPr>
            <a:t>in local, regional, national and/or international </a:t>
          </a:r>
          <a:r>
            <a:rPr lang="en-US" sz="2800" b="0" i="0" kern="1200" baseline="0" dirty="0" err="1">
              <a:solidFill>
                <a:schemeClr val="tx1"/>
              </a:solidFill>
            </a:rPr>
            <a:t>labour</a:t>
          </a:r>
          <a:r>
            <a:rPr lang="en-US" sz="2800" b="0" i="0" kern="1200" baseline="0" dirty="0">
              <a:solidFill>
                <a:schemeClr val="tx1"/>
              </a:solidFill>
            </a:rPr>
            <a:t> markets, depending on</a:t>
          </a:r>
          <a:r>
            <a:rPr lang="pl-PL" sz="2800" b="0" i="0" kern="1200" baseline="0" dirty="0">
              <a:solidFill>
                <a:schemeClr val="tx1"/>
              </a:solidFill>
            </a:rPr>
            <a:t>:</a:t>
          </a:r>
          <a:endParaRPr lang="pl-PL" sz="2800" kern="1200" dirty="0">
            <a:solidFill>
              <a:schemeClr val="tx1"/>
            </a:solidFill>
          </a:endParaRPr>
        </a:p>
      </dsp:txBody>
      <dsp:txXfrm>
        <a:off x="75863" y="1726741"/>
        <a:ext cx="10363874" cy="1402326"/>
      </dsp:txXfrm>
    </dsp:sp>
    <dsp:sp modelId="{E80ABAE7-249C-428D-9457-6292D824268A}">
      <dsp:nvSpPr>
        <dsp:cNvPr id="0" name=""/>
        <dsp:cNvSpPr/>
      </dsp:nvSpPr>
      <dsp:spPr>
        <a:xfrm>
          <a:off x="0" y="3204931"/>
          <a:ext cx="10515600"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pl-PL" sz="2200" b="0" i="0" kern="1200" baseline="0" dirty="0" err="1"/>
            <a:t>numbers</a:t>
          </a:r>
          <a:r>
            <a:rPr lang="pl-PL" sz="2200" b="0" i="0" kern="1200" baseline="0" dirty="0"/>
            <a:t>, </a:t>
          </a:r>
          <a:r>
            <a:rPr lang="pl-PL" sz="2200" b="0" i="0" kern="1200" baseline="0" dirty="0" err="1"/>
            <a:t>skills</a:t>
          </a:r>
          <a:r>
            <a:rPr lang="pl-PL" sz="2200" b="0" i="0" kern="1200" baseline="0" dirty="0"/>
            <a:t>, </a:t>
          </a:r>
          <a:r>
            <a:rPr lang="en-US" sz="2200" b="0" i="0" kern="1200" baseline="0" dirty="0"/>
            <a:t>competences and experiences required, </a:t>
          </a:r>
          <a:endParaRPr lang="pl-PL" sz="2200" kern="1200" dirty="0"/>
        </a:p>
        <a:p>
          <a:pPr marL="228600" lvl="1" indent="-228600" algn="l" defTabSz="977900">
            <a:lnSpc>
              <a:spcPct val="90000"/>
            </a:lnSpc>
            <a:spcBef>
              <a:spcPct val="0"/>
            </a:spcBef>
            <a:spcAft>
              <a:spcPct val="20000"/>
            </a:spcAft>
            <a:buChar char="•"/>
          </a:pPr>
          <a:r>
            <a:rPr lang="en-US" sz="2200" b="0" i="0" kern="1200" baseline="0" dirty="0"/>
            <a:t>the potential financial costs involved and the perceived</a:t>
          </a:r>
          <a:r>
            <a:rPr lang="pl-PL" sz="2200" b="0" i="0" kern="1200" baseline="0" dirty="0"/>
            <a:t>,</a:t>
          </a:r>
          <a:endParaRPr lang="pl-PL" sz="2200" kern="1200" dirty="0"/>
        </a:p>
        <a:p>
          <a:pPr marL="228600" lvl="1" indent="-228600" algn="l" defTabSz="977900">
            <a:lnSpc>
              <a:spcPct val="90000"/>
            </a:lnSpc>
            <a:spcBef>
              <a:spcPct val="0"/>
            </a:spcBef>
            <a:spcAft>
              <a:spcPct val="20000"/>
            </a:spcAft>
            <a:buChar char="•"/>
          </a:pPr>
          <a:r>
            <a:rPr lang="en-US" sz="2200" b="0" i="0" kern="1200" baseline="0" dirty="0"/>
            <a:t>benefits involved to the </a:t>
          </a:r>
          <a:r>
            <a:rPr lang="en-US" sz="2200" b="0" i="0" kern="1200" baseline="0" dirty="0" err="1"/>
            <a:t>organisation</a:t>
          </a:r>
          <a:r>
            <a:rPr lang="en-US" sz="2200" b="0" i="0" kern="1200" baseline="0" dirty="0"/>
            <a:t> concerned.</a:t>
          </a:r>
          <a:endParaRPr lang="pl-PL" sz="2200" kern="1200" dirty="0"/>
        </a:p>
      </dsp:txBody>
      <dsp:txXfrm>
        <a:off x="0" y="3204931"/>
        <a:ext cx="10515600" cy="11302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92E11-38B5-4A6F-A53F-A4204ED815EF}">
      <dsp:nvSpPr>
        <dsp:cNvPr id="0" name=""/>
        <dsp:cNvSpPr/>
      </dsp:nvSpPr>
      <dsp:spPr>
        <a:xfrm rot="5400000">
          <a:off x="5410072" y="-1189323"/>
          <a:ext cx="348107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b="0" i="0" kern="1200" baseline="0" dirty="0"/>
            <a:t>a lack of the specialist skills required;</a:t>
          </a:r>
          <a:endParaRPr lang="pl-PL" sz="3300" kern="1200" dirty="0"/>
        </a:p>
        <a:p>
          <a:pPr marL="285750" lvl="1" indent="-285750" algn="l" defTabSz="1466850">
            <a:lnSpc>
              <a:spcPct val="90000"/>
            </a:lnSpc>
            <a:spcBef>
              <a:spcPct val="0"/>
            </a:spcBef>
            <a:spcAft>
              <a:spcPct val="15000"/>
            </a:spcAft>
            <a:buChar char="•"/>
          </a:pPr>
          <a:r>
            <a:rPr lang="en-US" sz="3300" b="0" i="0" kern="1200" baseline="0" dirty="0"/>
            <a:t>a lack of experience required;</a:t>
          </a:r>
          <a:endParaRPr lang="pl-PL" sz="3300" kern="1200" dirty="0"/>
        </a:p>
        <a:p>
          <a:pPr marL="285750" lvl="1" indent="-285750" algn="l" defTabSz="1466850">
            <a:lnSpc>
              <a:spcPct val="90000"/>
            </a:lnSpc>
            <a:spcBef>
              <a:spcPct val="0"/>
            </a:spcBef>
            <a:spcAft>
              <a:spcPct val="15000"/>
            </a:spcAft>
            <a:buChar char="•"/>
          </a:pPr>
          <a:r>
            <a:rPr lang="en-US" sz="3300" b="0" i="0" kern="1200" baseline="0" dirty="0"/>
            <a:t>applicants want more pay than can be offered;</a:t>
          </a:r>
          <a:endParaRPr lang="pl-PL" sz="3300" kern="1200" dirty="0"/>
        </a:p>
        <a:p>
          <a:pPr marL="285750" lvl="1" indent="-285750" algn="l" defTabSz="1466850">
            <a:lnSpc>
              <a:spcPct val="90000"/>
            </a:lnSpc>
            <a:spcBef>
              <a:spcPct val="0"/>
            </a:spcBef>
            <a:spcAft>
              <a:spcPct val="15000"/>
            </a:spcAft>
            <a:buChar char="•"/>
          </a:pPr>
          <a:r>
            <a:rPr lang="pl-PL" sz="3300" b="0" i="0" kern="1200" baseline="0" dirty="0"/>
            <a:t>no </a:t>
          </a:r>
          <a:r>
            <a:rPr lang="pl-PL" sz="3300" b="0" i="0" kern="1200" baseline="0" dirty="0" err="1"/>
            <a:t>applicants</a:t>
          </a:r>
          <a:r>
            <a:rPr lang="pl-PL" sz="3300" b="0" i="0" kern="1200" baseline="0" dirty="0"/>
            <a:t>.</a:t>
          </a:r>
          <a:endParaRPr lang="pl-PL" sz="3300" kern="1200" dirty="0"/>
        </a:p>
      </dsp:txBody>
      <dsp:txXfrm rot="-5400000">
        <a:off x="3785615" y="605066"/>
        <a:ext cx="6560052" cy="3141206"/>
      </dsp:txXfrm>
    </dsp:sp>
    <dsp:sp modelId="{AF554CA4-9F64-4061-A1DF-6334A60DA666}">
      <dsp:nvSpPr>
        <dsp:cNvPr id="0" name=""/>
        <dsp:cNvSpPr/>
      </dsp:nvSpPr>
      <dsp:spPr>
        <a:xfrm>
          <a:off x="0" y="0"/>
          <a:ext cx="3785616" cy="4351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pl-PL" sz="4100" b="0" i="0" kern="1200" baseline="0" dirty="0">
              <a:solidFill>
                <a:schemeClr val="tx1"/>
              </a:solidFill>
            </a:rPr>
            <a:t>RECRUITMENT DIFFICULTIES</a:t>
          </a:r>
          <a:endParaRPr lang="pl-PL" sz="4100" kern="1200" dirty="0">
            <a:solidFill>
              <a:schemeClr val="tx1"/>
            </a:solidFill>
          </a:endParaRPr>
        </a:p>
      </dsp:txBody>
      <dsp:txXfrm>
        <a:off x="184799" y="184799"/>
        <a:ext cx="3416018" cy="39817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E2009-C3F3-4E48-93E1-6A89A2406484}">
      <dsp:nvSpPr>
        <dsp:cNvPr id="0" name=""/>
        <dsp:cNvSpPr/>
      </dsp:nvSpPr>
      <dsp:spPr>
        <a:xfrm>
          <a:off x="3364996" y="47683"/>
          <a:ext cx="3785616" cy="21225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pl-PL" sz="4000" kern="1200" dirty="0">
              <a:solidFill>
                <a:schemeClr val="tx1"/>
              </a:solidFill>
            </a:rPr>
            <a:t>THE INTERNAL CONTEXT </a:t>
          </a:r>
        </a:p>
      </dsp:txBody>
      <dsp:txXfrm>
        <a:off x="3468610" y="151297"/>
        <a:ext cx="3578388" cy="1915324"/>
      </dsp:txXfrm>
    </dsp:sp>
    <dsp:sp modelId="{92133D1F-141C-4DA8-920A-FA78B0A6266F}">
      <dsp:nvSpPr>
        <dsp:cNvPr id="0" name=""/>
        <dsp:cNvSpPr/>
      </dsp:nvSpPr>
      <dsp:spPr>
        <a:xfrm rot="5400000">
          <a:off x="6301587" y="-74983"/>
          <a:ext cx="1698041" cy="672998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0" i="0" kern="1200" baseline="0"/>
            <a:t>business strategy</a:t>
          </a:r>
          <a:endParaRPr lang="pl-PL" sz="1800" kern="1200"/>
        </a:p>
        <a:p>
          <a:pPr marL="171450" lvl="1" indent="-171450" algn="l" defTabSz="800100">
            <a:lnSpc>
              <a:spcPct val="90000"/>
            </a:lnSpc>
            <a:spcBef>
              <a:spcPct val="0"/>
            </a:spcBef>
            <a:spcAft>
              <a:spcPct val="15000"/>
            </a:spcAft>
            <a:buChar char="•"/>
          </a:pPr>
          <a:r>
            <a:rPr lang="en-US" sz="1800" b="0" i="0" kern="1200" baseline="0"/>
            <a:t>organisation’s approach to HRM</a:t>
          </a:r>
          <a:endParaRPr lang="pl-PL" sz="1800" kern="1200"/>
        </a:p>
        <a:p>
          <a:pPr marL="171450" lvl="1" indent="-171450" algn="l" defTabSz="800100">
            <a:lnSpc>
              <a:spcPct val="90000"/>
            </a:lnSpc>
            <a:spcBef>
              <a:spcPct val="0"/>
            </a:spcBef>
            <a:spcAft>
              <a:spcPct val="15000"/>
            </a:spcAft>
            <a:buChar char="•"/>
          </a:pPr>
          <a:r>
            <a:rPr lang="en-US" sz="1800" b="0" i="0" kern="1200" baseline="0"/>
            <a:t>financial position</a:t>
          </a:r>
          <a:r>
            <a:rPr lang="pl-PL" sz="1800" b="0" i="0" kern="1200" baseline="0"/>
            <a:t> of the organisation</a:t>
          </a:r>
          <a:endParaRPr lang="pl-PL" sz="1800" kern="1200"/>
        </a:p>
        <a:p>
          <a:pPr marL="171450" lvl="1" indent="-171450" algn="l" defTabSz="800100">
            <a:lnSpc>
              <a:spcPct val="90000"/>
            </a:lnSpc>
            <a:spcBef>
              <a:spcPct val="0"/>
            </a:spcBef>
            <a:spcAft>
              <a:spcPct val="15000"/>
            </a:spcAft>
            <a:buChar char="•"/>
          </a:pPr>
          <a:r>
            <a:rPr lang="en-US" sz="1800" b="0" i="0" kern="1200" baseline="0"/>
            <a:t>size of the organization</a:t>
          </a:r>
          <a:endParaRPr lang="pl-PL" sz="1800" kern="1200"/>
        </a:p>
        <a:p>
          <a:pPr marL="171450" lvl="1" indent="-171450" algn="l" defTabSz="800100">
            <a:lnSpc>
              <a:spcPct val="90000"/>
            </a:lnSpc>
            <a:spcBef>
              <a:spcPct val="0"/>
            </a:spcBef>
            <a:spcAft>
              <a:spcPct val="15000"/>
            </a:spcAft>
            <a:buChar char="•"/>
          </a:pPr>
          <a:r>
            <a:rPr lang="pl-PL" sz="1800" b="0" i="0" kern="1200" baseline="0" dirty="0" err="1"/>
            <a:t>organizational</a:t>
          </a:r>
          <a:r>
            <a:rPr lang="pl-PL" sz="1800" b="0" i="0" kern="1200" baseline="0" dirty="0"/>
            <a:t> </a:t>
          </a:r>
          <a:r>
            <a:rPr lang="en-US" sz="1800" b="0" i="0" kern="1200" baseline="0" dirty="0"/>
            <a:t>culture</a:t>
          </a:r>
          <a:endParaRPr lang="pl-PL" sz="1800" kern="1200" dirty="0"/>
        </a:p>
      </dsp:txBody>
      <dsp:txXfrm rot="-5400000">
        <a:off x="3785616" y="2523880"/>
        <a:ext cx="6647092" cy="1532257"/>
      </dsp:txXfrm>
    </dsp:sp>
    <dsp:sp modelId="{E8BDC86C-B158-4649-9E0B-54429DC2E88A}">
      <dsp:nvSpPr>
        <dsp:cNvPr id="0" name=""/>
        <dsp:cNvSpPr/>
      </dsp:nvSpPr>
      <dsp:spPr>
        <a:xfrm>
          <a:off x="0" y="2228732"/>
          <a:ext cx="3785616" cy="2122552"/>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pl-PL" sz="2600" b="0" i="0" kern="1200" baseline="0" dirty="0" err="1">
              <a:solidFill>
                <a:schemeClr val="tx1"/>
              </a:solidFill>
            </a:rPr>
            <a:t>Factors</a:t>
          </a:r>
          <a:r>
            <a:rPr lang="pl-PL" sz="2600" b="0" i="0" kern="1200" baseline="0" dirty="0">
              <a:solidFill>
                <a:schemeClr val="tx1"/>
              </a:solidFill>
            </a:rPr>
            <a:t> </a:t>
          </a:r>
          <a:r>
            <a:rPr lang="pl-PL" sz="2600" b="0" i="0" kern="1200" baseline="0" dirty="0" err="1">
              <a:solidFill>
                <a:schemeClr val="tx1"/>
              </a:solidFill>
            </a:rPr>
            <a:t>within</a:t>
          </a:r>
          <a:r>
            <a:rPr lang="pl-PL" sz="2600" b="0" i="0" kern="1200" baseline="0" dirty="0">
              <a:solidFill>
                <a:schemeClr val="tx1"/>
              </a:solidFill>
            </a:rPr>
            <a:t> </a:t>
          </a:r>
          <a:r>
            <a:rPr lang="pl-PL" sz="2600" b="0" i="0" kern="1200" baseline="0" dirty="0" err="1">
              <a:solidFill>
                <a:schemeClr val="tx1"/>
              </a:solidFill>
            </a:rPr>
            <a:t>organisations</a:t>
          </a:r>
          <a:r>
            <a:rPr lang="pl-PL" sz="2600" b="0" i="0" kern="1200" baseline="0" dirty="0">
              <a:solidFill>
                <a:schemeClr val="tx1"/>
              </a:solidFill>
            </a:rPr>
            <a:t> </a:t>
          </a:r>
          <a:r>
            <a:rPr lang="pl-PL" sz="2600" b="0" i="0" kern="1200" baseline="0" dirty="0" err="1">
              <a:solidFill>
                <a:schemeClr val="tx1"/>
              </a:solidFill>
            </a:rPr>
            <a:t>also</a:t>
          </a:r>
          <a:r>
            <a:rPr lang="pl-PL" sz="2600" kern="1200" dirty="0">
              <a:solidFill>
                <a:schemeClr val="tx1"/>
              </a:solidFill>
            </a:rPr>
            <a:t> </a:t>
          </a:r>
          <a:r>
            <a:rPr lang="en-US" sz="2600" b="0" i="0" kern="1200" baseline="0" dirty="0">
              <a:solidFill>
                <a:schemeClr val="tx1"/>
              </a:solidFill>
            </a:rPr>
            <a:t>affect the way recruitment and selection is handled. </a:t>
          </a:r>
          <a:endParaRPr lang="pl-PL" sz="2600" kern="1200" dirty="0">
            <a:solidFill>
              <a:schemeClr val="tx1"/>
            </a:solidFill>
          </a:endParaRPr>
        </a:p>
      </dsp:txBody>
      <dsp:txXfrm>
        <a:off x="103614" y="2332346"/>
        <a:ext cx="3578388" cy="1915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4C707-92ED-4D41-BD77-96C1A83E0946}">
      <dsp:nvSpPr>
        <dsp:cNvPr id="0" name=""/>
        <dsp:cNvSpPr/>
      </dsp:nvSpPr>
      <dsp:spPr>
        <a:xfrm>
          <a:off x="788669" y="0"/>
          <a:ext cx="8938260"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2C23A-DA14-461D-B509-971BAC482B5E}">
      <dsp:nvSpPr>
        <dsp:cNvPr id="0" name=""/>
        <dsp:cNvSpPr/>
      </dsp:nvSpPr>
      <dsp:spPr>
        <a:xfrm>
          <a:off x="4621" y="1305401"/>
          <a:ext cx="2020453"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solidFill>
                <a:schemeClr val="tx1"/>
              </a:solidFill>
            </a:rPr>
            <a:t>defining the vacancy, </a:t>
          </a:r>
          <a:endParaRPr lang="pl-PL" sz="2300" kern="1200" dirty="0">
            <a:solidFill>
              <a:schemeClr val="tx1"/>
            </a:solidFill>
          </a:endParaRPr>
        </a:p>
      </dsp:txBody>
      <dsp:txXfrm>
        <a:off x="89587" y="1390367"/>
        <a:ext cx="1850521" cy="1570603"/>
      </dsp:txXfrm>
    </dsp:sp>
    <dsp:sp modelId="{3DB5DC51-E5D6-42BB-A073-39F3B5440BA0}">
      <dsp:nvSpPr>
        <dsp:cNvPr id="0" name=""/>
        <dsp:cNvSpPr/>
      </dsp:nvSpPr>
      <dsp:spPr>
        <a:xfrm>
          <a:off x="2126097" y="1305401"/>
          <a:ext cx="2020453" cy="174053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solidFill>
                <a:schemeClr val="tx1"/>
              </a:solidFill>
            </a:rPr>
            <a:t>attracting applicants, </a:t>
          </a:r>
          <a:endParaRPr lang="pl-PL" sz="2300" kern="1200" dirty="0">
            <a:solidFill>
              <a:schemeClr val="tx1"/>
            </a:solidFill>
          </a:endParaRPr>
        </a:p>
      </dsp:txBody>
      <dsp:txXfrm>
        <a:off x="2211063" y="1390367"/>
        <a:ext cx="1850521" cy="1570603"/>
      </dsp:txXfrm>
    </dsp:sp>
    <dsp:sp modelId="{883E02DE-64CE-4711-A971-184E48C244CE}">
      <dsp:nvSpPr>
        <dsp:cNvPr id="0" name=""/>
        <dsp:cNvSpPr/>
      </dsp:nvSpPr>
      <dsp:spPr>
        <a:xfrm>
          <a:off x="4247573" y="1305401"/>
          <a:ext cx="2020453" cy="174053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solidFill>
                <a:schemeClr val="tx1"/>
              </a:solidFill>
            </a:rPr>
            <a:t>assessing candidates,</a:t>
          </a:r>
          <a:endParaRPr lang="pl-PL" sz="2300" kern="1200" dirty="0">
            <a:solidFill>
              <a:schemeClr val="tx1"/>
            </a:solidFill>
          </a:endParaRPr>
        </a:p>
      </dsp:txBody>
      <dsp:txXfrm>
        <a:off x="4332539" y="1390367"/>
        <a:ext cx="1850521" cy="1570603"/>
      </dsp:txXfrm>
    </dsp:sp>
    <dsp:sp modelId="{937D825C-28F5-4BB7-9952-8F99C36114E4}">
      <dsp:nvSpPr>
        <dsp:cNvPr id="0" name=""/>
        <dsp:cNvSpPr/>
      </dsp:nvSpPr>
      <dsp:spPr>
        <a:xfrm>
          <a:off x="6369049" y="1305401"/>
          <a:ext cx="2020453" cy="174053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solidFill>
                <a:schemeClr val="tx1"/>
              </a:solidFill>
            </a:rPr>
            <a:t>making appropriate</a:t>
          </a:r>
          <a:r>
            <a:rPr lang="pl-PL" sz="2300" b="0" i="0" kern="1200" baseline="0" dirty="0">
              <a:solidFill>
                <a:schemeClr val="tx1"/>
              </a:solidFill>
            </a:rPr>
            <a:t> </a:t>
          </a:r>
          <a:r>
            <a:rPr lang="en-US" sz="2300" b="0" i="0" kern="1200" baseline="0" dirty="0">
              <a:solidFill>
                <a:schemeClr val="tx1"/>
              </a:solidFill>
            </a:rPr>
            <a:t>decisions,</a:t>
          </a:r>
          <a:endParaRPr lang="pl-PL" sz="2300" kern="1200" dirty="0">
            <a:solidFill>
              <a:schemeClr val="tx1"/>
            </a:solidFill>
          </a:endParaRPr>
        </a:p>
      </dsp:txBody>
      <dsp:txXfrm>
        <a:off x="6454015" y="1390367"/>
        <a:ext cx="1850521" cy="1570603"/>
      </dsp:txXfrm>
    </dsp:sp>
    <dsp:sp modelId="{8F2AE72E-B753-4F08-88D4-0420A44CF9C1}">
      <dsp:nvSpPr>
        <dsp:cNvPr id="0" name=""/>
        <dsp:cNvSpPr/>
      </dsp:nvSpPr>
      <dsp:spPr>
        <a:xfrm>
          <a:off x="8490525" y="1305401"/>
          <a:ext cx="2020453"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solidFill>
                <a:schemeClr val="tx1"/>
              </a:solidFill>
            </a:rPr>
            <a:t>evaluating the effectiveness of the process</a:t>
          </a:r>
          <a:endParaRPr lang="pl-PL" sz="2300" kern="1200" dirty="0">
            <a:solidFill>
              <a:schemeClr val="tx1"/>
            </a:solidFill>
          </a:endParaRPr>
        </a:p>
      </dsp:txBody>
      <dsp:txXfrm>
        <a:off x="8575491" y="1390367"/>
        <a:ext cx="1850521" cy="15706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9083B-D71F-4CE7-AFCB-8C65504E1DA1}">
      <dsp:nvSpPr>
        <dsp:cNvPr id="0" name=""/>
        <dsp:cNvSpPr/>
      </dsp:nvSpPr>
      <dsp:spPr>
        <a:xfrm>
          <a:off x="0" y="232344"/>
          <a:ext cx="10515600" cy="7195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baseline="0" dirty="0">
              <a:solidFill>
                <a:schemeClr val="tx1"/>
              </a:solidFill>
            </a:rPr>
            <a:t>The key advantages of online recruitment are that it can:</a:t>
          </a:r>
          <a:endParaRPr lang="pl-PL" sz="3000" kern="1200" dirty="0">
            <a:solidFill>
              <a:schemeClr val="tx1"/>
            </a:solidFill>
          </a:endParaRPr>
        </a:p>
      </dsp:txBody>
      <dsp:txXfrm>
        <a:off x="35125" y="267469"/>
        <a:ext cx="10445350" cy="649299"/>
      </dsp:txXfrm>
    </dsp:sp>
    <dsp:sp modelId="{507F4A22-789F-419B-84CD-796C728EDE6A}">
      <dsp:nvSpPr>
        <dsp:cNvPr id="0" name=""/>
        <dsp:cNvSpPr/>
      </dsp:nvSpPr>
      <dsp:spPr>
        <a:xfrm>
          <a:off x="0" y="951894"/>
          <a:ext cx="10515600" cy="316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b="0" i="0" kern="1200" baseline="0" dirty="0"/>
            <a:t>provide a shorter recruitment cycle and streamlined administration;</a:t>
          </a:r>
          <a:endParaRPr lang="pl-PL" sz="2300" kern="1200" dirty="0"/>
        </a:p>
        <a:p>
          <a:pPr marL="228600" lvl="1" indent="-228600" algn="l" defTabSz="1022350">
            <a:lnSpc>
              <a:spcPct val="90000"/>
            </a:lnSpc>
            <a:spcBef>
              <a:spcPct val="0"/>
            </a:spcBef>
            <a:spcAft>
              <a:spcPct val="20000"/>
            </a:spcAft>
            <a:buChar char="•"/>
          </a:pPr>
          <a:r>
            <a:rPr lang="en-US" sz="2300" b="0" i="0" kern="1200" baseline="0" dirty="0"/>
            <a:t>reduce recruitment costs if used instead of rather than as well as other methods;</a:t>
          </a:r>
          <a:endParaRPr lang="pl-PL" sz="2300" kern="1200" dirty="0"/>
        </a:p>
        <a:p>
          <a:pPr marL="228600" lvl="1" indent="-228600" algn="l" defTabSz="1022350">
            <a:lnSpc>
              <a:spcPct val="90000"/>
            </a:lnSpc>
            <a:spcBef>
              <a:spcPct val="0"/>
            </a:spcBef>
            <a:spcAft>
              <a:spcPct val="20000"/>
            </a:spcAft>
            <a:buChar char="•"/>
          </a:pPr>
          <a:r>
            <a:rPr lang="en-US" sz="2300" b="0" i="0" kern="1200" baseline="0" dirty="0"/>
            <a:t>reach a wide pool of applicants;</a:t>
          </a:r>
          <a:endParaRPr lang="pl-PL" sz="2300" kern="1200" dirty="0"/>
        </a:p>
        <a:p>
          <a:pPr marL="228600" lvl="1" indent="-228600" algn="l" defTabSz="1022350">
            <a:lnSpc>
              <a:spcPct val="90000"/>
            </a:lnSpc>
            <a:spcBef>
              <a:spcPct val="0"/>
            </a:spcBef>
            <a:spcAft>
              <a:spcPct val="20000"/>
            </a:spcAft>
            <a:buChar char="•"/>
          </a:pPr>
          <a:r>
            <a:rPr lang="en-US" sz="2300" b="0" i="0" kern="1200" baseline="0"/>
            <a:t>provide the image of an up-to-date organisation;</a:t>
          </a:r>
          <a:endParaRPr lang="pl-PL" sz="2300" kern="1200"/>
        </a:p>
        <a:p>
          <a:pPr marL="228600" lvl="1" indent="-228600" algn="l" defTabSz="1022350">
            <a:lnSpc>
              <a:spcPct val="90000"/>
            </a:lnSpc>
            <a:spcBef>
              <a:spcPct val="0"/>
            </a:spcBef>
            <a:spcAft>
              <a:spcPct val="20000"/>
            </a:spcAft>
            <a:buChar char="•"/>
          </a:pPr>
          <a:r>
            <a:rPr lang="pl-PL" sz="2300" b="0" i="0" kern="1200" baseline="0"/>
            <a:t>provide global coverage 24/7;</a:t>
          </a:r>
          <a:endParaRPr lang="pl-PL" sz="2300" kern="1200"/>
        </a:p>
        <a:p>
          <a:pPr marL="228600" lvl="1" indent="-228600" algn="l" defTabSz="1022350">
            <a:lnSpc>
              <a:spcPct val="90000"/>
            </a:lnSpc>
            <a:spcBef>
              <a:spcPct val="0"/>
            </a:spcBef>
            <a:spcAft>
              <a:spcPct val="20000"/>
            </a:spcAft>
            <a:buChar char="•"/>
          </a:pPr>
          <a:r>
            <a:rPr lang="en-US" sz="2300" b="0" i="0" kern="1200" baseline="0" dirty="0"/>
            <a:t>be a cost-effective way to build a talent bank for future vacancies;</a:t>
          </a:r>
          <a:endParaRPr lang="pl-PL" sz="2300" kern="1200" dirty="0"/>
        </a:p>
        <a:p>
          <a:pPr marL="228600" lvl="1" indent="-228600" algn="l" defTabSz="1022350">
            <a:lnSpc>
              <a:spcPct val="90000"/>
            </a:lnSpc>
            <a:spcBef>
              <a:spcPct val="0"/>
            </a:spcBef>
            <a:spcAft>
              <a:spcPct val="20000"/>
            </a:spcAft>
            <a:buChar char="•"/>
          </a:pPr>
          <a:r>
            <a:rPr lang="en-US" sz="2300" b="0" i="0" kern="1200" baseline="0"/>
            <a:t>help handle high volume job applications in a consistent way;</a:t>
          </a:r>
          <a:endParaRPr lang="pl-PL" sz="2300" kern="1200"/>
        </a:p>
        <a:p>
          <a:pPr marL="228600" lvl="1" indent="-228600" algn="l" defTabSz="1022350">
            <a:lnSpc>
              <a:spcPct val="90000"/>
            </a:lnSpc>
            <a:spcBef>
              <a:spcPct val="0"/>
            </a:spcBef>
            <a:spcAft>
              <a:spcPct val="20000"/>
            </a:spcAft>
            <a:buChar char="•"/>
          </a:pPr>
          <a:r>
            <a:rPr lang="en-US" sz="2300" b="0" i="0" kern="1200" baseline="0" dirty="0"/>
            <a:t>make internal vacancies known across multiple sites and separate divisions.</a:t>
          </a:r>
          <a:endParaRPr lang="pl-PL" sz="2300" kern="1200" dirty="0"/>
        </a:p>
      </dsp:txBody>
      <dsp:txXfrm>
        <a:off x="0" y="951894"/>
        <a:ext cx="10515600" cy="31670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DE855-EC08-4445-BE35-364A1CF74CC8}">
      <dsp:nvSpPr>
        <dsp:cNvPr id="0" name=""/>
        <dsp:cNvSpPr/>
      </dsp:nvSpPr>
      <dsp:spPr>
        <a:xfrm>
          <a:off x="0" y="216999"/>
          <a:ext cx="10515600" cy="6715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dirty="0">
              <a:solidFill>
                <a:schemeClr val="tx1"/>
              </a:solidFill>
            </a:rPr>
            <a:t>The key disadvantages are that online recruitment can:</a:t>
          </a:r>
          <a:endParaRPr lang="pl-PL" sz="2800" kern="1200" dirty="0">
            <a:solidFill>
              <a:schemeClr val="tx1"/>
            </a:solidFill>
          </a:endParaRPr>
        </a:p>
      </dsp:txBody>
      <dsp:txXfrm>
        <a:off x="32784" y="249783"/>
        <a:ext cx="10450032" cy="606012"/>
      </dsp:txXfrm>
    </dsp:sp>
    <dsp:sp modelId="{C1F53C69-9581-40CA-A627-3DD73284515F}">
      <dsp:nvSpPr>
        <dsp:cNvPr id="0" name=""/>
        <dsp:cNvSpPr/>
      </dsp:nvSpPr>
      <dsp:spPr>
        <a:xfrm>
          <a:off x="0" y="888579"/>
          <a:ext cx="10515600" cy="324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0" i="0" kern="1200" baseline="0" dirty="0"/>
            <a:t>limit the applicant audience as the internet is not the first choice for all job seekers;</a:t>
          </a:r>
          <a:endParaRPr lang="pl-PL" sz="2200" kern="1200" dirty="0"/>
        </a:p>
        <a:p>
          <a:pPr marL="228600" lvl="1" indent="-228600" algn="l" defTabSz="977900">
            <a:lnSpc>
              <a:spcPct val="90000"/>
            </a:lnSpc>
            <a:spcBef>
              <a:spcPct val="0"/>
            </a:spcBef>
            <a:spcAft>
              <a:spcPct val="20000"/>
            </a:spcAft>
            <a:buChar char="•"/>
          </a:pPr>
          <a:r>
            <a:rPr lang="pl-PL" sz="2200" b="0" i="0" kern="1200" baseline="0" dirty="0" err="1"/>
            <a:t>cause</a:t>
          </a:r>
          <a:r>
            <a:rPr lang="pl-PL" sz="2200" b="0" i="0" kern="1200" baseline="0" dirty="0"/>
            <a:t> </a:t>
          </a:r>
          <a:r>
            <a:rPr lang="pl-PL" sz="2200" b="0" i="0" kern="1200" baseline="0" dirty="0" err="1"/>
            <a:t>applications</a:t>
          </a:r>
          <a:r>
            <a:rPr lang="pl-PL" sz="2200" b="0" i="0" kern="1200" baseline="0" dirty="0"/>
            <a:t> </a:t>
          </a:r>
          <a:r>
            <a:rPr lang="pl-PL" sz="2200" b="0" i="0" kern="1200" baseline="0" dirty="0" err="1"/>
            <a:t>overload</a:t>
          </a:r>
          <a:r>
            <a:rPr lang="pl-PL" sz="2200" b="0" i="0" kern="1200" baseline="0" dirty="0"/>
            <a:t> </a:t>
          </a:r>
          <a:r>
            <a:rPr lang="pl-PL" sz="2200" b="0" i="0" kern="1200" baseline="0" dirty="0" err="1"/>
            <a:t>or</a:t>
          </a:r>
          <a:r>
            <a:rPr lang="pl-PL" sz="2200" b="0" i="0" kern="1200" baseline="0" dirty="0"/>
            <a:t> </a:t>
          </a:r>
          <a:r>
            <a:rPr lang="pl-PL" sz="2200" b="0" i="0" kern="1200" baseline="0" dirty="0" err="1"/>
            <a:t>inappropriate</a:t>
          </a:r>
          <a:r>
            <a:rPr lang="pl-PL" sz="2200" b="0" i="0" kern="1200" baseline="0" dirty="0"/>
            <a:t> </a:t>
          </a:r>
          <a:r>
            <a:rPr lang="pl-PL" sz="2200" b="0" i="0" kern="1200" baseline="0" dirty="0" err="1"/>
            <a:t>applications</a:t>
          </a:r>
          <a:r>
            <a:rPr lang="pl-PL" sz="2200" b="0" i="0" kern="1200" baseline="0" dirty="0"/>
            <a:t>;</a:t>
          </a:r>
          <a:endParaRPr lang="pl-PL" sz="2200" kern="1200" dirty="0"/>
        </a:p>
        <a:p>
          <a:pPr marL="228600" lvl="1" indent="-228600" algn="l" defTabSz="977900">
            <a:lnSpc>
              <a:spcPct val="90000"/>
            </a:lnSpc>
            <a:spcBef>
              <a:spcPct val="0"/>
            </a:spcBef>
            <a:spcAft>
              <a:spcPct val="20000"/>
            </a:spcAft>
            <a:buChar char="•"/>
          </a:pPr>
          <a:r>
            <a:rPr lang="en-US" sz="2200" b="0" i="0" kern="1200" baseline="0"/>
            <a:t>exclude those who cannot or do not want to search for a new job online;</a:t>
          </a:r>
          <a:endParaRPr lang="pl-PL" sz="2200" kern="1200"/>
        </a:p>
        <a:p>
          <a:pPr marL="228600" lvl="1" indent="-228600" algn="l" defTabSz="977900">
            <a:lnSpc>
              <a:spcPct val="90000"/>
            </a:lnSpc>
            <a:spcBef>
              <a:spcPct val="0"/>
            </a:spcBef>
            <a:spcAft>
              <a:spcPct val="20000"/>
            </a:spcAft>
            <a:buChar char="•"/>
          </a:pPr>
          <a:r>
            <a:rPr lang="en-US" sz="2200" b="0" i="0" kern="1200" baseline="0" dirty="0"/>
            <a:t>give rise to allegations of discrimination, particularly in the use of limited key words to</a:t>
          </a:r>
          <a:r>
            <a:rPr lang="pl-PL" sz="2200" b="0" i="0" kern="1200" baseline="0" dirty="0"/>
            <a:t> </a:t>
          </a:r>
          <a:r>
            <a:rPr lang="pl-PL" sz="2200" b="0" i="0" kern="1200" baseline="0" dirty="0" err="1"/>
            <a:t>screen</a:t>
          </a:r>
          <a:r>
            <a:rPr lang="pl-PL" sz="2200" b="0" i="0" kern="1200" baseline="0" dirty="0"/>
            <a:t> </a:t>
          </a:r>
          <a:r>
            <a:rPr lang="pl-PL" sz="2200" b="0" i="0" kern="1200" baseline="0" dirty="0" err="1"/>
            <a:t>CVs</a:t>
          </a:r>
          <a:r>
            <a:rPr lang="pl-PL" sz="2200" b="0" i="0" kern="1200" baseline="0" dirty="0"/>
            <a:t>;</a:t>
          </a:r>
          <a:endParaRPr lang="pl-PL" sz="2200" kern="1200" dirty="0"/>
        </a:p>
        <a:p>
          <a:pPr marL="228600" lvl="1" indent="-228600" algn="l" defTabSz="977900">
            <a:lnSpc>
              <a:spcPct val="90000"/>
            </a:lnSpc>
            <a:spcBef>
              <a:spcPct val="0"/>
            </a:spcBef>
            <a:spcAft>
              <a:spcPct val="20000"/>
            </a:spcAft>
            <a:buChar char="•"/>
          </a:pPr>
          <a:r>
            <a:rPr lang="en-US" sz="2200" b="0" i="0" kern="1200" baseline="0" dirty="0"/>
            <a:t>make the process impersonal which may be off-putting for some candidates;</a:t>
          </a:r>
          <a:endParaRPr lang="pl-PL" sz="2200" kern="1200" dirty="0"/>
        </a:p>
        <a:p>
          <a:pPr marL="228600" lvl="1" indent="-228600" algn="l" defTabSz="977900">
            <a:lnSpc>
              <a:spcPct val="90000"/>
            </a:lnSpc>
            <a:spcBef>
              <a:spcPct val="0"/>
            </a:spcBef>
            <a:spcAft>
              <a:spcPct val="20000"/>
            </a:spcAft>
            <a:buChar char="•"/>
          </a:pPr>
          <a:r>
            <a:rPr lang="en-US" sz="2200" b="0" i="0" kern="1200" baseline="0" dirty="0"/>
            <a:t>turn off candidates if the website is badly designed;</a:t>
          </a:r>
          <a:endParaRPr lang="pl-PL" sz="2200" kern="1200" dirty="0"/>
        </a:p>
        <a:p>
          <a:pPr marL="228600" lvl="1" indent="-228600" algn="l" defTabSz="977900">
            <a:lnSpc>
              <a:spcPct val="90000"/>
            </a:lnSpc>
            <a:spcBef>
              <a:spcPct val="0"/>
            </a:spcBef>
            <a:spcAft>
              <a:spcPct val="20000"/>
            </a:spcAft>
            <a:buChar char="•"/>
          </a:pPr>
          <a:r>
            <a:rPr lang="en-US" sz="2200" b="0" i="0" kern="1200" baseline="0" dirty="0"/>
            <a:t>lose out on candidates particularly if the </a:t>
          </a:r>
          <a:r>
            <a:rPr lang="en-US" sz="2200" b="0" i="0" kern="1200" baseline="0" dirty="0" err="1"/>
            <a:t>organisation’s</a:t>
          </a:r>
          <a:r>
            <a:rPr lang="en-US" sz="2200" b="0" i="0" kern="1200" baseline="0" dirty="0"/>
            <a:t> website is below the search engine</a:t>
          </a:r>
          <a:r>
            <a:rPr lang="pl-PL" sz="2200" b="0" i="0" kern="1200" baseline="0" dirty="0"/>
            <a:t> ranking of </a:t>
          </a:r>
          <a:r>
            <a:rPr lang="pl-PL" sz="2200" b="0" i="0" kern="1200" baseline="0" dirty="0" err="1"/>
            <a:t>competitors</a:t>
          </a:r>
          <a:r>
            <a:rPr lang="pl-PL" sz="2200" b="0" i="0" kern="1200" baseline="0" dirty="0"/>
            <a:t>.</a:t>
          </a:r>
          <a:endParaRPr lang="pl-PL" sz="2200" kern="1200" dirty="0"/>
        </a:p>
      </dsp:txBody>
      <dsp:txXfrm>
        <a:off x="0" y="888579"/>
        <a:ext cx="10515600" cy="32457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C08CB-4508-4FD0-9194-061D5B310B28}">
      <dsp:nvSpPr>
        <dsp:cNvPr id="0" name=""/>
        <dsp:cNvSpPr/>
      </dsp:nvSpPr>
      <dsp:spPr>
        <a:xfrm>
          <a:off x="51" y="17829"/>
          <a:ext cx="4913783" cy="106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pl-PL" sz="3700" kern="1200" dirty="0">
              <a:solidFill>
                <a:schemeClr val="tx1"/>
              </a:solidFill>
            </a:rPr>
            <a:t>TRADITIONAL</a:t>
          </a:r>
          <a:endParaRPr lang="pl-PL" sz="3700" kern="1200" dirty="0"/>
        </a:p>
      </dsp:txBody>
      <dsp:txXfrm>
        <a:off x="51" y="17829"/>
        <a:ext cx="4913783" cy="1065600"/>
      </dsp:txXfrm>
    </dsp:sp>
    <dsp:sp modelId="{C2C50933-FE34-4AA8-93D6-33D91655F601}">
      <dsp:nvSpPr>
        <dsp:cNvPr id="0" name=""/>
        <dsp:cNvSpPr/>
      </dsp:nvSpPr>
      <dsp:spPr>
        <a:xfrm>
          <a:off x="51" y="1083429"/>
          <a:ext cx="4913783" cy="32500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pl-PL" sz="3700" kern="1200" dirty="0" err="1"/>
            <a:t>press</a:t>
          </a:r>
          <a:r>
            <a:rPr lang="pl-PL" sz="3700" kern="1200" dirty="0"/>
            <a:t> </a:t>
          </a:r>
          <a:r>
            <a:rPr lang="pl-PL" sz="3700" kern="1200" dirty="0" err="1"/>
            <a:t>advertising</a:t>
          </a:r>
          <a:endParaRPr lang="pl-PL" sz="3700" kern="1200" dirty="0"/>
        </a:p>
        <a:p>
          <a:pPr marL="285750" lvl="1" indent="-285750" algn="l" defTabSz="1644650">
            <a:lnSpc>
              <a:spcPct val="90000"/>
            </a:lnSpc>
            <a:spcBef>
              <a:spcPct val="0"/>
            </a:spcBef>
            <a:spcAft>
              <a:spcPct val="15000"/>
            </a:spcAft>
            <a:buChar char="•"/>
          </a:pPr>
          <a:r>
            <a:rPr lang="pl-PL" sz="3700" kern="1200" dirty="0" err="1"/>
            <a:t>interviews</a:t>
          </a:r>
          <a:r>
            <a:rPr lang="pl-PL" sz="3700" kern="1200" dirty="0"/>
            <a:t> (i.e. </a:t>
          </a:r>
          <a:r>
            <a:rPr lang="pl-PL" sz="3700" kern="1200" dirty="0" err="1"/>
            <a:t>telephone</a:t>
          </a:r>
          <a:r>
            <a:rPr lang="pl-PL" sz="3700" kern="1200" dirty="0"/>
            <a:t> </a:t>
          </a:r>
          <a:r>
            <a:rPr lang="pl-PL" sz="3700" kern="1200" dirty="0" err="1"/>
            <a:t>interviewing</a:t>
          </a:r>
          <a:r>
            <a:rPr lang="pl-PL" sz="3700" kern="1200" dirty="0"/>
            <a:t>)</a:t>
          </a:r>
        </a:p>
        <a:p>
          <a:pPr marL="285750" lvl="1" indent="-285750" algn="l" defTabSz="1644650">
            <a:lnSpc>
              <a:spcPct val="90000"/>
            </a:lnSpc>
            <a:spcBef>
              <a:spcPct val="0"/>
            </a:spcBef>
            <a:spcAft>
              <a:spcPct val="15000"/>
            </a:spcAft>
            <a:buChar char="•"/>
          </a:pPr>
          <a:r>
            <a:rPr lang="pl-PL" sz="3700" kern="1200" dirty="0" err="1"/>
            <a:t>references</a:t>
          </a:r>
          <a:endParaRPr lang="pl-PL" sz="3700" kern="1200" dirty="0"/>
        </a:p>
      </dsp:txBody>
      <dsp:txXfrm>
        <a:off x="51" y="1083429"/>
        <a:ext cx="4913783" cy="3250080"/>
      </dsp:txXfrm>
    </dsp:sp>
    <dsp:sp modelId="{5F159C8B-F5B8-4D35-8332-A10FAA8B3880}">
      <dsp:nvSpPr>
        <dsp:cNvPr id="0" name=""/>
        <dsp:cNvSpPr/>
      </dsp:nvSpPr>
      <dsp:spPr>
        <a:xfrm>
          <a:off x="5601764" y="17829"/>
          <a:ext cx="4913783" cy="106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pl-PL" sz="3700" kern="1200" dirty="0">
              <a:solidFill>
                <a:schemeClr val="tx1"/>
              </a:solidFill>
            </a:rPr>
            <a:t>SOPHISTICATED</a:t>
          </a:r>
        </a:p>
      </dsp:txBody>
      <dsp:txXfrm>
        <a:off x="5601764" y="17829"/>
        <a:ext cx="4913783" cy="1065600"/>
      </dsp:txXfrm>
    </dsp:sp>
    <dsp:sp modelId="{1A777E75-6B15-482A-9E7D-EC765EEB256E}">
      <dsp:nvSpPr>
        <dsp:cNvPr id="0" name=""/>
        <dsp:cNvSpPr/>
      </dsp:nvSpPr>
      <dsp:spPr>
        <a:xfrm>
          <a:off x="5601764" y="1083429"/>
          <a:ext cx="4913783" cy="32500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pl-PL" sz="3700" kern="1200" dirty="0" err="1"/>
            <a:t>psychometric</a:t>
          </a:r>
          <a:r>
            <a:rPr lang="pl-PL" sz="3700" kern="1200" dirty="0"/>
            <a:t> </a:t>
          </a:r>
          <a:r>
            <a:rPr lang="pl-PL" sz="3700" kern="1200" dirty="0" err="1"/>
            <a:t>tests</a:t>
          </a:r>
          <a:endParaRPr lang="pl-PL" sz="3700" kern="1200" dirty="0"/>
        </a:p>
        <a:p>
          <a:pPr marL="285750" lvl="1" indent="-285750" algn="l" defTabSz="1644650">
            <a:lnSpc>
              <a:spcPct val="90000"/>
            </a:lnSpc>
            <a:spcBef>
              <a:spcPct val="0"/>
            </a:spcBef>
            <a:spcAft>
              <a:spcPct val="15000"/>
            </a:spcAft>
            <a:buChar char="•"/>
          </a:pPr>
          <a:r>
            <a:rPr lang="pl-PL" sz="3700" kern="1200" dirty="0" err="1"/>
            <a:t>assessment</a:t>
          </a:r>
          <a:r>
            <a:rPr lang="pl-PL" sz="3700" kern="1200" dirty="0"/>
            <a:t> </a:t>
          </a:r>
          <a:r>
            <a:rPr lang="pl-PL" sz="3700" kern="1200" dirty="0" err="1"/>
            <a:t>centres</a:t>
          </a:r>
          <a:endParaRPr lang="pl-PL" sz="3700" kern="1200" dirty="0"/>
        </a:p>
      </dsp:txBody>
      <dsp:txXfrm>
        <a:off x="5601764" y="1083429"/>
        <a:ext cx="4913783" cy="32500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15390-DF22-44B3-A722-E5A82F12EA81}" type="datetimeFigureOut">
              <a:rPr lang="en-GB" smtClean="0"/>
              <a:t>14/03/2024</a:t>
            </a:fld>
            <a:endParaRPr lang="en-GB"/>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4C7EF-FD27-4BC0-9E15-18C65ECF5C47}" type="slidenum">
              <a:rPr lang="en-GB" smtClean="0"/>
              <a:t>‹#›</a:t>
            </a:fld>
            <a:endParaRPr lang="en-GB"/>
          </a:p>
        </p:txBody>
      </p:sp>
    </p:spTree>
    <p:extLst>
      <p:ext uri="{BB962C8B-B14F-4D97-AF65-F5344CB8AC3E}">
        <p14:creationId xmlns:p14="http://schemas.microsoft.com/office/powerpoint/2010/main" val="409228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2</a:t>
            </a:fld>
            <a:endParaRPr lang="en-GB"/>
          </a:p>
        </p:txBody>
      </p:sp>
    </p:spTree>
    <p:extLst>
      <p:ext uri="{BB962C8B-B14F-4D97-AF65-F5344CB8AC3E}">
        <p14:creationId xmlns:p14="http://schemas.microsoft.com/office/powerpoint/2010/main" val="2080801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11</a:t>
            </a:fld>
            <a:endParaRPr lang="en-GB"/>
          </a:p>
        </p:txBody>
      </p:sp>
    </p:spTree>
    <p:extLst>
      <p:ext uri="{BB962C8B-B14F-4D97-AF65-F5344CB8AC3E}">
        <p14:creationId xmlns:p14="http://schemas.microsoft.com/office/powerpoint/2010/main" val="1711531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12</a:t>
            </a:fld>
            <a:endParaRPr lang="en-GB"/>
          </a:p>
        </p:txBody>
      </p:sp>
    </p:spTree>
    <p:extLst>
      <p:ext uri="{BB962C8B-B14F-4D97-AF65-F5344CB8AC3E}">
        <p14:creationId xmlns:p14="http://schemas.microsoft.com/office/powerpoint/2010/main" val="257388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13</a:t>
            </a:fld>
            <a:endParaRPr lang="en-GB"/>
          </a:p>
        </p:txBody>
      </p:sp>
    </p:spTree>
    <p:extLst>
      <p:ext uri="{BB962C8B-B14F-4D97-AF65-F5344CB8AC3E}">
        <p14:creationId xmlns:p14="http://schemas.microsoft.com/office/powerpoint/2010/main" val="1647604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14</a:t>
            </a:fld>
            <a:endParaRPr lang="en-GB"/>
          </a:p>
        </p:txBody>
      </p:sp>
    </p:spTree>
    <p:extLst>
      <p:ext uri="{BB962C8B-B14F-4D97-AF65-F5344CB8AC3E}">
        <p14:creationId xmlns:p14="http://schemas.microsoft.com/office/powerpoint/2010/main" val="3486513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15</a:t>
            </a:fld>
            <a:endParaRPr lang="en-GB"/>
          </a:p>
        </p:txBody>
      </p:sp>
    </p:spTree>
    <p:extLst>
      <p:ext uri="{BB962C8B-B14F-4D97-AF65-F5344CB8AC3E}">
        <p14:creationId xmlns:p14="http://schemas.microsoft.com/office/powerpoint/2010/main" val="664183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16</a:t>
            </a:fld>
            <a:endParaRPr lang="en-GB"/>
          </a:p>
        </p:txBody>
      </p:sp>
    </p:spTree>
    <p:extLst>
      <p:ext uri="{BB962C8B-B14F-4D97-AF65-F5344CB8AC3E}">
        <p14:creationId xmlns:p14="http://schemas.microsoft.com/office/powerpoint/2010/main" val="2639649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17</a:t>
            </a:fld>
            <a:endParaRPr lang="en-GB"/>
          </a:p>
        </p:txBody>
      </p:sp>
    </p:spTree>
    <p:extLst>
      <p:ext uri="{BB962C8B-B14F-4D97-AF65-F5344CB8AC3E}">
        <p14:creationId xmlns:p14="http://schemas.microsoft.com/office/powerpoint/2010/main" val="691516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18</a:t>
            </a:fld>
            <a:endParaRPr lang="en-GB"/>
          </a:p>
        </p:txBody>
      </p:sp>
    </p:spTree>
    <p:extLst>
      <p:ext uri="{BB962C8B-B14F-4D97-AF65-F5344CB8AC3E}">
        <p14:creationId xmlns:p14="http://schemas.microsoft.com/office/powerpoint/2010/main" val="2501510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19</a:t>
            </a:fld>
            <a:endParaRPr lang="en-GB"/>
          </a:p>
        </p:txBody>
      </p:sp>
    </p:spTree>
    <p:extLst>
      <p:ext uri="{BB962C8B-B14F-4D97-AF65-F5344CB8AC3E}">
        <p14:creationId xmlns:p14="http://schemas.microsoft.com/office/powerpoint/2010/main" val="3942315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20</a:t>
            </a:fld>
            <a:endParaRPr lang="en-GB"/>
          </a:p>
        </p:txBody>
      </p:sp>
    </p:spTree>
    <p:extLst>
      <p:ext uri="{BB962C8B-B14F-4D97-AF65-F5344CB8AC3E}">
        <p14:creationId xmlns:p14="http://schemas.microsoft.com/office/powerpoint/2010/main" val="4211824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3</a:t>
            </a:fld>
            <a:endParaRPr lang="en-GB"/>
          </a:p>
        </p:txBody>
      </p:sp>
    </p:spTree>
    <p:extLst>
      <p:ext uri="{BB962C8B-B14F-4D97-AF65-F5344CB8AC3E}">
        <p14:creationId xmlns:p14="http://schemas.microsoft.com/office/powerpoint/2010/main" val="3811613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21</a:t>
            </a:fld>
            <a:endParaRPr lang="en-GB"/>
          </a:p>
        </p:txBody>
      </p:sp>
    </p:spTree>
    <p:extLst>
      <p:ext uri="{BB962C8B-B14F-4D97-AF65-F5344CB8AC3E}">
        <p14:creationId xmlns:p14="http://schemas.microsoft.com/office/powerpoint/2010/main" val="694977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22</a:t>
            </a:fld>
            <a:endParaRPr lang="en-GB"/>
          </a:p>
        </p:txBody>
      </p:sp>
    </p:spTree>
    <p:extLst>
      <p:ext uri="{BB962C8B-B14F-4D97-AF65-F5344CB8AC3E}">
        <p14:creationId xmlns:p14="http://schemas.microsoft.com/office/powerpoint/2010/main" val="2574558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4</a:t>
            </a:fld>
            <a:endParaRPr lang="en-GB"/>
          </a:p>
        </p:txBody>
      </p:sp>
    </p:spTree>
    <p:extLst>
      <p:ext uri="{BB962C8B-B14F-4D97-AF65-F5344CB8AC3E}">
        <p14:creationId xmlns:p14="http://schemas.microsoft.com/office/powerpoint/2010/main" val="1031862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5</a:t>
            </a:fld>
            <a:endParaRPr lang="en-GB"/>
          </a:p>
        </p:txBody>
      </p:sp>
    </p:spTree>
    <p:extLst>
      <p:ext uri="{BB962C8B-B14F-4D97-AF65-F5344CB8AC3E}">
        <p14:creationId xmlns:p14="http://schemas.microsoft.com/office/powerpoint/2010/main" val="62422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6</a:t>
            </a:fld>
            <a:endParaRPr lang="en-GB"/>
          </a:p>
        </p:txBody>
      </p:sp>
    </p:spTree>
    <p:extLst>
      <p:ext uri="{BB962C8B-B14F-4D97-AF65-F5344CB8AC3E}">
        <p14:creationId xmlns:p14="http://schemas.microsoft.com/office/powerpoint/2010/main" val="3652685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7</a:t>
            </a:fld>
            <a:endParaRPr lang="en-GB"/>
          </a:p>
        </p:txBody>
      </p:sp>
    </p:spTree>
    <p:extLst>
      <p:ext uri="{BB962C8B-B14F-4D97-AF65-F5344CB8AC3E}">
        <p14:creationId xmlns:p14="http://schemas.microsoft.com/office/powerpoint/2010/main" val="137797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8</a:t>
            </a:fld>
            <a:endParaRPr lang="en-GB"/>
          </a:p>
        </p:txBody>
      </p:sp>
    </p:spTree>
    <p:extLst>
      <p:ext uri="{BB962C8B-B14F-4D97-AF65-F5344CB8AC3E}">
        <p14:creationId xmlns:p14="http://schemas.microsoft.com/office/powerpoint/2010/main" val="341817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9</a:t>
            </a:fld>
            <a:endParaRPr lang="en-GB"/>
          </a:p>
        </p:txBody>
      </p:sp>
    </p:spTree>
    <p:extLst>
      <p:ext uri="{BB962C8B-B14F-4D97-AF65-F5344CB8AC3E}">
        <p14:creationId xmlns:p14="http://schemas.microsoft.com/office/powerpoint/2010/main" val="2024026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F3885507-5107-4F18-98D4-F30C2510D8E7}" type="slidenum">
              <a:rPr lang="en-GB" smtClean="0"/>
              <a:t>10</a:t>
            </a:fld>
            <a:endParaRPr lang="en-GB"/>
          </a:p>
        </p:txBody>
      </p:sp>
    </p:spTree>
    <p:extLst>
      <p:ext uri="{BB962C8B-B14F-4D97-AF65-F5344CB8AC3E}">
        <p14:creationId xmlns:p14="http://schemas.microsoft.com/office/powerpoint/2010/main" val="2616404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ED6E2F-FB59-0373-4D7A-6601B17D7869}"/>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GB"/>
          </a:p>
        </p:txBody>
      </p:sp>
      <p:sp>
        <p:nvSpPr>
          <p:cNvPr id="3" name="Podtytuł 2">
            <a:extLst>
              <a:ext uri="{FF2B5EF4-FFF2-40B4-BE49-F238E27FC236}">
                <a16:creationId xmlns:a16="http://schemas.microsoft.com/office/drawing/2014/main" id="{95258589-46B4-8C57-D925-82D42EEA0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GB"/>
          </a:p>
        </p:txBody>
      </p:sp>
      <p:sp>
        <p:nvSpPr>
          <p:cNvPr id="4" name="Symbol zastępczy daty 3">
            <a:extLst>
              <a:ext uri="{FF2B5EF4-FFF2-40B4-BE49-F238E27FC236}">
                <a16:creationId xmlns:a16="http://schemas.microsoft.com/office/drawing/2014/main" id="{E35C51AB-2948-9688-DD32-29CDBF074086}"/>
              </a:ext>
            </a:extLst>
          </p:cNvPr>
          <p:cNvSpPr>
            <a:spLocks noGrp="1"/>
          </p:cNvSpPr>
          <p:nvPr>
            <p:ph type="dt" sz="half" idx="10"/>
          </p:nvPr>
        </p:nvSpPr>
        <p:spPr/>
        <p:txBody>
          <a:bodyPr/>
          <a:lstStyle/>
          <a:p>
            <a:fld id="{EE546F68-3459-4A18-A49F-2CD7E979010D}" type="datetimeFigureOut">
              <a:rPr lang="en-GB" smtClean="0"/>
              <a:t>14/03/2024</a:t>
            </a:fld>
            <a:endParaRPr lang="en-GB"/>
          </a:p>
        </p:txBody>
      </p:sp>
      <p:sp>
        <p:nvSpPr>
          <p:cNvPr id="5" name="Symbol zastępczy stopki 4">
            <a:extLst>
              <a:ext uri="{FF2B5EF4-FFF2-40B4-BE49-F238E27FC236}">
                <a16:creationId xmlns:a16="http://schemas.microsoft.com/office/drawing/2014/main" id="{BFC3A083-503C-1435-0F06-DF58900C470D}"/>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AAA8911D-E57C-00D9-F28E-7063D03EAD08}"/>
              </a:ext>
            </a:extLst>
          </p:cNvPr>
          <p:cNvSpPr>
            <a:spLocks noGrp="1"/>
          </p:cNvSpPr>
          <p:nvPr>
            <p:ph type="sldNum" sz="quarter" idx="12"/>
          </p:nvPr>
        </p:nvSpPr>
        <p:spPr/>
        <p:txBody>
          <a:bodyPr/>
          <a:lstStyle/>
          <a:p>
            <a:fld id="{FFD26CB7-5995-4F53-B14D-D8ED858E3C74}" type="slidenum">
              <a:rPr lang="en-GB" smtClean="0"/>
              <a:t>‹#›</a:t>
            </a:fld>
            <a:endParaRPr lang="en-GB"/>
          </a:p>
        </p:txBody>
      </p:sp>
    </p:spTree>
    <p:extLst>
      <p:ext uri="{BB962C8B-B14F-4D97-AF65-F5344CB8AC3E}">
        <p14:creationId xmlns:p14="http://schemas.microsoft.com/office/powerpoint/2010/main" val="299682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B69804-1CAC-0B95-5123-5D57153BDDC1}"/>
              </a:ext>
            </a:extLst>
          </p:cNvPr>
          <p:cNvSpPr>
            <a:spLocks noGrp="1"/>
          </p:cNvSpPr>
          <p:nvPr>
            <p:ph type="title"/>
          </p:nvPr>
        </p:nvSpPr>
        <p:spPr/>
        <p:txBody>
          <a:bodyPr/>
          <a:lstStyle/>
          <a:p>
            <a:r>
              <a:rPr lang="pl-PL"/>
              <a:t>Kliknij, aby edytować styl</a:t>
            </a:r>
            <a:endParaRPr lang="en-GB"/>
          </a:p>
        </p:txBody>
      </p:sp>
      <p:sp>
        <p:nvSpPr>
          <p:cNvPr id="3" name="Symbol zastępczy tytułu pionowego 2">
            <a:extLst>
              <a:ext uri="{FF2B5EF4-FFF2-40B4-BE49-F238E27FC236}">
                <a16:creationId xmlns:a16="http://schemas.microsoft.com/office/drawing/2014/main" id="{85ACB117-B299-4C9D-CF91-253F93066163}"/>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0185ECC6-C1C2-1DA9-DB76-5BF36D241B40}"/>
              </a:ext>
            </a:extLst>
          </p:cNvPr>
          <p:cNvSpPr>
            <a:spLocks noGrp="1"/>
          </p:cNvSpPr>
          <p:nvPr>
            <p:ph type="dt" sz="half" idx="10"/>
          </p:nvPr>
        </p:nvSpPr>
        <p:spPr/>
        <p:txBody>
          <a:bodyPr/>
          <a:lstStyle/>
          <a:p>
            <a:fld id="{EE546F68-3459-4A18-A49F-2CD7E979010D}" type="datetimeFigureOut">
              <a:rPr lang="en-GB" smtClean="0"/>
              <a:t>14/03/2024</a:t>
            </a:fld>
            <a:endParaRPr lang="en-GB"/>
          </a:p>
        </p:txBody>
      </p:sp>
      <p:sp>
        <p:nvSpPr>
          <p:cNvPr id="5" name="Symbol zastępczy stopki 4">
            <a:extLst>
              <a:ext uri="{FF2B5EF4-FFF2-40B4-BE49-F238E27FC236}">
                <a16:creationId xmlns:a16="http://schemas.microsoft.com/office/drawing/2014/main" id="{76BD054C-8E66-8122-472B-AECD01B2708D}"/>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A2A8A230-1785-3E27-FB0E-688C00D35A5D}"/>
              </a:ext>
            </a:extLst>
          </p:cNvPr>
          <p:cNvSpPr>
            <a:spLocks noGrp="1"/>
          </p:cNvSpPr>
          <p:nvPr>
            <p:ph type="sldNum" sz="quarter" idx="12"/>
          </p:nvPr>
        </p:nvSpPr>
        <p:spPr/>
        <p:txBody>
          <a:bodyPr/>
          <a:lstStyle/>
          <a:p>
            <a:fld id="{FFD26CB7-5995-4F53-B14D-D8ED858E3C74}" type="slidenum">
              <a:rPr lang="en-GB" smtClean="0"/>
              <a:t>‹#›</a:t>
            </a:fld>
            <a:endParaRPr lang="en-GB"/>
          </a:p>
        </p:txBody>
      </p:sp>
    </p:spTree>
    <p:extLst>
      <p:ext uri="{BB962C8B-B14F-4D97-AF65-F5344CB8AC3E}">
        <p14:creationId xmlns:p14="http://schemas.microsoft.com/office/powerpoint/2010/main" val="218940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3A4AD438-9BB5-7D21-A019-9C428397B253}"/>
              </a:ext>
            </a:extLst>
          </p:cNvPr>
          <p:cNvSpPr>
            <a:spLocks noGrp="1"/>
          </p:cNvSpPr>
          <p:nvPr>
            <p:ph type="title" orient="vert"/>
          </p:nvPr>
        </p:nvSpPr>
        <p:spPr>
          <a:xfrm>
            <a:off x="8724900" y="365125"/>
            <a:ext cx="2628900" cy="5811838"/>
          </a:xfrm>
        </p:spPr>
        <p:txBody>
          <a:bodyPr vert="eaVert"/>
          <a:lstStyle/>
          <a:p>
            <a:r>
              <a:rPr lang="pl-PL"/>
              <a:t>Kliknij, aby edytować styl</a:t>
            </a:r>
            <a:endParaRPr lang="en-GB"/>
          </a:p>
        </p:txBody>
      </p:sp>
      <p:sp>
        <p:nvSpPr>
          <p:cNvPr id="3" name="Symbol zastępczy tytułu pionowego 2">
            <a:extLst>
              <a:ext uri="{FF2B5EF4-FFF2-40B4-BE49-F238E27FC236}">
                <a16:creationId xmlns:a16="http://schemas.microsoft.com/office/drawing/2014/main" id="{3FC1FA95-D92C-A2A5-6873-530A1FC0159E}"/>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EE2F710F-8F90-A163-5986-81E7B7B37216}"/>
              </a:ext>
            </a:extLst>
          </p:cNvPr>
          <p:cNvSpPr>
            <a:spLocks noGrp="1"/>
          </p:cNvSpPr>
          <p:nvPr>
            <p:ph type="dt" sz="half" idx="10"/>
          </p:nvPr>
        </p:nvSpPr>
        <p:spPr/>
        <p:txBody>
          <a:bodyPr/>
          <a:lstStyle/>
          <a:p>
            <a:fld id="{EE546F68-3459-4A18-A49F-2CD7E979010D}" type="datetimeFigureOut">
              <a:rPr lang="en-GB" smtClean="0"/>
              <a:t>14/03/2024</a:t>
            </a:fld>
            <a:endParaRPr lang="en-GB"/>
          </a:p>
        </p:txBody>
      </p:sp>
      <p:sp>
        <p:nvSpPr>
          <p:cNvPr id="5" name="Symbol zastępczy stopki 4">
            <a:extLst>
              <a:ext uri="{FF2B5EF4-FFF2-40B4-BE49-F238E27FC236}">
                <a16:creationId xmlns:a16="http://schemas.microsoft.com/office/drawing/2014/main" id="{EEA4C7E8-020D-A521-FFBB-07965BC7C341}"/>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F2C578A6-8DCD-D772-05A1-32F7B8585F07}"/>
              </a:ext>
            </a:extLst>
          </p:cNvPr>
          <p:cNvSpPr>
            <a:spLocks noGrp="1"/>
          </p:cNvSpPr>
          <p:nvPr>
            <p:ph type="sldNum" sz="quarter" idx="12"/>
          </p:nvPr>
        </p:nvSpPr>
        <p:spPr/>
        <p:txBody>
          <a:bodyPr/>
          <a:lstStyle/>
          <a:p>
            <a:fld id="{FFD26CB7-5995-4F53-B14D-D8ED858E3C74}" type="slidenum">
              <a:rPr lang="en-GB" smtClean="0"/>
              <a:t>‹#›</a:t>
            </a:fld>
            <a:endParaRPr lang="en-GB"/>
          </a:p>
        </p:txBody>
      </p:sp>
    </p:spTree>
    <p:extLst>
      <p:ext uri="{BB962C8B-B14F-4D97-AF65-F5344CB8AC3E}">
        <p14:creationId xmlns:p14="http://schemas.microsoft.com/office/powerpoint/2010/main" val="124330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FAB47C-11C5-FCC0-4E51-592911285681}"/>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0582D81A-23F8-B799-1CB9-BB4658AC48B3}"/>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5740AA43-9F67-68E1-7FFF-4277FFB0747A}"/>
              </a:ext>
            </a:extLst>
          </p:cNvPr>
          <p:cNvSpPr>
            <a:spLocks noGrp="1"/>
          </p:cNvSpPr>
          <p:nvPr>
            <p:ph type="dt" sz="half" idx="10"/>
          </p:nvPr>
        </p:nvSpPr>
        <p:spPr/>
        <p:txBody>
          <a:bodyPr/>
          <a:lstStyle/>
          <a:p>
            <a:fld id="{EE546F68-3459-4A18-A49F-2CD7E979010D}" type="datetimeFigureOut">
              <a:rPr lang="en-GB" smtClean="0"/>
              <a:t>14/03/2024</a:t>
            </a:fld>
            <a:endParaRPr lang="en-GB"/>
          </a:p>
        </p:txBody>
      </p:sp>
      <p:sp>
        <p:nvSpPr>
          <p:cNvPr id="5" name="Symbol zastępczy stopki 4">
            <a:extLst>
              <a:ext uri="{FF2B5EF4-FFF2-40B4-BE49-F238E27FC236}">
                <a16:creationId xmlns:a16="http://schemas.microsoft.com/office/drawing/2014/main" id="{720F2D8F-264A-603B-2C87-8AB6473713D7}"/>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8C7DBE95-764F-E5E1-48AB-9BDD01AF621A}"/>
              </a:ext>
            </a:extLst>
          </p:cNvPr>
          <p:cNvSpPr>
            <a:spLocks noGrp="1"/>
          </p:cNvSpPr>
          <p:nvPr>
            <p:ph type="sldNum" sz="quarter" idx="12"/>
          </p:nvPr>
        </p:nvSpPr>
        <p:spPr/>
        <p:txBody>
          <a:bodyPr/>
          <a:lstStyle/>
          <a:p>
            <a:fld id="{FFD26CB7-5995-4F53-B14D-D8ED858E3C74}" type="slidenum">
              <a:rPr lang="en-GB" smtClean="0"/>
              <a:t>‹#›</a:t>
            </a:fld>
            <a:endParaRPr lang="en-GB"/>
          </a:p>
        </p:txBody>
      </p:sp>
    </p:spTree>
    <p:extLst>
      <p:ext uri="{BB962C8B-B14F-4D97-AF65-F5344CB8AC3E}">
        <p14:creationId xmlns:p14="http://schemas.microsoft.com/office/powerpoint/2010/main" val="149429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619EE3-0051-24AC-27A8-CB3F37E7EE05}"/>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GB"/>
          </a:p>
        </p:txBody>
      </p:sp>
      <p:sp>
        <p:nvSpPr>
          <p:cNvPr id="3" name="Symbol zastępczy tekstu 2">
            <a:extLst>
              <a:ext uri="{FF2B5EF4-FFF2-40B4-BE49-F238E27FC236}">
                <a16:creationId xmlns:a16="http://schemas.microsoft.com/office/drawing/2014/main" id="{AF71043B-4B2E-B310-A301-C2ACFE9F53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CB32814C-086F-53C9-EEF2-1B82696C6A72}"/>
              </a:ext>
            </a:extLst>
          </p:cNvPr>
          <p:cNvSpPr>
            <a:spLocks noGrp="1"/>
          </p:cNvSpPr>
          <p:nvPr>
            <p:ph type="dt" sz="half" idx="10"/>
          </p:nvPr>
        </p:nvSpPr>
        <p:spPr/>
        <p:txBody>
          <a:bodyPr/>
          <a:lstStyle/>
          <a:p>
            <a:fld id="{EE546F68-3459-4A18-A49F-2CD7E979010D}" type="datetimeFigureOut">
              <a:rPr lang="en-GB" smtClean="0"/>
              <a:t>14/03/2024</a:t>
            </a:fld>
            <a:endParaRPr lang="en-GB"/>
          </a:p>
        </p:txBody>
      </p:sp>
      <p:sp>
        <p:nvSpPr>
          <p:cNvPr id="5" name="Symbol zastępczy stopki 4">
            <a:extLst>
              <a:ext uri="{FF2B5EF4-FFF2-40B4-BE49-F238E27FC236}">
                <a16:creationId xmlns:a16="http://schemas.microsoft.com/office/drawing/2014/main" id="{D3D6A7F6-9A18-1CCC-76B1-8547A7C378D2}"/>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BE75809B-7A82-32E6-5FA0-9849205DDA32}"/>
              </a:ext>
            </a:extLst>
          </p:cNvPr>
          <p:cNvSpPr>
            <a:spLocks noGrp="1"/>
          </p:cNvSpPr>
          <p:nvPr>
            <p:ph type="sldNum" sz="quarter" idx="12"/>
          </p:nvPr>
        </p:nvSpPr>
        <p:spPr/>
        <p:txBody>
          <a:bodyPr/>
          <a:lstStyle/>
          <a:p>
            <a:fld id="{FFD26CB7-5995-4F53-B14D-D8ED858E3C74}" type="slidenum">
              <a:rPr lang="en-GB" smtClean="0"/>
              <a:t>‹#›</a:t>
            </a:fld>
            <a:endParaRPr lang="en-GB"/>
          </a:p>
        </p:txBody>
      </p:sp>
    </p:spTree>
    <p:extLst>
      <p:ext uri="{BB962C8B-B14F-4D97-AF65-F5344CB8AC3E}">
        <p14:creationId xmlns:p14="http://schemas.microsoft.com/office/powerpoint/2010/main" val="389251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B04958-3963-8DCA-2B53-C7D014D19091}"/>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96F43137-1D84-C2B5-F0C9-6348A2A37AEB}"/>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zawartości 3">
            <a:extLst>
              <a:ext uri="{FF2B5EF4-FFF2-40B4-BE49-F238E27FC236}">
                <a16:creationId xmlns:a16="http://schemas.microsoft.com/office/drawing/2014/main" id="{E0EC85A4-5B66-2A2B-50B6-B775B3BACFEA}"/>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daty 4">
            <a:extLst>
              <a:ext uri="{FF2B5EF4-FFF2-40B4-BE49-F238E27FC236}">
                <a16:creationId xmlns:a16="http://schemas.microsoft.com/office/drawing/2014/main" id="{BF31D627-3B50-7FC0-B9BD-8A51AF2F67A4}"/>
              </a:ext>
            </a:extLst>
          </p:cNvPr>
          <p:cNvSpPr>
            <a:spLocks noGrp="1"/>
          </p:cNvSpPr>
          <p:nvPr>
            <p:ph type="dt" sz="half" idx="10"/>
          </p:nvPr>
        </p:nvSpPr>
        <p:spPr/>
        <p:txBody>
          <a:bodyPr/>
          <a:lstStyle/>
          <a:p>
            <a:fld id="{EE546F68-3459-4A18-A49F-2CD7E979010D}" type="datetimeFigureOut">
              <a:rPr lang="en-GB" smtClean="0"/>
              <a:t>14/03/2024</a:t>
            </a:fld>
            <a:endParaRPr lang="en-GB"/>
          </a:p>
        </p:txBody>
      </p:sp>
      <p:sp>
        <p:nvSpPr>
          <p:cNvPr id="6" name="Symbol zastępczy stopki 5">
            <a:extLst>
              <a:ext uri="{FF2B5EF4-FFF2-40B4-BE49-F238E27FC236}">
                <a16:creationId xmlns:a16="http://schemas.microsoft.com/office/drawing/2014/main" id="{C3A0A072-2D49-3D01-8B5B-5F546E29EB72}"/>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FC63F26E-9B55-3369-BD31-C879BE1FA58A}"/>
              </a:ext>
            </a:extLst>
          </p:cNvPr>
          <p:cNvSpPr>
            <a:spLocks noGrp="1"/>
          </p:cNvSpPr>
          <p:nvPr>
            <p:ph type="sldNum" sz="quarter" idx="12"/>
          </p:nvPr>
        </p:nvSpPr>
        <p:spPr/>
        <p:txBody>
          <a:bodyPr/>
          <a:lstStyle/>
          <a:p>
            <a:fld id="{FFD26CB7-5995-4F53-B14D-D8ED858E3C74}" type="slidenum">
              <a:rPr lang="en-GB" smtClean="0"/>
              <a:t>‹#›</a:t>
            </a:fld>
            <a:endParaRPr lang="en-GB"/>
          </a:p>
        </p:txBody>
      </p:sp>
    </p:spTree>
    <p:extLst>
      <p:ext uri="{BB962C8B-B14F-4D97-AF65-F5344CB8AC3E}">
        <p14:creationId xmlns:p14="http://schemas.microsoft.com/office/powerpoint/2010/main" val="413422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971DE2-75F6-1853-A02D-15FE36EE929F}"/>
              </a:ext>
            </a:extLst>
          </p:cNvPr>
          <p:cNvSpPr>
            <a:spLocks noGrp="1"/>
          </p:cNvSpPr>
          <p:nvPr>
            <p:ph type="title"/>
          </p:nvPr>
        </p:nvSpPr>
        <p:spPr>
          <a:xfrm>
            <a:off x="839788" y="365125"/>
            <a:ext cx="10515600" cy="1325563"/>
          </a:xfrm>
        </p:spPr>
        <p:txBody>
          <a:bodyPr/>
          <a:lstStyle/>
          <a:p>
            <a:r>
              <a:rPr lang="pl-PL"/>
              <a:t>Kliknij, aby edytować styl</a:t>
            </a:r>
            <a:endParaRPr lang="en-GB"/>
          </a:p>
        </p:txBody>
      </p:sp>
      <p:sp>
        <p:nvSpPr>
          <p:cNvPr id="3" name="Symbol zastępczy tekstu 2">
            <a:extLst>
              <a:ext uri="{FF2B5EF4-FFF2-40B4-BE49-F238E27FC236}">
                <a16:creationId xmlns:a16="http://schemas.microsoft.com/office/drawing/2014/main" id="{21161ECA-A277-27AF-CE03-4D4575ADC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FC90CE61-15C6-6260-A6E5-232DFEE3D114}"/>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tekstu 4">
            <a:extLst>
              <a:ext uri="{FF2B5EF4-FFF2-40B4-BE49-F238E27FC236}">
                <a16:creationId xmlns:a16="http://schemas.microsoft.com/office/drawing/2014/main" id="{C3BFE5FF-AC5C-4C9F-49D9-E140DF1B8A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B45499A9-A7C7-0CAA-02B8-823F8C3B4681}"/>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7" name="Symbol zastępczy daty 6">
            <a:extLst>
              <a:ext uri="{FF2B5EF4-FFF2-40B4-BE49-F238E27FC236}">
                <a16:creationId xmlns:a16="http://schemas.microsoft.com/office/drawing/2014/main" id="{38620140-F3C1-9E1B-48C9-AD381EFD5717}"/>
              </a:ext>
            </a:extLst>
          </p:cNvPr>
          <p:cNvSpPr>
            <a:spLocks noGrp="1"/>
          </p:cNvSpPr>
          <p:nvPr>
            <p:ph type="dt" sz="half" idx="10"/>
          </p:nvPr>
        </p:nvSpPr>
        <p:spPr/>
        <p:txBody>
          <a:bodyPr/>
          <a:lstStyle/>
          <a:p>
            <a:fld id="{EE546F68-3459-4A18-A49F-2CD7E979010D}" type="datetimeFigureOut">
              <a:rPr lang="en-GB" smtClean="0"/>
              <a:t>14/03/2024</a:t>
            </a:fld>
            <a:endParaRPr lang="en-GB"/>
          </a:p>
        </p:txBody>
      </p:sp>
      <p:sp>
        <p:nvSpPr>
          <p:cNvPr id="8" name="Symbol zastępczy stopki 7">
            <a:extLst>
              <a:ext uri="{FF2B5EF4-FFF2-40B4-BE49-F238E27FC236}">
                <a16:creationId xmlns:a16="http://schemas.microsoft.com/office/drawing/2014/main" id="{81CC360E-7CD1-9778-620F-2A8FC9817D56}"/>
              </a:ext>
            </a:extLst>
          </p:cNvPr>
          <p:cNvSpPr>
            <a:spLocks noGrp="1"/>
          </p:cNvSpPr>
          <p:nvPr>
            <p:ph type="ftr" sz="quarter" idx="11"/>
          </p:nvPr>
        </p:nvSpPr>
        <p:spPr/>
        <p:txBody>
          <a:bodyPr/>
          <a:lstStyle/>
          <a:p>
            <a:endParaRPr lang="en-GB"/>
          </a:p>
        </p:txBody>
      </p:sp>
      <p:sp>
        <p:nvSpPr>
          <p:cNvPr id="9" name="Symbol zastępczy numeru slajdu 8">
            <a:extLst>
              <a:ext uri="{FF2B5EF4-FFF2-40B4-BE49-F238E27FC236}">
                <a16:creationId xmlns:a16="http://schemas.microsoft.com/office/drawing/2014/main" id="{0586637E-4AEF-C40D-A2F7-5B5274AD1A83}"/>
              </a:ext>
            </a:extLst>
          </p:cNvPr>
          <p:cNvSpPr>
            <a:spLocks noGrp="1"/>
          </p:cNvSpPr>
          <p:nvPr>
            <p:ph type="sldNum" sz="quarter" idx="12"/>
          </p:nvPr>
        </p:nvSpPr>
        <p:spPr/>
        <p:txBody>
          <a:bodyPr/>
          <a:lstStyle/>
          <a:p>
            <a:fld id="{FFD26CB7-5995-4F53-B14D-D8ED858E3C74}" type="slidenum">
              <a:rPr lang="en-GB" smtClean="0"/>
              <a:t>‹#›</a:t>
            </a:fld>
            <a:endParaRPr lang="en-GB"/>
          </a:p>
        </p:txBody>
      </p:sp>
    </p:spTree>
    <p:extLst>
      <p:ext uri="{BB962C8B-B14F-4D97-AF65-F5344CB8AC3E}">
        <p14:creationId xmlns:p14="http://schemas.microsoft.com/office/powerpoint/2010/main" val="1467872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582F-427C-67F1-4439-D0D283CA2138}"/>
              </a:ext>
            </a:extLst>
          </p:cNvPr>
          <p:cNvSpPr>
            <a:spLocks noGrp="1"/>
          </p:cNvSpPr>
          <p:nvPr>
            <p:ph type="title"/>
          </p:nvPr>
        </p:nvSpPr>
        <p:spPr/>
        <p:txBody>
          <a:bodyPr/>
          <a:lstStyle/>
          <a:p>
            <a:r>
              <a:rPr lang="pl-PL"/>
              <a:t>Kliknij, aby edytować styl</a:t>
            </a:r>
            <a:endParaRPr lang="en-GB"/>
          </a:p>
        </p:txBody>
      </p:sp>
      <p:sp>
        <p:nvSpPr>
          <p:cNvPr id="3" name="Symbol zastępczy daty 2">
            <a:extLst>
              <a:ext uri="{FF2B5EF4-FFF2-40B4-BE49-F238E27FC236}">
                <a16:creationId xmlns:a16="http://schemas.microsoft.com/office/drawing/2014/main" id="{7BB568A9-9AEA-D90B-1EDE-CF67DF55392A}"/>
              </a:ext>
            </a:extLst>
          </p:cNvPr>
          <p:cNvSpPr>
            <a:spLocks noGrp="1"/>
          </p:cNvSpPr>
          <p:nvPr>
            <p:ph type="dt" sz="half" idx="10"/>
          </p:nvPr>
        </p:nvSpPr>
        <p:spPr/>
        <p:txBody>
          <a:bodyPr/>
          <a:lstStyle/>
          <a:p>
            <a:fld id="{EE546F68-3459-4A18-A49F-2CD7E979010D}" type="datetimeFigureOut">
              <a:rPr lang="en-GB" smtClean="0"/>
              <a:t>14/03/2024</a:t>
            </a:fld>
            <a:endParaRPr lang="en-GB"/>
          </a:p>
        </p:txBody>
      </p:sp>
      <p:sp>
        <p:nvSpPr>
          <p:cNvPr id="4" name="Symbol zastępczy stopki 3">
            <a:extLst>
              <a:ext uri="{FF2B5EF4-FFF2-40B4-BE49-F238E27FC236}">
                <a16:creationId xmlns:a16="http://schemas.microsoft.com/office/drawing/2014/main" id="{FE640B77-E271-92E7-12A8-CFF113A046A6}"/>
              </a:ext>
            </a:extLst>
          </p:cNvPr>
          <p:cNvSpPr>
            <a:spLocks noGrp="1"/>
          </p:cNvSpPr>
          <p:nvPr>
            <p:ph type="ftr" sz="quarter" idx="11"/>
          </p:nvPr>
        </p:nvSpPr>
        <p:spPr/>
        <p:txBody>
          <a:bodyPr/>
          <a:lstStyle/>
          <a:p>
            <a:endParaRPr lang="en-GB"/>
          </a:p>
        </p:txBody>
      </p:sp>
      <p:sp>
        <p:nvSpPr>
          <p:cNvPr id="5" name="Symbol zastępczy numeru slajdu 4">
            <a:extLst>
              <a:ext uri="{FF2B5EF4-FFF2-40B4-BE49-F238E27FC236}">
                <a16:creationId xmlns:a16="http://schemas.microsoft.com/office/drawing/2014/main" id="{2409BE01-8B5C-BBE4-D023-436F6E31CCF5}"/>
              </a:ext>
            </a:extLst>
          </p:cNvPr>
          <p:cNvSpPr>
            <a:spLocks noGrp="1"/>
          </p:cNvSpPr>
          <p:nvPr>
            <p:ph type="sldNum" sz="quarter" idx="12"/>
          </p:nvPr>
        </p:nvSpPr>
        <p:spPr/>
        <p:txBody>
          <a:bodyPr/>
          <a:lstStyle/>
          <a:p>
            <a:fld id="{FFD26CB7-5995-4F53-B14D-D8ED858E3C74}" type="slidenum">
              <a:rPr lang="en-GB" smtClean="0"/>
              <a:t>‹#›</a:t>
            </a:fld>
            <a:endParaRPr lang="en-GB"/>
          </a:p>
        </p:txBody>
      </p:sp>
    </p:spTree>
    <p:extLst>
      <p:ext uri="{BB962C8B-B14F-4D97-AF65-F5344CB8AC3E}">
        <p14:creationId xmlns:p14="http://schemas.microsoft.com/office/powerpoint/2010/main" val="392308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9E499FA-0BD9-36AD-8DE6-2E86EBAAB1F1}"/>
              </a:ext>
            </a:extLst>
          </p:cNvPr>
          <p:cNvSpPr>
            <a:spLocks noGrp="1"/>
          </p:cNvSpPr>
          <p:nvPr>
            <p:ph type="dt" sz="half" idx="10"/>
          </p:nvPr>
        </p:nvSpPr>
        <p:spPr/>
        <p:txBody>
          <a:bodyPr/>
          <a:lstStyle/>
          <a:p>
            <a:fld id="{EE546F68-3459-4A18-A49F-2CD7E979010D}" type="datetimeFigureOut">
              <a:rPr lang="en-GB" smtClean="0"/>
              <a:t>14/03/2024</a:t>
            </a:fld>
            <a:endParaRPr lang="en-GB"/>
          </a:p>
        </p:txBody>
      </p:sp>
      <p:sp>
        <p:nvSpPr>
          <p:cNvPr id="3" name="Symbol zastępczy stopki 2">
            <a:extLst>
              <a:ext uri="{FF2B5EF4-FFF2-40B4-BE49-F238E27FC236}">
                <a16:creationId xmlns:a16="http://schemas.microsoft.com/office/drawing/2014/main" id="{2E5BABBF-0524-4CC2-CA74-EE4A4D37BF90}"/>
              </a:ext>
            </a:extLst>
          </p:cNvPr>
          <p:cNvSpPr>
            <a:spLocks noGrp="1"/>
          </p:cNvSpPr>
          <p:nvPr>
            <p:ph type="ftr" sz="quarter" idx="11"/>
          </p:nvPr>
        </p:nvSpPr>
        <p:spPr/>
        <p:txBody>
          <a:bodyPr/>
          <a:lstStyle/>
          <a:p>
            <a:endParaRPr lang="en-GB"/>
          </a:p>
        </p:txBody>
      </p:sp>
      <p:sp>
        <p:nvSpPr>
          <p:cNvPr id="4" name="Symbol zastępczy numeru slajdu 3">
            <a:extLst>
              <a:ext uri="{FF2B5EF4-FFF2-40B4-BE49-F238E27FC236}">
                <a16:creationId xmlns:a16="http://schemas.microsoft.com/office/drawing/2014/main" id="{0881FC34-F0D0-3F52-3DA4-8767ADE79598}"/>
              </a:ext>
            </a:extLst>
          </p:cNvPr>
          <p:cNvSpPr>
            <a:spLocks noGrp="1"/>
          </p:cNvSpPr>
          <p:nvPr>
            <p:ph type="sldNum" sz="quarter" idx="12"/>
          </p:nvPr>
        </p:nvSpPr>
        <p:spPr/>
        <p:txBody>
          <a:bodyPr/>
          <a:lstStyle/>
          <a:p>
            <a:fld id="{FFD26CB7-5995-4F53-B14D-D8ED858E3C74}" type="slidenum">
              <a:rPr lang="en-GB" smtClean="0"/>
              <a:t>‹#›</a:t>
            </a:fld>
            <a:endParaRPr lang="en-GB"/>
          </a:p>
        </p:txBody>
      </p:sp>
    </p:spTree>
    <p:extLst>
      <p:ext uri="{BB962C8B-B14F-4D97-AF65-F5344CB8AC3E}">
        <p14:creationId xmlns:p14="http://schemas.microsoft.com/office/powerpoint/2010/main" val="2368075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47DDA8-9843-4BEE-BD1B-13111322058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DDFF09A7-5A24-9F1D-075D-373E293225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tekstu 3">
            <a:extLst>
              <a:ext uri="{FF2B5EF4-FFF2-40B4-BE49-F238E27FC236}">
                <a16:creationId xmlns:a16="http://schemas.microsoft.com/office/drawing/2014/main" id="{2D02A47F-A573-2E2C-E83C-F5F895AE9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2AC2557-A015-2CE2-C027-5E034401C828}"/>
              </a:ext>
            </a:extLst>
          </p:cNvPr>
          <p:cNvSpPr>
            <a:spLocks noGrp="1"/>
          </p:cNvSpPr>
          <p:nvPr>
            <p:ph type="dt" sz="half" idx="10"/>
          </p:nvPr>
        </p:nvSpPr>
        <p:spPr/>
        <p:txBody>
          <a:bodyPr/>
          <a:lstStyle/>
          <a:p>
            <a:fld id="{EE546F68-3459-4A18-A49F-2CD7E979010D}" type="datetimeFigureOut">
              <a:rPr lang="en-GB" smtClean="0"/>
              <a:t>14/03/2024</a:t>
            </a:fld>
            <a:endParaRPr lang="en-GB"/>
          </a:p>
        </p:txBody>
      </p:sp>
      <p:sp>
        <p:nvSpPr>
          <p:cNvPr id="6" name="Symbol zastępczy stopki 5">
            <a:extLst>
              <a:ext uri="{FF2B5EF4-FFF2-40B4-BE49-F238E27FC236}">
                <a16:creationId xmlns:a16="http://schemas.microsoft.com/office/drawing/2014/main" id="{562B2D46-16B5-8C6A-DEC5-C0C7D9C453B0}"/>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1EB37B47-2DF9-71FF-9359-D293C76BA8F9}"/>
              </a:ext>
            </a:extLst>
          </p:cNvPr>
          <p:cNvSpPr>
            <a:spLocks noGrp="1"/>
          </p:cNvSpPr>
          <p:nvPr>
            <p:ph type="sldNum" sz="quarter" idx="12"/>
          </p:nvPr>
        </p:nvSpPr>
        <p:spPr/>
        <p:txBody>
          <a:bodyPr/>
          <a:lstStyle/>
          <a:p>
            <a:fld id="{FFD26CB7-5995-4F53-B14D-D8ED858E3C74}" type="slidenum">
              <a:rPr lang="en-GB" smtClean="0"/>
              <a:t>‹#›</a:t>
            </a:fld>
            <a:endParaRPr lang="en-GB"/>
          </a:p>
        </p:txBody>
      </p:sp>
    </p:spTree>
    <p:extLst>
      <p:ext uri="{BB962C8B-B14F-4D97-AF65-F5344CB8AC3E}">
        <p14:creationId xmlns:p14="http://schemas.microsoft.com/office/powerpoint/2010/main" val="322170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771512-4F04-4369-7003-F5EEE916902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GB"/>
          </a:p>
        </p:txBody>
      </p:sp>
      <p:sp>
        <p:nvSpPr>
          <p:cNvPr id="3" name="Symbol zastępczy obrazu 2">
            <a:extLst>
              <a:ext uri="{FF2B5EF4-FFF2-40B4-BE49-F238E27FC236}">
                <a16:creationId xmlns:a16="http://schemas.microsoft.com/office/drawing/2014/main" id="{5CBE282A-A1BE-3EE4-9365-80C623071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ymbol zastępczy tekstu 3">
            <a:extLst>
              <a:ext uri="{FF2B5EF4-FFF2-40B4-BE49-F238E27FC236}">
                <a16:creationId xmlns:a16="http://schemas.microsoft.com/office/drawing/2014/main" id="{B65175D5-4C37-C48D-DCD1-31F4243DEC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A969493-87D9-9490-3758-78473F22C168}"/>
              </a:ext>
            </a:extLst>
          </p:cNvPr>
          <p:cNvSpPr>
            <a:spLocks noGrp="1"/>
          </p:cNvSpPr>
          <p:nvPr>
            <p:ph type="dt" sz="half" idx="10"/>
          </p:nvPr>
        </p:nvSpPr>
        <p:spPr/>
        <p:txBody>
          <a:bodyPr/>
          <a:lstStyle/>
          <a:p>
            <a:fld id="{EE546F68-3459-4A18-A49F-2CD7E979010D}" type="datetimeFigureOut">
              <a:rPr lang="en-GB" smtClean="0"/>
              <a:t>14/03/2024</a:t>
            </a:fld>
            <a:endParaRPr lang="en-GB"/>
          </a:p>
        </p:txBody>
      </p:sp>
      <p:sp>
        <p:nvSpPr>
          <p:cNvPr id="6" name="Symbol zastępczy stopki 5">
            <a:extLst>
              <a:ext uri="{FF2B5EF4-FFF2-40B4-BE49-F238E27FC236}">
                <a16:creationId xmlns:a16="http://schemas.microsoft.com/office/drawing/2014/main" id="{40022906-ECC1-61DC-6E36-3727554DE812}"/>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34713020-2F7B-9A45-69F2-68BD3399CB04}"/>
              </a:ext>
            </a:extLst>
          </p:cNvPr>
          <p:cNvSpPr>
            <a:spLocks noGrp="1"/>
          </p:cNvSpPr>
          <p:nvPr>
            <p:ph type="sldNum" sz="quarter" idx="12"/>
          </p:nvPr>
        </p:nvSpPr>
        <p:spPr/>
        <p:txBody>
          <a:bodyPr/>
          <a:lstStyle/>
          <a:p>
            <a:fld id="{FFD26CB7-5995-4F53-B14D-D8ED858E3C74}" type="slidenum">
              <a:rPr lang="en-GB" smtClean="0"/>
              <a:t>‹#›</a:t>
            </a:fld>
            <a:endParaRPr lang="en-GB"/>
          </a:p>
        </p:txBody>
      </p:sp>
    </p:spTree>
    <p:extLst>
      <p:ext uri="{BB962C8B-B14F-4D97-AF65-F5344CB8AC3E}">
        <p14:creationId xmlns:p14="http://schemas.microsoft.com/office/powerpoint/2010/main" val="1298576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4F7EFCA2-238F-3A31-4EA8-243017D062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GB"/>
          </a:p>
        </p:txBody>
      </p:sp>
      <p:sp>
        <p:nvSpPr>
          <p:cNvPr id="3" name="Symbol zastępczy tekstu 2">
            <a:extLst>
              <a:ext uri="{FF2B5EF4-FFF2-40B4-BE49-F238E27FC236}">
                <a16:creationId xmlns:a16="http://schemas.microsoft.com/office/drawing/2014/main" id="{AD8ACCBD-DA10-004B-1E3B-2E7683CD9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41F31BD8-8004-38FA-0954-9DEBED167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46F68-3459-4A18-A49F-2CD7E979010D}" type="datetimeFigureOut">
              <a:rPr lang="en-GB" smtClean="0"/>
              <a:t>14/03/2024</a:t>
            </a:fld>
            <a:endParaRPr lang="en-GB"/>
          </a:p>
        </p:txBody>
      </p:sp>
      <p:sp>
        <p:nvSpPr>
          <p:cNvPr id="5" name="Symbol zastępczy stopki 4">
            <a:extLst>
              <a:ext uri="{FF2B5EF4-FFF2-40B4-BE49-F238E27FC236}">
                <a16:creationId xmlns:a16="http://schemas.microsoft.com/office/drawing/2014/main" id="{9478197C-3150-3E80-5E9B-0F0A35BFDD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ymbol zastępczy numeru slajdu 5">
            <a:extLst>
              <a:ext uri="{FF2B5EF4-FFF2-40B4-BE49-F238E27FC236}">
                <a16:creationId xmlns:a16="http://schemas.microsoft.com/office/drawing/2014/main" id="{0C4DE780-6688-06B8-74EB-0200B1CD2B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26CB7-5995-4F53-B14D-D8ED858E3C74}" type="slidenum">
              <a:rPr lang="en-GB" smtClean="0"/>
              <a:t>‹#›</a:t>
            </a:fld>
            <a:endParaRPr lang="en-GB"/>
          </a:p>
        </p:txBody>
      </p:sp>
    </p:spTree>
    <p:extLst>
      <p:ext uri="{BB962C8B-B14F-4D97-AF65-F5344CB8AC3E}">
        <p14:creationId xmlns:p14="http://schemas.microsoft.com/office/powerpoint/2010/main" val="296985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8ciAnHfIiF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youtube.com/watch?v=0Yd3QJvrFa0&amp;ab_channel=Gregg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B809C2-B2D7-47F3-9E0D-8B72F6CFCA7F}"/>
              </a:ext>
            </a:extLst>
          </p:cNvPr>
          <p:cNvSpPr>
            <a:spLocks noGrp="1"/>
          </p:cNvSpPr>
          <p:nvPr>
            <p:ph type="ctrTitle"/>
          </p:nvPr>
        </p:nvSpPr>
        <p:spPr>
          <a:xfrm>
            <a:off x="2692400" y="1308651"/>
            <a:ext cx="8829162" cy="2275283"/>
          </a:xfrm>
        </p:spPr>
        <p:txBody>
          <a:bodyPr/>
          <a:lstStyle/>
          <a:p>
            <a:r>
              <a:rPr lang="pl-PL" dirty="0"/>
              <a:t>HUMAN RESOURCES MANAGEMENT</a:t>
            </a:r>
          </a:p>
        </p:txBody>
      </p:sp>
      <p:sp>
        <p:nvSpPr>
          <p:cNvPr id="3" name="Podtytuł 2">
            <a:extLst>
              <a:ext uri="{FF2B5EF4-FFF2-40B4-BE49-F238E27FC236}">
                <a16:creationId xmlns:a16="http://schemas.microsoft.com/office/drawing/2014/main" id="{9A4F391F-6B6D-45F1-9C2C-BEDE4062D0B5}"/>
              </a:ext>
            </a:extLst>
          </p:cNvPr>
          <p:cNvSpPr>
            <a:spLocks noGrp="1"/>
          </p:cNvSpPr>
          <p:nvPr>
            <p:ph type="subTitle" idx="1"/>
          </p:nvPr>
        </p:nvSpPr>
        <p:spPr>
          <a:xfrm>
            <a:off x="1448601" y="6464300"/>
            <a:ext cx="9294798" cy="2019300"/>
          </a:xfrm>
        </p:spPr>
        <p:txBody>
          <a:bodyPr/>
          <a:lstStyle/>
          <a:p>
            <a:r>
              <a:rPr lang="pl-PL" sz="1800" b="1" dirty="0">
                <a:latin typeface="Calibri" panose="020F0502020204030204" pitchFamily="34" charset="0"/>
                <a:ea typeface="Calibri" panose="020F0502020204030204" pitchFamily="34" charset="0"/>
                <a:cs typeface="Calibri" panose="020F0502020204030204" pitchFamily="34" charset="0"/>
              </a:rPr>
              <a:t>d</a:t>
            </a:r>
            <a:r>
              <a:rPr lang="pl-PL" sz="1800" b="1">
                <a:effectLst/>
                <a:latin typeface="Calibri" panose="020F0502020204030204" pitchFamily="34" charset="0"/>
                <a:ea typeface="Calibri" panose="020F0502020204030204" pitchFamily="34" charset="0"/>
                <a:cs typeface="Calibri" panose="020F0502020204030204" pitchFamily="34" charset="0"/>
              </a:rPr>
              <a:t>r </a:t>
            </a:r>
            <a:r>
              <a:rPr lang="en-GB" sz="1800" b="1" dirty="0">
                <a:effectLst/>
                <a:latin typeface="Calibri" panose="020F0502020204030204" pitchFamily="34" charset="0"/>
                <a:ea typeface="Calibri" panose="020F0502020204030204" pitchFamily="34" charset="0"/>
                <a:cs typeface="Calibri" panose="020F0502020204030204" pitchFamily="34" charset="0"/>
              </a:rPr>
              <a:t>Karina Pilarz</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pic>
        <p:nvPicPr>
          <p:cNvPr id="5" name="Obraz 4" descr="Wzruszająca ramionami służbowy">
            <a:extLst>
              <a:ext uri="{FF2B5EF4-FFF2-40B4-BE49-F238E27FC236}">
                <a16:creationId xmlns:a16="http://schemas.microsoft.com/office/drawing/2014/main" id="{61A62DFC-25E3-41B1-B13E-3A5D3B5A2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8232"/>
            <a:ext cx="2510934" cy="5619135"/>
          </a:xfrm>
          <a:prstGeom prst="rect">
            <a:avLst/>
          </a:prstGeom>
        </p:spPr>
      </p:pic>
      <p:pic>
        <p:nvPicPr>
          <p:cNvPr id="7" name="Obraz 6" descr="Myślący o małych firmach">
            <a:extLst>
              <a:ext uri="{FF2B5EF4-FFF2-40B4-BE49-F238E27FC236}">
                <a16:creationId xmlns:a16="http://schemas.microsoft.com/office/drawing/2014/main" id="{13CC2E6E-96C8-4100-826D-B16596395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1211" y="1308652"/>
            <a:ext cx="2320412" cy="5488715"/>
          </a:xfrm>
          <a:prstGeom prst="rect">
            <a:avLst/>
          </a:prstGeom>
        </p:spPr>
      </p:pic>
      <p:pic>
        <p:nvPicPr>
          <p:cNvPr id="11" name="Obraz 10" descr="Business woman standing arms crossed">
            <a:extLst>
              <a:ext uri="{FF2B5EF4-FFF2-40B4-BE49-F238E27FC236}">
                <a16:creationId xmlns:a16="http://schemas.microsoft.com/office/drawing/2014/main" id="{6DD0EBA0-3418-4A72-BBAC-3CF027B9B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0934" y="1308652"/>
            <a:ext cx="1409764" cy="5500772"/>
          </a:xfrm>
          <a:prstGeom prst="rect">
            <a:avLst/>
          </a:prstGeom>
        </p:spPr>
      </p:pic>
    </p:spTree>
    <p:extLst>
      <p:ext uri="{BB962C8B-B14F-4D97-AF65-F5344CB8AC3E}">
        <p14:creationId xmlns:p14="http://schemas.microsoft.com/office/powerpoint/2010/main" val="5400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5FD28F-EA45-4C9B-BA12-4174FE1FAFAE}"/>
              </a:ext>
            </a:extLst>
          </p:cNvPr>
          <p:cNvSpPr>
            <a:spLocks noGrp="1"/>
          </p:cNvSpPr>
          <p:nvPr>
            <p:ph type="title"/>
          </p:nvPr>
        </p:nvSpPr>
        <p:spPr/>
        <p:txBody>
          <a:bodyPr>
            <a:normAutofit fontScale="90000"/>
          </a:bodyPr>
          <a:lstStyle/>
          <a:p>
            <a:br>
              <a:rPr lang="pl-PL" sz="3600" dirty="0">
                <a:latin typeface="Minion-Regular"/>
              </a:rPr>
            </a:br>
            <a:r>
              <a:rPr lang="en-US" sz="3600" dirty="0">
                <a:latin typeface="Minion-Regular"/>
              </a:rPr>
              <a:t>The processes of recruitment and selection take place within a framework of external and</a:t>
            </a:r>
            <a:r>
              <a:rPr lang="pl-PL" sz="3600" dirty="0">
                <a:latin typeface="Minion-Regular"/>
              </a:rPr>
              <a:t> </a:t>
            </a:r>
            <a:r>
              <a:rPr lang="pl-PL" sz="3600" dirty="0" err="1">
                <a:latin typeface="Minion-Regular"/>
              </a:rPr>
              <a:t>internal</a:t>
            </a:r>
            <a:r>
              <a:rPr lang="pl-PL" sz="3600" dirty="0">
                <a:latin typeface="Minion-Regular"/>
              </a:rPr>
              <a:t> </a:t>
            </a:r>
            <a:r>
              <a:rPr lang="pl-PL" sz="3600" dirty="0" err="1">
                <a:latin typeface="Minion-Regular"/>
              </a:rPr>
              <a:t>influences</a:t>
            </a:r>
            <a:r>
              <a:rPr lang="pl-PL" sz="3600" dirty="0">
                <a:latin typeface="Minion-Regular"/>
              </a:rPr>
              <a:t>.</a:t>
            </a:r>
            <a:br>
              <a:rPr lang="pl-PL" sz="3600" dirty="0">
                <a:latin typeface="Minion-Regular"/>
              </a:rPr>
            </a:br>
            <a:endParaRPr lang="pl-PL" dirty="0"/>
          </a:p>
        </p:txBody>
      </p:sp>
      <p:graphicFrame>
        <p:nvGraphicFramePr>
          <p:cNvPr id="4" name="Symbol zastępczy zawartości 3">
            <a:extLst>
              <a:ext uri="{FF2B5EF4-FFF2-40B4-BE49-F238E27FC236}">
                <a16:creationId xmlns:a16="http://schemas.microsoft.com/office/drawing/2014/main" id="{2D6A162F-B30A-48DD-8031-D4D672A2C3A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3517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A464406-69E6-43B3-9487-AA431B1312BC}"/>
              </a:ext>
            </a:extLst>
          </p:cNvPr>
          <p:cNvSpPr>
            <a:spLocks noGrp="1"/>
          </p:cNvSpPr>
          <p:nvPr>
            <p:ph type="title"/>
          </p:nvPr>
        </p:nvSpPr>
        <p:spPr/>
        <p:txBody>
          <a:bodyPr/>
          <a:lstStyle/>
          <a:p>
            <a:endParaRPr lang="pl-PL"/>
          </a:p>
        </p:txBody>
      </p:sp>
      <p:graphicFrame>
        <p:nvGraphicFramePr>
          <p:cNvPr id="4" name="Symbol zastępczy zawartości 3">
            <a:extLst>
              <a:ext uri="{FF2B5EF4-FFF2-40B4-BE49-F238E27FC236}">
                <a16:creationId xmlns:a16="http://schemas.microsoft.com/office/drawing/2014/main" id="{8A6E4F75-7281-4D35-95F3-50C46429DAB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7556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44F51F-C520-47C8-8A89-8295109A6495}"/>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402381AC-4AF8-4250-B315-CED1BDFEEB69}"/>
              </a:ext>
            </a:extLst>
          </p:cNvPr>
          <p:cNvSpPr>
            <a:spLocks noGrp="1"/>
          </p:cNvSpPr>
          <p:nvPr>
            <p:ph idx="1"/>
          </p:nvPr>
        </p:nvSpPr>
        <p:spPr/>
        <p:txBody>
          <a:bodyPr>
            <a:normAutofit/>
          </a:bodyPr>
          <a:lstStyle/>
          <a:p>
            <a:pPr marL="0" indent="0" algn="just">
              <a:buNone/>
            </a:pPr>
            <a:r>
              <a:rPr lang="pl-PL" sz="4000" u="sng" dirty="0" err="1">
                <a:latin typeface="Minion-Regular"/>
              </a:rPr>
              <a:t>Another</a:t>
            </a:r>
            <a:r>
              <a:rPr lang="pl-PL" sz="4000" u="sng" dirty="0">
                <a:latin typeface="Minion-Regular"/>
              </a:rPr>
              <a:t> </a:t>
            </a:r>
            <a:r>
              <a:rPr lang="pl-PL" sz="4000" u="sng" dirty="0" err="1">
                <a:latin typeface="Minion-Regular"/>
              </a:rPr>
              <a:t>external</a:t>
            </a:r>
            <a:r>
              <a:rPr lang="pl-PL" sz="4000" u="sng" dirty="0">
                <a:latin typeface="Minion-Regular"/>
              </a:rPr>
              <a:t> </a:t>
            </a:r>
            <a:r>
              <a:rPr lang="pl-PL" sz="4000" u="sng" dirty="0" err="1">
                <a:latin typeface="Minion-Regular"/>
              </a:rPr>
              <a:t>factors</a:t>
            </a:r>
            <a:r>
              <a:rPr lang="pl-PL" sz="4000" u="sng" dirty="0">
                <a:latin typeface="Minion-Regular"/>
              </a:rPr>
              <a:t>:</a:t>
            </a:r>
          </a:p>
          <a:p>
            <a:pPr algn="just"/>
            <a:r>
              <a:rPr lang="pl-PL" sz="4000" dirty="0" err="1">
                <a:latin typeface="Minion-Regular"/>
              </a:rPr>
              <a:t>government</a:t>
            </a:r>
            <a:r>
              <a:rPr lang="pl-PL" sz="4000" dirty="0">
                <a:latin typeface="Minion-Regular"/>
              </a:rPr>
              <a:t> policy and </a:t>
            </a:r>
            <a:r>
              <a:rPr lang="pl-PL" sz="4000" dirty="0" err="1">
                <a:latin typeface="Minion-Regular"/>
              </a:rPr>
              <a:t>legislation</a:t>
            </a:r>
            <a:r>
              <a:rPr lang="pl-PL" sz="4000" dirty="0">
                <a:latin typeface="Minion-Regular"/>
              </a:rPr>
              <a:t> (</a:t>
            </a:r>
            <a:r>
              <a:rPr lang="pl-PL" sz="4000" dirty="0" err="1">
                <a:latin typeface="Minion-Regular"/>
              </a:rPr>
              <a:t>like</a:t>
            </a:r>
            <a:r>
              <a:rPr lang="pl-PL" sz="4000" dirty="0">
                <a:latin typeface="Minion-Regular"/>
              </a:rPr>
              <a:t> a</a:t>
            </a:r>
            <a:r>
              <a:rPr lang="en-US" sz="4000" b="0" i="0" u="none" strike="noStrike" baseline="0" dirty="0" err="1">
                <a:latin typeface="Minion-Regular"/>
              </a:rPr>
              <a:t>cts</a:t>
            </a:r>
            <a:r>
              <a:rPr lang="en-US" sz="4000" b="0" i="0" u="none" strike="noStrike" baseline="0" dirty="0">
                <a:latin typeface="Minion-Regular"/>
              </a:rPr>
              <a:t> specifically designed to prevent discrimination in employment</a:t>
            </a:r>
            <a:r>
              <a:rPr lang="pl-PL" sz="4000" b="0" i="0" u="none" strike="noStrike" baseline="0" dirty="0">
                <a:latin typeface="Minion-Regular"/>
              </a:rPr>
              <a:t>)</a:t>
            </a:r>
            <a:r>
              <a:rPr lang="pl-PL" sz="4000" dirty="0">
                <a:latin typeface="Minion-Regular"/>
              </a:rPr>
              <a:t>;</a:t>
            </a:r>
          </a:p>
          <a:p>
            <a:pPr algn="just"/>
            <a:r>
              <a:rPr lang="pl-PL" sz="4000" dirty="0" err="1">
                <a:latin typeface="Minion-Regular"/>
              </a:rPr>
              <a:t>technological</a:t>
            </a:r>
            <a:r>
              <a:rPr lang="pl-PL" sz="4000" dirty="0">
                <a:latin typeface="Minion-Regular"/>
              </a:rPr>
              <a:t> </a:t>
            </a:r>
            <a:r>
              <a:rPr lang="pl-PL" sz="4000" dirty="0" err="1">
                <a:latin typeface="Minion-Regular"/>
              </a:rPr>
              <a:t>developments</a:t>
            </a:r>
            <a:r>
              <a:rPr lang="pl-PL" sz="4000" dirty="0">
                <a:latin typeface="Minion-Regular"/>
              </a:rPr>
              <a:t>. </a:t>
            </a:r>
          </a:p>
        </p:txBody>
      </p:sp>
    </p:spTree>
    <p:extLst>
      <p:ext uri="{BB962C8B-B14F-4D97-AF65-F5344CB8AC3E}">
        <p14:creationId xmlns:p14="http://schemas.microsoft.com/office/powerpoint/2010/main" val="4182962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083995-4F2A-4AB1-A7FC-B1453C5934EE}"/>
              </a:ext>
            </a:extLst>
          </p:cNvPr>
          <p:cNvSpPr>
            <a:spLocks noGrp="1"/>
          </p:cNvSpPr>
          <p:nvPr>
            <p:ph type="title"/>
          </p:nvPr>
        </p:nvSpPr>
        <p:spPr/>
        <p:txBody>
          <a:bodyPr/>
          <a:lstStyle/>
          <a:p>
            <a:endParaRPr lang="pl-PL"/>
          </a:p>
        </p:txBody>
      </p:sp>
      <p:graphicFrame>
        <p:nvGraphicFramePr>
          <p:cNvPr id="5" name="Symbol zastępczy zawartości 4">
            <a:extLst>
              <a:ext uri="{FF2B5EF4-FFF2-40B4-BE49-F238E27FC236}">
                <a16:creationId xmlns:a16="http://schemas.microsoft.com/office/drawing/2014/main" id="{04BB5CCD-20D1-4AFC-9CC4-F52D999B2E5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0139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3C8004-47C5-42E9-ACDB-C8C8A2E1FAA5}"/>
              </a:ext>
            </a:extLst>
          </p:cNvPr>
          <p:cNvSpPr>
            <a:spLocks noGrp="1"/>
          </p:cNvSpPr>
          <p:nvPr>
            <p:ph type="title"/>
          </p:nvPr>
        </p:nvSpPr>
        <p:spPr/>
        <p:txBody>
          <a:bodyPr>
            <a:normAutofit/>
          </a:bodyPr>
          <a:lstStyle/>
          <a:p>
            <a:r>
              <a:rPr lang="en-US" sz="4000" b="0" i="0" u="none" strike="noStrike" baseline="0" dirty="0">
                <a:latin typeface="Minion-Regular"/>
              </a:rPr>
              <a:t>The key stages of a systematic approach to recruitment and selection</a:t>
            </a:r>
            <a:endParaRPr lang="pl-PL" sz="8000" dirty="0"/>
          </a:p>
        </p:txBody>
      </p:sp>
      <p:graphicFrame>
        <p:nvGraphicFramePr>
          <p:cNvPr id="4" name="Symbol zastępczy zawartości 3">
            <a:extLst>
              <a:ext uri="{FF2B5EF4-FFF2-40B4-BE49-F238E27FC236}">
                <a16:creationId xmlns:a16="http://schemas.microsoft.com/office/drawing/2014/main" id="{C404E29D-F6D8-4274-A19F-CF60F17E321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6847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5E50DC-4E10-4EB7-883F-BB20D1D42272}"/>
              </a:ext>
            </a:extLst>
          </p:cNvPr>
          <p:cNvSpPr>
            <a:spLocks noGrp="1"/>
          </p:cNvSpPr>
          <p:nvPr>
            <p:ph type="title"/>
          </p:nvPr>
        </p:nvSpPr>
        <p:spPr/>
        <p:txBody>
          <a:bodyPr/>
          <a:lstStyle/>
          <a:p>
            <a:r>
              <a:rPr lang="pl-PL" dirty="0"/>
              <a:t>Online </a:t>
            </a:r>
            <a:r>
              <a:rPr lang="pl-PL" dirty="0" err="1"/>
              <a:t>recruitment</a:t>
            </a:r>
            <a:endParaRPr lang="pl-PL" dirty="0"/>
          </a:p>
        </p:txBody>
      </p:sp>
      <p:graphicFrame>
        <p:nvGraphicFramePr>
          <p:cNvPr id="4" name="Symbol zastępczy zawartości 3">
            <a:extLst>
              <a:ext uri="{FF2B5EF4-FFF2-40B4-BE49-F238E27FC236}">
                <a16:creationId xmlns:a16="http://schemas.microsoft.com/office/drawing/2014/main" id="{D3DCFB35-1F5D-4273-8BB2-33B6646F64F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611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4196CC-B118-42FF-A1CF-6F1C2FB145DE}"/>
              </a:ext>
            </a:extLst>
          </p:cNvPr>
          <p:cNvSpPr>
            <a:spLocks noGrp="1"/>
          </p:cNvSpPr>
          <p:nvPr>
            <p:ph type="title"/>
          </p:nvPr>
        </p:nvSpPr>
        <p:spPr/>
        <p:txBody>
          <a:bodyPr/>
          <a:lstStyle/>
          <a:p>
            <a:endParaRPr lang="pl-PL"/>
          </a:p>
        </p:txBody>
      </p:sp>
      <p:graphicFrame>
        <p:nvGraphicFramePr>
          <p:cNvPr id="4" name="Symbol zastępczy zawartości 3">
            <a:extLst>
              <a:ext uri="{FF2B5EF4-FFF2-40B4-BE49-F238E27FC236}">
                <a16:creationId xmlns:a16="http://schemas.microsoft.com/office/drawing/2014/main" id="{BDAD9B1B-320C-42BF-9DBE-D010D14A9E4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1567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B569E6-2CF5-4228-9F6F-0E22475CC1E9}"/>
              </a:ext>
            </a:extLst>
          </p:cNvPr>
          <p:cNvSpPr>
            <a:spLocks noGrp="1"/>
          </p:cNvSpPr>
          <p:nvPr>
            <p:ph type="title"/>
          </p:nvPr>
        </p:nvSpPr>
        <p:spPr/>
        <p:txBody>
          <a:bodyPr>
            <a:normAutofit fontScale="90000"/>
          </a:bodyPr>
          <a:lstStyle/>
          <a:p>
            <a:pPr algn="ctr"/>
            <a:br>
              <a:rPr lang="pl-PL" sz="6700" dirty="0"/>
            </a:br>
            <a:r>
              <a:rPr lang="pl-PL" sz="6700" dirty="0" err="1"/>
              <a:t>Examples</a:t>
            </a:r>
            <a:r>
              <a:rPr lang="pl-PL" sz="6700" dirty="0"/>
              <a:t> of </a:t>
            </a:r>
            <a:r>
              <a:rPr lang="pl-PL" sz="6700" dirty="0" err="1"/>
              <a:t>s</a:t>
            </a:r>
            <a:r>
              <a:rPr lang="pl-PL" sz="6700" dirty="0" err="1">
                <a:solidFill>
                  <a:schemeClr val="tx1"/>
                </a:solidFill>
              </a:rPr>
              <a:t>election</a:t>
            </a:r>
            <a:r>
              <a:rPr lang="pl-PL" sz="6700" dirty="0">
                <a:solidFill>
                  <a:schemeClr val="tx1"/>
                </a:solidFill>
              </a:rPr>
              <a:t> </a:t>
            </a:r>
            <a:r>
              <a:rPr lang="pl-PL" sz="6700" dirty="0" err="1">
                <a:solidFill>
                  <a:schemeClr val="tx1"/>
                </a:solidFill>
              </a:rPr>
              <a:t>techniques</a:t>
            </a:r>
            <a:br>
              <a:rPr lang="pl-PL" dirty="0"/>
            </a:br>
            <a:endParaRPr lang="pl-PL" dirty="0"/>
          </a:p>
        </p:txBody>
      </p:sp>
      <p:graphicFrame>
        <p:nvGraphicFramePr>
          <p:cNvPr id="4" name="Symbol zastępczy zawartości 3">
            <a:extLst>
              <a:ext uri="{FF2B5EF4-FFF2-40B4-BE49-F238E27FC236}">
                <a16:creationId xmlns:a16="http://schemas.microsoft.com/office/drawing/2014/main" id="{F9B2F090-2BFD-439E-BDE0-3930BBC9334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4842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21CDDE-6A1B-417E-94D5-1E73EC0F6368}"/>
              </a:ext>
            </a:extLst>
          </p:cNvPr>
          <p:cNvSpPr>
            <a:spLocks noGrp="1"/>
          </p:cNvSpPr>
          <p:nvPr>
            <p:ph type="title"/>
          </p:nvPr>
        </p:nvSpPr>
        <p:spPr/>
        <p:txBody>
          <a:bodyPr/>
          <a:lstStyle/>
          <a:p>
            <a:r>
              <a:rPr lang="pl-PL" dirty="0" err="1"/>
              <a:t>Assessment</a:t>
            </a:r>
            <a:r>
              <a:rPr lang="pl-PL" dirty="0"/>
              <a:t> </a:t>
            </a:r>
            <a:r>
              <a:rPr lang="pl-PL" dirty="0" err="1"/>
              <a:t>centres</a:t>
            </a:r>
            <a:endParaRPr lang="pl-PL" dirty="0"/>
          </a:p>
        </p:txBody>
      </p:sp>
      <p:sp>
        <p:nvSpPr>
          <p:cNvPr id="3" name="Symbol zastępczy zawartości 2">
            <a:extLst>
              <a:ext uri="{FF2B5EF4-FFF2-40B4-BE49-F238E27FC236}">
                <a16:creationId xmlns:a16="http://schemas.microsoft.com/office/drawing/2014/main" id="{04FD2000-2254-4328-8AAB-F6C703EA377C}"/>
              </a:ext>
            </a:extLst>
          </p:cNvPr>
          <p:cNvSpPr>
            <a:spLocks noGrp="1"/>
          </p:cNvSpPr>
          <p:nvPr>
            <p:ph idx="1"/>
          </p:nvPr>
        </p:nvSpPr>
        <p:spPr/>
        <p:txBody>
          <a:bodyPr>
            <a:noAutofit/>
          </a:bodyPr>
          <a:lstStyle/>
          <a:p>
            <a:pPr algn="just"/>
            <a:r>
              <a:rPr lang="en-US" sz="1800" b="0" i="0" u="none" strike="noStrike" baseline="0" dirty="0">
                <a:latin typeface="Minion-Regular"/>
              </a:rPr>
              <a:t>An assessment </a:t>
            </a:r>
            <a:r>
              <a:rPr lang="en-US" sz="1800" b="0" i="0" u="none" strike="noStrike" baseline="0" dirty="0" err="1">
                <a:latin typeface="Minion-Regular"/>
              </a:rPr>
              <a:t>centre</a:t>
            </a:r>
            <a:r>
              <a:rPr lang="en-US" sz="1800" b="0" i="0" u="none" strike="noStrike" baseline="0" dirty="0">
                <a:latin typeface="Minion-Regular"/>
              </a:rPr>
              <a:t> is not a place but rather a process that ‘consists of a small group of participants</a:t>
            </a:r>
            <a:r>
              <a:rPr lang="pl-PL" sz="1800" b="0" i="0" u="none" strike="noStrike" baseline="0" dirty="0">
                <a:latin typeface="Minion-Regular"/>
              </a:rPr>
              <a:t> </a:t>
            </a:r>
            <a:r>
              <a:rPr lang="en-US" sz="1800" b="0" i="0" u="none" strike="noStrike" baseline="0" dirty="0">
                <a:latin typeface="Minion-Regular"/>
              </a:rPr>
              <a:t>who undertake a series of tests and exercises under observation, with a view to the</a:t>
            </a:r>
            <a:r>
              <a:rPr lang="pl-PL" sz="1800" b="0" i="0" u="none" strike="noStrike" baseline="0" dirty="0">
                <a:latin typeface="Minion-Regular"/>
              </a:rPr>
              <a:t> </a:t>
            </a:r>
            <a:r>
              <a:rPr lang="en-US" sz="1800" b="0" i="0" u="none" strike="noStrike" baseline="0" dirty="0">
                <a:latin typeface="Minion-Regular"/>
              </a:rPr>
              <a:t>assessment of their skills and competencies, their suitability for particular roles and their</a:t>
            </a:r>
            <a:r>
              <a:rPr lang="pl-PL" sz="1800" b="0" i="0" u="none" strike="noStrike" baseline="0" dirty="0">
                <a:latin typeface="Minion-Regular"/>
              </a:rPr>
              <a:t> </a:t>
            </a:r>
            <a:r>
              <a:rPr lang="en-US" sz="1800" b="0" i="0" u="none" strike="noStrike" baseline="0" dirty="0">
                <a:latin typeface="Minion-Regular"/>
              </a:rPr>
              <a:t>potential for development’ (Fowler)</a:t>
            </a:r>
            <a:r>
              <a:rPr lang="pl-PL" sz="1800" b="0" i="0" u="none" strike="noStrike" baseline="0" dirty="0">
                <a:latin typeface="Minion-Regular"/>
              </a:rPr>
              <a:t>;</a:t>
            </a:r>
          </a:p>
          <a:p>
            <a:pPr algn="just"/>
            <a:r>
              <a:rPr lang="pl-PL" sz="1800" dirty="0">
                <a:latin typeface="Minion-Regular"/>
              </a:rPr>
              <a:t>a</a:t>
            </a:r>
            <a:r>
              <a:rPr lang="en-US" sz="1800" b="0" i="0" u="none" strike="noStrike" baseline="0" dirty="0">
                <a:latin typeface="Minion-Regular"/>
              </a:rPr>
              <a:t> variety of individual and group assessment techniques are used, at least one of which is a</a:t>
            </a:r>
            <a:r>
              <a:rPr lang="pl-PL" sz="1800" b="0" i="0" u="none" strike="noStrike" baseline="0" dirty="0">
                <a:latin typeface="Minion-Regular"/>
              </a:rPr>
              <a:t> </a:t>
            </a:r>
            <a:r>
              <a:rPr lang="pl-PL" sz="1800" b="0" i="0" u="none" strike="noStrike" baseline="0" dirty="0" err="1">
                <a:latin typeface="Minion-Regular"/>
              </a:rPr>
              <a:t>work</a:t>
            </a:r>
            <a:r>
              <a:rPr lang="pl-PL" sz="1800" b="0" i="0" u="none" strike="noStrike" baseline="0" dirty="0">
                <a:latin typeface="Minion-Regular"/>
              </a:rPr>
              <a:t> </a:t>
            </a:r>
            <a:r>
              <a:rPr lang="pl-PL" sz="1800" b="0" i="0" u="none" strike="noStrike" baseline="0" dirty="0" err="1">
                <a:latin typeface="Minion-Regular"/>
              </a:rPr>
              <a:t>simulation</a:t>
            </a:r>
            <a:r>
              <a:rPr lang="pl-PL" sz="1800" b="0" i="0" u="none" strike="noStrike" baseline="0" dirty="0">
                <a:latin typeface="Minion-Regular"/>
              </a:rPr>
              <a:t>;</a:t>
            </a:r>
            <a:endParaRPr lang="pl-PL" sz="1800" dirty="0">
              <a:latin typeface="Minion-Regular"/>
            </a:endParaRPr>
          </a:p>
          <a:p>
            <a:pPr algn="just"/>
            <a:r>
              <a:rPr lang="pl-PL" sz="1800" dirty="0">
                <a:latin typeface="Minion-Regular"/>
              </a:rPr>
              <a:t>m</a:t>
            </a:r>
            <a:r>
              <a:rPr lang="en-US" sz="1800" b="0" i="0" u="none" strike="noStrike" baseline="0" dirty="0" err="1">
                <a:latin typeface="Minion-Regular"/>
              </a:rPr>
              <a:t>ultiple</a:t>
            </a:r>
            <a:r>
              <a:rPr lang="en-US" sz="1800" b="0" i="0" u="none" strike="noStrike" baseline="0" dirty="0">
                <a:latin typeface="Minion-Regular"/>
              </a:rPr>
              <a:t> assessors are used (frequently the ratio is one assessor per two candidates)</a:t>
            </a:r>
            <a:r>
              <a:rPr lang="pl-PL" sz="1800" b="0" i="0" u="none" strike="noStrike" baseline="0" dirty="0">
                <a:latin typeface="Minion-Regular"/>
              </a:rPr>
              <a:t>;</a:t>
            </a:r>
          </a:p>
          <a:p>
            <a:pPr algn="just"/>
            <a:r>
              <a:rPr lang="pl-PL" sz="1800" dirty="0">
                <a:latin typeface="Minion-Regular"/>
              </a:rPr>
              <a:t>t</a:t>
            </a:r>
            <a:r>
              <a:rPr lang="en-US" sz="1800" b="0" i="0" u="none" strike="noStrike" baseline="0" dirty="0" err="1">
                <a:latin typeface="Minion-Regular"/>
              </a:rPr>
              <a:t>hese</a:t>
            </a:r>
            <a:r>
              <a:rPr lang="pl-PL" sz="1800" b="0" i="0" u="none" strike="noStrike" baseline="0" dirty="0">
                <a:latin typeface="Minion-Regular"/>
              </a:rPr>
              <a:t> </a:t>
            </a:r>
            <a:r>
              <a:rPr lang="en-US" sz="1800" b="0" i="0" u="none" strike="noStrike" baseline="0" dirty="0">
                <a:latin typeface="Minion-Regular"/>
              </a:rPr>
              <a:t>assessors should have received training prior to participating in the </a:t>
            </a:r>
            <a:r>
              <a:rPr lang="en-US" sz="1800" b="0" i="0" u="none" strike="noStrike" baseline="0" dirty="0" err="1">
                <a:latin typeface="Minion-Regular"/>
              </a:rPr>
              <a:t>centre</a:t>
            </a:r>
            <a:r>
              <a:rPr lang="pl-PL" sz="1800" dirty="0">
                <a:latin typeface="Minion-Regular"/>
              </a:rPr>
              <a:t>;</a:t>
            </a:r>
          </a:p>
          <a:p>
            <a:pPr algn="just"/>
            <a:r>
              <a:rPr lang="pl-PL" sz="1800" dirty="0">
                <a:latin typeface="Minion-Regular"/>
              </a:rPr>
              <a:t>s</a:t>
            </a:r>
            <a:r>
              <a:rPr lang="en-US" sz="1800" b="0" i="0" u="none" strike="noStrike" baseline="0" dirty="0">
                <a:latin typeface="Minion-Regular"/>
              </a:rPr>
              <a:t>election decisions are based on pooled information from assessors and techniques</a:t>
            </a:r>
            <a:r>
              <a:rPr lang="pl-PL" sz="1800" b="0" i="0" u="none" strike="noStrike" baseline="0" dirty="0">
                <a:latin typeface="Minion-Regular"/>
              </a:rPr>
              <a:t>;</a:t>
            </a:r>
            <a:endParaRPr lang="en-US" sz="1800" b="0" i="0" u="none" strike="noStrike" baseline="0" dirty="0">
              <a:latin typeface="Minion-Regular"/>
            </a:endParaRPr>
          </a:p>
          <a:p>
            <a:pPr algn="just"/>
            <a:r>
              <a:rPr lang="pl-PL" sz="1800" dirty="0">
                <a:latin typeface="Minion-Regular"/>
              </a:rPr>
              <a:t>j</a:t>
            </a:r>
            <a:r>
              <a:rPr lang="en-US" sz="1800" b="0" i="0" u="none" strike="noStrike" baseline="0" dirty="0" err="1">
                <a:latin typeface="Minion-Regular"/>
              </a:rPr>
              <a:t>ob</a:t>
            </a:r>
            <a:r>
              <a:rPr lang="en-US" sz="1800" b="0" i="0" u="none" strike="noStrike" baseline="0" dirty="0">
                <a:latin typeface="Minion-Regular"/>
              </a:rPr>
              <a:t> analysis is used to identify the </a:t>
            </a:r>
            <a:r>
              <a:rPr lang="en-US" sz="1800" b="0" i="0" u="none" strike="noStrike" baseline="0" dirty="0" err="1">
                <a:latin typeface="Minion-Regular"/>
              </a:rPr>
              <a:t>behaviours</a:t>
            </a:r>
            <a:r>
              <a:rPr lang="en-US" sz="1800" b="0" i="0" u="none" strike="noStrike" baseline="0" dirty="0">
                <a:latin typeface="Minion-Regular"/>
              </a:rPr>
              <a:t> and characteristics to be measured by the</a:t>
            </a:r>
            <a:r>
              <a:rPr lang="pl-PL" sz="1800" b="0" i="0" u="none" strike="noStrike" baseline="0" dirty="0">
                <a:latin typeface="Minion-Regular"/>
              </a:rPr>
              <a:t> </a:t>
            </a:r>
            <a:r>
              <a:rPr lang="pl-PL" sz="1800" b="0" i="0" u="none" strike="noStrike" baseline="0" dirty="0" err="1">
                <a:latin typeface="Minion-Regular"/>
              </a:rPr>
              <a:t>assessment</a:t>
            </a:r>
            <a:r>
              <a:rPr lang="pl-PL" sz="1800" b="0" i="0" u="none" strike="noStrike" baseline="0" dirty="0">
                <a:latin typeface="Minion-Regular"/>
              </a:rPr>
              <a:t> </a:t>
            </a:r>
            <a:r>
              <a:rPr lang="pl-PL" sz="1800" b="0" i="0" u="none" strike="noStrike" baseline="0" dirty="0" err="1">
                <a:latin typeface="Minion-Regular"/>
              </a:rPr>
              <a:t>centre</a:t>
            </a:r>
            <a:r>
              <a:rPr lang="pl-PL" sz="1800" b="0" i="0" u="none" strike="noStrike" baseline="0" dirty="0">
                <a:latin typeface="Minion-Regular"/>
              </a:rPr>
              <a:t>.</a:t>
            </a:r>
          </a:p>
          <a:p>
            <a:pPr algn="just"/>
            <a:r>
              <a:rPr lang="pl-PL" sz="1800" dirty="0">
                <a:latin typeface="Minion-Regular"/>
              </a:rPr>
              <a:t>t</a:t>
            </a:r>
            <a:r>
              <a:rPr lang="en-US" sz="1800" b="0" i="0" u="none" strike="noStrike" baseline="0" dirty="0">
                <a:latin typeface="Minion-Regular"/>
              </a:rPr>
              <a:t>he assessment</a:t>
            </a:r>
            <a:r>
              <a:rPr lang="pl-PL" sz="1800" b="0" i="0" u="none" strike="noStrike" baseline="0" dirty="0">
                <a:latin typeface="Minion-Regular"/>
              </a:rPr>
              <a:t> </a:t>
            </a:r>
            <a:r>
              <a:rPr lang="en-US" sz="1800" b="0" i="0" u="none" strike="noStrike" baseline="0" dirty="0" err="1">
                <a:latin typeface="Minion-Regular"/>
              </a:rPr>
              <a:t>centre</a:t>
            </a:r>
            <a:r>
              <a:rPr lang="en-US" sz="1800" b="0" i="0" u="none" strike="noStrike" baseline="0" dirty="0">
                <a:latin typeface="Minion-Regular"/>
              </a:rPr>
              <a:t> process allows </a:t>
            </a:r>
            <a:r>
              <a:rPr lang="en-US" sz="1800" b="0" i="0" u="none" strike="noStrike" baseline="0" dirty="0" err="1">
                <a:latin typeface="Minion-Regular"/>
              </a:rPr>
              <a:t>organisations</a:t>
            </a:r>
            <a:r>
              <a:rPr lang="en-US" sz="1800" b="0" i="0" u="none" strike="noStrike" baseline="0" dirty="0">
                <a:latin typeface="Minion-Regular"/>
              </a:rPr>
              <a:t> to observe candidate </a:t>
            </a:r>
            <a:r>
              <a:rPr lang="en-US" sz="1800" b="0" i="0" u="none" strike="noStrike" baseline="0" dirty="0" err="1">
                <a:latin typeface="Minion-Regular"/>
              </a:rPr>
              <a:t>behaviour</a:t>
            </a:r>
            <a:r>
              <a:rPr lang="en-US" sz="1800" b="0" i="0" u="none" strike="noStrike" baseline="0" dirty="0">
                <a:latin typeface="Minion-Regular"/>
              </a:rPr>
              <a:t> in a work-related setting</a:t>
            </a:r>
            <a:r>
              <a:rPr lang="pl-PL" sz="1800" b="0" i="0" u="none" strike="noStrike" baseline="0" dirty="0">
                <a:latin typeface="Minion-Regular"/>
              </a:rPr>
              <a:t>;</a:t>
            </a:r>
          </a:p>
          <a:p>
            <a:pPr algn="just"/>
            <a:r>
              <a:rPr lang="en-US" sz="1800" b="0" i="0" u="none" strike="noStrike" baseline="0" dirty="0">
                <a:latin typeface="Minion-Regular"/>
              </a:rPr>
              <a:t>the combination of techniques used helps to improve the consistency and objectivity of the</a:t>
            </a:r>
            <a:r>
              <a:rPr lang="pl-PL" sz="1800" b="0" i="0" u="none" strike="noStrike" baseline="0" dirty="0">
                <a:latin typeface="Minion-Regular"/>
              </a:rPr>
              <a:t> </a:t>
            </a:r>
            <a:r>
              <a:rPr lang="en-US" sz="1800" b="0" i="0" u="none" strike="noStrike" baseline="0" dirty="0">
                <a:latin typeface="Minion-Regular"/>
              </a:rPr>
              <a:t>selection </a:t>
            </a:r>
            <a:r>
              <a:rPr lang="en-US" sz="1800" b="0" i="0" u="none" strike="noStrike" baseline="0" dirty="0" err="1">
                <a:latin typeface="Minion-Regular"/>
              </a:rPr>
              <a:t>proces</a:t>
            </a:r>
            <a:r>
              <a:rPr lang="pl-PL" sz="1800" b="0" i="0" u="none" strike="noStrike" baseline="0" dirty="0">
                <a:latin typeface="Minion-Regular"/>
              </a:rPr>
              <a:t>s;</a:t>
            </a:r>
          </a:p>
          <a:p>
            <a:pPr algn="just"/>
            <a:r>
              <a:rPr lang="pl-PL" sz="1800" dirty="0">
                <a:latin typeface="Minion-Regular"/>
              </a:rPr>
              <a:t>t</a:t>
            </a:r>
            <a:r>
              <a:rPr lang="en-US" sz="1800" b="0" i="0" u="none" strike="noStrike" baseline="0">
                <a:latin typeface="Minion-Regular"/>
              </a:rPr>
              <a:t>he </a:t>
            </a:r>
            <a:r>
              <a:rPr lang="en-US" sz="1800" b="0" i="0" u="none" strike="noStrike" baseline="0" dirty="0">
                <a:latin typeface="Minion-Regular"/>
              </a:rPr>
              <a:t>use of such a sophisticated technique</a:t>
            </a:r>
            <a:r>
              <a:rPr lang="pl-PL" sz="1800" b="0" i="0" u="none" strike="noStrike" baseline="0" dirty="0">
                <a:latin typeface="Minion-Regular"/>
              </a:rPr>
              <a:t> </a:t>
            </a:r>
            <a:r>
              <a:rPr lang="en-US" sz="1800" b="0" i="0" u="none" strike="noStrike" baseline="0" dirty="0">
                <a:latin typeface="Minion-Regular"/>
              </a:rPr>
              <a:t>can also help </a:t>
            </a:r>
            <a:r>
              <a:rPr lang="en-US" sz="1800" b="0" i="0" u="none" strike="noStrike" baseline="0" dirty="0" err="1">
                <a:latin typeface="Minion-Regular"/>
              </a:rPr>
              <a:t>th</a:t>
            </a:r>
            <a:r>
              <a:rPr lang="pl-PL" sz="1800" b="0" i="0" u="none" strike="noStrike" baseline="0" dirty="0">
                <a:latin typeface="Minion-Regular"/>
              </a:rPr>
              <a:t>e </a:t>
            </a:r>
            <a:r>
              <a:rPr lang="en-US" sz="1800" b="0" i="0" u="none" strike="noStrike" baseline="0" dirty="0" err="1">
                <a:latin typeface="Minion-Regular"/>
              </a:rPr>
              <a:t>organisation</a:t>
            </a:r>
            <a:r>
              <a:rPr lang="en-US" sz="1800" b="0" i="0" u="none" strike="noStrike" baseline="0" dirty="0">
                <a:latin typeface="Minion-Regular"/>
              </a:rPr>
              <a:t> to display a positive image to potential candidates.</a:t>
            </a:r>
            <a:endParaRPr lang="pl-PL" sz="1800" dirty="0">
              <a:latin typeface="Minion-Regular"/>
            </a:endParaRPr>
          </a:p>
        </p:txBody>
      </p:sp>
    </p:spTree>
    <p:extLst>
      <p:ext uri="{BB962C8B-B14F-4D97-AF65-F5344CB8AC3E}">
        <p14:creationId xmlns:p14="http://schemas.microsoft.com/office/powerpoint/2010/main" val="160493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3842AF-4E4B-4AE5-8943-4055144B4AE2}"/>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A58334E6-1D42-4299-A2D9-5C3665576F51}"/>
              </a:ext>
            </a:extLst>
          </p:cNvPr>
          <p:cNvSpPr>
            <a:spLocks noGrp="1"/>
          </p:cNvSpPr>
          <p:nvPr>
            <p:ph idx="1"/>
          </p:nvPr>
        </p:nvSpPr>
        <p:spPr>
          <a:xfrm>
            <a:off x="838200" y="2038350"/>
            <a:ext cx="10515600" cy="4351338"/>
          </a:xfrm>
        </p:spPr>
        <p:txBody>
          <a:bodyPr>
            <a:normAutofit/>
          </a:bodyPr>
          <a:lstStyle/>
          <a:p>
            <a:pPr marL="0" indent="0" algn="just">
              <a:buNone/>
            </a:pPr>
            <a:r>
              <a:rPr lang="pl-PL" sz="4000" b="0" i="0" u="none" strike="noStrike" baseline="0" dirty="0">
                <a:latin typeface="Minion-Regular"/>
              </a:rPr>
              <a:t>The </a:t>
            </a:r>
            <a:r>
              <a:rPr lang="pl-PL" sz="4000" b="0" i="0" u="none" strike="noStrike" baseline="0" dirty="0" err="1">
                <a:latin typeface="Minion-Regular"/>
              </a:rPr>
              <a:t>drawbacks</a:t>
            </a:r>
            <a:r>
              <a:rPr lang="pl-PL" sz="4000" b="0" i="0" u="none" strike="noStrike" baseline="0" dirty="0">
                <a:latin typeface="Minion-Regular"/>
              </a:rPr>
              <a:t> </a:t>
            </a:r>
            <a:r>
              <a:rPr lang="pl-PL" sz="4000" b="0" i="0" u="none" strike="noStrike" baseline="0" dirty="0" err="1">
                <a:latin typeface="Minion-Regular"/>
              </a:rPr>
              <a:t>primarily</a:t>
            </a:r>
            <a:r>
              <a:rPr lang="pl-PL" sz="4000" b="0" i="0" u="none" strike="noStrike" baseline="0" dirty="0">
                <a:latin typeface="Minion-Regular"/>
              </a:rPr>
              <a:t> </a:t>
            </a:r>
            <a:r>
              <a:rPr lang="pl-PL" sz="4000" b="0" i="0" u="none" strike="noStrike" baseline="0" dirty="0" err="1">
                <a:latin typeface="Minion-Regular"/>
              </a:rPr>
              <a:t>relate</a:t>
            </a:r>
            <a:r>
              <a:rPr lang="pl-PL" sz="4000" b="0" i="0" u="none" strike="noStrike" baseline="0" dirty="0">
                <a:latin typeface="Minion-Regular"/>
              </a:rPr>
              <a:t> </a:t>
            </a:r>
            <a:r>
              <a:rPr lang="en-US" sz="4000" b="0" i="0" u="none" strike="noStrike" baseline="0" dirty="0">
                <a:latin typeface="Minion-Regular"/>
              </a:rPr>
              <a:t>to the costs and resources required. For this reason, assessment </a:t>
            </a:r>
            <a:r>
              <a:rPr lang="en-US" sz="4000" b="0" i="0" u="none" strike="noStrike" baseline="0" dirty="0" err="1">
                <a:latin typeface="Minion-Regular"/>
              </a:rPr>
              <a:t>centres</a:t>
            </a:r>
            <a:r>
              <a:rPr lang="en-US" sz="4000" b="0" i="0" u="none" strike="noStrike" baseline="0" dirty="0">
                <a:latin typeface="Minion-Regular"/>
              </a:rPr>
              <a:t> are most likely to be</a:t>
            </a:r>
            <a:r>
              <a:rPr lang="pl-PL" sz="4000" b="0" i="0" u="none" strike="noStrike" baseline="0" dirty="0">
                <a:latin typeface="Minion-Regular"/>
              </a:rPr>
              <a:t> </a:t>
            </a:r>
            <a:r>
              <a:rPr lang="en-US" sz="4000" b="0" i="0" u="none" strike="noStrike" baseline="0" dirty="0">
                <a:latin typeface="Minion-Regular"/>
              </a:rPr>
              <a:t>used in public sector </a:t>
            </a:r>
            <a:r>
              <a:rPr lang="en-US" sz="4000" b="0" i="0" u="none" strike="noStrike" baseline="0" dirty="0" err="1">
                <a:latin typeface="Minion-Regular"/>
              </a:rPr>
              <a:t>organisations</a:t>
            </a:r>
            <a:r>
              <a:rPr lang="en-US" sz="4000" b="0" i="0" u="none" strike="noStrike" baseline="0" dirty="0">
                <a:latin typeface="Minion-Regular"/>
              </a:rPr>
              <a:t> and by larger private sector employers.</a:t>
            </a:r>
            <a:endParaRPr lang="pl-PL" sz="4000" dirty="0"/>
          </a:p>
        </p:txBody>
      </p:sp>
    </p:spTree>
    <p:extLst>
      <p:ext uri="{BB962C8B-B14F-4D97-AF65-F5344CB8AC3E}">
        <p14:creationId xmlns:p14="http://schemas.microsoft.com/office/powerpoint/2010/main" val="2656686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93A63B-6EF8-4440-86BA-7D763F9A12E5}"/>
              </a:ext>
            </a:extLst>
          </p:cNvPr>
          <p:cNvSpPr>
            <a:spLocks noGrp="1"/>
          </p:cNvSpPr>
          <p:nvPr>
            <p:ph type="title"/>
          </p:nvPr>
        </p:nvSpPr>
        <p:spPr/>
        <p:txBody>
          <a:bodyPr/>
          <a:lstStyle/>
          <a:p>
            <a:endParaRPr lang="en-GB"/>
          </a:p>
        </p:txBody>
      </p:sp>
      <p:sp>
        <p:nvSpPr>
          <p:cNvPr id="3" name="Symbol zastępczy zawartości 2">
            <a:extLst>
              <a:ext uri="{FF2B5EF4-FFF2-40B4-BE49-F238E27FC236}">
                <a16:creationId xmlns:a16="http://schemas.microsoft.com/office/drawing/2014/main" id="{56358367-3631-4DA5-B260-DF3B2D72DEDE}"/>
              </a:ext>
            </a:extLst>
          </p:cNvPr>
          <p:cNvSpPr>
            <a:spLocks noGrp="1"/>
          </p:cNvSpPr>
          <p:nvPr>
            <p:ph idx="1"/>
          </p:nvPr>
        </p:nvSpPr>
        <p:spPr/>
        <p:txBody>
          <a:bodyPr/>
          <a:lstStyle/>
          <a:p>
            <a:endParaRPr lang="pl-PL" dirty="0"/>
          </a:p>
          <a:p>
            <a:endParaRPr lang="pl-PL" dirty="0"/>
          </a:p>
          <a:p>
            <a:endParaRPr lang="pl-PL" dirty="0"/>
          </a:p>
          <a:p>
            <a:r>
              <a:rPr lang="en-GB" dirty="0">
                <a:hlinkClick r:id="rId3"/>
              </a:rPr>
              <a:t>https://www.youtube.com/watch?v=8ciAnHfIiFA</a:t>
            </a:r>
            <a:endParaRPr lang="pl-PL" dirty="0"/>
          </a:p>
          <a:p>
            <a:r>
              <a:rPr lang="en-GB" dirty="0">
                <a:hlinkClick r:id="rId4"/>
              </a:rPr>
              <a:t>https://www.youtube.com/watch?v=0Yd3QJvrFa0&amp;ab_channel=GreggU</a:t>
            </a:r>
            <a:endParaRPr lang="pl-PL" dirty="0"/>
          </a:p>
        </p:txBody>
      </p:sp>
    </p:spTree>
    <p:extLst>
      <p:ext uri="{BB962C8B-B14F-4D97-AF65-F5344CB8AC3E}">
        <p14:creationId xmlns:p14="http://schemas.microsoft.com/office/powerpoint/2010/main" val="1538009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0C5FBA-704E-4608-BB3D-06602C6C68BD}"/>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10B2E51C-AE06-41CD-AF47-2BBB857FF2D3}"/>
              </a:ext>
            </a:extLst>
          </p:cNvPr>
          <p:cNvSpPr>
            <a:spLocks noGrp="1"/>
          </p:cNvSpPr>
          <p:nvPr>
            <p:ph idx="1"/>
          </p:nvPr>
        </p:nvSpPr>
        <p:spPr/>
        <p:txBody>
          <a:bodyPr/>
          <a:lstStyle/>
          <a:p>
            <a:pPr marL="0" indent="0" algn="l">
              <a:buNone/>
            </a:pPr>
            <a:endParaRPr lang="pl-PL" sz="1800" b="0" i="0" u="none" strike="noStrike" baseline="0" dirty="0">
              <a:latin typeface="Minion-Regular"/>
            </a:endParaRPr>
          </a:p>
          <a:p>
            <a:pPr marL="0" indent="0" algn="l">
              <a:buNone/>
            </a:pPr>
            <a:endParaRPr lang="pl-PL" sz="1800" dirty="0">
              <a:latin typeface="Minion-Regular"/>
            </a:endParaRPr>
          </a:p>
          <a:p>
            <a:pPr marL="0" indent="0" algn="just">
              <a:buNone/>
            </a:pPr>
            <a:r>
              <a:rPr lang="en-US" sz="3200" b="0" i="0" u="none" strike="noStrike" baseline="0" dirty="0">
                <a:latin typeface="Minion-Regular"/>
              </a:rPr>
              <a:t>One of the more unconventional and controversial selection tools is </a:t>
            </a:r>
            <a:r>
              <a:rPr lang="en-US" sz="3200" i="0" u="sng" strike="noStrike" baseline="0" dirty="0">
                <a:latin typeface="Minion-Regular"/>
              </a:rPr>
              <a:t>graphology</a:t>
            </a:r>
            <a:r>
              <a:rPr lang="en-US" sz="3200" b="0" i="0" u="none" strike="noStrike" baseline="0" dirty="0">
                <a:latin typeface="Minion-Regular"/>
              </a:rPr>
              <a:t>, based on the</a:t>
            </a:r>
            <a:r>
              <a:rPr lang="pl-PL" sz="3200" b="0" i="0" u="none" strike="noStrike" baseline="0" dirty="0">
                <a:latin typeface="Minion-Regular"/>
              </a:rPr>
              <a:t> </a:t>
            </a:r>
            <a:r>
              <a:rPr lang="en-US" sz="3200" b="0" i="0" u="none" strike="noStrike" baseline="0" dirty="0">
                <a:latin typeface="Minion-Regular"/>
              </a:rPr>
              <a:t>idea that </a:t>
            </a:r>
            <a:r>
              <a:rPr lang="en-US" sz="3200" b="0" i="0" u="sng" strike="noStrike" baseline="0" dirty="0">
                <a:latin typeface="Minion-Regular"/>
              </a:rPr>
              <a:t>handwriting analysis can reveal personal traits and characteristics</a:t>
            </a:r>
            <a:r>
              <a:rPr lang="en-US" sz="3200" b="0" i="0" u="none" strike="noStrike" baseline="0" dirty="0">
                <a:latin typeface="Minion-Regular"/>
              </a:rPr>
              <a:t>.</a:t>
            </a:r>
            <a:endParaRPr lang="pl-PL" sz="3200" dirty="0"/>
          </a:p>
        </p:txBody>
      </p:sp>
    </p:spTree>
    <p:extLst>
      <p:ext uri="{BB962C8B-B14F-4D97-AF65-F5344CB8AC3E}">
        <p14:creationId xmlns:p14="http://schemas.microsoft.com/office/powerpoint/2010/main" val="821743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1133A7-A7EF-496D-8777-15F0689197C8}"/>
              </a:ext>
            </a:extLst>
          </p:cNvPr>
          <p:cNvSpPr>
            <a:spLocks noGrp="1"/>
          </p:cNvSpPr>
          <p:nvPr>
            <p:ph type="title"/>
          </p:nvPr>
        </p:nvSpPr>
        <p:spPr/>
        <p:txBody>
          <a:bodyPr/>
          <a:lstStyle/>
          <a:p>
            <a:r>
              <a:rPr lang="pl-PL" dirty="0"/>
              <a:t>OUTSOURCING</a:t>
            </a:r>
          </a:p>
        </p:txBody>
      </p:sp>
      <p:sp>
        <p:nvSpPr>
          <p:cNvPr id="3" name="Symbol zastępczy zawartości 2">
            <a:extLst>
              <a:ext uri="{FF2B5EF4-FFF2-40B4-BE49-F238E27FC236}">
                <a16:creationId xmlns:a16="http://schemas.microsoft.com/office/drawing/2014/main" id="{1B7BE43A-88D8-4CDB-9DF9-DA6FD2DC6DAD}"/>
              </a:ext>
            </a:extLst>
          </p:cNvPr>
          <p:cNvSpPr>
            <a:spLocks noGrp="1"/>
          </p:cNvSpPr>
          <p:nvPr>
            <p:ph idx="1"/>
          </p:nvPr>
        </p:nvSpPr>
        <p:spPr/>
        <p:txBody>
          <a:bodyPr>
            <a:noAutofit/>
          </a:bodyPr>
          <a:lstStyle/>
          <a:p>
            <a:pPr algn="l"/>
            <a:endParaRPr lang="pl-PL" sz="2000" b="0" i="0" u="none" strike="noStrike" baseline="0" dirty="0">
              <a:latin typeface="Minion-Regular"/>
            </a:endParaRPr>
          </a:p>
          <a:p>
            <a:pPr algn="l"/>
            <a:endParaRPr lang="pl-PL" sz="2000" dirty="0">
              <a:latin typeface="Minion-Regular"/>
            </a:endParaRPr>
          </a:p>
          <a:p>
            <a:pPr algn="l"/>
            <a:endParaRPr lang="pl-PL" sz="2000" b="0" i="0" u="none" strike="noStrike" baseline="0" dirty="0">
              <a:latin typeface="Minion-Regular"/>
            </a:endParaRPr>
          </a:p>
          <a:p>
            <a:pPr algn="l"/>
            <a:r>
              <a:rPr lang="en-US" b="0" i="0" u="none" strike="noStrike" baseline="0" dirty="0">
                <a:latin typeface="Minion-Regular"/>
              </a:rPr>
              <a:t>‘Outsourcing’ is the term used to describe the transfer of a distinct business function from</a:t>
            </a:r>
            <a:r>
              <a:rPr lang="pl-PL" b="0" i="0" u="none" strike="noStrike" baseline="0" dirty="0">
                <a:latin typeface="Minion-Regular"/>
              </a:rPr>
              <a:t> </a:t>
            </a:r>
            <a:r>
              <a:rPr lang="en-US" b="0" i="0" u="none" strike="noStrike" baseline="0" dirty="0">
                <a:latin typeface="Minion-Regular"/>
              </a:rPr>
              <a:t>inside the business to an external third party</a:t>
            </a:r>
            <a:r>
              <a:rPr lang="pl-PL" b="0" i="0" u="none" strike="noStrike" baseline="0" dirty="0">
                <a:latin typeface="Minion-Regular"/>
              </a:rPr>
              <a:t>;</a:t>
            </a:r>
          </a:p>
          <a:p>
            <a:pPr algn="l"/>
            <a:r>
              <a:rPr lang="en-US" b="0" i="0" u="none" strike="noStrike" baseline="0" dirty="0">
                <a:latin typeface="Minion-Regular"/>
              </a:rPr>
              <a:t>the activities likely to be outsourced are at</a:t>
            </a:r>
            <a:r>
              <a:rPr lang="pl-PL" b="0" i="0" u="none" strike="noStrike" baseline="0" dirty="0">
                <a:latin typeface="Minion-Regular"/>
              </a:rPr>
              <a:t> </a:t>
            </a:r>
            <a:r>
              <a:rPr lang="en-US" b="0" i="0" u="none" strike="noStrike" baseline="0" dirty="0">
                <a:latin typeface="Minion-Regular"/>
              </a:rPr>
              <a:t>the early stages of the process, i.e. advertising, managing responses from applicants and</a:t>
            </a:r>
            <a:r>
              <a:rPr lang="pl-PL" b="0" i="0" u="none" strike="noStrike" baseline="0" dirty="0">
                <a:latin typeface="Minion-Regular"/>
              </a:rPr>
              <a:t> </a:t>
            </a:r>
            <a:r>
              <a:rPr lang="en-US" b="0" i="0" u="none" strike="noStrike" baseline="0" dirty="0">
                <a:latin typeface="Minion-Regular"/>
              </a:rPr>
              <a:t>undertaking an initial sift of applications. </a:t>
            </a:r>
            <a:endParaRPr lang="pl-PL" dirty="0">
              <a:latin typeface="Minion-Regular"/>
            </a:endParaRPr>
          </a:p>
        </p:txBody>
      </p:sp>
    </p:spTree>
    <p:extLst>
      <p:ext uri="{BB962C8B-B14F-4D97-AF65-F5344CB8AC3E}">
        <p14:creationId xmlns:p14="http://schemas.microsoft.com/office/powerpoint/2010/main" val="1994901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AF7B0A-9929-4775-A563-D50430388905}"/>
              </a:ext>
            </a:extLst>
          </p:cNvPr>
          <p:cNvSpPr>
            <a:spLocks noGrp="1"/>
          </p:cNvSpPr>
          <p:nvPr>
            <p:ph type="title"/>
          </p:nvPr>
        </p:nvSpPr>
        <p:spPr/>
        <p:txBody>
          <a:bodyPr/>
          <a:lstStyle/>
          <a:p>
            <a:endParaRPr lang="pl-PL"/>
          </a:p>
        </p:txBody>
      </p:sp>
      <p:graphicFrame>
        <p:nvGraphicFramePr>
          <p:cNvPr id="4" name="Symbol zastępczy zawartości 3">
            <a:extLst>
              <a:ext uri="{FF2B5EF4-FFF2-40B4-BE49-F238E27FC236}">
                <a16:creationId xmlns:a16="http://schemas.microsoft.com/office/drawing/2014/main" id="{4A5979AA-B934-4262-8371-34D7B518EF1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470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319FF5-5991-47D3-A8FC-4FB9A610CBC5}"/>
              </a:ext>
            </a:extLst>
          </p:cNvPr>
          <p:cNvSpPr>
            <a:spLocks noGrp="1"/>
          </p:cNvSpPr>
          <p:nvPr>
            <p:ph type="title"/>
          </p:nvPr>
        </p:nvSpPr>
        <p:spPr/>
        <p:txBody>
          <a:bodyPr>
            <a:normAutofit fontScale="90000"/>
          </a:bodyPr>
          <a:lstStyle/>
          <a:p>
            <a:r>
              <a:rPr lang="pl-PL" dirty="0" err="1"/>
              <a:t>Objective</a:t>
            </a:r>
            <a:r>
              <a:rPr lang="pl-PL" dirty="0"/>
              <a:t> No 1 – </a:t>
            </a:r>
            <a:br>
              <a:rPr lang="pl-PL" dirty="0"/>
            </a:br>
            <a:r>
              <a:rPr lang="pl-PL" dirty="0"/>
              <a:t>to </a:t>
            </a:r>
            <a:r>
              <a:rPr lang="pl-PL" dirty="0" err="1"/>
              <a:t>define</a:t>
            </a:r>
            <a:r>
              <a:rPr lang="pl-PL" dirty="0"/>
              <a:t> Human </a:t>
            </a:r>
            <a:r>
              <a:rPr lang="pl-PL" dirty="0" err="1"/>
              <a:t>Resources</a:t>
            </a:r>
            <a:r>
              <a:rPr lang="pl-PL" dirty="0"/>
              <a:t> Management (HRM)</a:t>
            </a:r>
          </a:p>
        </p:txBody>
      </p:sp>
      <p:graphicFrame>
        <p:nvGraphicFramePr>
          <p:cNvPr id="6" name="Symbol zastępczy zawartości 5">
            <a:extLst>
              <a:ext uri="{FF2B5EF4-FFF2-40B4-BE49-F238E27FC236}">
                <a16:creationId xmlns:a16="http://schemas.microsoft.com/office/drawing/2014/main" id="{91A8B115-DB16-4C16-8173-506B47B2B4A0}"/>
              </a:ext>
            </a:extLst>
          </p:cNvPr>
          <p:cNvGraphicFramePr>
            <a:graphicFrameLocks noGrp="1"/>
          </p:cNvGraphicFramePr>
          <p:nvPr>
            <p:ph idx="1"/>
          </p:nvPr>
        </p:nvGraphicFramePr>
        <p:xfrm>
          <a:off x="533399" y="1825625"/>
          <a:ext cx="113061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356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0D5204-8B1F-4723-99C3-FBECC5CFD0DD}"/>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0E667C03-04D3-4113-AD7D-8148C0E2BFB3}"/>
              </a:ext>
            </a:extLst>
          </p:cNvPr>
          <p:cNvSpPr>
            <a:spLocks noGrp="1"/>
          </p:cNvSpPr>
          <p:nvPr>
            <p:ph idx="1"/>
          </p:nvPr>
        </p:nvSpPr>
        <p:spPr/>
        <p:txBody>
          <a:bodyPr/>
          <a:lstStyle/>
          <a:p>
            <a:pPr marL="0" indent="0" algn="just">
              <a:buNone/>
            </a:pPr>
            <a:r>
              <a:rPr lang="en-US" dirty="0"/>
              <a:t>Basic managerial activities include planning and decision making, organizing, leading, and controlling. Managers engage in these activities to combine human, financial, physical, and information resources efficiently and effectively and to work toward achieving the goals of the organization.</a:t>
            </a:r>
            <a:endParaRPr lang="pl-PL" dirty="0"/>
          </a:p>
          <a:p>
            <a:pPr marL="0" indent="0" algn="just">
              <a:buNone/>
            </a:pPr>
            <a:endParaRPr lang="pl-PL" dirty="0"/>
          </a:p>
        </p:txBody>
      </p:sp>
      <p:pic>
        <p:nvPicPr>
          <p:cNvPr id="5" name="Obraz 4">
            <a:extLst>
              <a:ext uri="{FF2B5EF4-FFF2-40B4-BE49-F238E27FC236}">
                <a16:creationId xmlns:a16="http://schemas.microsoft.com/office/drawing/2014/main" id="{70AB25CB-0517-4CFE-A8B1-927CB0BBE7FB}"/>
              </a:ext>
            </a:extLst>
          </p:cNvPr>
          <p:cNvPicPr>
            <a:picLocks noChangeAspect="1"/>
          </p:cNvPicPr>
          <p:nvPr/>
        </p:nvPicPr>
        <p:blipFill>
          <a:blip r:embed="rId3"/>
          <a:stretch>
            <a:fillRect/>
          </a:stretch>
        </p:blipFill>
        <p:spPr>
          <a:xfrm>
            <a:off x="4709130" y="3429000"/>
            <a:ext cx="7482870" cy="3235539"/>
          </a:xfrm>
          <a:prstGeom prst="rect">
            <a:avLst/>
          </a:prstGeom>
        </p:spPr>
      </p:pic>
    </p:spTree>
    <p:extLst>
      <p:ext uri="{BB962C8B-B14F-4D97-AF65-F5344CB8AC3E}">
        <p14:creationId xmlns:p14="http://schemas.microsoft.com/office/powerpoint/2010/main" val="1219869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F699CA-F899-4340-A222-EAEB1B04A097}"/>
              </a:ext>
            </a:extLst>
          </p:cNvPr>
          <p:cNvSpPr>
            <a:spLocks noGrp="1"/>
          </p:cNvSpPr>
          <p:nvPr>
            <p:ph type="title"/>
          </p:nvPr>
        </p:nvSpPr>
        <p:spPr/>
        <p:txBody>
          <a:bodyPr/>
          <a:lstStyle/>
          <a:p>
            <a:endParaRPr lang="pl-PL"/>
          </a:p>
        </p:txBody>
      </p:sp>
      <p:graphicFrame>
        <p:nvGraphicFramePr>
          <p:cNvPr id="4" name="Symbol zastępczy zawartości 3">
            <a:extLst>
              <a:ext uri="{FF2B5EF4-FFF2-40B4-BE49-F238E27FC236}">
                <a16:creationId xmlns:a16="http://schemas.microsoft.com/office/drawing/2014/main" id="{CDA0BA1A-C7AF-4B74-BB74-20D2E5691BB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358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D550D0-3A2A-4ECD-90CB-B2CDFDC79341}"/>
              </a:ext>
            </a:extLst>
          </p:cNvPr>
          <p:cNvSpPr>
            <a:spLocks noGrp="1"/>
          </p:cNvSpPr>
          <p:nvPr>
            <p:ph type="title"/>
          </p:nvPr>
        </p:nvSpPr>
        <p:spPr/>
        <p:txBody>
          <a:bodyPr/>
          <a:lstStyle/>
          <a:p>
            <a:r>
              <a:rPr lang="pl-PL" dirty="0" err="1"/>
              <a:t>History</a:t>
            </a:r>
            <a:endParaRPr lang="pl-PL" dirty="0"/>
          </a:p>
        </p:txBody>
      </p:sp>
      <p:sp>
        <p:nvSpPr>
          <p:cNvPr id="3" name="Symbol zastępczy zawartości 2">
            <a:extLst>
              <a:ext uri="{FF2B5EF4-FFF2-40B4-BE49-F238E27FC236}">
                <a16:creationId xmlns:a16="http://schemas.microsoft.com/office/drawing/2014/main" id="{BFC43541-5A99-4AD7-BEED-21A064AECB71}"/>
              </a:ext>
            </a:extLst>
          </p:cNvPr>
          <p:cNvSpPr>
            <a:spLocks noGrp="1"/>
          </p:cNvSpPr>
          <p:nvPr>
            <p:ph idx="1"/>
          </p:nvPr>
        </p:nvSpPr>
        <p:spPr>
          <a:xfrm>
            <a:off x="352425" y="1825624"/>
            <a:ext cx="11001375" cy="4841875"/>
          </a:xfrm>
        </p:spPr>
        <p:txBody>
          <a:bodyPr>
            <a:normAutofit fontScale="55000" lnSpcReduction="20000"/>
          </a:bodyPr>
          <a:lstStyle/>
          <a:p>
            <a:pPr marL="0" indent="0" algn="just">
              <a:buNone/>
            </a:pPr>
            <a:r>
              <a:rPr lang="en-US" sz="4400" dirty="0"/>
              <a:t>During pre-historic times, there existed consistent methods for selection of tribal leaders</a:t>
            </a:r>
            <a:r>
              <a:rPr lang="pl-PL" sz="4400" dirty="0"/>
              <a:t>. </a:t>
            </a:r>
            <a:r>
              <a:rPr lang="en-US" sz="4400" dirty="0"/>
              <a:t>The practice of safety and health while hunting was passed on from generation to generation.</a:t>
            </a:r>
            <a:endParaRPr lang="pl-PL" sz="4400" b="0" i="0" u="sng" strike="noStrike" baseline="0" dirty="0"/>
          </a:p>
          <a:p>
            <a:pPr marL="0" indent="0" algn="just">
              <a:buNone/>
            </a:pPr>
            <a:endParaRPr lang="pl-PL" sz="4400" u="sng" dirty="0"/>
          </a:p>
          <a:p>
            <a:pPr marL="0" indent="0" algn="just">
              <a:buNone/>
            </a:pPr>
            <a:r>
              <a:rPr lang="en-US" sz="4400" b="0" i="0" dirty="0">
                <a:effectLst/>
              </a:rPr>
              <a:t>The human resources field began to take shape in 19th century Europe</a:t>
            </a:r>
            <a:r>
              <a:rPr lang="pl-PL" sz="4400" b="0" i="0" dirty="0">
                <a:effectLst/>
              </a:rPr>
              <a:t> (</a:t>
            </a:r>
            <a:r>
              <a:rPr lang="pl-PL" sz="4400" b="0" i="0" dirty="0" err="1">
                <a:effectLst/>
              </a:rPr>
              <a:t>industrial</a:t>
            </a:r>
            <a:r>
              <a:rPr lang="pl-PL" sz="4400" b="0" i="0" dirty="0">
                <a:effectLst/>
              </a:rPr>
              <a:t> </a:t>
            </a:r>
            <a:r>
              <a:rPr lang="pl-PL" sz="4400" b="0" i="0" dirty="0" err="1">
                <a:effectLst/>
              </a:rPr>
              <a:t>revolution</a:t>
            </a:r>
            <a:r>
              <a:rPr lang="pl-PL" sz="4400" dirty="0"/>
              <a:t> – Robert Owen, Charles </a:t>
            </a:r>
            <a:r>
              <a:rPr lang="pl-PL" sz="4400" dirty="0" err="1"/>
              <a:t>Babbage</a:t>
            </a:r>
            <a:r>
              <a:rPr lang="pl-PL" sz="4400" dirty="0"/>
              <a:t> – </a:t>
            </a:r>
            <a:r>
              <a:rPr lang="pl-PL" sz="4400" dirty="0" err="1"/>
              <a:t>they</a:t>
            </a:r>
            <a:r>
              <a:rPr lang="pl-PL" sz="4400" dirty="0"/>
              <a:t> </a:t>
            </a:r>
            <a:r>
              <a:rPr lang="pl-PL" sz="4400" dirty="0" err="1"/>
              <a:t>conluded</a:t>
            </a:r>
            <a:r>
              <a:rPr lang="pl-PL" sz="4400" dirty="0"/>
              <a:t> </a:t>
            </a:r>
            <a:r>
              <a:rPr lang="pl-PL" sz="4400" dirty="0" err="1"/>
              <a:t>that</a:t>
            </a:r>
            <a:r>
              <a:rPr lang="pl-PL" sz="4400" dirty="0"/>
              <a:t> </a:t>
            </a:r>
            <a:r>
              <a:rPr lang="en-US" sz="4400" b="0" i="0" dirty="0">
                <a:effectLst/>
              </a:rPr>
              <a:t>the well-being of employees led to perfect work</a:t>
            </a:r>
            <a:r>
              <a:rPr lang="pl-PL" sz="4400" dirty="0"/>
              <a:t>);</a:t>
            </a:r>
          </a:p>
          <a:p>
            <a:pPr marL="0" indent="0" algn="just">
              <a:buNone/>
            </a:pPr>
            <a:r>
              <a:rPr lang="pl-PL" sz="4400" dirty="0" err="1"/>
              <a:t>E</a:t>
            </a:r>
            <a:r>
              <a:rPr lang="pl-PL" sz="4400" b="0" i="0" dirty="0" err="1">
                <a:effectLst/>
              </a:rPr>
              <a:t>arly</a:t>
            </a:r>
            <a:r>
              <a:rPr lang="pl-PL" sz="4400" b="0" i="0" dirty="0">
                <a:effectLst/>
              </a:rPr>
              <a:t> 20th </a:t>
            </a:r>
            <a:r>
              <a:rPr lang="pl-PL" sz="4400" b="0" i="0" dirty="0" err="1">
                <a:effectLst/>
              </a:rPr>
              <a:t>century</a:t>
            </a:r>
            <a:r>
              <a:rPr lang="pl-PL" sz="4400" b="0" i="0" dirty="0">
                <a:effectLst/>
              </a:rPr>
              <a:t> –</a:t>
            </a:r>
            <a:r>
              <a:rPr lang="en-US" sz="4400" b="0" i="0" dirty="0">
                <a:effectLst/>
              </a:rPr>
              <a:t> </a:t>
            </a:r>
            <a:r>
              <a:rPr lang="en-US" sz="4400" b="0" i="0" u="none" strike="noStrike" dirty="0">
                <a:effectLst/>
              </a:rPr>
              <a:t>Frederick Winslow Taylor</a:t>
            </a:r>
            <a:r>
              <a:rPr lang="en-US" sz="4400" b="0" i="0" dirty="0">
                <a:effectLst/>
              </a:rPr>
              <a:t> (1856–1915)</a:t>
            </a:r>
            <a:r>
              <a:rPr lang="pl-PL" sz="4400" b="0" i="0" dirty="0">
                <a:effectLst/>
              </a:rPr>
              <a:t> – „</a:t>
            </a:r>
            <a:r>
              <a:rPr lang="en-US" sz="4400" b="0" i="0" u="none" strike="noStrike" dirty="0">
                <a:effectLst/>
              </a:rPr>
              <a:t>scientific management</a:t>
            </a:r>
            <a:r>
              <a:rPr lang="en-US" sz="4400" b="0" i="0" dirty="0">
                <a:effectLst/>
              </a:rPr>
              <a:t>" ("Taylorism")</a:t>
            </a:r>
            <a:r>
              <a:rPr lang="pl-PL" sz="4400" b="0" i="0" dirty="0">
                <a:effectLst/>
              </a:rPr>
              <a:t>.</a:t>
            </a:r>
            <a:endParaRPr lang="pl-PL" sz="4400" b="0" i="0" u="sng" strike="noStrike" baseline="0" dirty="0"/>
          </a:p>
          <a:p>
            <a:pPr marL="0" indent="0" algn="just">
              <a:buNone/>
            </a:pPr>
            <a:endParaRPr lang="pl-PL" sz="4400" u="sng" dirty="0"/>
          </a:p>
          <a:p>
            <a:pPr marL="0" indent="0" algn="just">
              <a:buNone/>
            </a:pPr>
            <a:r>
              <a:rPr lang="en-US" sz="4400" b="0" i="0" u="sng" strike="noStrike" baseline="0" dirty="0"/>
              <a:t>The origins of HRM may be traced back to the 1930s in the United States</a:t>
            </a:r>
            <a:r>
              <a:rPr lang="en-US" sz="4400" b="0" i="0" u="none" strike="noStrike" baseline="0" dirty="0"/>
              <a:t>. By the early</a:t>
            </a:r>
            <a:r>
              <a:rPr lang="pl-PL" sz="4400" b="0" i="0" u="none" strike="noStrike" baseline="0" dirty="0"/>
              <a:t> </a:t>
            </a:r>
            <a:r>
              <a:rPr lang="en-US" sz="4400" b="0" i="0" u="none" strike="noStrike" baseline="0" dirty="0"/>
              <a:t>1980s a number of US analysts were writing about HRM and devising models and explanations</a:t>
            </a:r>
            <a:r>
              <a:rPr lang="pl-PL" sz="4400" b="0" i="0" u="none" strike="noStrike" baseline="0" dirty="0"/>
              <a:t> for </a:t>
            </a:r>
            <a:r>
              <a:rPr lang="pl-PL" sz="4400" b="0" i="0" u="none" strike="noStrike" baseline="0" dirty="0" err="1"/>
              <a:t>its</a:t>
            </a:r>
            <a:r>
              <a:rPr lang="pl-PL" sz="4400" b="0" i="0" u="none" strike="noStrike" baseline="0" dirty="0"/>
              <a:t> </a:t>
            </a:r>
            <a:r>
              <a:rPr lang="pl-PL" sz="4400" b="0" i="0" u="none" strike="noStrike" baseline="0" dirty="0" err="1"/>
              <a:t>emergence</a:t>
            </a:r>
            <a:r>
              <a:rPr lang="pl-PL" sz="4400" b="0" i="0" u="none" strike="noStrike" baseline="0" dirty="0"/>
              <a:t>. </a:t>
            </a:r>
          </a:p>
          <a:p>
            <a:pPr marL="0" indent="0" algn="just">
              <a:buNone/>
            </a:pPr>
            <a:r>
              <a:rPr lang="en-US" sz="4400" b="1" i="0" u="none" strike="noStrike" baseline="0" dirty="0">
                <a:solidFill>
                  <a:srgbClr val="FF0000"/>
                </a:solidFill>
              </a:rPr>
              <a:t>Despite the popularity of the term HRM, there is still no universally agreed definition of its</a:t>
            </a:r>
            <a:r>
              <a:rPr lang="pl-PL" sz="4400" b="1" i="0" u="none" strike="noStrike" baseline="0" dirty="0">
                <a:solidFill>
                  <a:srgbClr val="FF0000"/>
                </a:solidFill>
              </a:rPr>
              <a:t> </a:t>
            </a:r>
            <a:r>
              <a:rPr lang="pl-PL" sz="4400" b="1" i="0" u="none" strike="noStrike" baseline="0" dirty="0" err="1">
                <a:solidFill>
                  <a:srgbClr val="FF0000"/>
                </a:solidFill>
              </a:rPr>
              <a:t>meaning</a:t>
            </a:r>
            <a:r>
              <a:rPr lang="pl-PL" sz="4400" b="1" i="0" u="none" strike="noStrike" baseline="0" dirty="0">
                <a:solidFill>
                  <a:srgbClr val="FF0000"/>
                </a:solidFill>
              </a:rPr>
              <a:t>.</a:t>
            </a:r>
          </a:p>
          <a:p>
            <a:pPr marL="0" indent="0">
              <a:buNone/>
            </a:pPr>
            <a:endParaRPr lang="pl-PL" dirty="0"/>
          </a:p>
        </p:txBody>
      </p:sp>
    </p:spTree>
    <p:extLst>
      <p:ext uri="{BB962C8B-B14F-4D97-AF65-F5344CB8AC3E}">
        <p14:creationId xmlns:p14="http://schemas.microsoft.com/office/powerpoint/2010/main" val="3148300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85A3CD-F871-4F66-8ECD-6670DE1336D4}"/>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5AFB7E55-D742-4968-84E3-392BC7C965AF}"/>
              </a:ext>
            </a:extLst>
          </p:cNvPr>
          <p:cNvSpPr>
            <a:spLocks noGrp="1"/>
          </p:cNvSpPr>
          <p:nvPr>
            <p:ph idx="1"/>
          </p:nvPr>
        </p:nvSpPr>
        <p:spPr/>
        <p:txBody>
          <a:bodyPr/>
          <a:lstStyle/>
          <a:p>
            <a:pPr marL="0" indent="0" algn="just">
              <a:buNone/>
            </a:pPr>
            <a:r>
              <a:rPr lang="pl-PL" sz="2800" b="0" i="0" u="none" strike="noStrike" baseline="0" dirty="0">
                <a:latin typeface="Minion-Regular"/>
              </a:rPr>
              <a:t>1. </a:t>
            </a:r>
            <a:r>
              <a:rPr lang="en-US" sz="2800" b="0" i="0" u="none" strike="noStrike" baseline="0" dirty="0">
                <a:latin typeface="Minion-Regular"/>
              </a:rPr>
              <a:t>In its broadest sense HRM can be used</a:t>
            </a:r>
            <a:r>
              <a:rPr lang="pl-PL" sz="2800" b="0" i="0" u="none" strike="noStrike" baseline="0" dirty="0">
                <a:latin typeface="Minion-Regular"/>
              </a:rPr>
              <a:t> </a:t>
            </a:r>
            <a:r>
              <a:rPr lang="en-US" sz="2800" b="0" i="0" u="none" strike="noStrike" baseline="0" dirty="0">
                <a:latin typeface="Minion-Regular"/>
              </a:rPr>
              <a:t>as a </a:t>
            </a:r>
            <a:r>
              <a:rPr lang="en-US" sz="2800" b="1" i="0" u="none" strike="noStrike" baseline="0" dirty="0">
                <a:latin typeface="Minion-Regular"/>
              </a:rPr>
              <a:t>generic term to describe any approach to managing people</a:t>
            </a:r>
            <a:r>
              <a:rPr lang="en-US" sz="2800" b="0" i="0" u="none" strike="noStrike" baseline="0" dirty="0">
                <a:latin typeface="Minion-Regular"/>
              </a:rPr>
              <a:t> </a:t>
            </a:r>
            <a:r>
              <a:rPr lang="pl-PL" sz="2800" b="0" i="0" u="none" strike="noStrike" baseline="0" dirty="0">
                <a:latin typeface="Minion-Regular"/>
              </a:rPr>
              <a:t>.</a:t>
            </a:r>
          </a:p>
          <a:p>
            <a:pPr marL="0" indent="0" algn="just">
              <a:buNone/>
            </a:pPr>
            <a:r>
              <a:rPr lang="en-US" sz="2800" b="0" i="1" u="none" strike="noStrike" baseline="0" dirty="0">
                <a:latin typeface="Minion-Regular"/>
              </a:rPr>
              <a:t>‘</a:t>
            </a:r>
            <a:r>
              <a:rPr lang="pl-PL" sz="2800" i="1" dirty="0">
                <a:latin typeface="Minion-Regular"/>
              </a:rPr>
              <a:t>A</a:t>
            </a:r>
            <a:r>
              <a:rPr lang="en-US" sz="2800" b="0" i="1" u="none" strike="noStrike" baseline="0" dirty="0" err="1">
                <a:latin typeface="Minion-Regular"/>
              </a:rPr>
              <a:t>ll</a:t>
            </a:r>
            <a:r>
              <a:rPr lang="en-US" sz="2800" b="0" i="1" u="none" strike="noStrike" baseline="0" dirty="0">
                <a:latin typeface="Minion-Regular"/>
              </a:rPr>
              <a:t> those activities associated with the management</a:t>
            </a:r>
            <a:r>
              <a:rPr lang="pl-PL" sz="2800" b="0" i="1" u="none" strike="noStrike" baseline="0" dirty="0">
                <a:latin typeface="Minion-Regular"/>
              </a:rPr>
              <a:t> </a:t>
            </a:r>
            <a:r>
              <a:rPr lang="en-US" sz="2800" b="0" i="1" u="none" strike="noStrike" baseline="0" dirty="0">
                <a:latin typeface="Minion-Regular"/>
              </a:rPr>
              <a:t>of employment relationships in the firm’</a:t>
            </a:r>
            <a:r>
              <a:rPr lang="pl-PL" sz="2800" b="0" i="1" u="none" strike="noStrike" baseline="0" dirty="0">
                <a:latin typeface="Minion-Regular"/>
              </a:rPr>
              <a:t> </a:t>
            </a:r>
            <a:r>
              <a:rPr lang="pl-PL" sz="2800" dirty="0">
                <a:latin typeface="Minion-Regular"/>
              </a:rPr>
              <a:t>(</a:t>
            </a:r>
            <a:r>
              <a:rPr lang="en-US" sz="2800" b="0" i="0" u="none" strike="noStrike" baseline="0" dirty="0">
                <a:latin typeface="Minion-Regular"/>
              </a:rPr>
              <a:t>Boxall and</a:t>
            </a:r>
            <a:r>
              <a:rPr lang="pl-PL" sz="2800" b="0" i="0" u="none" strike="noStrike" baseline="0" dirty="0">
                <a:latin typeface="Minion-Regular"/>
              </a:rPr>
              <a:t> </a:t>
            </a:r>
            <a:r>
              <a:rPr lang="en-US" sz="2800" b="0" i="0" u="none" strike="noStrike" baseline="0" dirty="0">
                <a:latin typeface="Minion-Regular"/>
              </a:rPr>
              <a:t>Purcell</a:t>
            </a:r>
            <a:r>
              <a:rPr lang="pl-PL" sz="2800" b="0" i="0" u="none" strike="noStrike" baseline="0" dirty="0">
                <a:latin typeface="Minion-Regular"/>
              </a:rPr>
              <a:t>).</a:t>
            </a:r>
          </a:p>
          <a:p>
            <a:pPr marL="0" indent="0" algn="just">
              <a:buNone/>
            </a:pPr>
            <a:endParaRPr lang="pl-PL" sz="2800" dirty="0">
              <a:solidFill>
                <a:srgbClr val="FF0000"/>
              </a:solidFill>
              <a:latin typeface="Minion-Regular"/>
            </a:endParaRPr>
          </a:p>
          <a:p>
            <a:pPr marL="0" indent="0" algn="just">
              <a:buNone/>
            </a:pPr>
            <a:r>
              <a:rPr lang="en-US" sz="2800" b="0" i="0" u="none" strike="noStrike" baseline="0" dirty="0">
                <a:latin typeface="Minion-Regular"/>
              </a:rPr>
              <a:t>HRM can be used as a more contemporary</a:t>
            </a:r>
            <a:r>
              <a:rPr lang="pl-PL" sz="2800" b="0" i="0" u="none" strike="noStrike" baseline="0" dirty="0">
                <a:latin typeface="Minion-Regular"/>
              </a:rPr>
              <a:t> </a:t>
            </a:r>
            <a:r>
              <a:rPr lang="en-US" sz="2800" b="0" i="0" u="none" strike="noStrike" baseline="0" dirty="0">
                <a:latin typeface="Minion-Regular"/>
              </a:rPr>
              <a:t>phrase to describe the activities commonly associated with </a:t>
            </a:r>
            <a:r>
              <a:rPr lang="en-US" sz="2800" b="0" i="0" u="none" strike="noStrike" baseline="0" dirty="0" err="1">
                <a:latin typeface="Minion-Regular"/>
              </a:rPr>
              <a:t>personel</a:t>
            </a:r>
            <a:r>
              <a:rPr lang="pl-PL" sz="2800" b="0" i="0" u="none" strike="noStrike" baseline="0" dirty="0">
                <a:latin typeface="Minion-Regular"/>
              </a:rPr>
              <a:t> management.</a:t>
            </a:r>
            <a:endParaRPr lang="pl-PL" sz="2800" b="1" dirty="0">
              <a:solidFill>
                <a:srgbClr val="FF0000"/>
              </a:solidFill>
            </a:endParaRPr>
          </a:p>
          <a:p>
            <a:pPr marL="0" indent="0">
              <a:buNone/>
            </a:pPr>
            <a:endParaRPr lang="pl-PL" dirty="0"/>
          </a:p>
        </p:txBody>
      </p:sp>
    </p:spTree>
    <p:extLst>
      <p:ext uri="{BB962C8B-B14F-4D97-AF65-F5344CB8AC3E}">
        <p14:creationId xmlns:p14="http://schemas.microsoft.com/office/powerpoint/2010/main" val="3008773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169763-073F-4BC6-B6E4-573545F21C78}"/>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99A927A7-45D7-49F2-8470-A9CADA7307E6}"/>
              </a:ext>
            </a:extLst>
          </p:cNvPr>
          <p:cNvSpPr>
            <a:spLocks noGrp="1"/>
          </p:cNvSpPr>
          <p:nvPr>
            <p:ph idx="1"/>
          </p:nvPr>
        </p:nvSpPr>
        <p:spPr/>
        <p:txBody>
          <a:bodyPr>
            <a:normAutofit/>
          </a:bodyPr>
          <a:lstStyle/>
          <a:p>
            <a:pPr marL="0" indent="0" algn="just">
              <a:buNone/>
            </a:pPr>
            <a:r>
              <a:rPr lang="pl-PL" sz="2000" dirty="0">
                <a:latin typeface="Minion-Regular"/>
              </a:rPr>
              <a:t>2. In </a:t>
            </a:r>
            <a:r>
              <a:rPr lang="pl-PL" sz="2000" dirty="0" err="1">
                <a:latin typeface="Minion-Regular"/>
              </a:rPr>
              <a:t>its</a:t>
            </a:r>
            <a:r>
              <a:rPr lang="pl-PL" sz="2000" dirty="0">
                <a:latin typeface="Minion-Regular"/>
              </a:rPr>
              <a:t> </a:t>
            </a:r>
            <a:r>
              <a:rPr lang="pl-PL" sz="2000" dirty="0" err="1">
                <a:latin typeface="Minion-Regular"/>
              </a:rPr>
              <a:t>specific</a:t>
            </a:r>
            <a:r>
              <a:rPr lang="pl-PL" sz="2000" dirty="0">
                <a:latin typeface="Minion-Regular"/>
              </a:rPr>
              <a:t> </a:t>
            </a:r>
            <a:r>
              <a:rPr lang="pl-PL" sz="2000" dirty="0" err="1">
                <a:latin typeface="Minion-Regular"/>
              </a:rPr>
              <a:t>sense</a:t>
            </a:r>
            <a:r>
              <a:rPr lang="pl-PL" sz="2000" dirty="0">
                <a:latin typeface="Minion-Regular"/>
              </a:rPr>
              <a:t> </a:t>
            </a:r>
            <a:r>
              <a:rPr lang="en-US" sz="2000" b="0" i="0" u="none" strike="noStrike" baseline="0" dirty="0">
                <a:latin typeface="Minion-Regular"/>
              </a:rPr>
              <a:t>HRM encompasses a new approach to managing people</a:t>
            </a:r>
            <a:r>
              <a:rPr lang="pl-PL" sz="2000" b="0" i="0" u="none" strike="noStrike" baseline="0" dirty="0">
                <a:latin typeface="Minion-Regular"/>
              </a:rPr>
              <a:t> </a:t>
            </a:r>
            <a:r>
              <a:rPr lang="en-US" sz="2000" b="0" i="0" u="none" strike="noStrike" baseline="0" dirty="0">
                <a:latin typeface="Minion-Regular"/>
              </a:rPr>
              <a:t>that is significantly different to more traditional practices.</a:t>
            </a:r>
            <a:endParaRPr lang="pl-PL" sz="2000" dirty="0">
              <a:latin typeface="Minion-Regular"/>
            </a:endParaRPr>
          </a:p>
          <a:p>
            <a:pPr marL="0" indent="0" algn="just">
              <a:buNone/>
            </a:pPr>
            <a:endParaRPr lang="pl-PL" sz="2000" dirty="0">
              <a:latin typeface="Minion-Regular"/>
            </a:endParaRPr>
          </a:p>
          <a:p>
            <a:pPr marL="0" indent="0" algn="just">
              <a:buNone/>
            </a:pPr>
            <a:r>
              <a:rPr lang="pl-PL" sz="2000" b="0" i="0" u="none" strike="noStrike" baseline="0" dirty="0">
                <a:latin typeface="Minion-Regular"/>
              </a:rPr>
              <a:t>In </a:t>
            </a:r>
            <a:r>
              <a:rPr lang="pl-PL" sz="2000" b="0" i="0" u="none" strike="noStrike" baseline="0" dirty="0" err="1">
                <a:latin typeface="Minion-Regular"/>
              </a:rPr>
              <a:t>this</a:t>
            </a:r>
            <a:r>
              <a:rPr lang="pl-PL" sz="2000" b="0" i="0" u="none" strike="noStrike" baseline="0" dirty="0">
                <a:latin typeface="Minion-Regular"/>
              </a:rPr>
              <a:t> </a:t>
            </a:r>
            <a:r>
              <a:rPr lang="pl-PL" sz="2000" b="0" i="0" u="none" strike="noStrike" baseline="0" dirty="0" err="1">
                <a:latin typeface="Minion-Regular"/>
              </a:rPr>
              <a:t>sense</a:t>
            </a:r>
            <a:r>
              <a:rPr lang="pl-PL" sz="2000" b="0" i="0" u="none" strike="noStrike" baseline="0" dirty="0">
                <a:latin typeface="Minion-Regular"/>
              </a:rPr>
              <a:t> </a:t>
            </a:r>
            <a:r>
              <a:rPr lang="pl-PL" sz="2000" b="0" i="0" u="none" strike="noStrike" baseline="0" dirty="0" err="1">
                <a:latin typeface="Minion-Regular"/>
              </a:rPr>
              <a:t>there</a:t>
            </a:r>
            <a:r>
              <a:rPr lang="pl-PL" sz="2000" b="0" i="0" u="none" strike="noStrike" baseline="0" dirty="0">
                <a:latin typeface="Minion-Regular"/>
              </a:rPr>
              <a:t> </a:t>
            </a:r>
            <a:r>
              <a:rPr lang="pl-PL" sz="2000" b="0" i="0" u="none" strike="noStrike" baseline="0" dirty="0" err="1">
                <a:latin typeface="Minion-Regular"/>
              </a:rPr>
              <a:t>are</a:t>
            </a:r>
            <a:r>
              <a:rPr lang="pl-PL" sz="2000" b="0" i="0" u="none" strike="noStrike" baseline="0" dirty="0">
                <a:latin typeface="Minion-Regular"/>
              </a:rPr>
              <a:t> </a:t>
            </a:r>
            <a:r>
              <a:rPr lang="pl-PL" sz="2000" b="0" i="0" u="none" strike="noStrike" baseline="0" dirty="0" err="1">
                <a:latin typeface="Minion-Regular"/>
              </a:rPr>
              <a:t>also</a:t>
            </a:r>
            <a:r>
              <a:rPr lang="pl-PL" sz="2000" b="0" i="0" u="none" strike="noStrike" baseline="0" dirty="0">
                <a:latin typeface="Minion-Regular"/>
              </a:rPr>
              <a:t> a </a:t>
            </a:r>
            <a:r>
              <a:rPr lang="en-US" sz="2000" b="0" i="0" u="none" strike="noStrike" baseline="0" dirty="0">
                <a:latin typeface="Minion-Regular"/>
              </a:rPr>
              <a:t>variety of perspectives on what makes HRM distinctive</a:t>
            </a:r>
            <a:r>
              <a:rPr lang="pl-PL" sz="2000" b="0" i="0" u="none" strike="noStrike" baseline="0" dirty="0">
                <a:latin typeface="Minion-Regular"/>
              </a:rPr>
              <a:t>:</a:t>
            </a:r>
          </a:p>
          <a:p>
            <a:pPr algn="just"/>
            <a:r>
              <a:rPr lang="pl-PL" sz="2000" dirty="0" err="1">
                <a:latin typeface="Minion-Regular"/>
              </a:rPr>
              <a:t>f</a:t>
            </a:r>
            <a:r>
              <a:rPr lang="pl-PL" sz="2000" b="0" i="0" u="none" strike="noStrike" baseline="0" dirty="0" err="1">
                <a:latin typeface="Minion-Regular"/>
              </a:rPr>
              <a:t>irst</a:t>
            </a:r>
            <a:r>
              <a:rPr lang="pl-PL" sz="2000" b="0" i="0" u="none" strike="noStrike" baseline="0" dirty="0">
                <a:latin typeface="Minion-Regular"/>
              </a:rPr>
              <a:t> </a:t>
            </a:r>
            <a:r>
              <a:rPr lang="pl-PL" sz="2000" b="0" i="0" u="none" strike="noStrike" baseline="0" dirty="0" err="1">
                <a:latin typeface="Minion-Regular"/>
              </a:rPr>
              <a:t>focuses</a:t>
            </a:r>
            <a:r>
              <a:rPr lang="pl-PL" sz="2000" b="0" i="0" u="none" strike="noStrike" baseline="0" dirty="0">
                <a:latin typeface="Minion-Regular"/>
              </a:rPr>
              <a:t> on </a:t>
            </a:r>
            <a:r>
              <a:rPr lang="pl-PL" sz="2000" b="0" i="0" u="none" strike="noStrike" baseline="0" dirty="0" err="1">
                <a:latin typeface="Minion-Regular"/>
              </a:rPr>
              <a:t>practices</a:t>
            </a:r>
            <a:r>
              <a:rPr lang="pl-PL" sz="2000" dirty="0">
                <a:latin typeface="Minion-Regular"/>
              </a:rPr>
              <a:t> </a:t>
            </a:r>
            <a:r>
              <a:rPr lang="en-US" sz="2000" b="0" i="0" u="none" strike="noStrike" baseline="0" dirty="0">
                <a:latin typeface="Minion-Regular"/>
              </a:rPr>
              <a:t>aimed at increasing employee commitment and capability to enhance business performance</a:t>
            </a:r>
            <a:r>
              <a:rPr lang="pl-PL" sz="2000" b="0" i="0" u="none" strike="noStrike" baseline="0" dirty="0">
                <a:latin typeface="Minion-Regular"/>
              </a:rPr>
              <a:t>:</a:t>
            </a:r>
          </a:p>
          <a:p>
            <a:pPr marL="0" indent="0" algn="just">
              <a:buNone/>
            </a:pPr>
            <a:r>
              <a:rPr lang="en-US" sz="2000" b="0" i="1" strike="noStrike" baseline="0" dirty="0">
                <a:latin typeface="Minion-Regular"/>
              </a:rPr>
              <a:t>‘a distinctive approach to employment management</a:t>
            </a:r>
            <a:r>
              <a:rPr lang="pl-PL" sz="2000" b="0" i="1" strike="noStrike" baseline="0" dirty="0">
                <a:latin typeface="Minion-Regular"/>
              </a:rPr>
              <a:t> </a:t>
            </a:r>
            <a:r>
              <a:rPr lang="en-US" sz="2000" b="0" i="1" strike="noStrike" baseline="0" dirty="0">
                <a:latin typeface="Minion-Regular"/>
              </a:rPr>
              <a:t>which seeks to achieve competitive advantage through the strategic deployment of a</a:t>
            </a:r>
            <a:r>
              <a:rPr lang="pl-PL" sz="2000" b="0" i="1" strike="noStrike" baseline="0" dirty="0">
                <a:latin typeface="Minion-Regular"/>
              </a:rPr>
              <a:t> </a:t>
            </a:r>
            <a:r>
              <a:rPr lang="en-US" sz="2000" b="0" i="1" strike="noStrike" baseline="0" dirty="0">
                <a:latin typeface="Minion-Regular"/>
              </a:rPr>
              <a:t>highly committed and capable workforce, using an array of cultural, structural and </a:t>
            </a:r>
            <a:r>
              <a:rPr lang="en-US" sz="2000" b="0" i="1" strike="noStrike" baseline="0" dirty="0" err="1">
                <a:latin typeface="Minion-Regular"/>
              </a:rPr>
              <a:t>personel</a:t>
            </a:r>
            <a:r>
              <a:rPr lang="pl-PL" sz="2000" b="0" i="1" strike="noStrike" baseline="0" dirty="0">
                <a:latin typeface="Minion-Regular"/>
              </a:rPr>
              <a:t> </a:t>
            </a:r>
            <a:r>
              <a:rPr lang="pl-PL" sz="2000" b="0" i="1" strike="noStrike" baseline="0" dirty="0" err="1">
                <a:latin typeface="Minion-Regular"/>
              </a:rPr>
              <a:t>techniques</a:t>
            </a:r>
            <a:r>
              <a:rPr lang="pl-PL" sz="2000" b="0" i="1" strike="noStrike" baseline="0" dirty="0">
                <a:latin typeface="Minion-Regular"/>
              </a:rPr>
              <a:t>’</a:t>
            </a:r>
            <a:r>
              <a:rPr lang="pl-PL" sz="2000" i="1" dirty="0">
                <a:latin typeface="Minion-Regular"/>
              </a:rPr>
              <a:t> </a:t>
            </a:r>
            <a:r>
              <a:rPr lang="pl-PL" sz="2000" dirty="0">
                <a:latin typeface="Minion-Regular"/>
              </a:rPr>
              <a:t>(</a:t>
            </a:r>
            <a:r>
              <a:rPr lang="pl-PL" sz="2000" dirty="0" err="1">
                <a:latin typeface="Minion-Regular"/>
              </a:rPr>
              <a:t>Storey</a:t>
            </a:r>
            <a:r>
              <a:rPr lang="pl-PL" sz="2000" dirty="0">
                <a:latin typeface="Minion-Regular"/>
              </a:rPr>
              <a:t>)</a:t>
            </a:r>
          </a:p>
          <a:p>
            <a:pPr algn="just"/>
            <a:r>
              <a:rPr lang="pl-PL" sz="2000" dirty="0" err="1">
                <a:latin typeface="Minion-Regular"/>
              </a:rPr>
              <a:t>second</a:t>
            </a:r>
            <a:r>
              <a:rPr lang="pl-PL" sz="2000" dirty="0">
                <a:latin typeface="Minion-Regular"/>
              </a:rPr>
              <a:t> </a:t>
            </a:r>
            <a:r>
              <a:rPr lang="en-US" sz="2000" b="0" i="0" u="none" strike="noStrike" baseline="0" dirty="0" err="1">
                <a:latin typeface="Minion-Regular"/>
              </a:rPr>
              <a:t>emphasises</a:t>
            </a:r>
            <a:r>
              <a:rPr lang="en-US" sz="2000" b="0" i="0" u="none" strike="noStrike" baseline="0" dirty="0">
                <a:latin typeface="Minion-Regular"/>
              </a:rPr>
              <a:t> the strategic nature of HRM</a:t>
            </a:r>
            <a:r>
              <a:rPr lang="pl-PL" sz="2000" b="0" i="0" u="none" strike="noStrike" baseline="0" dirty="0">
                <a:latin typeface="Minion-Regular"/>
              </a:rPr>
              <a:t>:</a:t>
            </a:r>
          </a:p>
          <a:p>
            <a:pPr marL="0" indent="0" algn="just">
              <a:buNone/>
            </a:pPr>
            <a:r>
              <a:rPr lang="en-US" sz="2000" b="0" i="1" u="none" strike="noStrike" baseline="0" dirty="0">
                <a:latin typeface="Minion-Regular"/>
              </a:rPr>
              <a:t>‘a managerial perspective which argues the need</a:t>
            </a:r>
            <a:r>
              <a:rPr lang="pl-PL" sz="2000" b="0" i="1" u="none" strike="noStrike" baseline="0" dirty="0">
                <a:latin typeface="Minion-Regular"/>
              </a:rPr>
              <a:t> </a:t>
            </a:r>
            <a:r>
              <a:rPr lang="en-US" sz="2000" b="0" i="1" u="none" strike="noStrike" baseline="0" dirty="0">
                <a:latin typeface="Minion-Regular"/>
              </a:rPr>
              <a:t>to establish an integrated series of personnel policies to</a:t>
            </a:r>
            <a:r>
              <a:rPr lang="pl-PL" sz="2000" b="0" i="1" u="none" strike="noStrike" baseline="0" dirty="0">
                <a:latin typeface="Minion-Regular"/>
              </a:rPr>
              <a:t> </a:t>
            </a:r>
            <a:r>
              <a:rPr lang="en-US" sz="2000" b="0" i="1" u="none" strike="noStrike" baseline="0" dirty="0">
                <a:latin typeface="Minion-Regular"/>
              </a:rPr>
              <a:t>support </a:t>
            </a:r>
            <a:r>
              <a:rPr lang="en-US" sz="2000" b="0" i="1" u="none" strike="noStrike" baseline="0" dirty="0" err="1">
                <a:latin typeface="Minion-Regular"/>
              </a:rPr>
              <a:t>organisational</a:t>
            </a:r>
            <a:r>
              <a:rPr lang="en-US" sz="2000" b="0" i="1" u="none" strike="noStrike" baseline="0" dirty="0">
                <a:latin typeface="Minion-Regular"/>
              </a:rPr>
              <a:t> strategy’.</a:t>
            </a:r>
            <a:endParaRPr lang="pl-PL" sz="2000" i="1" dirty="0">
              <a:latin typeface="Minion-Regular"/>
            </a:endParaRPr>
          </a:p>
        </p:txBody>
      </p:sp>
    </p:spTree>
    <p:extLst>
      <p:ext uri="{BB962C8B-B14F-4D97-AF65-F5344CB8AC3E}">
        <p14:creationId xmlns:p14="http://schemas.microsoft.com/office/powerpoint/2010/main" val="3040772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171460-E2A0-4F91-AD03-12FC3B89E189}"/>
              </a:ext>
            </a:extLst>
          </p:cNvPr>
          <p:cNvSpPr>
            <a:spLocks noGrp="1"/>
          </p:cNvSpPr>
          <p:nvPr>
            <p:ph type="title"/>
          </p:nvPr>
        </p:nvSpPr>
        <p:spPr/>
        <p:txBody>
          <a:bodyPr>
            <a:noAutofit/>
          </a:bodyPr>
          <a:lstStyle/>
          <a:p>
            <a:r>
              <a:rPr lang="pl-PL" sz="3200" dirty="0"/>
              <a:t>Basic </a:t>
            </a:r>
            <a:r>
              <a:rPr lang="pl-PL" sz="3200" dirty="0" err="1"/>
              <a:t>information</a:t>
            </a:r>
            <a:r>
              <a:rPr lang="pl-PL" sz="3200" dirty="0"/>
              <a:t> </a:t>
            </a:r>
            <a:r>
              <a:rPr lang="pl-PL" sz="3200" dirty="0" err="1"/>
              <a:t>about</a:t>
            </a:r>
            <a:r>
              <a:rPr lang="pl-PL" sz="3200" dirty="0"/>
              <a:t> the </a:t>
            </a:r>
            <a:r>
              <a:rPr lang="pl-PL" sz="3200" dirty="0" err="1"/>
              <a:t>recruitment</a:t>
            </a:r>
            <a:r>
              <a:rPr lang="pl-PL" sz="3200" dirty="0"/>
              <a:t> </a:t>
            </a:r>
            <a:r>
              <a:rPr lang="pl-PL" sz="3200" dirty="0" err="1"/>
              <a:t>process</a:t>
            </a:r>
            <a:endParaRPr lang="pl-PL" sz="3200" dirty="0"/>
          </a:p>
        </p:txBody>
      </p:sp>
      <p:sp>
        <p:nvSpPr>
          <p:cNvPr id="3" name="Symbol zastępczy zawartości 2">
            <a:extLst>
              <a:ext uri="{FF2B5EF4-FFF2-40B4-BE49-F238E27FC236}">
                <a16:creationId xmlns:a16="http://schemas.microsoft.com/office/drawing/2014/main" id="{913FE823-67DB-4686-97B2-F905C71A7661}"/>
              </a:ext>
            </a:extLst>
          </p:cNvPr>
          <p:cNvSpPr>
            <a:spLocks noGrp="1"/>
          </p:cNvSpPr>
          <p:nvPr>
            <p:ph idx="1"/>
          </p:nvPr>
        </p:nvSpPr>
        <p:spPr/>
        <p:txBody>
          <a:bodyPr>
            <a:normAutofit/>
          </a:bodyPr>
          <a:lstStyle/>
          <a:p>
            <a:pPr marL="0" indent="0" algn="just">
              <a:buNone/>
            </a:pPr>
            <a:r>
              <a:rPr lang="en-US" sz="2000" b="0" i="0" u="none" strike="noStrike" baseline="0" dirty="0">
                <a:latin typeface="Minion-Regular"/>
              </a:rPr>
              <a:t>The recruitment and selection process is concerned with </a:t>
            </a:r>
            <a:r>
              <a:rPr lang="en-US" sz="2000" b="1" i="0" u="none" strike="noStrike" baseline="0" dirty="0">
                <a:solidFill>
                  <a:srgbClr val="0070C0"/>
                </a:solidFill>
                <a:latin typeface="Minion-Regular"/>
              </a:rPr>
              <a:t>identifying, attracting and choosing</a:t>
            </a:r>
          </a:p>
          <a:p>
            <a:pPr marL="0" indent="0" algn="just">
              <a:buNone/>
            </a:pPr>
            <a:r>
              <a:rPr lang="en-US" sz="2000" b="1" i="0" u="none" strike="noStrike" baseline="0" dirty="0">
                <a:solidFill>
                  <a:srgbClr val="0070C0"/>
                </a:solidFill>
                <a:latin typeface="Minion-Regular"/>
              </a:rPr>
              <a:t>suitable people to meet an </a:t>
            </a:r>
            <a:r>
              <a:rPr lang="en-US" sz="2000" b="1" i="0" u="none" strike="noStrike" baseline="0" dirty="0" err="1">
                <a:solidFill>
                  <a:srgbClr val="0070C0"/>
                </a:solidFill>
                <a:latin typeface="Minion-Regular"/>
              </a:rPr>
              <a:t>organisation’s</a:t>
            </a:r>
            <a:r>
              <a:rPr lang="en-US" sz="2000" b="1" i="0" u="none" strike="noStrike" baseline="0" dirty="0">
                <a:solidFill>
                  <a:srgbClr val="0070C0"/>
                </a:solidFill>
                <a:latin typeface="Minion-Regular"/>
              </a:rPr>
              <a:t> human resource requirements</a:t>
            </a:r>
            <a:r>
              <a:rPr lang="en-US" sz="2000" b="0" i="0" u="none" strike="noStrike" baseline="0" dirty="0">
                <a:latin typeface="Minion-Regular"/>
              </a:rPr>
              <a:t>. </a:t>
            </a:r>
            <a:endParaRPr lang="pl-PL" sz="2000" b="0" i="0" u="none" strike="noStrike" baseline="0" dirty="0">
              <a:latin typeface="Minion-Regular"/>
            </a:endParaRPr>
          </a:p>
          <a:p>
            <a:pPr marL="0" indent="0" algn="just">
              <a:buNone/>
            </a:pPr>
            <a:r>
              <a:rPr lang="en-US" sz="2000" b="0" i="0" u="none" strike="noStrike" baseline="0" dirty="0">
                <a:latin typeface="Minion-Regular"/>
              </a:rPr>
              <a:t>They are integrated</a:t>
            </a:r>
            <a:r>
              <a:rPr lang="pl-PL" sz="2000" b="0" i="0" u="none" strike="noStrike" baseline="0" dirty="0">
                <a:latin typeface="Minion-Regular"/>
              </a:rPr>
              <a:t> </a:t>
            </a:r>
            <a:r>
              <a:rPr lang="en-US" sz="2000" b="0" i="0" u="none" strike="noStrike" baseline="0" dirty="0">
                <a:latin typeface="Minion-Regular"/>
              </a:rPr>
              <a:t>activities</a:t>
            </a:r>
            <a:r>
              <a:rPr lang="pl-PL" sz="2000" b="0" i="0" u="none" strike="noStrike" baseline="0" dirty="0">
                <a:latin typeface="Minion-Regular"/>
              </a:rPr>
              <a:t>. The </a:t>
            </a:r>
            <a:r>
              <a:rPr lang="pl-PL" sz="2000" b="0" i="0" u="none" strike="noStrike" baseline="0" dirty="0" err="1">
                <a:latin typeface="Minion-Regular"/>
              </a:rPr>
              <a:t>moot</a:t>
            </a:r>
            <a:r>
              <a:rPr lang="pl-PL" sz="2000" b="0" i="0" u="none" strike="noStrike" baseline="0" dirty="0">
                <a:latin typeface="Minion-Regular"/>
              </a:rPr>
              <a:t> point </a:t>
            </a:r>
            <a:r>
              <a:rPr lang="pl-PL" sz="2000" b="0" i="0" u="none" strike="noStrike" baseline="0" dirty="0" err="1">
                <a:latin typeface="Minion-Regular"/>
              </a:rPr>
              <a:t>is</a:t>
            </a:r>
            <a:r>
              <a:rPr lang="pl-PL" sz="2000" b="0" i="0" u="none" strike="noStrike" baseline="0" dirty="0">
                <a:latin typeface="Minion-Regular"/>
              </a:rPr>
              <a:t> </a:t>
            </a:r>
            <a:r>
              <a:rPr lang="en-US" sz="2000" b="0" i="0" u="none" strike="noStrike" baseline="0" dirty="0">
                <a:latin typeface="Minion-Regular"/>
              </a:rPr>
              <a:t>where recruitment stops and selection begins</a:t>
            </a:r>
            <a:r>
              <a:rPr lang="pl-PL" sz="2000" b="0" i="0" u="none" strike="noStrike" baseline="0" dirty="0">
                <a:latin typeface="Minion-Regular"/>
              </a:rPr>
              <a:t>.</a:t>
            </a:r>
          </a:p>
          <a:p>
            <a:pPr marL="0" indent="0" algn="just">
              <a:buNone/>
            </a:pPr>
            <a:endParaRPr lang="pl-PL" sz="2000" b="0" i="0" u="none" strike="noStrike" baseline="0" dirty="0">
              <a:latin typeface="Minion-Regular"/>
            </a:endParaRPr>
          </a:p>
          <a:p>
            <a:pPr marL="0" indent="0" algn="just">
              <a:buNone/>
            </a:pPr>
            <a:r>
              <a:rPr lang="en-US" sz="2000" b="0" i="0" u="none" strike="noStrike" baseline="0" dirty="0">
                <a:latin typeface="Minion-Regular"/>
              </a:rPr>
              <a:t>Whitehill (1991)</a:t>
            </a:r>
            <a:r>
              <a:rPr lang="pl-PL" sz="2000" b="0" i="0" u="none" strike="noStrike" baseline="0" dirty="0">
                <a:latin typeface="Minion-Regular"/>
              </a:rPr>
              <a:t> </a:t>
            </a:r>
            <a:r>
              <a:rPr lang="en-US" sz="2000" b="0" i="0" u="none" strike="noStrike" baseline="0" dirty="0">
                <a:latin typeface="Minion-Regular"/>
              </a:rPr>
              <a:t>describes </a:t>
            </a:r>
            <a:r>
              <a:rPr lang="en-US" sz="2000" b="1" i="0" u="none" strike="noStrike" baseline="0" dirty="0">
                <a:latin typeface="Minion-Regular"/>
              </a:rPr>
              <a:t>the recruitment process as a positive one</a:t>
            </a:r>
            <a:r>
              <a:rPr lang="en-US" sz="2000" b="0" i="0" u="none" strike="noStrike" baseline="0" dirty="0">
                <a:latin typeface="Minion-Regular"/>
              </a:rPr>
              <a:t>, ‘</a:t>
            </a:r>
            <a:r>
              <a:rPr lang="en-US" sz="2000" b="0" i="1" u="none" strike="noStrike" baseline="0" dirty="0">
                <a:latin typeface="Minion-Regular"/>
              </a:rPr>
              <a:t>building a roster of potentially qualified</a:t>
            </a:r>
            <a:r>
              <a:rPr lang="pl-PL" sz="2000" b="0" i="1" u="none" strike="noStrike" baseline="0" dirty="0">
                <a:latin typeface="Minion-Regular"/>
              </a:rPr>
              <a:t> </a:t>
            </a:r>
            <a:r>
              <a:rPr lang="en-US" sz="2000" b="0" i="1" u="none" strike="noStrike" baseline="0" dirty="0">
                <a:latin typeface="Minion-Regular"/>
              </a:rPr>
              <a:t>applicants</a:t>
            </a:r>
            <a:r>
              <a:rPr lang="en-US" sz="2000" b="0" i="0" u="none" strike="noStrike" baseline="0" dirty="0">
                <a:latin typeface="Minion-Regular"/>
              </a:rPr>
              <a:t>’, as opposed to </a:t>
            </a:r>
            <a:r>
              <a:rPr lang="en-US" sz="2000" b="1" i="0" u="none" strike="noStrike" baseline="0" dirty="0">
                <a:latin typeface="Minion-Regular"/>
              </a:rPr>
              <a:t>the ‘negative’ process of selection</a:t>
            </a:r>
            <a:r>
              <a:rPr lang="en-US" sz="2000" b="0" i="0" u="none" strike="noStrike" baseline="0" dirty="0">
                <a:latin typeface="Minion-Regular"/>
              </a:rPr>
              <a:t>. </a:t>
            </a:r>
            <a:endParaRPr lang="pl-PL" sz="2000" b="0" i="0" u="none" strike="noStrike" baseline="0" dirty="0">
              <a:latin typeface="Minion-Regular"/>
            </a:endParaRPr>
          </a:p>
          <a:p>
            <a:pPr marL="0" indent="0" algn="just">
              <a:buNone/>
            </a:pPr>
            <a:r>
              <a:rPr lang="en-US" sz="2000" b="0" i="0" u="none" strike="noStrike" baseline="0" dirty="0">
                <a:latin typeface="Minion-Regular"/>
              </a:rPr>
              <a:t>So, a useful definition of recruitment</a:t>
            </a:r>
            <a:r>
              <a:rPr lang="pl-PL" sz="2000" b="0" i="0" u="none" strike="noStrike" baseline="0" dirty="0">
                <a:latin typeface="Minion-Regular"/>
              </a:rPr>
              <a:t> </a:t>
            </a:r>
            <a:r>
              <a:rPr lang="en-US" sz="2000" b="0" i="0" u="none" strike="noStrike" baseline="0" dirty="0">
                <a:latin typeface="Minion-Regular"/>
              </a:rPr>
              <a:t>is ‘</a:t>
            </a:r>
            <a:r>
              <a:rPr lang="en-US" sz="2000" b="0" i="1" u="none" strike="noStrike" baseline="0" dirty="0">
                <a:latin typeface="Minion-Regular"/>
              </a:rPr>
              <a:t>searching for and obtaining potential job candidates in sufficient numbers and</a:t>
            </a:r>
            <a:r>
              <a:rPr lang="pl-PL" sz="2000" b="0" i="1" u="none" strike="noStrike" baseline="0" dirty="0">
                <a:latin typeface="Minion-Regular"/>
              </a:rPr>
              <a:t> </a:t>
            </a:r>
            <a:r>
              <a:rPr lang="en-US" sz="2000" b="0" i="1" u="none" strike="noStrike" baseline="0" dirty="0">
                <a:latin typeface="Minion-Regular"/>
              </a:rPr>
              <a:t>quality so that the </a:t>
            </a:r>
            <a:r>
              <a:rPr lang="en-US" sz="2000" b="0" i="1" u="none" strike="noStrike" baseline="0" dirty="0" err="1">
                <a:latin typeface="Minion-Regular"/>
              </a:rPr>
              <a:t>organisation</a:t>
            </a:r>
            <a:r>
              <a:rPr lang="en-US" sz="2000" b="0" i="1" u="none" strike="noStrike" baseline="0" dirty="0">
                <a:latin typeface="Minion-Regular"/>
              </a:rPr>
              <a:t> can select the most appropriate people to fill its job needs</a:t>
            </a:r>
            <a:r>
              <a:rPr lang="en-US" sz="2000" b="0" i="0" u="none" strike="noStrike" baseline="0" dirty="0">
                <a:latin typeface="Minion-Regular"/>
              </a:rPr>
              <a:t>’</a:t>
            </a:r>
            <a:r>
              <a:rPr lang="pl-PL" sz="2000" b="0" i="0" u="none" strike="noStrike" baseline="0" dirty="0">
                <a:latin typeface="Minion-Regular"/>
              </a:rPr>
              <a:t>.</a:t>
            </a:r>
            <a:endParaRPr lang="en-US" sz="2000" b="0" i="0" u="none" strike="noStrike" baseline="0" dirty="0">
              <a:latin typeface="Minion-Regular"/>
            </a:endParaRPr>
          </a:p>
          <a:p>
            <a:pPr marL="0" indent="0" algn="just">
              <a:buNone/>
            </a:pPr>
            <a:r>
              <a:rPr lang="pl-PL" sz="2000" dirty="0">
                <a:latin typeface="Minion-Regular"/>
              </a:rPr>
              <a:t>S</a:t>
            </a:r>
            <a:r>
              <a:rPr lang="en-US" sz="2000" b="0" i="0" u="none" strike="noStrike" baseline="0" dirty="0">
                <a:latin typeface="Minion-Regular"/>
              </a:rPr>
              <a:t>election is concerned more with ‘</a:t>
            </a:r>
            <a:r>
              <a:rPr lang="en-US" sz="2000" b="0" i="1" u="none" strike="noStrike" baseline="0" dirty="0">
                <a:latin typeface="Minion-Regular"/>
              </a:rPr>
              <a:t>predicting which</a:t>
            </a:r>
            <a:r>
              <a:rPr lang="pl-PL" sz="2000" b="0" i="1" u="none" strike="noStrike" baseline="0" dirty="0">
                <a:latin typeface="Minion-Regular"/>
              </a:rPr>
              <a:t> </a:t>
            </a:r>
            <a:r>
              <a:rPr lang="en-US" sz="2000" b="0" i="1" u="none" strike="noStrike" baseline="0" dirty="0">
                <a:latin typeface="Minion-Regular"/>
              </a:rPr>
              <a:t>candidates will make the most appropriate contribution to the </a:t>
            </a:r>
            <a:r>
              <a:rPr lang="en-US" sz="2000" b="0" i="1" u="none" strike="noStrike" baseline="0" dirty="0" err="1">
                <a:latin typeface="Minion-Regular"/>
              </a:rPr>
              <a:t>organisation</a:t>
            </a:r>
            <a:r>
              <a:rPr lang="en-US" sz="2000" b="0" i="1" u="none" strike="noStrike" baseline="0" dirty="0">
                <a:latin typeface="Minion-Regular"/>
              </a:rPr>
              <a:t> – now and in the</a:t>
            </a:r>
            <a:r>
              <a:rPr lang="pl-PL" sz="2000" b="0" i="1" u="none" strike="noStrike" baseline="0" dirty="0">
                <a:latin typeface="Minion-Regular"/>
              </a:rPr>
              <a:t> </a:t>
            </a:r>
            <a:r>
              <a:rPr lang="pl-PL" sz="2000" b="0" i="1" u="none" strike="noStrike" baseline="0" dirty="0" err="1">
                <a:latin typeface="Minion-Regular"/>
              </a:rPr>
              <a:t>future</a:t>
            </a:r>
            <a:r>
              <a:rPr lang="pl-PL" sz="2000" b="0" i="0" u="none" strike="noStrike" baseline="0" dirty="0">
                <a:latin typeface="Minion-Regular"/>
              </a:rPr>
              <a:t>’ (Hackett).</a:t>
            </a:r>
            <a:endParaRPr lang="pl-PL" sz="2000" dirty="0"/>
          </a:p>
        </p:txBody>
      </p:sp>
    </p:spTree>
    <p:extLst>
      <p:ext uri="{BB962C8B-B14F-4D97-AF65-F5344CB8AC3E}">
        <p14:creationId xmlns:p14="http://schemas.microsoft.com/office/powerpoint/2010/main" val="161903116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1469</Words>
  <Application>Microsoft Office PowerPoint</Application>
  <PresentationFormat>Panoramiczny</PresentationFormat>
  <Paragraphs>148</Paragraphs>
  <Slides>22</Slides>
  <Notes>21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22</vt:i4>
      </vt:variant>
    </vt:vector>
  </HeadingPairs>
  <TitlesOfParts>
    <vt:vector size="27" baseType="lpstr">
      <vt:lpstr>Arial</vt:lpstr>
      <vt:lpstr>Calibri</vt:lpstr>
      <vt:lpstr>Calibri Light</vt:lpstr>
      <vt:lpstr>Minion-Regular</vt:lpstr>
      <vt:lpstr>Motyw pakietu Office</vt:lpstr>
      <vt:lpstr>HUMAN RESOURCES MANAGEMENT</vt:lpstr>
      <vt:lpstr>Prezentacja programu PowerPoint</vt:lpstr>
      <vt:lpstr>Objective No 1 –  to define Human Resources Management (HRM)</vt:lpstr>
      <vt:lpstr>Prezentacja programu PowerPoint</vt:lpstr>
      <vt:lpstr>Prezentacja programu PowerPoint</vt:lpstr>
      <vt:lpstr>History</vt:lpstr>
      <vt:lpstr>Prezentacja programu PowerPoint</vt:lpstr>
      <vt:lpstr>Prezentacja programu PowerPoint</vt:lpstr>
      <vt:lpstr>Basic information about the recruitment process</vt:lpstr>
      <vt:lpstr> The processes of recruitment and selection take place within a framework of external and internal influences. </vt:lpstr>
      <vt:lpstr>Prezentacja programu PowerPoint</vt:lpstr>
      <vt:lpstr>Prezentacja programu PowerPoint</vt:lpstr>
      <vt:lpstr>Prezentacja programu PowerPoint</vt:lpstr>
      <vt:lpstr>The key stages of a systematic approach to recruitment and selection</vt:lpstr>
      <vt:lpstr>Online recruitment</vt:lpstr>
      <vt:lpstr>Prezentacja programu PowerPoint</vt:lpstr>
      <vt:lpstr> Examples of selection techniques </vt:lpstr>
      <vt:lpstr>Assessment centres</vt:lpstr>
      <vt:lpstr>Prezentacja programu PowerPoint</vt:lpstr>
      <vt:lpstr>Prezentacja programu PowerPoint</vt:lpstr>
      <vt:lpstr>OUTSOURCING</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RESOURCES MANAGEMENT</dc:title>
  <dc:creator>Karina Pilarz</dc:creator>
  <cp:lastModifiedBy>Karina Pilarz</cp:lastModifiedBy>
  <cp:revision>5</cp:revision>
  <dcterms:created xsi:type="dcterms:W3CDTF">2023-03-06T17:41:56Z</dcterms:created>
  <dcterms:modified xsi:type="dcterms:W3CDTF">2024-03-14T11:09:32Z</dcterms:modified>
</cp:coreProperties>
</file>