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 id="2147483703" r:id="rId3"/>
    <p:sldMasterId id="2147483719" r:id="rId4"/>
    <p:sldMasterId id="2147483842" r:id="rId5"/>
  </p:sldMasterIdLst>
  <p:sldIdLst>
    <p:sldId id="272" r:id="rId6"/>
    <p:sldId id="273" r:id="rId7"/>
    <p:sldId id="274" r:id="rId8"/>
    <p:sldId id="282" r:id="rId9"/>
    <p:sldId id="275" r:id="rId10"/>
    <p:sldId id="276" r:id="rId11"/>
    <p:sldId id="277" r:id="rId12"/>
    <p:sldId id="279" r:id="rId13"/>
    <p:sldId id="280" r:id="rId14"/>
    <p:sldId id="281" r:id="rId15"/>
    <p:sldId id="283" r:id="rId16"/>
    <p:sldId id="284" r:id="rId17"/>
    <p:sldId id="285" r:id="rId18"/>
    <p:sldId id="286"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2388" y="-7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rona tytułowa ">
    <p:spTree>
      <p:nvGrpSpPr>
        <p:cNvPr id="1" name=""/>
        <p:cNvGrpSpPr/>
        <p:nvPr/>
      </p:nvGrpSpPr>
      <p:grpSpPr>
        <a:xfrm>
          <a:off x="0" y="0"/>
          <a:ext cx="0" cy="0"/>
          <a:chOff x="0" y="0"/>
          <a:chExt cx="0" cy="0"/>
        </a:xfrm>
      </p:grpSpPr>
      <p:pic>
        <p:nvPicPr>
          <p:cNvPr id="15" name="Obraz 14"/>
          <p:cNvPicPr>
            <a:picLocks noChangeAspect="1"/>
          </p:cNvPicPr>
          <p:nvPr userDrawn="1"/>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userDrawn="1"/>
        </p:nvSpPr>
        <p:spPr>
          <a:xfrm>
            <a:off x="0" y="4868863"/>
            <a:ext cx="9143999" cy="11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pic>
        <p:nvPicPr>
          <p:cNvPr id="2" name="Obraz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
        <p:nvSpPr>
          <p:cNvPr id="3" name="pole tekstowe 2"/>
          <p:cNvSpPr txBox="1"/>
          <p:nvPr userDrawn="1"/>
        </p:nvSpPr>
        <p:spPr>
          <a:xfrm>
            <a:off x="0" y="1988839"/>
            <a:ext cx="9036496" cy="1440159"/>
          </a:xfrm>
          <a:prstGeom prst="rect">
            <a:avLst/>
          </a:prstGeom>
          <a:noFill/>
        </p:spPr>
        <p:txBody>
          <a:bodyPr wrap="none" lIns="0" tIns="0" rIns="0" bIns="0" rtlCol="0">
            <a:noAutofit/>
          </a:bodyPr>
          <a:lstStyle/>
          <a:p>
            <a:pPr algn="ctr">
              <a:lnSpc>
                <a:spcPct val="150000"/>
              </a:lnSpc>
              <a:buFont typeface="Arial" pitchFamily="34" charset="0"/>
              <a:buNone/>
            </a:pPr>
            <a:endParaRPr lang="pl-PL" sz="4400" dirty="0" err="1" smtClean="0">
              <a:solidFill>
                <a:srgbClr val="8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Z zawartością">
    <p:spTree>
      <p:nvGrpSpPr>
        <p:cNvPr id="1" name=""/>
        <p:cNvGrpSpPr/>
        <p:nvPr/>
      </p:nvGrpSpPr>
      <p:grpSpPr>
        <a:xfrm>
          <a:off x="0" y="0"/>
          <a:ext cx="0" cy="0"/>
          <a:chOff x="0" y="0"/>
          <a:chExt cx="0" cy="0"/>
        </a:xfrm>
      </p:grpSpPr>
      <p:sp>
        <p:nvSpPr>
          <p:cNvPr id="3" name="Symbol zastępczy zawartości 2"/>
          <p:cNvSpPr>
            <a:spLocks noGrp="1"/>
          </p:cNvSpPr>
          <p:nvPr>
            <p:ph sz="quarter" idx="13"/>
          </p:nvPr>
        </p:nvSpPr>
        <p:spPr>
          <a:xfrm>
            <a:off x="250825" y="1557339"/>
            <a:ext cx="864235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Tytuł 4"/>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417886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orient="horz" pos="3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Wykres">
    <p:spTree>
      <p:nvGrpSpPr>
        <p:cNvPr id="1" name=""/>
        <p:cNvGrpSpPr/>
        <p:nvPr/>
      </p:nvGrpSpPr>
      <p:grpSpPr>
        <a:xfrm>
          <a:off x="0" y="0"/>
          <a:ext cx="0" cy="0"/>
          <a:chOff x="0" y="0"/>
          <a:chExt cx="0" cy="0"/>
        </a:xfrm>
      </p:grpSpPr>
      <p:sp>
        <p:nvSpPr>
          <p:cNvPr id="5" name="Symbol zastępczy wykresu 4"/>
          <p:cNvSpPr>
            <a:spLocks noGrp="1"/>
          </p:cNvSpPr>
          <p:nvPr>
            <p:ph type="chart" sz="quarter" idx="13"/>
          </p:nvPr>
        </p:nvSpPr>
        <p:spPr>
          <a:xfrm>
            <a:off x="252413" y="1557338"/>
            <a:ext cx="8640762" cy="4572000"/>
          </a:xfrm>
        </p:spPr>
        <p:txBody>
          <a:bodyPr/>
          <a:lstStyle/>
          <a:p>
            <a:r>
              <a:rPr lang="pl-PL" smtClean="0"/>
              <a:t>Kliknij ikonę, aby dodać wykres</a:t>
            </a:r>
            <a:endParaRPr lang="pl-PL"/>
          </a:p>
        </p:txBody>
      </p:sp>
      <p:cxnSp>
        <p:nvCxnSpPr>
          <p:cNvPr id="23" name="Łącznik prosty 22"/>
          <p:cNvCxnSpPr/>
          <p:nvPr/>
        </p:nvCxnSpPr>
        <p:spPr>
          <a:xfrm>
            <a:off x="0" y="1196975"/>
            <a:ext cx="8280400" cy="0"/>
          </a:xfrm>
          <a:prstGeom prst="line">
            <a:avLst/>
          </a:prstGeom>
          <a:ln w="1270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463366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5" orient="horz" pos="1139">
          <p15:clr>
            <a:srgbClr val="FBAE40"/>
          </p15:clr>
        </p15:guide>
        <p15:guide id="6" orient="horz" pos="1366">
          <p15:clr>
            <a:srgbClr val="FBAE40"/>
          </p15:clr>
        </p15:guide>
        <p15:guide id="7" pos="521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ela">
    <p:spTree>
      <p:nvGrpSpPr>
        <p:cNvPr id="1" name=""/>
        <p:cNvGrpSpPr/>
        <p:nvPr/>
      </p:nvGrpSpPr>
      <p:grpSpPr>
        <a:xfrm>
          <a:off x="0" y="0"/>
          <a:ext cx="0" cy="0"/>
          <a:chOff x="0" y="0"/>
          <a:chExt cx="0" cy="0"/>
        </a:xfrm>
      </p:grpSpPr>
      <p:sp>
        <p:nvSpPr>
          <p:cNvPr id="5" name="Symbol zastępczy tabeli 4"/>
          <p:cNvSpPr>
            <a:spLocks noGrp="1"/>
          </p:cNvSpPr>
          <p:nvPr>
            <p:ph type="tbl" sz="quarter" idx="15"/>
          </p:nvPr>
        </p:nvSpPr>
        <p:spPr>
          <a:xfrm>
            <a:off x="250825" y="1557339"/>
            <a:ext cx="8642350" cy="4572000"/>
          </a:xfrm>
        </p:spPr>
        <p:txBody>
          <a:bodyPr/>
          <a:lstStyle/>
          <a:p>
            <a:r>
              <a:rPr lang="pl-PL" smtClean="0"/>
              <a:t>Kliknij ikonę, aby dodać tabelę</a:t>
            </a:r>
            <a:endParaRPr lang="pl-PL"/>
          </a:p>
        </p:txBody>
      </p:sp>
      <p:sp>
        <p:nvSpPr>
          <p:cNvPr id="3" name="Tytuł 2"/>
          <p:cNvSpPr>
            <a:spLocks noGrp="1"/>
          </p:cNvSpPr>
          <p:nvPr>
            <p:ph type="title"/>
          </p:nvPr>
        </p:nvSpPr>
        <p:spPr/>
        <p:txBody>
          <a:bodyPr/>
          <a:lstStyle/>
          <a:p>
            <a:r>
              <a:rPr lang="pl-PL" smtClean="0"/>
              <a:t>Kliknij, aby edytować styl</a:t>
            </a:r>
            <a:endParaRPr lang="pl-PL" dirty="0"/>
          </a:p>
        </p:txBody>
      </p:sp>
    </p:spTree>
    <p:extLst>
      <p:ext uri="{BB962C8B-B14F-4D97-AF65-F5344CB8AC3E}">
        <p14:creationId xmlns:p14="http://schemas.microsoft.com/office/powerpoint/2010/main" val="471188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2880" userDrawn="1">
          <p15:clr>
            <a:srgbClr val="FBAE40"/>
          </p15:clr>
        </p15:guide>
        <p15:guide id="10" pos="2835" userDrawn="1">
          <p15:clr>
            <a:srgbClr val="FBAE40"/>
          </p15:clr>
        </p15:guide>
        <p15:guide id="11" pos="2925"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ekst">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mtClean="0"/>
              <a:t>Kliknij, aby edytować styl</a:t>
            </a:r>
            <a:endParaRPr lang="pl-PL" dirty="0"/>
          </a:p>
        </p:txBody>
      </p:sp>
      <p:sp>
        <p:nvSpPr>
          <p:cNvPr id="4" name="Symbol zastępczy tekstu 3"/>
          <p:cNvSpPr>
            <a:spLocks noGrp="1"/>
          </p:cNvSpPr>
          <p:nvPr>
            <p:ph type="body" sz="quarter" idx="10"/>
          </p:nvPr>
        </p:nvSpPr>
        <p:spPr>
          <a:xfrm>
            <a:off x="250825" y="1557339"/>
            <a:ext cx="8642350" cy="4572000"/>
          </a:xfrm>
        </p:spPr>
        <p:txBody>
          <a:bodyPr/>
          <a:lstStyle>
            <a:lvl3pPr marL="357188" indent="-176213">
              <a:tabLst>
                <a:tab pos="179388" algn="l"/>
                <a:tab pos="357188" algn="l"/>
                <a:tab pos="358775" algn="l"/>
                <a:tab pos="538163" algn="l"/>
                <a:tab pos="719138" algn="l"/>
                <a:tab pos="898525" algn="l"/>
                <a:tab pos="1079500" algn="l"/>
              </a:tabLst>
              <a:defRPr/>
            </a:lvl3pPr>
            <a:lvl4pPr marL="538163" indent="-180975">
              <a:tabLst>
                <a:tab pos="179388" algn="l"/>
                <a:tab pos="358775" algn="l"/>
                <a:tab pos="538163" algn="l"/>
                <a:tab pos="539750" algn="l"/>
                <a:tab pos="898525" algn="l"/>
                <a:tab pos="1079500" algn="l"/>
              </a:tabLst>
              <a:defRPr/>
            </a:lvl4pPr>
            <a:lvl5pPr marL="714375" indent="-176213">
              <a:tabLst>
                <a:tab pos="179388" algn="l"/>
                <a:tab pos="358775" algn="l"/>
                <a:tab pos="539750" algn="l"/>
                <a:tab pos="714375" algn="l"/>
                <a:tab pos="719138" algn="l"/>
                <a:tab pos="1079500" algn="l"/>
              </a:tabLst>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Tree>
    <p:extLst>
      <p:ext uri="{BB962C8B-B14F-4D97-AF65-F5344CB8AC3E}">
        <p14:creationId xmlns:p14="http://schemas.microsoft.com/office/powerpoint/2010/main" val="4154794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1139">
          <p15:clr>
            <a:srgbClr val="FBAE40"/>
          </p15:clr>
        </p15:guide>
        <p15:guide id="5" orient="horz" pos="1366">
          <p15:clr>
            <a:srgbClr val="FBAE40"/>
          </p15:clr>
        </p15:guide>
        <p15:guide id="6" pos="5216">
          <p15:clr>
            <a:srgbClr val="FBAE40"/>
          </p15:clr>
        </p15:guide>
        <p15:guide id="7" orient="horz" pos="4042">
          <p15:clr>
            <a:srgbClr val="FBAE40"/>
          </p15:clr>
        </p15:guide>
        <p15:guide id="8" pos="2880">
          <p15:clr>
            <a:srgbClr val="FBAE40"/>
          </p15:clr>
        </p15:guide>
        <p15:guide id="9" pos="2835">
          <p15:clr>
            <a:srgbClr val="FBAE40"/>
          </p15:clr>
        </p15:guide>
        <p15:guide id="10" pos="2925">
          <p15:clr>
            <a:srgbClr val="FBAE40"/>
          </p15:clr>
        </p15:guide>
        <p15:guide id="11" orient="horz" pos="386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Zdjęcia po lewej">
    <p:spTree>
      <p:nvGrpSpPr>
        <p:cNvPr id="1" name=""/>
        <p:cNvGrpSpPr/>
        <p:nvPr/>
      </p:nvGrpSpPr>
      <p:grpSpPr>
        <a:xfrm>
          <a:off x="0" y="0"/>
          <a:ext cx="0" cy="0"/>
          <a:chOff x="0" y="0"/>
          <a:chExt cx="0" cy="0"/>
        </a:xfrm>
      </p:grpSpPr>
      <p:sp>
        <p:nvSpPr>
          <p:cNvPr id="16" name="Symbol zastępczy tekstu 15"/>
          <p:cNvSpPr>
            <a:spLocks noGrp="1"/>
          </p:cNvSpPr>
          <p:nvPr>
            <p:ph type="body" sz="quarter" idx="13"/>
          </p:nvPr>
        </p:nvSpPr>
        <p:spPr>
          <a:xfrm>
            <a:off x="3132138" y="1557339"/>
            <a:ext cx="5761037"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14" name="Symbol zastępczy obrazu 2"/>
          <p:cNvSpPr>
            <a:spLocks noGrp="1"/>
          </p:cNvSpPr>
          <p:nvPr>
            <p:ph type="pic" sz="quarter" idx="10"/>
          </p:nvPr>
        </p:nvSpPr>
        <p:spPr>
          <a:xfrm>
            <a:off x="250825" y="1557338"/>
            <a:ext cx="2628899" cy="1457762"/>
          </a:xfrm>
          <a:prstGeom prst="rect">
            <a:avLst/>
          </a:prstGeom>
        </p:spPr>
        <p:txBody>
          <a:bodyPr lIns="0" tIns="0" rIns="0" bIns="0"/>
          <a:lstStyle/>
          <a:p>
            <a:r>
              <a:rPr lang="pl-PL" smtClean="0"/>
              <a:t>Kliknij ikonę, aby dodać obraz</a:t>
            </a:r>
            <a:endParaRPr lang="pl-PL" dirty="0"/>
          </a:p>
        </p:txBody>
      </p:sp>
      <p:sp>
        <p:nvSpPr>
          <p:cNvPr id="21" name="Symbol zastępczy obrazu 2"/>
          <p:cNvSpPr>
            <a:spLocks noGrp="1"/>
          </p:cNvSpPr>
          <p:nvPr>
            <p:ph type="pic" sz="quarter" idx="15"/>
          </p:nvPr>
        </p:nvSpPr>
        <p:spPr>
          <a:xfrm>
            <a:off x="250825" y="3109049"/>
            <a:ext cx="2628899" cy="1457762"/>
          </a:xfrm>
          <a:prstGeom prst="rect">
            <a:avLst/>
          </a:prstGeom>
        </p:spPr>
        <p:txBody>
          <a:bodyPr lIns="0" tIns="0" rIns="0" bIns="0"/>
          <a:lstStyle/>
          <a:p>
            <a:r>
              <a:rPr lang="pl-PL" smtClean="0"/>
              <a:t>Kliknij ikonę, aby dodać obraz</a:t>
            </a:r>
            <a:endParaRPr lang="pl-PL" dirty="0"/>
          </a:p>
        </p:txBody>
      </p:sp>
      <p:sp>
        <p:nvSpPr>
          <p:cNvPr id="22" name="Symbol zastępczy obrazu 2"/>
          <p:cNvSpPr>
            <a:spLocks noGrp="1"/>
          </p:cNvSpPr>
          <p:nvPr>
            <p:ph type="pic" sz="quarter" idx="16"/>
          </p:nvPr>
        </p:nvSpPr>
        <p:spPr>
          <a:xfrm>
            <a:off x="250825" y="4660760"/>
            <a:ext cx="2628899" cy="1457762"/>
          </a:xfrm>
          <a:prstGeom prst="rect">
            <a:avLst/>
          </a:prstGeom>
        </p:spPr>
        <p:txBody>
          <a:bodyPr lIns="0" tIns="0" rIns="0" bIns="0"/>
          <a:lstStyle/>
          <a:p>
            <a:r>
              <a:rPr lang="pl-PL" smtClean="0"/>
              <a:t>Kliknij ikonę, aby dodać obraz</a:t>
            </a:r>
            <a:endParaRPr lang="pl-PL" dirty="0"/>
          </a:p>
        </p:txBody>
      </p:sp>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2499637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0" pos="1814" userDrawn="1">
          <p15:clr>
            <a:srgbClr val="FBAE40"/>
          </p15:clr>
        </p15:guide>
        <p15:guide id="9" pos="1973" userDrawn="1">
          <p15:clr>
            <a:srgbClr val="FBAE40"/>
          </p15:clr>
        </p15:guide>
        <p15:guide id="10" orient="horz" pos="981" userDrawn="1">
          <p15:clr>
            <a:srgbClr val="FBAE40"/>
          </p15:clr>
        </p15:guide>
        <p15:guide id="11" orient="horz" pos="368" userDrawn="1">
          <p15:clr>
            <a:srgbClr val="FBAE40"/>
          </p15:clr>
        </p15:guide>
        <p15:guide id="12" orient="horz" pos="799"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Zdjęcia na górze">
    <p:spTree>
      <p:nvGrpSpPr>
        <p:cNvPr id="1" name=""/>
        <p:cNvGrpSpPr/>
        <p:nvPr/>
      </p:nvGrpSpPr>
      <p:grpSpPr>
        <a:xfrm>
          <a:off x="0" y="0"/>
          <a:ext cx="0" cy="0"/>
          <a:chOff x="0" y="0"/>
          <a:chExt cx="0" cy="0"/>
        </a:xfrm>
      </p:grpSpPr>
      <p:sp>
        <p:nvSpPr>
          <p:cNvPr id="3" name="Symbol zastępczy obrazu 2"/>
          <p:cNvSpPr>
            <a:spLocks noGrp="1"/>
          </p:cNvSpPr>
          <p:nvPr>
            <p:ph type="pic" sz="quarter" idx="10"/>
          </p:nvPr>
        </p:nvSpPr>
        <p:spPr>
          <a:xfrm>
            <a:off x="250825" y="1574264"/>
            <a:ext cx="2815490" cy="1979611"/>
          </a:xfrm>
          <a:prstGeom prst="rect">
            <a:avLst/>
          </a:prstGeom>
        </p:spPr>
        <p:txBody>
          <a:bodyPr lIns="0" tIns="0" rIns="0" bIns="0"/>
          <a:lstStyle/>
          <a:p>
            <a:r>
              <a:rPr lang="pl-PL" smtClean="0"/>
              <a:t>Kliknij ikonę, aby dodać obraz</a:t>
            </a:r>
            <a:endParaRPr lang="pl-PL" dirty="0"/>
          </a:p>
        </p:txBody>
      </p:sp>
      <p:sp>
        <p:nvSpPr>
          <p:cNvPr id="5" name="Symbol zastępczy tekstu 4"/>
          <p:cNvSpPr>
            <a:spLocks noGrp="1"/>
          </p:cNvSpPr>
          <p:nvPr>
            <p:ph type="body" sz="quarter" idx="11"/>
          </p:nvPr>
        </p:nvSpPr>
        <p:spPr>
          <a:xfrm>
            <a:off x="250825" y="3681413"/>
            <a:ext cx="8642350" cy="24479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20" name="Symbol zastępczy obrazu 2"/>
          <p:cNvSpPr>
            <a:spLocks noGrp="1"/>
          </p:cNvSpPr>
          <p:nvPr>
            <p:ph type="pic" sz="quarter" idx="12"/>
          </p:nvPr>
        </p:nvSpPr>
        <p:spPr>
          <a:xfrm>
            <a:off x="3160207" y="1574263"/>
            <a:ext cx="2815490" cy="1979611"/>
          </a:xfrm>
          <a:prstGeom prst="rect">
            <a:avLst/>
          </a:prstGeom>
        </p:spPr>
        <p:txBody>
          <a:bodyPr lIns="0" tIns="0" rIns="0" bIns="0"/>
          <a:lstStyle/>
          <a:p>
            <a:r>
              <a:rPr lang="pl-PL" smtClean="0"/>
              <a:t>Kliknij ikonę, aby dodać obraz</a:t>
            </a:r>
            <a:endParaRPr lang="pl-PL" dirty="0"/>
          </a:p>
        </p:txBody>
      </p:sp>
      <p:sp>
        <p:nvSpPr>
          <p:cNvPr id="21" name="Symbol zastępczy obrazu 2"/>
          <p:cNvSpPr>
            <a:spLocks noGrp="1"/>
          </p:cNvSpPr>
          <p:nvPr>
            <p:ph type="pic" sz="quarter" idx="13"/>
          </p:nvPr>
        </p:nvSpPr>
        <p:spPr>
          <a:xfrm>
            <a:off x="6069590" y="1574264"/>
            <a:ext cx="2815490" cy="1979611"/>
          </a:xfrm>
          <a:prstGeom prst="rect">
            <a:avLst/>
          </a:prstGeom>
        </p:spPr>
        <p:txBody>
          <a:bodyPr lIns="0" tIns="0" rIns="0" bIns="0"/>
          <a:lstStyle/>
          <a:p>
            <a:r>
              <a:rPr lang="pl-PL" smtClean="0"/>
              <a:t>Kliknij ikonę, aby dodać obraz</a:t>
            </a:r>
            <a:endParaRPr lang="pl-PL" dirty="0"/>
          </a:p>
        </p:txBody>
      </p:sp>
      <p:sp>
        <p:nvSpPr>
          <p:cNvPr id="4" name="Tytuł 3"/>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924213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3787" userDrawn="1">
          <p15:clr>
            <a:srgbClr val="FBAE40"/>
          </p15:clr>
        </p15:guide>
        <p15:guide id="10" orient="horz" pos="981">
          <p15:clr>
            <a:srgbClr val="FBAE40"/>
          </p15:clr>
        </p15:guide>
        <p15:guide id="11" orient="horz" pos="368" userDrawn="1">
          <p15:clr>
            <a:srgbClr val="FBAE40"/>
          </p15:clr>
        </p15:guide>
        <p15:guide id="0" pos="3946" userDrawn="1">
          <p15:clr>
            <a:srgbClr val="FBAE40"/>
          </p15:clr>
        </p15:guide>
        <p15:guide id="12" orient="horz" pos="2319"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Zdjęcia na dole">
    <p:spTree>
      <p:nvGrpSpPr>
        <p:cNvPr id="1" name=""/>
        <p:cNvGrpSpPr/>
        <p:nvPr/>
      </p:nvGrpSpPr>
      <p:grpSpPr>
        <a:xfrm>
          <a:off x="0" y="0"/>
          <a:ext cx="0" cy="0"/>
          <a:chOff x="0" y="0"/>
          <a:chExt cx="0" cy="0"/>
        </a:xfrm>
      </p:grpSpPr>
      <p:sp>
        <p:nvSpPr>
          <p:cNvPr id="5" name="Symbol zastępczy tekstu 4"/>
          <p:cNvSpPr>
            <a:spLocks noGrp="1"/>
          </p:cNvSpPr>
          <p:nvPr>
            <p:ph type="body" sz="quarter" idx="11"/>
          </p:nvPr>
        </p:nvSpPr>
        <p:spPr>
          <a:xfrm>
            <a:off x="250825" y="1557338"/>
            <a:ext cx="8642350" cy="262774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14" name="Symbol zastępczy obrazu 2"/>
          <p:cNvSpPr>
            <a:spLocks noGrp="1"/>
          </p:cNvSpPr>
          <p:nvPr>
            <p:ph type="pic" sz="quarter" idx="10"/>
          </p:nvPr>
        </p:nvSpPr>
        <p:spPr>
          <a:xfrm>
            <a:off x="250825" y="4324572"/>
            <a:ext cx="2815490" cy="1804767"/>
          </a:xfrm>
          <a:prstGeom prst="rect">
            <a:avLst/>
          </a:prstGeom>
        </p:spPr>
        <p:txBody>
          <a:bodyPr lIns="0" tIns="0" rIns="0" bIns="0"/>
          <a:lstStyle/>
          <a:p>
            <a:r>
              <a:rPr lang="pl-PL" smtClean="0"/>
              <a:t>Kliknij ikonę, aby dodać obraz</a:t>
            </a:r>
            <a:endParaRPr lang="pl-PL" dirty="0"/>
          </a:p>
        </p:txBody>
      </p:sp>
      <p:sp>
        <p:nvSpPr>
          <p:cNvPr id="15" name="Symbol zastępczy obrazu 2"/>
          <p:cNvSpPr>
            <a:spLocks noGrp="1"/>
          </p:cNvSpPr>
          <p:nvPr>
            <p:ph type="pic" sz="quarter" idx="12"/>
          </p:nvPr>
        </p:nvSpPr>
        <p:spPr>
          <a:xfrm>
            <a:off x="3160207" y="4324571"/>
            <a:ext cx="2815490" cy="1804767"/>
          </a:xfrm>
          <a:prstGeom prst="rect">
            <a:avLst/>
          </a:prstGeom>
        </p:spPr>
        <p:txBody>
          <a:bodyPr lIns="0" tIns="0" rIns="0" bIns="0"/>
          <a:lstStyle/>
          <a:p>
            <a:r>
              <a:rPr lang="pl-PL" smtClean="0"/>
              <a:t>Kliknij ikonę, aby dodać obraz</a:t>
            </a:r>
            <a:endParaRPr lang="pl-PL" dirty="0"/>
          </a:p>
        </p:txBody>
      </p:sp>
      <p:sp>
        <p:nvSpPr>
          <p:cNvPr id="16" name="Symbol zastępczy obrazu 2"/>
          <p:cNvSpPr>
            <a:spLocks noGrp="1"/>
          </p:cNvSpPr>
          <p:nvPr>
            <p:ph type="pic" sz="quarter" idx="13"/>
          </p:nvPr>
        </p:nvSpPr>
        <p:spPr>
          <a:xfrm>
            <a:off x="6069590" y="4324572"/>
            <a:ext cx="2815490" cy="1804767"/>
          </a:xfrm>
          <a:prstGeom prst="rect">
            <a:avLst/>
          </a:prstGeom>
        </p:spPr>
        <p:txBody>
          <a:bodyPr lIns="0" tIns="0" rIns="0" bIns="0"/>
          <a:lstStyle/>
          <a:p>
            <a:r>
              <a:rPr lang="pl-PL" smtClean="0"/>
              <a:t>Kliknij ikonę, aby dodać obraz</a:t>
            </a:r>
            <a:endParaRPr lang="pl-PL" dirty="0"/>
          </a:p>
        </p:txBody>
      </p:sp>
      <p:sp>
        <p:nvSpPr>
          <p:cNvPr id="3" name="Tytuł 2"/>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1918532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3787">
          <p15:clr>
            <a:srgbClr val="FBAE40"/>
          </p15:clr>
        </p15:guide>
        <p15:guide id="10" orient="horz" pos="981">
          <p15:clr>
            <a:srgbClr val="FBAE40"/>
          </p15:clr>
        </p15:guide>
        <p15:guide id="11" orient="horz" pos="368" userDrawn="1">
          <p15:clr>
            <a:srgbClr val="FBAE40"/>
          </p15:clr>
        </p15:guide>
        <p15:guide id="12" pos="3946">
          <p15:clr>
            <a:srgbClr val="FBAE40"/>
          </p15:clr>
        </p15:guide>
        <p15:guide id="13" orient="horz" pos="231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Kontakt">
    <p:spTree>
      <p:nvGrpSpPr>
        <p:cNvPr id="1" name=""/>
        <p:cNvGrpSpPr/>
        <p:nvPr/>
      </p:nvGrpSpPr>
      <p:grpSpPr>
        <a:xfrm>
          <a:off x="0" y="0"/>
          <a:ext cx="0" cy="0"/>
          <a:chOff x="0" y="0"/>
          <a:chExt cx="0" cy="0"/>
        </a:xfrm>
      </p:grpSpPr>
      <p:sp>
        <p:nvSpPr>
          <p:cNvPr id="14" name="Symbol zastępczy tekstu 2"/>
          <p:cNvSpPr>
            <a:spLocks noGrp="1"/>
          </p:cNvSpPr>
          <p:nvPr>
            <p:ph type="body" sz="quarter" idx="21" hasCustomPrompt="1"/>
          </p:nvPr>
        </p:nvSpPr>
        <p:spPr>
          <a:xfrm>
            <a:off x="179512" y="5410407"/>
            <a:ext cx="2790012" cy="790901"/>
          </a:xfrm>
          <a:prstGeom prst="rect">
            <a:avLst/>
          </a:prstGeom>
        </p:spPr>
        <p:txBody>
          <a:bodyPr lIns="0" tIns="0" rIns="0" bIns="0" anchor="t">
            <a:normAutofit/>
          </a:bodyPr>
          <a:lstStyle>
            <a:lvl1pPr>
              <a:defRPr sz="105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50-375 Wrocław</a:t>
            </a:r>
          </a:p>
          <a:p>
            <a:pPr lvl="0"/>
            <a:r>
              <a:rPr lang="pl-PL" dirty="0" smtClean="0"/>
              <a:t>ul. C. K. Norwida 25 </a:t>
            </a:r>
          </a:p>
        </p:txBody>
      </p:sp>
      <p:sp>
        <p:nvSpPr>
          <p:cNvPr id="16" name="Symbol zastępczy tekstu 2"/>
          <p:cNvSpPr>
            <a:spLocks noGrp="1"/>
          </p:cNvSpPr>
          <p:nvPr>
            <p:ph type="body" sz="quarter" idx="24" hasCustomPrompt="1"/>
          </p:nvPr>
        </p:nvSpPr>
        <p:spPr>
          <a:xfrm>
            <a:off x="3140050" y="5410406"/>
            <a:ext cx="2809596" cy="790901"/>
          </a:xfrm>
          <a:prstGeom prst="rect">
            <a:avLst/>
          </a:prstGeom>
        </p:spPr>
        <p:txBody>
          <a:bodyPr lIns="0" tIns="0" rIns="0" bIns="0" anchor="t">
            <a:normAutofit/>
          </a:bodyPr>
          <a:lstStyle>
            <a:lvl1pPr>
              <a:defRPr sz="105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Centrala: tel. 71 320 5020</a:t>
            </a:r>
          </a:p>
          <a:p>
            <a:pPr lvl="0"/>
            <a:r>
              <a:rPr lang="pl-PL" dirty="0" smtClean="0"/>
              <a:t>Kancelaria Ogólna: tel. 71 320 5130 </a:t>
            </a:r>
          </a:p>
        </p:txBody>
      </p:sp>
      <p:sp>
        <p:nvSpPr>
          <p:cNvPr id="18" name="Symbol zastępczy tekstu 2"/>
          <p:cNvSpPr>
            <a:spLocks noGrp="1"/>
          </p:cNvSpPr>
          <p:nvPr>
            <p:ph type="body" sz="quarter" idx="26" hasCustomPrompt="1"/>
          </p:nvPr>
        </p:nvSpPr>
        <p:spPr>
          <a:xfrm>
            <a:off x="6120172" y="5410406"/>
            <a:ext cx="2753852" cy="790901"/>
          </a:xfrm>
          <a:prstGeom prst="rect">
            <a:avLst/>
          </a:prstGeom>
        </p:spPr>
        <p:txBody>
          <a:bodyPr lIns="0" tIns="0" rIns="0" bIns="0" anchor="t">
            <a:noAutofit/>
          </a:bodyPr>
          <a:lstStyle>
            <a:lvl1pPr marL="0" marR="0" indent="0" algn="l" defTabSz="180000" rtl="0" eaLnBrk="1" fontAlgn="base" latinLnBrk="0" hangingPunct="1">
              <a:lnSpc>
                <a:spcPct val="100000"/>
              </a:lnSpc>
              <a:spcBef>
                <a:spcPts val="300"/>
              </a:spcBef>
              <a:spcAft>
                <a:spcPct val="0"/>
              </a:spcAft>
              <a:buClr>
                <a:schemeClr val="accent1"/>
              </a:buClr>
              <a:buSzTx/>
              <a:buFont typeface="Arial" pitchFamily="34" charset="0"/>
              <a:buNone/>
              <a:tabLst>
                <a:tab pos="180000" algn="l"/>
                <a:tab pos="360000" algn="l"/>
                <a:tab pos="540000" algn="l"/>
                <a:tab pos="720000" algn="l"/>
                <a:tab pos="900000" algn="l"/>
                <a:tab pos="1080000" algn="l"/>
              </a:tabLst>
              <a:defRPr sz="2400" b="0">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www.up.wroc.pl</a:t>
            </a:r>
          </a:p>
        </p:txBody>
      </p:sp>
      <p:sp>
        <p:nvSpPr>
          <p:cNvPr id="19" name="Symbol zastępczy obrazu 8"/>
          <p:cNvSpPr>
            <a:spLocks noGrp="1"/>
          </p:cNvSpPr>
          <p:nvPr>
            <p:ph type="pic" sz="quarter" idx="16"/>
          </p:nvPr>
        </p:nvSpPr>
        <p:spPr>
          <a:xfrm>
            <a:off x="0" y="1371600"/>
            <a:ext cx="9144000" cy="3497263"/>
          </a:xfrm>
        </p:spPr>
        <p:txBody>
          <a:bodyPr/>
          <a:lstStyle/>
          <a:p>
            <a:r>
              <a:rPr lang="pl-PL" smtClean="0"/>
              <a:t>Kliknij ikonę, aby dodać obraz</a:t>
            </a:r>
            <a:endParaRPr lang="pl-PL"/>
          </a:p>
        </p:txBody>
      </p:sp>
      <p:sp>
        <p:nvSpPr>
          <p:cNvPr id="2" name="Tytuł 1"/>
          <p:cNvSpPr>
            <a:spLocks noGrp="1"/>
          </p:cNvSpPr>
          <p:nvPr>
            <p:ph type="title"/>
          </p:nvPr>
        </p:nvSpPr>
        <p:spPr/>
        <p:txBody>
          <a:bodyPr/>
          <a:lstStyle/>
          <a:p>
            <a:r>
              <a:rPr lang="pl-PL" smtClean="0"/>
              <a:t>Kliknij, aby edytować styl</a:t>
            </a:r>
            <a:endParaRPr lang="pl-PL"/>
          </a:p>
        </p:txBody>
      </p:sp>
      <p:sp>
        <p:nvSpPr>
          <p:cNvPr id="3" name="Prostokąt 2"/>
          <p:cNvSpPr/>
          <p:nvPr/>
        </p:nvSpPr>
        <p:spPr>
          <a:xfrm>
            <a:off x="4211960" y="6561348"/>
            <a:ext cx="4932040" cy="296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pic>
        <p:nvPicPr>
          <p:cNvPr id="9" name="Obraz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1395197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250825" y="238089"/>
            <a:ext cx="8893175" cy="827946"/>
          </a:xfrm>
        </p:spPr>
        <p:txBody>
          <a:bodyPr>
            <a:normAutofit/>
          </a:bodyPr>
          <a:lstStyle>
            <a:lvl1pPr algn="ctr">
              <a:defRPr sz="2800" b="1">
                <a:solidFill>
                  <a:srgbClr val="800000"/>
                </a:solidFill>
                <a:latin typeface="Times New Roman" pitchFamily="18" charset="0"/>
                <a:cs typeface="Times New Roman" pitchFamily="18" charset="0"/>
              </a:defRPr>
            </a:lvl1pPr>
          </a:lstStyle>
          <a:p>
            <a:r>
              <a:rPr lang="pl-PL" smtClean="0"/>
              <a:t>Kliknij, aby edytować styl</a:t>
            </a:r>
            <a:endParaRPr lang="pl-PL"/>
          </a:p>
        </p:txBody>
      </p:sp>
      <p:sp>
        <p:nvSpPr>
          <p:cNvPr id="3" name="Symbol zastępczy zawartości 2"/>
          <p:cNvSpPr>
            <a:spLocks noGrp="1"/>
          </p:cNvSpPr>
          <p:nvPr>
            <p:ph idx="1"/>
          </p:nvPr>
        </p:nvSpPr>
        <p:spPr/>
        <p:txBody>
          <a:bodyPr>
            <a:normAutofit/>
          </a:bodyPr>
          <a:lstStyle>
            <a:lvl1pPr>
              <a:defRPr sz="2400">
                <a:solidFill>
                  <a:schemeClr val="accent1"/>
                </a:solidFill>
                <a:latin typeface="Times New Roman" pitchFamily="18" charset="0"/>
                <a:cs typeface="Times New Roman" pitchFamily="18" charset="0"/>
              </a:defRPr>
            </a:lvl1pPr>
            <a:lvl2pPr>
              <a:defRPr sz="2400">
                <a:solidFill>
                  <a:schemeClr val="accent1"/>
                </a:solidFill>
                <a:latin typeface="Times New Roman" pitchFamily="18" charset="0"/>
                <a:cs typeface="Times New Roman" pitchFamily="18" charset="0"/>
              </a:defRPr>
            </a:lvl2pPr>
            <a:lvl3pPr>
              <a:defRPr sz="2400">
                <a:solidFill>
                  <a:schemeClr val="accent1"/>
                </a:solidFill>
                <a:latin typeface="Times New Roman" pitchFamily="18" charset="0"/>
                <a:cs typeface="Times New Roman" pitchFamily="18" charset="0"/>
              </a:defRPr>
            </a:lvl3pPr>
            <a:lvl4pPr>
              <a:defRPr sz="2400">
                <a:solidFill>
                  <a:schemeClr val="accent1"/>
                </a:solidFill>
                <a:latin typeface="Times New Roman" pitchFamily="18" charset="0"/>
                <a:cs typeface="Times New Roman" pitchFamily="18" charset="0"/>
              </a:defRPr>
            </a:lvl4pPr>
            <a:lvl5pPr>
              <a:defRPr sz="2400">
                <a:solidFill>
                  <a:schemeClr val="accent1"/>
                </a:solidFill>
                <a:latin typeface="Times New Roman" pitchFamily="18" charset="0"/>
                <a:cs typeface="Times New Roman" pitchFamily="18"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F58FBFA3-B797-4295-A9F4-3B69D36443D7}" type="datetimeFigureOut">
              <a:rPr lang="pl-PL" smtClean="0"/>
              <a:t>03-11-2016</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E0509059-986B-478A-9828-63F3D4D0AEE9}" type="slidenum">
              <a:rPr lang="pl-PL" smtClean="0"/>
              <a:t>‹#›</a:t>
            </a:fld>
            <a:endParaRPr lang="pl-PL"/>
          </a:p>
        </p:txBody>
      </p:sp>
    </p:spTree>
    <p:extLst>
      <p:ext uri="{BB962C8B-B14F-4D97-AF65-F5344CB8AC3E}">
        <p14:creationId xmlns:p14="http://schemas.microsoft.com/office/powerpoint/2010/main" val="2290128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Strona tytułowa ">
    <p:spTree>
      <p:nvGrpSpPr>
        <p:cNvPr id="1" name=""/>
        <p:cNvGrpSpPr/>
        <p:nvPr/>
      </p:nvGrpSpPr>
      <p:grpSpPr>
        <a:xfrm>
          <a:off x="0" y="0"/>
          <a:ext cx="0" cy="0"/>
          <a:chOff x="0" y="0"/>
          <a:chExt cx="0" cy="0"/>
        </a:xfrm>
      </p:grpSpPr>
      <p:pic>
        <p:nvPicPr>
          <p:cNvPr id="15" name="Obraz 14"/>
          <p:cNvPicPr>
            <a:picLocks noChangeAspect="1"/>
          </p:cNvPicPr>
          <p:nvPr userDrawn="1"/>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userDrawn="1"/>
        </p:nvSpPr>
        <p:spPr>
          <a:xfrm>
            <a:off x="0" y="4868863"/>
            <a:ext cx="9143999" cy="11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pic>
        <p:nvPicPr>
          <p:cNvPr id="2" name="Obraz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
        <p:nvSpPr>
          <p:cNvPr id="3" name="pole tekstowe 2"/>
          <p:cNvSpPr txBox="1"/>
          <p:nvPr userDrawn="1"/>
        </p:nvSpPr>
        <p:spPr>
          <a:xfrm>
            <a:off x="0" y="1988839"/>
            <a:ext cx="9036496" cy="1440159"/>
          </a:xfrm>
          <a:prstGeom prst="rect">
            <a:avLst/>
          </a:prstGeom>
          <a:noFill/>
        </p:spPr>
        <p:txBody>
          <a:bodyPr wrap="none" lIns="0" tIns="0" rIns="0" bIns="0" rtlCol="0">
            <a:noAutofit/>
          </a:bodyPr>
          <a:lstStyle/>
          <a:p>
            <a:pPr algn="ctr">
              <a:lnSpc>
                <a:spcPct val="150000"/>
              </a:lnSpc>
              <a:buFont typeface="Arial" pitchFamily="34" charset="0"/>
              <a:buNone/>
            </a:pPr>
            <a:endParaRPr lang="pl-PL" sz="4400" dirty="0" err="1" smtClean="0">
              <a:solidFill>
                <a:srgbClr val="8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250825" y="238089"/>
            <a:ext cx="8893175" cy="827946"/>
          </a:xfrm>
        </p:spPr>
        <p:txBody>
          <a:bodyPr>
            <a:normAutofit/>
          </a:bodyPr>
          <a:lstStyle>
            <a:lvl1pPr algn="ctr">
              <a:defRPr sz="2800" b="1">
                <a:solidFill>
                  <a:srgbClr val="800000"/>
                </a:solidFill>
                <a:latin typeface="Times New Roman" pitchFamily="18" charset="0"/>
                <a:cs typeface="Times New Roman" pitchFamily="18" charset="0"/>
              </a:defRPr>
            </a:lvl1pPr>
          </a:lstStyle>
          <a:p>
            <a:r>
              <a:rPr lang="pl-PL" smtClean="0"/>
              <a:t>Kliknij, aby edytować styl</a:t>
            </a:r>
            <a:endParaRPr lang="pl-PL"/>
          </a:p>
        </p:txBody>
      </p:sp>
      <p:sp>
        <p:nvSpPr>
          <p:cNvPr id="3" name="Symbol zastępczy zawartości 2"/>
          <p:cNvSpPr>
            <a:spLocks noGrp="1"/>
          </p:cNvSpPr>
          <p:nvPr>
            <p:ph idx="1"/>
          </p:nvPr>
        </p:nvSpPr>
        <p:spPr/>
        <p:txBody>
          <a:bodyPr>
            <a:normAutofit/>
          </a:bodyPr>
          <a:lstStyle>
            <a:lvl1pPr>
              <a:defRPr sz="2400">
                <a:solidFill>
                  <a:schemeClr val="accent1"/>
                </a:solidFill>
                <a:latin typeface="Times New Roman" pitchFamily="18" charset="0"/>
                <a:cs typeface="Times New Roman" pitchFamily="18" charset="0"/>
              </a:defRPr>
            </a:lvl1pPr>
            <a:lvl2pPr>
              <a:defRPr sz="2400">
                <a:solidFill>
                  <a:schemeClr val="accent1"/>
                </a:solidFill>
                <a:latin typeface="Times New Roman" pitchFamily="18" charset="0"/>
                <a:cs typeface="Times New Roman" pitchFamily="18" charset="0"/>
              </a:defRPr>
            </a:lvl2pPr>
            <a:lvl3pPr>
              <a:defRPr sz="2400">
                <a:solidFill>
                  <a:schemeClr val="accent1"/>
                </a:solidFill>
                <a:latin typeface="Times New Roman" pitchFamily="18" charset="0"/>
                <a:cs typeface="Times New Roman" pitchFamily="18" charset="0"/>
              </a:defRPr>
            </a:lvl3pPr>
            <a:lvl4pPr>
              <a:defRPr sz="2400">
                <a:solidFill>
                  <a:schemeClr val="accent1"/>
                </a:solidFill>
                <a:latin typeface="Times New Roman" pitchFamily="18" charset="0"/>
                <a:cs typeface="Times New Roman" pitchFamily="18" charset="0"/>
              </a:defRPr>
            </a:lvl4pPr>
            <a:lvl5pPr>
              <a:defRPr sz="2400">
                <a:solidFill>
                  <a:schemeClr val="accent1"/>
                </a:solidFill>
                <a:latin typeface="Times New Roman" pitchFamily="18" charset="0"/>
                <a:cs typeface="Times New Roman" pitchFamily="18"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F58FBFA3-B797-4295-A9F4-3B69D36443D7}" type="datetimeFigureOut">
              <a:rPr lang="pl-PL" smtClean="0"/>
              <a:t>03-11-2016</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E0509059-986B-478A-9828-63F3D4D0AEE9}" type="slidenum">
              <a:rPr lang="pl-PL" smtClean="0"/>
              <a:t>‹#›</a:t>
            </a:fld>
            <a:endParaRPr lang="pl-PL"/>
          </a:p>
        </p:txBody>
      </p:sp>
    </p:spTree>
    <p:extLst>
      <p:ext uri="{BB962C8B-B14F-4D97-AF65-F5344CB8AC3E}">
        <p14:creationId xmlns:p14="http://schemas.microsoft.com/office/powerpoint/2010/main" val="22901284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Strona tytułowa ">
    <p:spTree>
      <p:nvGrpSpPr>
        <p:cNvPr id="1" name=""/>
        <p:cNvGrpSpPr/>
        <p:nvPr/>
      </p:nvGrpSpPr>
      <p:grpSpPr>
        <a:xfrm>
          <a:off x="0" y="0"/>
          <a:ext cx="0" cy="0"/>
          <a:chOff x="0" y="0"/>
          <a:chExt cx="0" cy="0"/>
        </a:xfrm>
      </p:grpSpPr>
      <p:pic>
        <p:nvPicPr>
          <p:cNvPr id="15" name="Obraz 14"/>
          <p:cNvPicPr>
            <a:picLocks noChangeAspect="1"/>
          </p:cNvPicPr>
          <p:nvPr/>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p:nvSpPr>
        <p:spPr>
          <a:xfrm>
            <a:off x="0" y="4868863"/>
            <a:ext cx="9143999" cy="11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hasCustomPrompt="1"/>
          </p:nvPr>
        </p:nvSpPr>
        <p:spPr>
          <a:xfrm>
            <a:off x="-1" y="1412776"/>
            <a:ext cx="9144000" cy="3497263"/>
          </a:xfrm>
        </p:spPr>
        <p:txBody>
          <a:bodyPr/>
          <a:lstStyle>
            <a:lvl1pPr>
              <a:defRPr/>
            </a:lvl1pPr>
          </a:lstStyle>
          <a:p>
            <a:r>
              <a:rPr lang="pl-PL" dirty="0" smtClean="0"/>
              <a:t>          </a:t>
            </a:r>
            <a:endParaRPr lang="pl-PL" dirty="0"/>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trona rozdziałowa">
    <p:spTree>
      <p:nvGrpSpPr>
        <p:cNvPr id="1" name=""/>
        <p:cNvGrpSpPr/>
        <p:nvPr/>
      </p:nvGrpSpPr>
      <p:grpSpPr>
        <a:xfrm>
          <a:off x="0" y="0"/>
          <a:ext cx="0" cy="0"/>
          <a:chOff x="0" y="0"/>
          <a:chExt cx="0" cy="0"/>
        </a:xfrm>
      </p:grpSpPr>
      <p:pic>
        <p:nvPicPr>
          <p:cNvPr id="7" name="Obraz 6"/>
          <p:cNvPicPr>
            <a:picLocks noChangeAspect="1"/>
          </p:cNvPicPr>
          <p:nvPr/>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p:nvSpPr>
        <p:spPr>
          <a:xfrm>
            <a:off x="0" y="4868863"/>
            <a:ext cx="9143999" cy="11887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p:nvPr>
        </p:nvSpPr>
        <p:spPr>
          <a:xfrm>
            <a:off x="0" y="1371600"/>
            <a:ext cx="9144000" cy="3497263"/>
          </a:xfrm>
        </p:spPr>
        <p:txBody>
          <a:bodyPr/>
          <a:lstStyle/>
          <a:p>
            <a:r>
              <a:rPr lang="pl-PL" smtClean="0"/>
              <a:t>Kliknij ikonę, aby dodać obraz</a:t>
            </a:r>
            <a:endParaRPr lang="pl-PL"/>
          </a:p>
        </p:txBody>
      </p:sp>
      <p:pic>
        <p:nvPicPr>
          <p:cNvPr id="8" name="Obraz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543038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userDrawn="1">
          <p15:clr>
            <a:srgbClr val="FBAE40"/>
          </p15:clr>
        </p15:guide>
        <p15:guide id="2" orient="horz" pos="1911" userDrawn="1">
          <p15:clr>
            <a:srgbClr val="FBAE40"/>
          </p15:clr>
        </p15:guide>
        <p15:guide id="3" orient="horz" pos="3430" userDrawn="1">
          <p15:clr>
            <a:srgbClr val="FBAE40"/>
          </p15:clr>
        </p15:guide>
        <p15:guide id="4" pos="272" userDrawn="1">
          <p15:clr>
            <a:srgbClr val="FBAE40"/>
          </p15:clr>
        </p15:guide>
        <p15:guide id="5" orient="horz" pos="3067" userDrawn="1">
          <p15:clr>
            <a:srgbClr val="FBAE40"/>
          </p15:clr>
        </p15:guide>
        <p15:guide id="6" orient="horz" pos="2931"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przekładkowa 1">
    <p:spTree>
      <p:nvGrpSpPr>
        <p:cNvPr id="1" name=""/>
        <p:cNvGrpSpPr/>
        <p:nvPr/>
      </p:nvGrpSpPr>
      <p:grpSpPr>
        <a:xfrm>
          <a:off x="0" y="0"/>
          <a:ext cx="0" cy="0"/>
          <a:chOff x="0" y="0"/>
          <a:chExt cx="0" cy="0"/>
        </a:xfrm>
      </p:grpSpPr>
      <p:sp>
        <p:nvSpPr>
          <p:cNvPr id="13" name="Prostokąt 12"/>
          <p:cNvSpPr/>
          <p:nvPr/>
        </p:nvSpPr>
        <p:spPr>
          <a:xfrm>
            <a:off x="0" y="5445125"/>
            <a:ext cx="9143999" cy="107950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9" name="Symbol zastępczy obrazu 8"/>
          <p:cNvSpPr>
            <a:spLocks noGrp="1"/>
          </p:cNvSpPr>
          <p:nvPr>
            <p:ph type="pic" sz="quarter" idx="16"/>
          </p:nvPr>
        </p:nvSpPr>
        <p:spPr>
          <a:xfrm>
            <a:off x="0" y="1172777"/>
            <a:ext cx="9144000" cy="4272348"/>
          </a:xfrm>
        </p:spPr>
        <p:txBody>
          <a:bodyPr/>
          <a:lstStyle/>
          <a:p>
            <a:r>
              <a:rPr lang="pl-PL" smtClean="0"/>
              <a:t>Kliknij ikonę, aby dodać obraz</a:t>
            </a:r>
            <a:endParaRPr lang="pl-PL"/>
          </a:p>
        </p:txBody>
      </p:sp>
      <p:sp>
        <p:nvSpPr>
          <p:cNvPr id="18" name="Prostokąt 17"/>
          <p:cNvSpPr/>
          <p:nvPr/>
        </p:nvSpPr>
        <p:spPr>
          <a:xfrm>
            <a:off x="0" y="6524625"/>
            <a:ext cx="9144000" cy="333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3" name="Symbol zastępczy tekstu 2"/>
          <p:cNvSpPr>
            <a:spLocks noGrp="1"/>
          </p:cNvSpPr>
          <p:nvPr>
            <p:ph type="body" sz="quarter" idx="17"/>
          </p:nvPr>
        </p:nvSpPr>
        <p:spPr>
          <a:xfrm>
            <a:off x="250825" y="5445125"/>
            <a:ext cx="8642350" cy="1079500"/>
          </a:xfrm>
        </p:spPr>
        <p:txBody>
          <a:bodyPr anchor="ctr"/>
          <a:lstStyle>
            <a:lvl1pPr algn="r">
              <a:defRPr/>
            </a:lvl1pPr>
          </a:lstStyle>
          <a:p>
            <a:pPr lvl="0"/>
            <a:r>
              <a:rPr lang="pl-PL" smtClean="0"/>
              <a:t>Kliknij, aby edytować style wzorca tekstu</a:t>
            </a:r>
          </a:p>
        </p:txBody>
      </p:sp>
      <p:sp>
        <p:nvSpPr>
          <p:cNvPr id="14" name="Tytuł 3"/>
          <p:cNvSpPr>
            <a:spLocks noGrp="1"/>
          </p:cNvSpPr>
          <p:nvPr>
            <p:ph type="title"/>
          </p:nvPr>
        </p:nvSpPr>
        <p:spPr>
          <a:xfrm>
            <a:off x="250825" y="238089"/>
            <a:ext cx="8642350" cy="827946"/>
          </a:xfrm>
        </p:spPr>
        <p:txBody>
          <a:bodyPr/>
          <a:lstStyle/>
          <a:p>
            <a:r>
              <a:rPr lang="pl-PL" smtClean="0"/>
              <a:t>Kliknij, aby edytować styl</a:t>
            </a:r>
            <a:endParaRPr lang="pl-PL" dirty="0"/>
          </a:p>
        </p:txBody>
      </p:sp>
      <p:pic>
        <p:nvPicPr>
          <p:cNvPr id="11" name="Obraz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6619438"/>
            <a:ext cx="3172730" cy="157934"/>
          </a:xfrm>
          <a:prstGeom prst="rect">
            <a:avLst/>
          </a:prstGeom>
        </p:spPr>
      </p:pic>
    </p:spTree>
    <p:extLst>
      <p:ext uri="{BB962C8B-B14F-4D97-AF65-F5344CB8AC3E}">
        <p14:creationId xmlns:p14="http://schemas.microsoft.com/office/powerpoint/2010/main" val="495270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rzekładkowa 2">
    <p:spTree>
      <p:nvGrpSpPr>
        <p:cNvPr id="1" name=""/>
        <p:cNvGrpSpPr/>
        <p:nvPr/>
      </p:nvGrpSpPr>
      <p:grpSpPr>
        <a:xfrm>
          <a:off x="0" y="0"/>
          <a:ext cx="0" cy="0"/>
          <a:chOff x="0" y="0"/>
          <a:chExt cx="0" cy="0"/>
        </a:xfrm>
      </p:grpSpPr>
      <p:sp>
        <p:nvSpPr>
          <p:cNvPr id="10" name="Symbol zastępczy zawartości 2"/>
          <p:cNvSpPr>
            <a:spLocks noGrp="1"/>
          </p:cNvSpPr>
          <p:nvPr>
            <p:ph sz="quarter" idx="14"/>
          </p:nvPr>
        </p:nvSpPr>
        <p:spPr>
          <a:xfrm>
            <a:off x="250825" y="1557339"/>
            <a:ext cx="8642350" cy="367186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Tree>
    <p:extLst>
      <p:ext uri="{BB962C8B-B14F-4D97-AF65-F5344CB8AC3E}">
        <p14:creationId xmlns:p14="http://schemas.microsoft.com/office/powerpoint/2010/main" val="1377102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ylko tytuł i podtytuł">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smtClean="0"/>
              <a:t>Kliknij, aby edytować styl</a:t>
            </a:r>
            <a:endParaRPr lang="pl-PL" dirty="0"/>
          </a:p>
        </p:txBody>
      </p:sp>
    </p:spTree>
    <p:extLst>
      <p:ext uri="{BB962C8B-B14F-4D97-AF65-F5344CB8AC3E}">
        <p14:creationId xmlns:p14="http://schemas.microsoft.com/office/powerpoint/2010/main" val="29613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userDrawn="1">
          <p15:clr>
            <a:srgbClr val="FBAE40"/>
          </p15:clr>
        </p15:guide>
        <p15:guide id="2" pos="5602" userDrawn="1">
          <p15:clr>
            <a:srgbClr val="FBAE40"/>
          </p15:clr>
        </p15:guide>
        <p15:guide id="3" orient="horz" pos="2160" userDrawn="1">
          <p15:clr>
            <a:srgbClr val="FBAE40"/>
          </p15:clr>
        </p15:guide>
        <p15:guide id="4" orient="horz" pos="754" userDrawn="1">
          <p15:clr>
            <a:srgbClr val="FBAE40"/>
          </p15:clr>
        </p15:guide>
        <p15:guide id="5" orient="horz" pos="1139" userDrawn="1">
          <p15:clr>
            <a:srgbClr val="FBAE40"/>
          </p15:clr>
        </p15:guide>
        <p15:guide id="6" orient="horz" pos="1366" userDrawn="1">
          <p15:clr>
            <a:srgbClr val="FBAE40"/>
          </p15:clr>
        </p15:guide>
        <p15:guide id="7" pos="4898" userDrawn="1">
          <p15:clr>
            <a:srgbClr val="FBAE40"/>
          </p15:clr>
        </p15:guide>
        <p15:guide id="8" orient="horz" pos="4042"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Z zawartością">
    <p:spTree>
      <p:nvGrpSpPr>
        <p:cNvPr id="1" name=""/>
        <p:cNvGrpSpPr/>
        <p:nvPr/>
      </p:nvGrpSpPr>
      <p:grpSpPr>
        <a:xfrm>
          <a:off x="0" y="0"/>
          <a:ext cx="0" cy="0"/>
          <a:chOff x="0" y="0"/>
          <a:chExt cx="0" cy="0"/>
        </a:xfrm>
      </p:grpSpPr>
      <p:sp>
        <p:nvSpPr>
          <p:cNvPr id="3" name="Symbol zastępczy zawartości 2"/>
          <p:cNvSpPr>
            <a:spLocks noGrp="1"/>
          </p:cNvSpPr>
          <p:nvPr>
            <p:ph sz="quarter" idx="13"/>
          </p:nvPr>
        </p:nvSpPr>
        <p:spPr>
          <a:xfrm>
            <a:off x="250825" y="1557339"/>
            <a:ext cx="864235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Tytuł 4"/>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417886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orient="horz" pos="368"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Wykres">
    <p:spTree>
      <p:nvGrpSpPr>
        <p:cNvPr id="1" name=""/>
        <p:cNvGrpSpPr/>
        <p:nvPr/>
      </p:nvGrpSpPr>
      <p:grpSpPr>
        <a:xfrm>
          <a:off x="0" y="0"/>
          <a:ext cx="0" cy="0"/>
          <a:chOff x="0" y="0"/>
          <a:chExt cx="0" cy="0"/>
        </a:xfrm>
      </p:grpSpPr>
      <p:sp>
        <p:nvSpPr>
          <p:cNvPr id="5" name="Symbol zastępczy wykresu 4"/>
          <p:cNvSpPr>
            <a:spLocks noGrp="1"/>
          </p:cNvSpPr>
          <p:nvPr>
            <p:ph type="chart" sz="quarter" idx="13"/>
          </p:nvPr>
        </p:nvSpPr>
        <p:spPr>
          <a:xfrm>
            <a:off x="252413" y="1557338"/>
            <a:ext cx="8640762" cy="4572000"/>
          </a:xfrm>
        </p:spPr>
        <p:txBody>
          <a:bodyPr/>
          <a:lstStyle/>
          <a:p>
            <a:r>
              <a:rPr lang="pl-PL" smtClean="0"/>
              <a:t>Kliknij ikonę, aby dodać wykres</a:t>
            </a:r>
            <a:endParaRPr lang="pl-PL"/>
          </a:p>
        </p:txBody>
      </p:sp>
      <p:cxnSp>
        <p:nvCxnSpPr>
          <p:cNvPr id="23" name="Łącznik prosty 22"/>
          <p:cNvCxnSpPr/>
          <p:nvPr/>
        </p:nvCxnSpPr>
        <p:spPr>
          <a:xfrm>
            <a:off x="0" y="1196975"/>
            <a:ext cx="8280400" cy="0"/>
          </a:xfrm>
          <a:prstGeom prst="line">
            <a:avLst/>
          </a:prstGeom>
          <a:ln w="1270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463366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5" orient="horz" pos="1139">
          <p15:clr>
            <a:srgbClr val="FBAE40"/>
          </p15:clr>
        </p15:guide>
        <p15:guide id="6" orient="horz" pos="1366">
          <p15:clr>
            <a:srgbClr val="FBAE40"/>
          </p15:clr>
        </p15:guide>
        <p15:guide id="7" pos="5216">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abela">
    <p:spTree>
      <p:nvGrpSpPr>
        <p:cNvPr id="1" name=""/>
        <p:cNvGrpSpPr/>
        <p:nvPr/>
      </p:nvGrpSpPr>
      <p:grpSpPr>
        <a:xfrm>
          <a:off x="0" y="0"/>
          <a:ext cx="0" cy="0"/>
          <a:chOff x="0" y="0"/>
          <a:chExt cx="0" cy="0"/>
        </a:xfrm>
      </p:grpSpPr>
      <p:sp>
        <p:nvSpPr>
          <p:cNvPr id="5" name="Symbol zastępczy tabeli 4"/>
          <p:cNvSpPr>
            <a:spLocks noGrp="1"/>
          </p:cNvSpPr>
          <p:nvPr>
            <p:ph type="tbl" sz="quarter" idx="15"/>
          </p:nvPr>
        </p:nvSpPr>
        <p:spPr>
          <a:xfrm>
            <a:off x="250825" y="1557339"/>
            <a:ext cx="8642350" cy="4572000"/>
          </a:xfrm>
        </p:spPr>
        <p:txBody>
          <a:bodyPr/>
          <a:lstStyle/>
          <a:p>
            <a:r>
              <a:rPr lang="pl-PL" smtClean="0"/>
              <a:t>Kliknij ikonę, aby dodać tabelę</a:t>
            </a:r>
            <a:endParaRPr lang="pl-PL"/>
          </a:p>
        </p:txBody>
      </p:sp>
      <p:sp>
        <p:nvSpPr>
          <p:cNvPr id="3" name="Tytuł 2"/>
          <p:cNvSpPr>
            <a:spLocks noGrp="1"/>
          </p:cNvSpPr>
          <p:nvPr>
            <p:ph type="title"/>
          </p:nvPr>
        </p:nvSpPr>
        <p:spPr/>
        <p:txBody>
          <a:bodyPr/>
          <a:lstStyle/>
          <a:p>
            <a:r>
              <a:rPr lang="pl-PL" smtClean="0"/>
              <a:t>Kliknij, aby edytować styl</a:t>
            </a:r>
            <a:endParaRPr lang="pl-PL" dirty="0"/>
          </a:p>
        </p:txBody>
      </p:sp>
    </p:spTree>
    <p:extLst>
      <p:ext uri="{BB962C8B-B14F-4D97-AF65-F5344CB8AC3E}">
        <p14:creationId xmlns:p14="http://schemas.microsoft.com/office/powerpoint/2010/main" val="471188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2880" userDrawn="1">
          <p15:clr>
            <a:srgbClr val="FBAE40"/>
          </p15:clr>
        </p15:guide>
        <p15:guide id="10" pos="2835" userDrawn="1">
          <p15:clr>
            <a:srgbClr val="FBAE40"/>
          </p15:clr>
        </p15:guide>
        <p15:guide id="11" pos="2925"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Tekst">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mtClean="0"/>
              <a:t>Kliknij, aby edytować styl</a:t>
            </a:r>
            <a:endParaRPr lang="pl-PL" dirty="0"/>
          </a:p>
        </p:txBody>
      </p:sp>
      <p:sp>
        <p:nvSpPr>
          <p:cNvPr id="4" name="Symbol zastępczy tekstu 3"/>
          <p:cNvSpPr>
            <a:spLocks noGrp="1"/>
          </p:cNvSpPr>
          <p:nvPr>
            <p:ph type="body" sz="quarter" idx="10"/>
          </p:nvPr>
        </p:nvSpPr>
        <p:spPr>
          <a:xfrm>
            <a:off x="250825" y="1557339"/>
            <a:ext cx="8642350" cy="4572000"/>
          </a:xfrm>
        </p:spPr>
        <p:txBody>
          <a:bodyPr/>
          <a:lstStyle>
            <a:lvl3pPr marL="357188" indent="-176213">
              <a:tabLst>
                <a:tab pos="179388" algn="l"/>
                <a:tab pos="357188" algn="l"/>
                <a:tab pos="358775" algn="l"/>
                <a:tab pos="538163" algn="l"/>
                <a:tab pos="719138" algn="l"/>
                <a:tab pos="898525" algn="l"/>
                <a:tab pos="1079500" algn="l"/>
              </a:tabLst>
              <a:defRPr/>
            </a:lvl3pPr>
            <a:lvl4pPr marL="538163" indent="-180975">
              <a:tabLst>
                <a:tab pos="179388" algn="l"/>
                <a:tab pos="358775" algn="l"/>
                <a:tab pos="538163" algn="l"/>
                <a:tab pos="539750" algn="l"/>
                <a:tab pos="898525" algn="l"/>
                <a:tab pos="1079500" algn="l"/>
              </a:tabLst>
              <a:defRPr/>
            </a:lvl4pPr>
            <a:lvl5pPr marL="714375" indent="-176213">
              <a:tabLst>
                <a:tab pos="179388" algn="l"/>
                <a:tab pos="358775" algn="l"/>
                <a:tab pos="539750" algn="l"/>
                <a:tab pos="714375" algn="l"/>
                <a:tab pos="719138" algn="l"/>
                <a:tab pos="1079500" algn="l"/>
              </a:tabLst>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Tree>
    <p:extLst>
      <p:ext uri="{BB962C8B-B14F-4D97-AF65-F5344CB8AC3E}">
        <p14:creationId xmlns:p14="http://schemas.microsoft.com/office/powerpoint/2010/main" val="4154794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1139">
          <p15:clr>
            <a:srgbClr val="FBAE40"/>
          </p15:clr>
        </p15:guide>
        <p15:guide id="5" orient="horz" pos="1366">
          <p15:clr>
            <a:srgbClr val="FBAE40"/>
          </p15:clr>
        </p15:guide>
        <p15:guide id="6" pos="5216">
          <p15:clr>
            <a:srgbClr val="FBAE40"/>
          </p15:clr>
        </p15:guide>
        <p15:guide id="7" orient="horz" pos="4042">
          <p15:clr>
            <a:srgbClr val="FBAE40"/>
          </p15:clr>
        </p15:guide>
        <p15:guide id="8" pos="2880">
          <p15:clr>
            <a:srgbClr val="FBAE40"/>
          </p15:clr>
        </p15:guide>
        <p15:guide id="9" pos="2835">
          <p15:clr>
            <a:srgbClr val="FBAE40"/>
          </p15:clr>
        </p15:guide>
        <p15:guide id="10" pos="2925">
          <p15:clr>
            <a:srgbClr val="FBAE40"/>
          </p15:clr>
        </p15:guide>
        <p15:guide id="11" orient="horz" pos="3861"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Zdjęcia po lewej">
    <p:spTree>
      <p:nvGrpSpPr>
        <p:cNvPr id="1" name=""/>
        <p:cNvGrpSpPr/>
        <p:nvPr/>
      </p:nvGrpSpPr>
      <p:grpSpPr>
        <a:xfrm>
          <a:off x="0" y="0"/>
          <a:ext cx="0" cy="0"/>
          <a:chOff x="0" y="0"/>
          <a:chExt cx="0" cy="0"/>
        </a:xfrm>
      </p:grpSpPr>
      <p:sp>
        <p:nvSpPr>
          <p:cNvPr id="16" name="Symbol zastępczy tekstu 15"/>
          <p:cNvSpPr>
            <a:spLocks noGrp="1"/>
          </p:cNvSpPr>
          <p:nvPr>
            <p:ph type="body" sz="quarter" idx="13"/>
          </p:nvPr>
        </p:nvSpPr>
        <p:spPr>
          <a:xfrm>
            <a:off x="3132138" y="1557339"/>
            <a:ext cx="5761037"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14" name="Symbol zastępczy obrazu 2"/>
          <p:cNvSpPr>
            <a:spLocks noGrp="1"/>
          </p:cNvSpPr>
          <p:nvPr>
            <p:ph type="pic" sz="quarter" idx="10"/>
          </p:nvPr>
        </p:nvSpPr>
        <p:spPr>
          <a:xfrm>
            <a:off x="250825" y="1557338"/>
            <a:ext cx="2628899" cy="1457762"/>
          </a:xfrm>
          <a:prstGeom prst="rect">
            <a:avLst/>
          </a:prstGeom>
        </p:spPr>
        <p:txBody>
          <a:bodyPr lIns="0" tIns="0" rIns="0" bIns="0"/>
          <a:lstStyle/>
          <a:p>
            <a:r>
              <a:rPr lang="pl-PL" smtClean="0"/>
              <a:t>Kliknij ikonę, aby dodać obraz</a:t>
            </a:r>
            <a:endParaRPr lang="pl-PL" dirty="0"/>
          </a:p>
        </p:txBody>
      </p:sp>
      <p:sp>
        <p:nvSpPr>
          <p:cNvPr id="21" name="Symbol zastępczy obrazu 2"/>
          <p:cNvSpPr>
            <a:spLocks noGrp="1"/>
          </p:cNvSpPr>
          <p:nvPr>
            <p:ph type="pic" sz="quarter" idx="15"/>
          </p:nvPr>
        </p:nvSpPr>
        <p:spPr>
          <a:xfrm>
            <a:off x="250825" y="3109049"/>
            <a:ext cx="2628899" cy="1457762"/>
          </a:xfrm>
          <a:prstGeom prst="rect">
            <a:avLst/>
          </a:prstGeom>
        </p:spPr>
        <p:txBody>
          <a:bodyPr lIns="0" tIns="0" rIns="0" bIns="0"/>
          <a:lstStyle/>
          <a:p>
            <a:r>
              <a:rPr lang="pl-PL" smtClean="0"/>
              <a:t>Kliknij ikonę, aby dodać obraz</a:t>
            </a:r>
            <a:endParaRPr lang="pl-PL" dirty="0"/>
          </a:p>
        </p:txBody>
      </p:sp>
      <p:sp>
        <p:nvSpPr>
          <p:cNvPr id="22" name="Symbol zastępczy obrazu 2"/>
          <p:cNvSpPr>
            <a:spLocks noGrp="1"/>
          </p:cNvSpPr>
          <p:nvPr>
            <p:ph type="pic" sz="quarter" idx="16"/>
          </p:nvPr>
        </p:nvSpPr>
        <p:spPr>
          <a:xfrm>
            <a:off x="250825" y="4660760"/>
            <a:ext cx="2628899" cy="1457762"/>
          </a:xfrm>
          <a:prstGeom prst="rect">
            <a:avLst/>
          </a:prstGeom>
        </p:spPr>
        <p:txBody>
          <a:bodyPr lIns="0" tIns="0" rIns="0" bIns="0"/>
          <a:lstStyle/>
          <a:p>
            <a:r>
              <a:rPr lang="pl-PL" smtClean="0"/>
              <a:t>Kliknij ikonę, aby dodać obraz</a:t>
            </a:r>
            <a:endParaRPr lang="pl-PL" dirty="0"/>
          </a:p>
        </p:txBody>
      </p:sp>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2499637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0" pos="1814" userDrawn="1">
          <p15:clr>
            <a:srgbClr val="FBAE40"/>
          </p15:clr>
        </p15:guide>
        <p15:guide id="9" pos="1973" userDrawn="1">
          <p15:clr>
            <a:srgbClr val="FBAE40"/>
          </p15:clr>
        </p15:guide>
        <p15:guide id="10" orient="horz" pos="981" userDrawn="1">
          <p15:clr>
            <a:srgbClr val="FBAE40"/>
          </p15:clr>
        </p15:guide>
        <p15:guide id="11" orient="horz" pos="368" userDrawn="1">
          <p15:clr>
            <a:srgbClr val="FBAE40"/>
          </p15:clr>
        </p15:guide>
        <p15:guide id="12" orient="horz" pos="79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1_Strona tytułowa ">
    <p:spTree>
      <p:nvGrpSpPr>
        <p:cNvPr id="1" name=""/>
        <p:cNvGrpSpPr/>
        <p:nvPr/>
      </p:nvGrpSpPr>
      <p:grpSpPr>
        <a:xfrm>
          <a:off x="0" y="0"/>
          <a:ext cx="0" cy="0"/>
          <a:chOff x="0" y="0"/>
          <a:chExt cx="0" cy="0"/>
        </a:xfrm>
      </p:grpSpPr>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hasCustomPrompt="1"/>
          </p:nvPr>
        </p:nvSpPr>
        <p:spPr>
          <a:xfrm>
            <a:off x="-1" y="1412776"/>
            <a:ext cx="9144000" cy="3497263"/>
          </a:xfrm>
        </p:spPr>
        <p:txBody>
          <a:bodyPr/>
          <a:lstStyle>
            <a:lvl1pPr>
              <a:defRPr/>
            </a:lvl1pPr>
          </a:lstStyle>
          <a:p>
            <a:r>
              <a:rPr lang="pl-PL" dirty="0" smtClean="0"/>
              <a:t>          </a:t>
            </a:r>
            <a:endParaRPr lang="pl-PL" dirty="0"/>
          </a:p>
        </p:txBody>
      </p:sp>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Zdjęcia na górze">
    <p:spTree>
      <p:nvGrpSpPr>
        <p:cNvPr id="1" name=""/>
        <p:cNvGrpSpPr/>
        <p:nvPr/>
      </p:nvGrpSpPr>
      <p:grpSpPr>
        <a:xfrm>
          <a:off x="0" y="0"/>
          <a:ext cx="0" cy="0"/>
          <a:chOff x="0" y="0"/>
          <a:chExt cx="0" cy="0"/>
        </a:xfrm>
      </p:grpSpPr>
      <p:sp>
        <p:nvSpPr>
          <p:cNvPr id="3" name="Symbol zastępczy obrazu 2"/>
          <p:cNvSpPr>
            <a:spLocks noGrp="1"/>
          </p:cNvSpPr>
          <p:nvPr>
            <p:ph type="pic" sz="quarter" idx="10"/>
          </p:nvPr>
        </p:nvSpPr>
        <p:spPr>
          <a:xfrm>
            <a:off x="250825" y="1574264"/>
            <a:ext cx="2815490" cy="1979611"/>
          </a:xfrm>
          <a:prstGeom prst="rect">
            <a:avLst/>
          </a:prstGeom>
        </p:spPr>
        <p:txBody>
          <a:bodyPr lIns="0" tIns="0" rIns="0" bIns="0"/>
          <a:lstStyle/>
          <a:p>
            <a:r>
              <a:rPr lang="pl-PL" smtClean="0"/>
              <a:t>Kliknij ikonę, aby dodać obraz</a:t>
            </a:r>
            <a:endParaRPr lang="pl-PL" dirty="0"/>
          </a:p>
        </p:txBody>
      </p:sp>
      <p:sp>
        <p:nvSpPr>
          <p:cNvPr id="5" name="Symbol zastępczy tekstu 4"/>
          <p:cNvSpPr>
            <a:spLocks noGrp="1"/>
          </p:cNvSpPr>
          <p:nvPr>
            <p:ph type="body" sz="quarter" idx="11"/>
          </p:nvPr>
        </p:nvSpPr>
        <p:spPr>
          <a:xfrm>
            <a:off x="250825" y="3681413"/>
            <a:ext cx="8642350" cy="24479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20" name="Symbol zastępczy obrazu 2"/>
          <p:cNvSpPr>
            <a:spLocks noGrp="1"/>
          </p:cNvSpPr>
          <p:nvPr>
            <p:ph type="pic" sz="quarter" idx="12"/>
          </p:nvPr>
        </p:nvSpPr>
        <p:spPr>
          <a:xfrm>
            <a:off x="3160207" y="1574263"/>
            <a:ext cx="2815490" cy="1979611"/>
          </a:xfrm>
          <a:prstGeom prst="rect">
            <a:avLst/>
          </a:prstGeom>
        </p:spPr>
        <p:txBody>
          <a:bodyPr lIns="0" tIns="0" rIns="0" bIns="0"/>
          <a:lstStyle/>
          <a:p>
            <a:r>
              <a:rPr lang="pl-PL" smtClean="0"/>
              <a:t>Kliknij ikonę, aby dodać obraz</a:t>
            </a:r>
            <a:endParaRPr lang="pl-PL" dirty="0"/>
          </a:p>
        </p:txBody>
      </p:sp>
      <p:sp>
        <p:nvSpPr>
          <p:cNvPr id="21" name="Symbol zastępczy obrazu 2"/>
          <p:cNvSpPr>
            <a:spLocks noGrp="1"/>
          </p:cNvSpPr>
          <p:nvPr>
            <p:ph type="pic" sz="quarter" idx="13"/>
          </p:nvPr>
        </p:nvSpPr>
        <p:spPr>
          <a:xfrm>
            <a:off x="6069590" y="1574264"/>
            <a:ext cx="2815490" cy="1979611"/>
          </a:xfrm>
          <a:prstGeom prst="rect">
            <a:avLst/>
          </a:prstGeom>
        </p:spPr>
        <p:txBody>
          <a:bodyPr lIns="0" tIns="0" rIns="0" bIns="0"/>
          <a:lstStyle/>
          <a:p>
            <a:r>
              <a:rPr lang="pl-PL" smtClean="0"/>
              <a:t>Kliknij ikonę, aby dodać obraz</a:t>
            </a:r>
            <a:endParaRPr lang="pl-PL" dirty="0"/>
          </a:p>
        </p:txBody>
      </p:sp>
      <p:sp>
        <p:nvSpPr>
          <p:cNvPr id="4" name="Tytuł 3"/>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924213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3787" userDrawn="1">
          <p15:clr>
            <a:srgbClr val="FBAE40"/>
          </p15:clr>
        </p15:guide>
        <p15:guide id="10" orient="horz" pos="981">
          <p15:clr>
            <a:srgbClr val="FBAE40"/>
          </p15:clr>
        </p15:guide>
        <p15:guide id="11" orient="horz" pos="368" userDrawn="1">
          <p15:clr>
            <a:srgbClr val="FBAE40"/>
          </p15:clr>
        </p15:guide>
        <p15:guide id="0" pos="3946" userDrawn="1">
          <p15:clr>
            <a:srgbClr val="FBAE40"/>
          </p15:clr>
        </p15:guide>
        <p15:guide id="12" orient="horz" pos="2319"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Zdjęcia na dole">
    <p:spTree>
      <p:nvGrpSpPr>
        <p:cNvPr id="1" name=""/>
        <p:cNvGrpSpPr/>
        <p:nvPr/>
      </p:nvGrpSpPr>
      <p:grpSpPr>
        <a:xfrm>
          <a:off x="0" y="0"/>
          <a:ext cx="0" cy="0"/>
          <a:chOff x="0" y="0"/>
          <a:chExt cx="0" cy="0"/>
        </a:xfrm>
      </p:grpSpPr>
      <p:sp>
        <p:nvSpPr>
          <p:cNvPr id="5" name="Symbol zastępczy tekstu 4"/>
          <p:cNvSpPr>
            <a:spLocks noGrp="1"/>
          </p:cNvSpPr>
          <p:nvPr>
            <p:ph type="body" sz="quarter" idx="11"/>
          </p:nvPr>
        </p:nvSpPr>
        <p:spPr>
          <a:xfrm>
            <a:off x="250825" y="1557338"/>
            <a:ext cx="8642350" cy="262774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14" name="Symbol zastępczy obrazu 2"/>
          <p:cNvSpPr>
            <a:spLocks noGrp="1"/>
          </p:cNvSpPr>
          <p:nvPr>
            <p:ph type="pic" sz="quarter" idx="10"/>
          </p:nvPr>
        </p:nvSpPr>
        <p:spPr>
          <a:xfrm>
            <a:off x="250825" y="4324572"/>
            <a:ext cx="2815490" cy="1804767"/>
          </a:xfrm>
          <a:prstGeom prst="rect">
            <a:avLst/>
          </a:prstGeom>
        </p:spPr>
        <p:txBody>
          <a:bodyPr lIns="0" tIns="0" rIns="0" bIns="0"/>
          <a:lstStyle/>
          <a:p>
            <a:r>
              <a:rPr lang="pl-PL" smtClean="0"/>
              <a:t>Kliknij ikonę, aby dodać obraz</a:t>
            </a:r>
            <a:endParaRPr lang="pl-PL" dirty="0"/>
          </a:p>
        </p:txBody>
      </p:sp>
      <p:sp>
        <p:nvSpPr>
          <p:cNvPr id="15" name="Symbol zastępczy obrazu 2"/>
          <p:cNvSpPr>
            <a:spLocks noGrp="1"/>
          </p:cNvSpPr>
          <p:nvPr>
            <p:ph type="pic" sz="quarter" idx="12"/>
          </p:nvPr>
        </p:nvSpPr>
        <p:spPr>
          <a:xfrm>
            <a:off x="3160207" y="4324571"/>
            <a:ext cx="2815490" cy="1804767"/>
          </a:xfrm>
          <a:prstGeom prst="rect">
            <a:avLst/>
          </a:prstGeom>
        </p:spPr>
        <p:txBody>
          <a:bodyPr lIns="0" tIns="0" rIns="0" bIns="0"/>
          <a:lstStyle/>
          <a:p>
            <a:r>
              <a:rPr lang="pl-PL" smtClean="0"/>
              <a:t>Kliknij ikonę, aby dodać obraz</a:t>
            </a:r>
            <a:endParaRPr lang="pl-PL" dirty="0"/>
          </a:p>
        </p:txBody>
      </p:sp>
      <p:sp>
        <p:nvSpPr>
          <p:cNvPr id="16" name="Symbol zastępczy obrazu 2"/>
          <p:cNvSpPr>
            <a:spLocks noGrp="1"/>
          </p:cNvSpPr>
          <p:nvPr>
            <p:ph type="pic" sz="quarter" idx="13"/>
          </p:nvPr>
        </p:nvSpPr>
        <p:spPr>
          <a:xfrm>
            <a:off x="6069590" y="4324572"/>
            <a:ext cx="2815490" cy="1804767"/>
          </a:xfrm>
          <a:prstGeom prst="rect">
            <a:avLst/>
          </a:prstGeom>
        </p:spPr>
        <p:txBody>
          <a:bodyPr lIns="0" tIns="0" rIns="0" bIns="0"/>
          <a:lstStyle/>
          <a:p>
            <a:r>
              <a:rPr lang="pl-PL" smtClean="0"/>
              <a:t>Kliknij ikonę, aby dodać obraz</a:t>
            </a:r>
            <a:endParaRPr lang="pl-PL" dirty="0"/>
          </a:p>
        </p:txBody>
      </p:sp>
      <p:sp>
        <p:nvSpPr>
          <p:cNvPr id="3" name="Tytuł 2"/>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1918532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3787">
          <p15:clr>
            <a:srgbClr val="FBAE40"/>
          </p15:clr>
        </p15:guide>
        <p15:guide id="10" orient="horz" pos="981">
          <p15:clr>
            <a:srgbClr val="FBAE40"/>
          </p15:clr>
        </p15:guide>
        <p15:guide id="11" orient="horz" pos="368" userDrawn="1">
          <p15:clr>
            <a:srgbClr val="FBAE40"/>
          </p15:clr>
        </p15:guide>
        <p15:guide id="12" pos="3946">
          <p15:clr>
            <a:srgbClr val="FBAE40"/>
          </p15:clr>
        </p15:guide>
        <p15:guide id="13" orient="horz" pos="2319">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Kontakt">
    <p:spTree>
      <p:nvGrpSpPr>
        <p:cNvPr id="1" name=""/>
        <p:cNvGrpSpPr/>
        <p:nvPr/>
      </p:nvGrpSpPr>
      <p:grpSpPr>
        <a:xfrm>
          <a:off x="0" y="0"/>
          <a:ext cx="0" cy="0"/>
          <a:chOff x="0" y="0"/>
          <a:chExt cx="0" cy="0"/>
        </a:xfrm>
      </p:grpSpPr>
      <p:sp>
        <p:nvSpPr>
          <p:cNvPr id="14" name="Symbol zastępczy tekstu 2"/>
          <p:cNvSpPr>
            <a:spLocks noGrp="1"/>
          </p:cNvSpPr>
          <p:nvPr>
            <p:ph type="body" sz="quarter" idx="21" hasCustomPrompt="1"/>
          </p:nvPr>
        </p:nvSpPr>
        <p:spPr>
          <a:xfrm>
            <a:off x="179512" y="5410407"/>
            <a:ext cx="2790012" cy="790901"/>
          </a:xfrm>
          <a:prstGeom prst="rect">
            <a:avLst/>
          </a:prstGeom>
        </p:spPr>
        <p:txBody>
          <a:bodyPr lIns="0" tIns="0" rIns="0" bIns="0" anchor="t">
            <a:normAutofit/>
          </a:bodyPr>
          <a:lstStyle>
            <a:lvl1pPr>
              <a:defRPr sz="105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50-375 Wrocław</a:t>
            </a:r>
          </a:p>
          <a:p>
            <a:pPr lvl="0"/>
            <a:r>
              <a:rPr lang="pl-PL" dirty="0" smtClean="0"/>
              <a:t>ul. C. K. Norwida 25 </a:t>
            </a:r>
          </a:p>
        </p:txBody>
      </p:sp>
      <p:sp>
        <p:nvSpPr>
          <p:cNvPr id="16" name="Symbol zastępczy tekstu 2"/>
          <p:cNvSpPr>
            <a:spLocks noGrp="1"/>
          </p:cNvSpPr>
          <p:nvPr>
            <p:ph type="body" sz="quarter" idx="24" hasCustomPrompt="1"/>
          </p:nvPr>
        </p:nvSpPr>
        <p:spPr>
          <a:xfrm>
            <a:off x="3140050" y="5410406"/>
            <a:ext cx="2809596" cy="790901"/>
          </a:xfrm>
          <a:prstGeom prst="rect">
            <a:avLst/>
          </a:prstGeom>
        </p:spPr>
        <p:txBody>
          <a:bodyPr lIns="0" tIns="0" rIns="0" bIns="0" anchor="t">
            <a:normAutofit/>
          </a:bodyPr>
          <a:lstStyle>
            <a:lvl1pPr>
              <a:defRPr sz="105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Centrala: tel. 71 320 5020</a:t>
            </a:r>
          </a:p>
          <a:p>
            <a:pPr lvl="0"/>
            <a:r>
              <a:rPr lang="pl-PL" dirty="0" smtClean="0"/>
              <a:t>Kancelaria Ogólna: tel. 71 320 5130 </a:t>
            </a:r>
          </a:p>
        </p:txBody>
      </p:sp>
      <p:sp>
        <p:nvSpPr>
          <p:cNvPr id="18" name="Symbol zastępczy tekstu 2"/>
          <p:cNvSpPr>
            <a:spLocks noGrp="1"/>
          </p:cNvSpPr>
          <p:nvPr>
            <p:ph type="body" sz="quarter" idx="26" hasCustomPrompt="1"/>
          </p:nvPr>
        </p:nvSpPr>
        <p:spPr>
          <a:xfrm>
            <a:off x="6120172" y="5410406"/>
            <a:ext cx="2753852" cy="790901"/>
          </a:xfrm>
          <a:prstGeom prst="rect">
            <a:avLst/>
          </a:prstGeom>
        </p:spPr>
        <p:txBody>
          <a:bodyPr lIns="0" tIns="0" rIns="0" bIns="0" anchor="t">
            <a:noAutofit/>
          </a:bodyPr>
          <a:lstStyle>
            <a:lvl1pPr marL="0" marR="0" indent="0" algn="l" defTabSz="180000" rtl="0" eaLnBrk="1" fontAlgn="base" latinLnBrk="0" hangingPunct="1">
              <a:lnSpc>
                <a:spcPct val="100000"/>
              </a:lnSpc>
              <a:spcBef>
                <a:spcPts val="300"/>
              </a:spcBef>
              <a:spcAft>
                <a:spcPct val="0"/>
              </a:spcAft>
              <a:buClr>
                <a:schemeClr val="accent1"/>
              </a:buClr>
              <a:buSzTx/>
              <a:buFont typeface="Arial" pitchFamily="34" charset="0"/>
              <a:buNone/>
              <a:tabLst>
                <a:tab pos="180000" algn="l"/>
                <a:tab pos="360000" algn="l"/>
                <a:tab pos="540000" algn="l"/>
                <a:tab pos="720000" algn="l"/>
                <a:tab pos="900000" algn="l"/>
                <a:tab pos="1080000" algn="l"/>
              </a:tabLst>
              <a:defRPr sz="2400" b="0">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www.up.wroc.pl</a:t>
            </a:r>
          </a:p>
        </p:txBody>
      </p:sp>
      <p:sp>
        <p:nvSpPr>
          <p:cNvPr id="19" name="Symbol zastępczy obrazu 8"/>
          <p:cNvSpPr>
            <a:spLocks noGrp="1"/>
          </p:cNvSpPr>
          <p:nvPr>
            <p:ph type="pic" sz="quarter" idx="16"/>
          </p:nvPr>
        </p:nvSpPr>
        <p:spPr>
          <a:xfrm>
            <a:off x="0" y="1371600"/>
            <a:ext cx="9144000" cy="3497263"/>
          </a:xfrm>
        </p:spPr>
        <p:txBody>
          <a:bodyPr/>
          <a:lstStyle/>
          <a:p>
            <a:r>
              <a:rPr lang="pl-PL" smtClean="0"/>
              <a:t>Kliknij ikonę, aby dodać obraz</a:t>
            </a:r>
            <a:endParaRPr lang="pl-PL"/>
          </a:p>
        </p:txBody>
      </p:sp>
      <p:sp>
        <p:nvSpPr>
          <p:cNvPr id="2" name="Tytuł 1"/>
          <p:cNvSpPr>
            <a:spLocks noGrp="1"/>
          </p:cNvSpPr>
          <p:nvPr>
            <p:ph type="title"/>
          </p:nvPr>
        </p:nvSpPr>
        <p:spPr/>
        <p:txBody>
          <a:bodyPr/>
          <a:lstStyle/>
          <a:p>
            <a:r>
              <a:rPr lang="pl-PL" smtClean="0"/>
              <a:t>Kliknij, aby edytować styl</a:t>
            </a:r>
            <a:endParaRPr lang="pl-PL"/>
          </a:p>
        </p:txBody>
      </p:sp>
      <p:sp>
        <p:nvSpPr>
          <p:cNvPr id="3" name="Prostokąt 2"/>
          <p:cNvSpPr/>
          <p:nvPr/>
        </p:nvSpPr>
        <p:spPr>
          <a:xfrm>
            <a:off x="4211960" y="6561348"/>
            <a:ext cx="4932040" cy="296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pic>
        <p:nvPicPr>
          <p:cNvPr id="9" name="Obraz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1395197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250825" y="238089"/>
            <a:ext cx="8893175" cy="827946"/>
          </a:xfrm>
        </p:spPr>
        <p:txBody>
          <a:bodyPr>
            <a:normAutofit/>
          </a:bodyPr>
          <a:lstStyle>
            <a:lvl1pPr algn="ctr">
              <a:defRPr sz="2800" b="1">
                <a:solidFill>
                  <a:srgbClr val="800000"/>
                </a:solidFill>
                <a:latin typeface="Times New Roman" pitchFamily="18" charset="0"/>
                <a:cs typeface="Times New Roman" pitchFamily="18" charset="0"/>
              </a:defRPr>
            </a:lvl1pPr>
          </a:lstStyle>
          <a:p>
            <a:r>
              <a:rPr lang="pl-PL" smtClean="0"/>
              <a:t>Kliknij, aby edytować styl</a:t>
            </a:r>
            <a:endParaRPr lang="pl-PL"/>
          </a:p>
        </p:txBody>
      </p:sp>
      <p:sp>
        <p:nvSpPr>
          <p:cNvPr id="3" name="Symbol zastępczy zawartości 2"/>
          <p:cNvSpPr>
            <a:spLocks noGrp="1"/>
          </p:cNvSpPr>
          <p:nvPr>
            <p:ph idx="1"/>
          </p:nvPr>
        </p:nvSpPr>
        <p:spPr/>
        <p:txBody>
          <a:bodyPr>
            <a:normAutofit/>
          </a:bodyPr>
          <a:lstStyle>
            <a:lvl1pPr>
              <a:defRPr sz="2400">
                <a:solidFill>
                  <a:schemeClr val="accent1"/>
                </a:solidFill>
                <a:latin typeface="Times New Roman" pitchFamily="18" charset="0"/>
                <a:cs typeface="Times New Roman" pitchFamily="18" charset="0"/>
              </a:defRPr>
            </a:lvl1pPr>
            <a:lvl2pPr>
              <a:defRPr sz="2400">
                <a:solidFill>
                  <a:schemeClr val="accent1"/>
                </a:solidFill>
                <a:latin typeface="Times New Roman" pitchFamily="18" charset="0"/>
                <a:cs typeface="Times New Roman" pitchFamily="18" charset="0"/>
              </a:defRPr>
            </a:lvl2pPr>
            <a:lvl3pPr>
              <a:defRPr sz="2400">
                <a:solidFill>
                  <a:schemeClr val="accent1"/>
                </a:solidFill>
                <a:latin typeface="Times New Roman" pitchFamily="18" charset="0"/>
                <a:cs typeface="Times New Roman" pitchFamily="18" charset="0"/>
              </a:defRPr>
            </a:lvl3pPr>
            <a:lvl4pPr>
              <a:defRPr sz="2400">
                <a:solidFill>
                  <a:schemeClr val="accent1"/>
                </a:solidFill>
                <a:latin typeface="Times New Roman" pitchFamily="18" charset="0"/>
                <a:cs typeface="Times New Roman" pitchFamily="18" charset="0"/>
              </a:defRPr>
            </a:lvl4pPr>
            <a:lvl5pPr>
              <a:defRPr sz="2400">
                <a:solidFill>
                  <a:schemeClr val="accent1"/>
                </a:solidFill>
                <a:latin typeface="Times New Roman" pitchFamily="18" charset="0"/>
                <a:cs typeface="Times New Roman" pitchFamily="18"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F58FBFA3-B797-4295-A9F4-3B69D36443D7}" type="datetimeFigureOut">
              <a:rPr lang="pl-PL" smtClean="0"/>
              <a:t>03-11-2016</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E0509059-986B-478A-9828-63F3D4D0AEE9}" type="slidenum">
              <a:rPr lang="pl-PL" smtClean="0"/>
              <a:t>‹#›</a:t>
            </a:fld>
            <a:endParaRPr lang="pl-PL"/>
          </a:p>
        </p:txBody>
      </p:sp>
    </p:spTree>
    <p:extLst>
      <p:ext uri="{BB962C8B-B14F-4D97-AF65-F5344CB8AC3E}">
        <p14:creationId xmlns:p14="http://schemas.microsoft.com/office/powerpoint/2010/main" val="22901284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Strona tytułowa ">
    <p:spTree>
      <p:nvGrpSpPr>
        <p:cNvPr id="1" name=""/>
        <p:cNvGrpSpPr/>
        <p:nvPr/>
      </p:nvGrpSpPr>
      <p:grpSpPr>
        <a:xfrm>
          <a:off x="0" y="0"/>
          <a:ext cx="0" cy="0"/>
          <a:chOff x="0" y="0"/>
          <a:chExt cx="0" cy="0"/>
        </a:xfrm>
      </p:grpSpPr>
      <p:pic>
        <p:nvPicPr>
          <p:cNvPr id="15" name="Obraz 14"/>
          <p:cNvPicPr>
            <a:picLocks noChangeAspect="1"/>
          </p:cNvPicPr>
          <p:nvPr userDrawn="1"/>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userDrawn="1"/>
        </p:nvSpPr>
        <p:spPr>
          <a:xfrm>
            <a:off x="0" y="4868863"/>
            <a:ext cx="9143999" cy="11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pic>
        <p:nvPicPr>
          <p:cNvPr id="2" name="Obraz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
        <p:nvSpPr>
          <p:cNvPr id="3" name="pole tekstowe 2"/>
          <p:cNvSpPr txBox="1"/>
          <p:nvPr userDrawn="1"/>
        </p:nvSpPr>
        <p:spPr>
          <a:xfrm>
            <a:off x="0" y="1988839"/>
            <a:ext cx="9036496" cy="1440159"/>
          </a:xfrm>
          <a:prstGeom prst="rect">
            <a:avLst/>
          </a:prstGeom>
          <a:noFill/>
        </p:spPr>
        <p:txBody>
          <a:bodyPr wrap="none" lIns="0" tIns="0" rIns="0" bIns="0" rtlCol="0">
            <a:noAutofit/>
          </a:bodyPr>
          <a:lstStyle/>
          <a:p>
            <a:pPr algn="ctr">
              <a:lnSpc>
                <a:spcPct val="150000"/>
              </a:lnSpc>
              <a:buFont typeface="Arial" pitchFamily="34" charset="0"/>
              <a:buNone/>
            </a:pPr>
            <a:endParaRPr lang="pl-PL" sz="4400" dirty="0" err="1" smtClean="0">
              <a:solidFill>
                <a:srgbClr val="8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trona tytułowa ">
    <p:spTree>
      <p:nvGrpSpPr>
        <p:cNvPr id="1" name=""/>
        <p:cNvGrpSpPr/>
        <p:nvPr/>
      </p:nvGrpSpPr>
      <p:grpSpPr>
        <a:xfrm>
          <a:off x="0" y="0"/>
          <a:ext cx="0" cy="0"/>
          <a:chOff x="0" y="0"/>
          <a:chExt cx="0" cy="0"/>
        </a:xfrm>
      </p:grpSpPr>
      <p:pic>
        <p:nvPicPr>
          <p:cNvPr id="15" name="Obraz 14"/>
          <p:cNvPicPr>
            <a:picLocks noChangeAspect="1"/>
          </p:cNvPicPr>
          <p:nvPr/>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p:nvSpPr>
        <p:spPr>
          <a:xfrm>
            <a:off x="0" y="4868863"/>
            <a:ext cx="9143999" cy="11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hasCustomPrompt="1"/>
          </p:nvPr>
        </p:nvSpPr>
        <p:spPr>
          <a:xfrm>
            <a:off x="-1" y="1412776"/>
            <a:ext cx="9144000" cy="3497263"/>
          </a:xfrm>
        </p:spPr>
        <p:txBody>
          <a:bodyPr/>
          <a:lstStyle>
            <a:lvl1pPr>
              <a:defRPr/>
            </a:lvl1pPr>
          </a:lstStyle>
          <a:p>
            <a:r>
              <a:rPr lang="pl-PL" dirty="0" smtClean="0"/>
              <a:t>          </a:t>
            </a:r>
            <a:endParaRPr lang="pl-PL" dirty="0"/>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Strona rozdziałowa">
    <p:spTree>
      <p:nvGrpSpPr>
        <p:cNvPr id="1" name=""/>
        <p:cNvGrpSpPr/>
        <p:nvPr/>
      </p:nvGrpSpPr>
      <p:grpSpPr>
        <a:xfrm>
          <a:off x="0" y="0"/>
          <a:ext cx="0" cy="0"/>
          <a:chOff x="0" y="0"/>
          <a:chExt cx="0" cy="0"/>
        </a:xfrm>
      </p:grpSpPr>
      <p:pic>
        <p:nvPicPr>
          <p:cNvPr id="7" name="Obraz 6"/>
          <p:cNvPicPr>
            <a:picLocks noChangeAspect="1"/>
          </p:cNvPicPr>
          <p:nvPr/>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p:nvSpPr>
        <p:spPr>
          <a:xfrm>
            <a:off x="0" y="4868863"/>
            <a:ext cx="9143999" cy="11887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p:nvPr>
        </p:nvSpPr>
        <p:spPr>
          <a:xfrm>
            <a:off x="0" y="1371600"/>
            <a:ext cx="9144000" cy="3497263"/>
          </a:xfrm>
        </p:spPr>
        <p:txBody>
          <a:bodyPr/>
          <a:lstStyle/>
          <a:p>
            <a:r>
              <a:rPr lang="pl-PL" smtClean="0"/>
              <a:t>Kliknij ikonę, aby dodać obraz</a:t>
            </a:r>
            <a:endParaRPr lang="pl-PL"/>
          </a:p>
        </p:txBody>
      </p:sp>
      <p:pic>
        <p:nvPicPr>
          <p:cNvPr id="8" name="Obraz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543038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userDrawn="1">
          <p15:clr>
            <a:srgbClr val="FBAE40"/>
          </p15:clr>
        </p15:guide>
        <p15:guide id="2" orient="horz" pos="1911" userDrawn="1">
          <p15:clr>
            <a:srgbClr val="FBAE40"/>
          </p15:clr>
        </p15:guide>
        <p15:guide id="3" orient="horz" pos="3430" userDrawn="1">
          <p15:clr>
            <a:srgbClr val="FBAE40"/>
          </p15:clr>
        </p15:guide>
        <p15:guide id="4" pos="272" userDrawn="1">
          <p15:clr>
            <a:srgbClr val="FBAE40"/>
          </p15:clr>
        </p15:guide>
        <p15:guide id="5" orient="horz" pos="3067" userDrawn="1">
          <p15:clr>
            <a:srgbClr val="FBAE40"/>
          </p15:clr>
        </p15:guide>
        <p15:guide id="6" orient="horz" pos="2931"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przekładkowa 1">
    <p:spTree>
      <p:nvGrpSpPr>
        <p:cNvPr id="1" name=""/>
        <p:cNvGrpSpPr/>
        <p:nvPr/>
      </p:nvGrpSpPr>
      <p:grpSpPr>
        <a:xfrm>
          <a:off x="0" y="0"/>
          <a:ext cx="0" cy="0"/>
          <a:chOff x="0" y="0"/>
          <a:chExt cx="0" cy="0"/>
        </a:xfrm>
      </p:grpSpPr>
      <p:sp>
        <p:nvSpPr>
          <p:cNvPr id="13" name="Prostokąt 12"/>
          <p:cNvSpPr/>
          <p:nvPr/>
        </p:nvSpPr>
        <p:spPr>
          <a:xfrm>
            <a:off x="0" y="5445125"/>
            <a:ext cx="9143999" cy="107950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9" name="Symbol zastępczy obrazu 8"/>
          <p:cNvSpPr>
            <a:spLocks noGrp="1"/>
          </p:cNvSpPr>
          <p:nvPr>
            <p:ph type="pic" sz="quarter" idx="16"/>
          </p:nvPr>
        </p:nvSpPr>
        <p:spPr>
          <a:xfrm>
            <a:off x="0" y="1172777"/>
            <a:ext cx="9144000" cy="4272348"/>
          </a:xfrm>
        </p:spPr>
        <p:txBody>
          <a:bodyPr/>
          <a:lstStyle/>
          <a:p>
            <a:r>
              <a:rPr lang="pl-PL" smtClean="0"/>
              <a:t>Kliknij ikonę, aby dodać obraz</a:t>
            </a:r>
            <a:endParaRPr lang="pl-PL"/>
          </a:p>
        </p:txBody>
      </p:sp>
      <p:sp>
        <p:nvSpPr>
          <p:cNvPr id="18" name="Prostokąt 17"/>
          <p:cNvSpPr/>
          <p:nvPr/>
        </p:nvSpPr>
        <p:spPr>
          <a:xfrm>
            <a:off x="0" y="6524625"/>
            <a:ext cx="9144000" cy="333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3" name="Symbol zastępczy tekstu 2"/>
          <p:cNvSpPr>
            <a:spLocks noGrp="1"/>
          </p:cNvSpPr>
          <p:nvPr>
            <p:ph type="body" sz="quarter" idx="17"/>
          </p:nvPr>
        </p:nvSpPr>
        <p:spPr>
          <a:xfrm>
            <a:off x="250825" y="5445125"/>
            <a:ext cx="8642350" cy="1079500"/>
          </a:xfrm>
        </p:spPr>
        <p:txBody>
          <a:bodyPr anchor="ctr"/>
          <a:lstStyle>
            <a:lvl1pPr algn="r">
              <a:defRPr/>
            </a:lvl1pPr>
          </a:lstStyle>
          <a:p>
            <a:pPr lvl="0"/>
            <a:r>
              <a:rPr lang="pl-PL" smtClean="0"/>
              <a:t>Kliknij, aby edytować style wzorca tekstu</a:t>
            </a:r>
          </a:p>
        </p:txBody>
      </p:sp>
      <p:sp>
        <p:nvSpPr>
          <p:cNvPr id="14" name="Tytuł 3"/>
          <p:cNvSpPr>
            <a:spLocks noGrp="1"/>
          </p:cNvSpPr>
          <p:nvPr>
            <p:ph type="title"/>
          </p:nvPr>
        </p:nvSpPr>
        <p:spPr>
          <a:xfrm>
            <a:off x="250825" y="238089"/>
            <a:ext cx="8642350" cy="827946"/>
          </a:xfrm>
        </p:spPr>
        <p:txBody>
          <a:bodyPr/>
          <a:lstStyle/>
          <a:p>
            <a:r>
              <a:rPr lang="pl-PL" smtClean="0"/>
              <a:t>Kliknij, aby edytować styl</a:t>
            </a:r>
            <a:endParaRPr lang="pl-PL" dirty="0"/>
          </a:p>
        </p:txBody>
      </p:sp>
      <p:pic>
        <p:nvPicPr>
          <p:cNvPr id="11" name="Obraz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6619438"/>
            <a:ext cx="3172730" cy="157934"/>
          </a:xfrm>
          <a:prstGeom prst="rect">
            <a:avLst/>
          </a:prstGeom>
        </p:spPr>
      </p:pic>
    </p:spTree>
    <p:extLst>
      <p:ext uri="{BB962C8B-B14F-4D97-AF65-F5344CB8AC3E}">
        <p14:creationId xmlns:p14="http://schemas.microsoft.com/office/powerpoint/2010/main" val="495270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rzekładkowa 2">
    <p:spTree>
      <p:nvGrpSpPr>
        <p:cNvPr id="1" name=""/>
        <p:cNvGrpSpPr/>
        <p:nvPr/>
      </p:nvGrpSpPr>
      <p:grpSpPr>
        <a:xfrm>
          <a:off x="0" y="0"/>
          <a:ext cx="0" cy="0"/>
          <a:chOff x="0" y="0"/>
          <a:chExt cx="0" cy="0"/>
        </a:xfrm>
      </p:grpSpPr>
      <p:sp>
        <p:nvSpPr>
          <p:cNvPr id="10" name="Symbol zastępczy zawartości 2"/>
          <p:cNvSpPr>
            <a:spLocks noGrp="1"/>
          </p:cNvSpPr>
          <p:nvPr>
            <p:ph sz="quarter" idx="14"/>
          </p:nvPr>
        </p:nvSpPr>
        <p:spPr>
          <a:xfrm>
            <a:off x="250825" y="1557339"/>
            <a:ext cx="8642350" cy="367186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Tree>
    <p:extLst>
      <p:ext uri="{BB962C8B-B14F-4D97-AF65-F5344CB8AC3E}">
        <p14:creationId xmlns:p14="http://schemas.microsoft.com/office/powerpoint/2010/main" val="1377102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ylko tytuł i podtytuł">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smtClean="0"/>
              <a:t>Kliknij, aby edytować styl</a:t>
            </a:r>
            <a:endParaRPr lang="pl-PL" dirty="0"/>
          </a:p>
        </p:txBody>
      </p:sp>
    </p:spTree>
    <p:extLst>
      <p:ext uri="{BB962C8B-B14F-4D97-AF65-F5344CB8AC3E}">
        <p14:creationId xmlns:p14="http://schemas.microsoft.com/office/powerpoint/2010/main" val="29613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userDrawn="1">
          <p15:clr>
            <a:srgbClr val="FBAE40"/>
          </p15:clr>
        </p15:guide>
        <p15:guide id="2" pos="5602" userDrawn="1">
          <p15:clr>
            <a:srgbClr val="FBAE40"/>
          </p15:clr>
        </p15:guide>
        <p15:guide id="3" orient="horz" pos="2160" userDrawn="1">
          <p15:clr>
            <a:srgbClr val="FBAE40"/>
          </p15:clr>
        </p15:guide>
        <p15:guide id="4" orient="horz" pos="754" userDrawn="1">
          <p15:clr>
            <a:srgbClr val="FBAE40"/>
          </p15:clr>
        </p15:guide>
        <p15:guide id="5" orient="horz" pos="1139" userDrawn="1">
          <p15:clr>
            <a:srgbClr val="FBAE40"/>
          </p15:clr>
        </p15:guide>
        <p15:guide id="6" orient="horz" pos="1366" userDrawn="1">
          <p15:clr>
            <a:srgbClr val="FBAE40"/>
          </p15:clr>
        </p15:guide>
        <p15:guide id="7" pos="4898" userDrawn="1">
          <p15:clr>
            <a:srgbClr val="FBAE40"/>
          </p15:clr>
        </p15:guide>
        <p15:guide id="8" orient="horz" pos="40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2_Strona tytułowa ">
    <p:spTree>
      <p:nvGrpSpPr>
        <p:cNvPr id="1" name=""/>
        <p:cNvGrpSpPr/>
        <p:nvPr/>
      </p:nvGrpSpPr>
      <p:grpSpPr>
        <a:xfrm>
          <a:off x="0" y="0"/>
          <a:ext cx="0" cy="0"/>
          <a:chOff x="0" y="0"/>
          <a:chExt cx="0" cy="0"/>
        </a:xfrm>
      </p:grpSpPr>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hasCustomPrompt="1"/>
          </p:nvPr>
        </p:nvSpPr>
        <p:spPr>
          <a:xfrm>
            <a:off x="-1" y="1412776"/>
            <a:ext cx="9144000" cy="3497263"/>
          </a:xfrm>
        </p:spPr>
        <p:txBody>
          <a:bodyPr/>
          <a:lstStyle>
            <a:lvl1pPr>
              <a:defRPr/>
            </a:lvl1pPr>
          </a:lstStyle>
          <a:p>
            <a:r>
              <a:rPr lang="pl-PL" dirty="0" smtClean="0"/>
              <a:t>          </a:t>
            </a:r>
            <a:endParaRPr lang="pl-PL" dirty="0"/>
          </a:p>
        </p:txBody>
      </p:sp>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Z zawartością">
    <p:spTree>
      <p:nvGrpSpPr>
        <p:cNvPr id="1" name=""/>
        <p:cNvGrpSpPr/>
        <p:nvPr/>
      </p:nvGrpSpPr>
      <p:grpSpPr>
        <a:xfrm>
          <a:off x="0" y="0"/>
          <a:ext cx="0" cy="0"/>
          <a:chOff x="0" y="0"/>
          <a:chExt cx="0" cy="0"/>
        </a:xfrm>
      </p:grpSpPr>
      <p:sp>
        <p:nvSpPr>
          <p:cNvPr id="3" name="Symbol zastępczy zawartości 2"/>
          <p:cNvSpPr>
            <a:spLocks noGrp="1"/>
          </p:cNvSpPr>
          <p:nvPr>
            <p:ph sz="quarter" idx="13"/>
          </p:nvPr>
        </p:nvSpPr>
        <p:spPr>
          <a:xfrm>
            <a:off x="250825" y="1557339"/>
            <a:ext cx="864235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Tytuł 4"/>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417886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orient="horz" pos="368"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Wykres">
    <p:spTree>
      <p:nvGrpSpPr>
        <p:cNvPr id="1" name=""/>
        <p:cNvGrpSpPr/>
        <p:nvPr/>
      </p:nvGrpSpPr>
      <p:grpSpPr>
        <a:xfrm>
          <a:off x="0" y="0"/>
          <a:ext cx="0" cy="0"/>
          <a:chOff x="0" y="0"/>
          <a:chExt cx="0" cy="0"/>
        </a:xfrm>
      </p:grpSpPr>
      <p:sp>
        <p:nvSpPr>
          <p:cNvPr id="5" name="Symbol zastępczy wykresu 4"/>
          <p:cNvSpPr>
            <a:spLocks noGrp="1"/>
          </p:cNvSpPr>
          <p:nvPr>
            <p:ph type="chart" sz="quarter" idx="13"/>
          </p:nvPr>
        </p:nvSpPr>
        <p:spPr>
          <a:xfrm>
            <a:off x="252413" y="1557338"/>
            <a:ext cx="8640762" cy="4572000"/>
          </a:xfrm>
        </p:spPr>
        <p:txBody>
          <a:bodyPr/>
          <a:lstStyle/>
          <a:p>
            <a:r>
              <a:rPr lang="pl-PL" smtClean="0"/>
              <a:t>Kliknij ikonę, aby dodać wykres</a:t>
            </a:r>
            <a:endParaRPr lang="pl-PL"/>
          </a:p>
        </p:txBody>
      </p:sp>
      <p:cxnSp>
        <p:nvCxnSpPr>
          <p:cNvPr id="23" name="Łącznik prosty 22"/>
          <p:cNvCxnSpPr/>
          <p:nvPr/>
        </p:nvCxnSpPr>
        <p:spPr>
          <a:xfrm>
            <a:off x="0" y="1196975"/>
            <a:ext cx="8280400" cy="0"/>
          </a:xfrm>
          <a:prstGeom prst="line">
            <a:avLst/>
          </a:prstGeom>
          <a:ln w="1270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463366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5" orient="horz" pos="1139">
          <p15:clr>
            <a:srgbClr val="FBAE40"/>
          </p15:clr>
        </p15:guide>
        <p15:guide id="6" orient="horz" pos="1366">
          <p15:clr>
            <a:srgbClr val="FBAE40"/>
          </p15:clr>
        </p15:guide>
        <p15:guide id="7" pos="5216">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abela">
    <p:spTree>
      <p:nvGrpSpPr>
        <p:cNvPr id="1" name=""/>
        <p:cNvGrpSpPr/>
        <p:nvPr/>
      </p:nvGrpSpPr>
      <p:grpSpPr>
        <a:xfrm>
          <a:off x="0" y="0"/>
          <a:ext cx="0" cy="0"/>
          <a:chOff x="0" y="0"/>
          <a:chExt cx="0" cy="0"/>
        </a:xfrm>
      </p:grpSpPr>
      <p:sp>
        <p:nvSpPr>
          <p:cNvPr id="5" name="Symbol zastępczy tabeli 4"/>
          <p:cNvSpPr>
            <a:spLocks noGrp="1"/>
          </p:cNvSpPr>
          <p:nvPr>
            <p:ph type="tbl" sz="quarter" idx="15"/>
          </p:nvPr>
        </p:nvSpPr>
        <p:spPr>
          <a:xfrm>
            <a:off x="250825" y="1557339"/>
            <a:ext cx="8642350" cy="4572000"/>
          </a:xfrm>
        </p:spPr>
        <p:txBody>
          <a:bodyPr/>
          <a:lstStyle/>
          <a:p>
            <a:r>
              <a:rPr lang="pl-PL" smtClean="0"/>
              <a:t>Kliknij ikonę, aby dodać tabelę</a:t>
            </a:r>
            <a:endParaRPr lang="pl-PL"/>
          </a:p>
        </p:txBody>
      </p:sp>
      <p:sp>
        <p:nvSpPr>
          <p:cNvPr id="3" name="Tytuł 2"/>
          <p:cNvSpPr>
            <a:spLocks noGrp="1"/>
          </p:cNvSpPr>
          <p:nvPr>
            <p:ph type="title"/>
          </p:nvPr>
        </p:nvSpPr>
        <p:spPr/>
        <p:txBody>
          <a:bodyPr/>
          <a:lstStyle/>
          <a:p>
            <a:r>
              <a:rPr lang="pl-PL" smtClean="0"/>
              <a:t>Kliknij, aby edytować styl</a:t>
            </a:r>
            <a:endParaRPr lang="pl-PL" dirty="0"/>
          </a:p>
        </p:txBody>
      </p:sp>
    </p:spTree>
    <p:extLst>
      <p:ext uri="{BB962C8B-B14F-4D97-AF65-F5344CB8AC3E}">
        <p14:creationId xmlns:p14="http://schemas.microsoft.com/office/powerpoint/2010/main" val="471188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2880" userDrawn="1">
          <p15:clr>
            <a:srgbClr val="FBAE40"/>
          </p15:clr>
        </p15:guide>
        <p15:guide id="10" pos="2835" userDrawn="1">
          <p15:clr>
            <a:srgbClr val="FBAE40"/>
          </p15:clr>
        </p15:guide>
        <p15:guide id="11" pos="2925"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ekst">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mtClean="0"/>
              <a:t>Kliknij, aby edytować styl</a:t>
            </a:r>
            <a:endParaRPr lang="pl-PL" dirty="0"/>
          </a:p>
        </p:txBody>
      </p:sp>
      <p:sp>
        <p:nvSpPr>
          <p:cNvPr id="4" name="Symbol zastępczy tekstu 3"/>
          <p:cNvSpPr>
            <a:spLocks noGrp="1"/>
          </p:cNvSpPr>
          <p:nvPr>
            <p:ph type="body" sz="quarter" idx="10"/>
          </p:nvPr>
        </p:nvSpPr>
        <p:spPr>
          <a:xfrm>
            <a:off x="250825" y="1557339"/>
            <a:ext cx="8642350" cy="4572000"/>
          </a:xfrm>
        </p:spPr>
        <p:txBody>
          <a:bodyPr/>
          <a:lstStyle>
            <a:lvl3pPr marL="357188" indent="-176213">
              <a:tabLst>
                <a:tab pos="179388" algn="l"/>
                <a:tab pos="357188" algn="l"/>
                <a:tab pos="358775" algn="l"/>
                <a:tab pos="538163" algn="l"/>
                <a:tab pos="719138" algn="l"/>
                <a:tab pos="898525" algn="l"/>
                <a:tab pos="1079500" algn="l"/>
              </a:tabLst>
              <a:defRPr/>
            </a:lvl3pPr>
            <a:lvl4pPr marL="538163" indent="-180975">
              <a:tabLst>
                <a:tab pos="179388" algn="l"/>
                <a:tab pos="358775" algn="l"/>
                <a:tab pos="538163" algn="l"/>
                <a:tab pos="539750" algn="l"/>
                <a:tab pos="898525" algn="l"/>
                <a:tab pos="1079500" algn="l"/>
              </a:tabLst>
              <a:defRPr/>
            </a:lvl4pPr>
            <a:lvl5pPr marL="714375" indent="-176213">
              <a:tabLst>
                <a:tab pos="179388" algn="l"/>
                <a:tab pos="358775" algn="l"/>
                <a:tab pos="539750" algn="l"/>
                <a:tab pos="714375" algn="l"/>
                <a:tab pos="719138" algn="l"/>
                <a:tab pos="1079500" algn="l"/>
              </a:tabLst>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Tree>
    <p:extLst>
      <p:ext uri="{BB962C8B-B14F-4D97-AF65-F5344CB8AC3E}">
        <p14:creationId xmlns:p14="http://schemas.microsoft.com/office/powerpoint/2010/main" val="4154794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1139">
          <p15:clr>
            <a:srgbClr val="FBAE40"/>
          </p15:clr>
        </p15:guide>
        <p15:guide id="5" orient="horz" pos="1366">
          <p15:clr>
            <a:srgbClr val="FBAE40"/>
          </p15:clr>
        </p15:guide>
        <p15:guide id="6" pos="5216">
          <p15:clr>
            <a:srgbClr val="FBAE40"/>
          </p15:clr>
        </p15:guide>
        <p15:guide id="7" orient="horz" pos="4042">
          <p15:clr>
            <a:srgbClr val="FBAE40"/>
          </p15:clr>
        </p15:guide>
        <p15:guide id="8" pos="2880">
          <p15:clr>
            <a:srgbClr val="FBAE40"/>
          </p15:clr>
        </p15:guide>
        <p15:guide id="9" pos="2835">
          <p15:clr>
            <a:srgbClr val="FBAE40"/>
          </p15:clr>
        </p15:guide>
        <p15:guide id="10" pos="2925">
          <p15:clr>
            <a:srgbClr val="FBAE40"/>
          </p15:clr>
        </p15:guide>
        <p15:guide id="11" orient="horz" pos="3861"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Zdjęcia po lewej">
    <p:spTree>
      <p:nvGrpSpPr>
        <p:cNvPr id="1" name=""/>
        <p:cNvGrpSpPr/>
        <p:nvPr/>
      </p:nvGrpSpPr>
      <p:grpSpPr>
        <a:xfrm>
          <a:off x="0" y="0"/>
          <a:ext cx="0" cy="0"/>
          <a:chOff x="0" y="0"/>
          <a:chExt cx="0" cy="0"/>
        </a:xfrm>
      </p:grpSpPr>
      <p:sp>
        <p:nvSpPr>
          <p:cNvPr id="16" name="Symbol zastępczy tekstu 15"/>
          <p:cNvSpPr>
            <a:spLocks noGrp="1"/>
          </p:cNvSpPr>
          <p:nvPr>
            <p:ph type="body" sz="quarter" idx="13"/>
          </p:nvPr>
        </p:nvSpPr>
        <p:spPr>
          <a:xfrm>
            <a:off x="3132138" y="1557339"/>
            <a:ext cx="5761037"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14" name="Symbol zastępczy obrazu 2"/>
          <p:cNvSpPr>
            <a:spLocks noGrp="1"/>
          </p:cNvSpPr>
          <p:nvPr>
            <p:ph type="pic" sz="quarter" idx="10"/>
          </p:nvPr>
        </p:nvSpPr>
        <p:spPr>
          <a:xfrm>
            <a:off x="250825" y="1557338"/>
            <a:ext cx="2628899" cy="1457762"/>
          </a:xfrm>
          <a:prstGeom prst="rect">
            <a:avLst/>
          </a:prstGeom>
        </p:spPr>
        <p:txBody>
          <a:bodyPr lIns="0" tIns="0" rIns="0" bIns="0"/>
          <a:lstStyle/>
          <a:p>
            <a:r>
              <a:rPr lang="pl-PL" smtClean="0"/>
              <a:t>Kliknij ikonę, aby dodać obraz</a:t>
            </a:r>
            <a:endParaRPr lang="pl-PL" dirty="0"/>
          </a:p>
        </p:txBody>
      </p:sp>
      <p:sp>
        <p:nvSpPr>
          <p:cNvPr id="21" name="Symbol zastępczy obrazu 2"/>
          <p:cNvSpPr>
            <a:spLocks noGrp="1"/>
          </p:cNvSpPr>
          <p:nvPr>
            <p:ph type="pic" sz="quarter" idx="15"/>
          </p:nvPr>
        </p:nvSpPr>
        <p:spPr>
          <a:xfrm>
            <a:off x="250825" y="3109049"/>
            <a:ext cx="2628899" cy="1457762"/>
          </a:xfrm>
          <a:prstGeom prst="rect">
            <a:avLst/>
          </a:prstGeom>
        </p:spPr>
        <p:txBody>
          <a:bodyPr lIns="0" tIns="0" rIns="0" bIns="0"/>
          <a:lstStyle/>
          <a:p>
            <a:r>
              <a:rPr lang="pl-PL" smtClean="0"/>
              <a:t>Kliknij ikonę, aby dodać obraz</a:t>
            </a:r>
            <a:endParaRPr lang="pl-PL" dirty="0"/>
          </a:p>
        </p:txBody>
      </p:sp>
      <p:sp>
        <p:nvSpPr>
          <p:cNvPr id="22" name="Symbol zastępczy obrazu 2"/>
          <p:cNvSpPr>
            <a:spLocks noGrp="1"/>
          </p:cNvSpPr>
          <p:nvPr>
            <p:ph type="pic" sz="quarter" idx="16"/>
          </p:nvPr>
        </p:nvSpPr>
        <p:spPr>
          <a:xfrm>
            <a:off x="250825" y="4660760"/>
            <a:ext cx="2628899" cy="1457762"/>
          </a:xfrm>
          <a:prstGeom prst="rect">
            <a:avLst/>
          </a:prstGeom>
        </p:spPr>
        <p:txBody>
          <a:bodyPr lIns="0" tIns="0" rIns="0" bIns="0"/>
          <a:lstStyle/>
          <a:p>
            <a:r>
              <a:rPr lang="pl-PL" smtClean="0"/>
              <a:t>Kliknij ikonę, aby dodać obraz</a:t>
            </a:r>
            <a:endParaRPr lang="pl-PL" dirty="0"/>
          </a:p>
        </p:txBody>
      </p:sp>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2499637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0" pos="1814" userDrawn="1">
          <p15:clr>
            <a:srgbClr val="FBAE40"/>
          </p15:clr>
        </p15:guide>
        <p15:guide id="9" pos="1973" userDrawn="1">
          <p15:clr>
            <a:srgbClr val="FBAE40"/>
          </p15:clr>
        </p15:guide>
        <p15:guide id="10" orient="horz" pos="981" userDrawn="1">
          <p15:clr>
            <a:srgbClr val="FBAE40"/>
          </p15:clr>
        </p15:guide>
        <p15:guide id="11" orient="horz" pos="368" userDrawn="1">
          <p15:clr>
            <a:srgbClr val="FBAE40"/>
          </p15:clr>
        </p15:guide>
        <p15:guide id="12" orient="horz" pos="799"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Zdjęcia na górze">
    <p:spTree>
      <p:nvGrpSpPr>
        <p:cNvPr id="1" name=""/>
        <p:cNvGrpSpPr/>
        <p:nvPr/>
      </p:nvGrpSpPr>
      <p:grpSpPr>
        <a:xfrm>
          <a:off x="0" y="0"/>
          <a:ext cx="0" cy="0"/>
          <a:chOff x="0" y="0"/>
          <a:chExt cx="0" cy="0"/>
        </a:xfrm>
      </p:grpSpPr>
      <p:sp>
        <p:nvSpPr>
          <p:cNvPr id="3" name="Symbol zastępczy obrazu 2"/>
          <p:cNvSpPr>
            <a:spLocks noGrp="1"/>
          </p:cNvSpPr>
          <p:nvPr>
            <p:ph type="pic" sz="quarter" idx="10"/>
          </p:nvPr>
        </p:nvSpPr>
        <p:spPr>
          <a:xfrm>
            <a:off x="250825" y="1574264"/>
            <a:ext cx="2815490" cy="1979611"/>
          </a:xfrm>
          <a:prstGeom prst="rect">
            <a:avLst/>
          </a:prstGeom>
        </p:spPr>
        <p:txBody>
          <a:bodyPr lIns="0" tIns="0" rIns="0" bIns="0"/>
          <a:lstStyle/>
          <a:p>
            <a:r>
              <a:rPr lang="pl-PL" smtClean="0"/>
              <a:t>Kliknij ikonę, aby dodać obraz</a:t>
            </a:r>
            <a:endParaRPr lang="pl-PL" dirty="0"/>
          </a:p>
        </p:txBody>
      </p:sp>
      <p:sp>
        <p:nvSpPr>
          <p:cNvPr id="5" name="Symbol zastępczy tekstu 4"/>
          <p:cNvSpPr>
            <a:spLocks noGrp="1"/>
          </p:cNvSpPr>
          <p:nvPr>
            <p:ph type="body" sz="quarter" idx="11"/>
          </p:nvPr>
        </p:nvSpPr>
        <p:spPr>
          <a:xfrm>
            <a:off x="250825" y="3681413"/>
            <a:ext cx="8642350" cy="24479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20" name="Symbol zastępczy obrazu 2"/>
          <p:cNvSpPr>
            <a:spLocks noGrp="1"/>
          </p:cNvSpPr>
          <p:nvPr>
            <p:ph type="pic" sz="quarter" idx="12"/>
          </p:nvPr>
        </p:nvSpPr>
        <p:spPr>
          <a:xfrm>
            <a:off x="3160207" y="1574263"/>
            <a:ext cx="2815490" cy="1979611"/>
          </a:xfrm>
          <a:prstGeom prst="rect">
            <a:avLst/>
          </a:prstGeom>
        </p:spPr>
        <p:txBody>
          <a:bodyPr lIns="0" tIns="0" rIns="0" bIns="0"/>
          <a:lstStyle/>
          <a:p>
            <a:r>
              <a:rPr lang="pl-PL" smtClean="0"/>
              <a:t>Kliknij ikonę, aby dodać obraz</a:t>
            </a:r>
            <a:endParaRPr lang="pl-PL" dirty="0"/>
          </a:p>
        </p:txBody>
      </p:sp>
      <p:sp>
        <p:nvSpPr>
          <p:cNvPr id="21" name="Symbol zastępczy obrazu 2"/>
          <p:cNvSpPr>
            <a:spLocks noGrp="1"/>
          </p:cNvSpPr>
          <p:nvPr>
            <p:ph type="pic" sz="quarter" idx="13"/>
          </p:nvPr>
        </p:nvSpPr>
        <p:spPr>
          <a:xfrm>
            <a:off x="6069590" y="1574264"/>
            <a:ext cx="2815490" cy="1979611"/>
          </a:xfrm>
          <a:prstGeom prst="rect">
            <a:avLst/>
          </a:prstGeom>
        </p:spPr>
        <p:txBody>
          <a:bodyPr lIns="0" tIns="0" rIns="0" bIns="0"/>
          <a:lstStyle/>
          <a:p>
            <a:r>
              <a:rPr lang="pl-PL" smtClean="0"/>
              <a:t>Kliknij ikonę, aby dodać obraz</a:t>
            </a:r>
            <a:endParaRPr lang="pl-PL" dirty="0"/>
          </a:p>
        </p:txBody>
      </p:sp>
      <p:sp>
        <p:nvSpPr>
          <p:cNvPr id="4" name="Tytuł 3"/>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924213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3787" userDrawn="1">
          <p15:clr>
            <a:srgbClr val="FBAE40"/>
          </p15:clr>
        </p15:guide>
        <p15:guide id="10" orient="horz" pos="981">
          <p15:clr>
            <a:srgbClr val="FBAE40"/>
          </p15:clr>
        </p15:guide>
        <p15:guide id="11" orient="horz" pos="368" userDrawn="1">
          <p15:clr>
            <a:srgbClr val="FBAE40"/>
          </p15:clr>
        </p15:guide>
        <p15:guide id="0" pos="3946" userDrawn="1">
          <p15:clr>
            <a:srgbClr val="FBAE40"/>
          </p15:clr>
        </p15:guide>
        <p15:guide id="12" orient="horz" pos="2319"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Zdjęcia na dole">
    <p:spTree>
      <p:nvGrpSpPr>
        <p:cNvPr id="1" name=""/>
        <p:cNvGrpSpPr/>
        <p:nvPr/>
      </p:nvGrpSpPr>
      <p:grpSpPr>
        <a:xfrm>
          <a:off x="0" y="0"/>
          <a:ext cx="0" cy="0"/>
          <a:chOff x="0" y="0"/>
          <a:chExt cx="0" cy="0"/>
        </a:xfrm>
      </p:grpSpPr>
      <p:sp>
        <p:nvSpPr>
          <p:cNvPr id="5" name="Symbol zastępczy tekstu 4"/>
          <p:cNvSpPr>
            <a:spLocks noGrp="1"/>
          </p:cNvSpPr>
          <p:nvPr>
            <p:ph type="body" sz="quarter" idx="11"/>
          </p:nvPr>
        </p:nvSpPr>
        <p:spPr>
          <a:xfrm>
            <a:off x="250825" y="1557338"/>
            <a:ext cx="8642350" cy="262774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14" name="Symbol zastępczy obrazu 2"/>
          <p:cNvSpPr>
            <a:spLocks noGrp="1"/>
          </p:cNvSpPr>
          <p:nvPr>
            <p:ph type="pic" sz="quarter" idx="10"/>
          </p:nvPr>
        </p:nvSpPr>
        <p:spPr>
          <a:xfrm>
            <a:off x="250825" y="4324572"/>
            <a:ext cx="2815490" cy="1804767"/>
          </a:xfrm>
          <a:prstGeom prst="rect">
            <a:avLst/>
          </a:prstGeom>
        </p:spPr>
        <p:txBody>
          <a:bodyPr lIns="0" tIns="0" rIns="0" bIns="0"/>
          <a:lstStyle/>
          <a:p>
            <a:r>
              <a:rPr lang="pl-PL" smtClean="0"/>
              <a:t>Kliknij ikonę, aby dodać obraz</a:t>
            </a:r>
            <a:endParaRPr lang="pl-PL" dirty="0"/>
          </a:p>
        </p:txBody>
      </p:sp>
      <p:sp>
        <p:nvSpPr>
          <p:cNvPr id="15" name="Symbol zastępczy obrazu 2"/>
          <p:cNvSpPr>
            <a:spLocks noGrp="1"/>
          </p:cNvSpPr>
          <p:nvPr>
            <p:ph type="pic" sz="quarter" idx="12"/>
          </p:nvPr>
        </p:nvSpPr>
        <p:spPr>
          <a:xfrm>
            <a:off x="3160207" y="4324571"/>
            <a:ext cx="2815490" cy="1804767"/>
          </a:xfrm>
          <a:prstGeom prst="rect">
            <a:avLst/>
          </a:prstGeom>
        </p:spPr>
        <p:txBody>
          <a:bodyPr lIns="0" tIns="0" rIns="0" bIns="0"/>
          <a:lstStyle/>
          <a:p>
            <a:r>
              <a:rPr lang="pl-PL" smtClean="0"/>
              <a:t>Kliknij ikonę, aby dodać obraz</a:t>
            </a:r>
            <a:endParaRPr lang="pl-PL" dirty="0"/>
          </a:p>
        </p:txBody>
      </p:sp>
      <p:sp>
        <p:nvSpPr>
          <p:cNvPr id="16" name="Symbol zastępczy obrazu 2"/>
          <p:cNvSpPr>
            <a:spLocks noGrp="1"/>
          </p:cNvSpPr>
          <p:nvPr>
            <p:ph type="pic" sz="quarter" idx="13"/>
          </p:nvPr>
        </p:nvSpPr>
        <p:spPr>
          <a:xfrm>
            <a:off x="6069590" y="4324572"/>
            <a:ext cx="2815490" cy="1804767"/>
          </a:xfrm>
          <a:prstGeom prst="rect">
            <a:avLst/>
          </a:prstGeom>
        </p:spPr>
        <p:txBody>
          <a:bodyPr lIns="0" tIns="0" rIns="0" bIns="0"/>
          <a:lstStyle/>
          <a:p>
            <a:r>
              <a:rPr lang="pl-PL" smtClean="0"/>
              <a:t>Kliknij ikonę, aby dodać obraz</a:t>
            </a:r>
            <a:endParaRPr lang="pl-PL" dirty="0"/>
          </a:p>
        </p:txBody>
      </p:sp>
      <p:sp>
        <p:nvSpPr>
          <p:cNvPr id="3" name="Tytuł 2"/>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1918532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3787">
          <p15:clr>
            <a:srgbClr val="FBAE40"/>
          </p15:clr>
        </p15:guide>
        <p15:guide id="10" orient="horz" pos="981">
          <p15:clr>
            <a:srgbClr val="FBAE40"/>
          </p15:clr>
        </p15:guide>
        <p15:guide id="11" orient="horz" pos="368" userDrawn="1">
          <p15:clr>
            <a:srgbClr val="FBAE40"/>
          </p15:clr>
        </p15:guide>
        <p15:guide id="12" pos="3946">
          <p15:clr>
            <a:srgbClr val="FBAE40"/>
          </p15:clr>
        </p15:guide>
        <p15:guide id="13" orient="horz" pos="2319">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Kontakt">
    <p:spTree>
      <p:nvGrpSpPr>
        <p:cNvPr id="1" name=""/>
        <p:cNvGrpSpPr/>
        <p:nvPr/>
      </p:nvGrpSpPr>
      <p:grpSpPr>
        <a:xfrm>
          <a:off x="0" y="0"/>
          <a:ext cx="0" cy="0"/>
          <a:chOff x="0" y="0"/>
          <a:chExt cx="0" cy="0"/>
        </a:xfrm>
      </p:grpSpPr>
      <p:sp>
        <p:nvSpPr>
          <p:cNvPr id="14" name="Symbol zastępczy tekstu 2"/>
          <p:cNvSpPr>
            <a:spLocks noGrp="1"/>
          </p:cNvSpPr>
          <p:nvPr>
            <p:ph type="body" sz="quarter" idx="21" hasCustomPrompt="1"/>
          </p:nvPr>
        </p:nvSpPr>
        <p:spPr>
          <a:xfrm>
            <a:off x="179512" y="5410407"/>
            <a:ext cx="2790012" cy="790901"/>
          </a:xfrm>
          <a:prstGeom prst="rect">
            <a:avLst/>
          </a:prstGeom>
        </p:spPr>
        <p:txBody>
          <a:bodyPr lIns="0" tIns="0" rIns="0" bIns="0" anchor="t">
            <a:normAutofit/>
          </a:bodyPr>
          <a:lstStyle>
            <a:lvl1pPr>
              <a:defRPr sz="105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50-375 Wrocław</a:t>
            </a:r>
          </a:p>
          <a:p>
            <a:pPr lvl="0"/>
            <a:r>
              <a:rPr lang="pl-PL" dirty="0" smtClean="0"/>
              <a:t>ul. C. K. Norwida 25 </a:t>
            </a:r>
          </a:p>
        </p:txBody>
      </p:sp>
      <p:sp>
        <p:nvSpPr>
          <p:cNvPr id="16" name="Symbol zastępczy tekstu 2"/>
          <p:cNvSpPr>
            <a:spLocks noGrp="1"/>
          </p:cNvSpPr>
          <p:nvPr>
            <p:ph type="body" sz="quarter" idx="24" hasCustomPrompt="1"/>
          </p:nvPr>
        </p:nvSpPr>
        <p:spPr>
          <a:xfrm>
            <a:off x="3140050" y="5410406"/>
            <a:ext cx="2809596" cy="790901"/>
          </a:xfrm>
          <a:prstGeom prst="rect">
            <a:avLst/>
          </a:prstGeom>
        </p:spPr>
        <p:txBody>
          <a:bodyPr lIns="0" tIns="0" rIns="0" bIns="0" anchor="t">
            <a:normAutofit/>
          </a:bodyPr>
          <a:lstStyle>
            <a:lvl1pPr>
              <a:defRPr sz="105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Centrala: tel. 71 320 5020</a:t>
            </a:r>
          </a:p>
          <a:p>
            <a:pPr lvl="0"/>
            <a:r>
              <a:rPr lang="pl-PL" dirty="0" smtClean="0"/>
              <a:t>Kancelaria Ogólna: tel. 71 320 5130 </a:t>
            </a:r>
          </a:p>
        </p:txBody>
      </p:sp>
      <p:sp>
        <p:nvSpPr>
          <p:cNvPr id="18" name="Symbol zastępczy tekstu 2"/>
          <p:cNvSpPr>
            <a:spLocks noGrp="1"/>
          </p:cNvSpPr>
          <p:nvPr>
            <p:ph type="body" sz="quarter" idx="26" hasCustomPrompt="1"/>
          </p:nvPr>
        </p:nvSpPr>
        <p:spPr>
          <a:xfrm>
            <a:off x="6120172" y="5410406"/>
            <a:ext cx="2753852" cy="790901"/>
          </a:xfrm>
          <a:prstGeom prst="rect">
            <a:avLst/>
          </a:prstGeom>
        </p:spPr>
        <p:txBody>
          <a:bodyPr lIns="0" tIns="0" rIns="0" bIns="0" anchor="t">
            <a:noAutofit/>
          </a:bodyPr>
          <a:lstStyle>
            <a:lvl1pPr marL="0" marR="0" indent="0" algn="l" defTabSz="180000" rtl="0" eaLnBrk="1" fontAlgn="base" latinLnBrk="0" hangingPunct="1">
              <a:lnSpc>
                <a:spcPct val="100000"/>
              </a:lnSpc>
              <a:spcBef>
                <a:spcPts val="300"/>
              </a:spcBef>
              <a:spcAft>
                <a:spcPct val="0"/>
              </a:spcAft>
              <a:buClr>
                <a:schemeClr val="accent1"/>
              </a:buClr>
              <a:buSzTx/>
              <a:buFont typeface="Arial" pitchFamily="34" charset="0"/>
              <a:buNone/>
              <a:tabLst>
                <a:tab pos="180000" algn="l"/>
                <a:tab pos="360000" algn="l"/>
                <a:tab pos="540000" algn="l"/>
                <a:tab pos="720000" algn="l"/>
                <a:tab pos="900000" algn="l"/>
                <a:tab pos="1080000" algn="l"/>
              </a:tabLst>
              <a:defRPr sz="2400" b="0">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www.up.wroc.pl</a:t>
            </a:r>
          </a:p>
        </p:txBody>
      </p:sp>
      <p:sp>
        <p:nvSpPr>
          <p:cNvPr id="19" name="Symbol zastępczy obrazu 8"/>
          <p:cNvSpPr>
            <a:spLocks noGrp="1"/>
          </p:cNvSpPr>
          <p:nvPr>
            <p:ph type="pic" sz="quarter" idx="16"/>
          </p:nvPr>
        </p:nvSpPr>
        <p:spPr>
          <a:xfrm>
            <a:off x="0" y="1371600"/>
            <a:ext cx="9144000" cy="3497263"/>
          </a:xfrm>
        </p:spPr>
        <p:txBody>
          <a:bodyPr/>
          <a:lstStyle/>
          <a:p>
            <a:r>
              <a:rPr lang="pl-PL" smtClean="0"/>
              <a:t>Kliknij ikonę, aby dodać obraz</a:t>
            </a:r>
            <a:endParaRPr lang="pl-PL"/>
          </a:p>
        </p:txBody>
      </p:sp>
      <p:sp>
        <p:nvSpPr>
          <p:cNvPr id="2" name="Tytuł 1"/>
          <p:cNvSpPr>
            <a:spLocks noGrp="1"/>
          </p:cNvSpPr>
          <p:nvPr>
            <p:ph type="title"/>
          </p:nvPr>
        </p:nvSpPr>
        <p:spPr/>
        <p:txBody>
          <a:bodyPr/>
          <a:lstStyle/>
          <a:p>
            <a:r>
              <a:rPr lang="pl-PL" smtClean="0"/>
              <a:t>Kliknij, aby edytować styl</a:t>
            </a:r>
            <a:endParaRPr lang="pl-PL"/>
          </a:p>
        </p:txBody>
      </p:sp>
      <p:sp>
        <p:nvSpPr>
          <p:cNvPr id="3" name="Prostokąt 2"/>
          <p:cNvSpPr/>
          <p:nvPr/>
        </p:nvSpPr>
        <p:spPr>
          <a:xfrm>
            <a:off x="4211960" y="6561348"/>
            <a:ext cx="4932040" cy="296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pic>
        <p:nvPicPr>
          <p:cNvPr id="9" name="Obraz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1395197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250825" y="238089"/>
            <a:ext cx="8893175" cy="827946"/>
          </a:xfrm>
        </p:spPr>
        <p:txBody>
          <a:bodyPr>
            <a:normAutofit/>
          </a:bodyPr>
          <a:lstStyle>
            <a:lvl1pPr algn="ctr">
              <a:defRPr sz="2800" b="1">
                <a:solidFill>
                  <a:srgbClr val="800000"/>
                </a:solidFill>
                <a:latin typeface="Times New Roman" pitchFamily="18" charset="0"/>
                <a:cs typeface="Times New Roman" pitchFamily="18" charset="0"/>
              </a:defRPr>
            </a:lvl1pPr>
          </a:lstStyle>
          <a:p>
            <a:r>
              <a:rPr lang="pl-PL" smtClean="0"/>
              <a:t>Kliknij, aby edytować styl</a:t>
            </a:r>
            <a:endParaRPr lang="pl-PL"/>
          </a:p>
        </p:txBody>
      </p:sp>
      <p:sp>
        <p:nvSpPr>
          <p:cNvPr id="3" name="Symbol zastępczy zawartości 2"/>
          <p:cNvSpPr>
            <a:spLocks noGrp="1"/>
          </p:cNvSpPr>
          <p:nvPr>
            <p:ph idx="1"/>
          </p:nvPr>
        </p:nvSpPr>
        <p:spPr/>
        <p:txBody>
          <a:bodyPr>
            <a:normAutofit/>
          </a:bodyPr>
          <a:lstStyle>
            <a:lvl1pPr>
              <a:defRPr sz="2400">
                <a:solidFill>
                  <a:schemeClr val="accent1"/>
                </a:solidFill>
                <a:latin typeface="Times New Roman" pitchFamily="18" charset="0"/>
                <a:cs typeface="Times New Roman" pitchFamily="18" charset="0"/>
              </a:defRPr>
            </a:lvl1pPr>
            <a:lvl2pPr>
              <a:defRPr sz="2400">
                <a:solidFill>
                  <a:schemeClr val="accent1"/>
                </a:solidFill>
                <a:latin typeface="Times New Roman" pitchFamily="18" charset="0"/>
                <a:cs typeface="Times New Roman" pitchFamily="18" charset="0"/>
              </a:defRPr>
            </a:lvl2pPr>
            <a:lvl3pPr>
              <a:defRPr sz="2400">
                <a:solidFill>
                  <a:schemeClr val="accent1"/>
                </a:solidFill>
                <a:latin typeface="Times New Roman" pitchFamily="18" charset="0"/>
                <a:cs typeface="Times New Roman" pitchFamily="18" charset="0"/>
              </a:defRPr>
            </a:lvl3pPr>
            <a:lvl4pPr>
              <a:defRPr sz="2400">
                <a:solidFill>
                  <a:schemeClr val="accent1"/>
                </a:solidFill>
                <a:latin typeface="Times New Roman" pitchFamily="18" charset="0"/>
                <a:cs typeface="Times New Roman" pitchFamily="18" charset="0"/>
              </a:defRPr>
            </a:lvl4pPr>
            <a:lvl5pPr>
              <a:defRPr sz="2400">
                <a:solidFill>
                  <a:schemeClr val="accent1"/>
                </a:solidFill>
                <a:latin typeface="Times New Roman" pitchFamily="18" charset="0"/>
                <a:cs typeface="Times New Roman" pitchFamily="18"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F58FBFA3-B797-4295-A9F4-3B69D36443D7}" type="datetimeFigureOut">
              <a:rPr lang="pl-PL" smtClean="0"/>
              <a:t>03-11-2016</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E0509059-986B-478A-9828-63F3D4D0AEE9}" type="slidenum">
              <a:rPr lang="pl-PL" smtClean="0"/>
              <a:t>‹#›</a:t>
            </a:fld>
            <a:endParaRPr lang="pl-PL"/>
          </a:p>
        </p:txBody>
      </p:sp>
    </p:spTree>
    <p:extLst>
      <p:ext uri="{BB962C8B-B14F-4D97-AF65-F5344CB8AC3E}">
        <p14:creationId xmlns:p14="http://schemas.microsoft.com/office/powerpoint/2010/main" val="22901284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1_Strona tytułowa ">
    <p:spTree>
      <p:nvGrpSpPr>
        <p:cNvPr id="1" name=""/>
        <p:cNvGrpSpPr/>
        <p:nvPr/>
      </p:nvGrpSpPr>
      <p:grpSpPr>
        <a:xfrm>
          <a:off x="0" y="0"/>
          <a:ext cx="0" cy="0"/>
          <a:chOff x="0" y="0"/>
          <a:chExt cx="0" cy="0"/>
        </a:xfrm>
      </p:grpSpPr>
      <p:pic>
        <p:nvPicPr>
          <p:cNvPr id="15" name="Obraz 14"/>
          <p:cNvPicPr>
            <a:picLocks noChangeAspect="1"/>
          </p:cNvPicPr>
          <p:nvPr userDrawn="1"/>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userDrawn="1"/>
        </p:nvSpPr>
        <p:spPr>
          <a:xfrm>
            <a:off x="0" y="4868863"/>
            <a:ext cx="9143999" cy="11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pic>
        <p:nvPicPr>
          <p:cNvPr id="2" name="Obraz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
        <p:nvSpPr>
          <p:cNvPr id="3" name="pole tekstowe 2"/>
          <p:cNvSpPr txBox="1"/>
          <p:nvPr userDrawn="1"/>
        </p:nvSpPr>
        <p:spPr>
          <a:xfrm>
            <a:off x="0" y="1988839"/>
            <a:ext cx="9036496" cy="1440159"/>
          </a:xfrm>
          <a:prstGeom prst="rect">
            <a:avLst/>
          </a:prstGeom>
          <a:noFill/>
        </p:spPr>
        <p:txBody>
          <a:bodyPr wrap="none" lIns="0" tIns="0" rIns="0" bIns="0" rtlCol="0">
            <a:noAutofit/>
          </a:bodyPr>
          <a:lstStyle/>
          <a:p>
            <a:pPr algn="ctr">
              <a:lnSpc>
                <a:spcPct val="150000"/>
              </a:lnSpc>
              <a:buFont typeface="Arial" pitchFamily="34" charset="0"/>
              <a:buNone/>
            </a:pPr>
            <a:endParaRPr lang="pl-PL" sz="4400" dirty="0" err="1" smtClean="0">
              <a:solidFill>
                <a:srgbClr val="8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trona tytułowa ">
    <p:spTree>
      <p:nvGrpSpPr>
        <p:cNvPr id="1" name=""/>
        <p:cNvGrpSpPr/>
        <p:nvPr/>
      </p:nvGrpSpPr>
      <p:grpSpPr>
        <a:xfrm>
          <a:off x="0" y="0"/>
          <a:ext cx="0" cy="0"/>
          <a:chOff x="0" y="0"/>
          <a:chExt cx="0" cy="0"/>
        </a:xfrm>
      </p:grpSpPr>
      <p:pic>
        <p:nvPicPr>
          <p:cNvPr id="15" name="Obraz 14"/>
          <p:cNvPicPr>
            <a:picLocks noChangeAspect="1"/>
          </p:cNvPicPr>
          <p:nvPr/>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p:nvSpPr>
        <p:spPr>
          <a:xfrm>
            <a:off x="0" y="4868863"/>
            <a:ext cx="9143999" cy="11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hasCustomPrompt="1"/>
          </p:nvPr>
        </p:nvSpPr>
        <p:spPr>
          <a:xfrm>
            <a:off x="-1" y="1412776"/>
            <a:ext cx="9144000" cy="3497263"/>
          </a:xfrm>
        </p:spPr>
        <p:txBody>
          <a:bodyPr/>
          <a:lstStyle>
            <a:lvl1pPr>
              <a:defRPr/>
            </a:lvl1pPr>
          </a:lstStyle>
          <a:p>
            <a:r>
              <a:rPr lang="pl-PL" dirty="0" smtClean="0"/>
              <a:t>          </a:t>
            </a:r>
            <a:endParaRPr lang="pl-PL" dirty="0"/>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cSld name="2_Strona tytułowa ">
    <p:spTree>
      <p:nvGrpSpPr>
        <p:cNvPr id="1" name=""/>
        <p:cNvGrpSpPr/>
        <p:nvPr/>
      </p:nvGrpSpPr>
      <p:grpSpPr>
        <a:xfrm>
          <a:off x="0" y="0"/>
          <a:ext cx="0" cy="0"/>
          <a:chOff x="0" y="0"/>
          <a:chExt cx="0" cy="0"/>
        </a:xfrm>
      </p:grpSpPr>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hasCustomPrompt="1"/>
          </p:nvPr>
        </p:nvSpPr>
        <p:spPr>
          <a:xfrm>
            <a:off x="-1" y="1412776"/>
            <a:ext cx="9144000" cy="3497263"/>
          </a:xfrm>
        </p:spPr>
        <p:txBody>
          <a:bodyPr/>
          <a:lstStyle>
            <a:lvl1pPr>
              <a:defRPr/>
            </a:lvl1pPr>
          </a:lstStyle>
          <a:p>
            <a:r>
              <a:rPr lang="pl-PL" dirty="0" smtClean="0"/>
              <a:t>          </a:t>
            </a:r>
            <a:endParaRPr lang="pl-PL" dirty="0"/>
          </a:p>
        </p:txBody>
      </p:sp>
    </p:spTree>
    <p:extLst>
      <p:ext uri="{BB962C8B-B14F-4D97-AF65-F5344CB8AC3E}">
        <p14:creationId xmlns:p14="http://schemas.microsoft.com/office/powerpoint/2010/main" val="15861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 xmlns:p15="http://schemas.microsoft.com/office/powerpoint/2012/main">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3" name="Prostokąt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Prostokąt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Prostokąt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Prostokąt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Prostokąt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Prostokąt zaokrąglony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Prostokąt zaokrąglony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rostokąt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705600" y="4206240"/>
            <a:ext cx="960120" cy="457200"/>
          </a:xfrm>
        </p:spPr>
        <p:txBody>
          <a:bodyPr/>
          <a:lstStyle/>
          <a:p>
            <a:fld id="{04AF466F-BDA4-4F18-9C7B-FF0A9A1B0E80}" type="datetime1">
              <a:rPr lang="en-US" smtClean="0"/>
              <a:pPr/>
              <a:t>11/3/2016</a:t>
            </a:fld>
            <a:endParaRPr lang="en-US"/>
          </a:p>
        </p:txBody>
      </p:sp>
      <p:sp>
        <p:nvSpPr>
          <p:cNvPr id="17" name="Symbol zastępczy stopki 16"/>
          <p:cNvSpPr>
            <a:spLocks noGrp="1"/>
          </p:cNvSpPr>
          <p:nvPr>
            <p:ph type="ftr" sz="quarter" idx="11"/>
          </p:nvPr>
        </p:nvSpPr>
        <p:spPr>
          <a:xfrm>
            <a:off x="5410200" y="4205288"/>
            <a:ext cx="1295400" cy="457200"/>
          </a:xfrm>
        </p:spPr>
        <p:txBody>
          <a:bodyPr/>
          <a:lstStyle/>
          <a:p>
            <a:endParaRPr lang="en-US"/>
          </a:p>
        </p:txBody>
      </p:sp>
      <p:sp>
        <p:nvSpPr>
          <p:cNvPr id="29" name="Symbol zastępczy numeru slajd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E2D2B3B-882E-40F3-A32F-6DD516915044}" type="slidenum">
              <a:rPr lang="en-US" smtClean="0"/>
              <a:pPr/>
              <a:t>‹#›</a:t>
            </a:fld>
            <a:endParaRPr lang="en-US" dirty="0"/>
          </a:p>
        </p:txBody>
      </p:sp>
    </p:spTree>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58FBFA3-B797-4295-A9F4-3B69D36443D7}" type="datetimeFigureOut">
              <a:rPr lang="pl-PL" smtClean="0"/>
              <a:t>03-11-2016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0509059-986B-478A-9828-63F3D4D0AEE9}" type="slidenum">
              <a:rPr lang="pl-PL" smtClean="0"/>
              <a:t>‹#›</a:t>
            </a:fld>
            <a:endParaRPr lang="pl-PL"/>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3A9A7CB-BEE6-4F99-898E-913F06E8E125}" type="datetime1">
              <a:rPr lang="en-US" smtClean="0"/>
              <a:pPr/>
              <a:t>11/3/2016</a:t>
            </a:fld>
            <a:endParaRPr lang="en-US"/>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B6EE300C-6FC5-4FC3-AF1A-075E4F50620D}" type="datetime1">
              <a:rPr lang="en-US" smtClean="0"/>
              <a:pPr/>
              <a:t>11/3/2016</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381000" y="1143000"/>
            <a:ext cx="8382000" cy="1069848"/>
          </a:xfrm>
        </p:spPr>
        <p:txBody>
          <a:bodyPr anchor="ctr"/>
          <a:lstStyle>
            <a:lvl1pPr>
              <a:defRPr sz="4000" b="0" i="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daty 25"/>
          <p:cNvSpPr>
            <a:spLocks noGrp="1"/>
          </p:cNvSpPr>
          <p:nvPr>
            <p:ph type="dt" sz="half" idx="10"/>
          </p:nvPr>
        </p:nvSpPr>
        <p:spPr/>
        <p:txBody>
          <a:bodyPr rtlCol="0"/>
          <a:lstStyle/>
          <a:p>
            <a:fld id="{F50D295D-4A77-4DEB-B04C-9F4282A8BC04}" type="datetime1">
              <a:rPr lang="en-US" smtClean="0"/>
              <a:pPr/>
              <a:t>11/3/2016</a:t>
            </a:fld>
            <a:endParaRPr lang="en-US"/>
          </a:p>
        </p:txBody>
      </p:sp>
      <p:sp>
        <p:nvSpPr>
          <p:cNvPr id="27" name="Symbol zastępczy numeru slajdu 26"/>
          <p:cNvSpPr>
            <a:spLocks noGrp="1"/>
          </p:cNvSpPr>
          <p:nvPr>
            <p:ph type="sldNum" sz="quarter" idx="11"/>
          </p:nvPr>
        </p:nvSpPr>
        <p:spPr/>
        <p:txBody>
          <a:bodyPr rtlCol="0"/>
          <a:lstStyle/>
          <a:p>
            <a:fld id="{6E2D2B3B-882E-40F3-A32F-6DD516915044}" type="slidenum">
              <a:rPr lang="en-US" smtClean="0"/>
              <a:pPr/>
              <a:t>‹#›</a:t>
            </a:fld>
            <a:endParaRPr lang="en-US"/>
          </a:p>
        </p:txBody>
      </p:sp>
      <p:sp>
        <p:nvSpPr>
          <p:cNvPr id="28" name="Symbol zastępczy stopki 27"/>
          <p:cNvSpPr>
            <a:spLocks noGrp="1"/>
          </p:cNvSpPr>
          <p:nvPr>
            <p:ph type="ftr" sz="quarter" idx="12"/>
          </p:nvPr>
        </p:nvSpPr>
        <p:spPr/>
        <p:txBody>
          <a:bodyPr rtlCol="0"/>
          <a:lstStyle/>
          <a:p>
            <a:endParaRPr lang="en-US"/>
          </a:p>
        </p:txBody>
      </p:sp>
    </p:spTree>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a:xfrm>
            <a:off x="6583680" y="612648"/>
            <a:ext cx="957264" cy="457200"/>
          </a:xfrm>
        </p:spPr>
        <p:txBody>
          <a:bodyPr/>
          <a:lstStyle/>
          <a:p>
            <a:fld id="{02B28685-4D0C-42D5-8013-B5904CD1FCBC}" type="datetime1">
              <a:rPr lang="en-US" smtClean="0"/>
              <a:pPr/>
              <a:t>11/3/2016</a:t>
            </a:fld>
            <a:endParaRPr lang="en-US"/>
          </a:p>
        </p:txBody>
      </p:sp>
      <p:sp>
        <p:nvSpPr>
          <p:cNvPr id="4" name="Symbol zastępczy stopki 3"/>
          <p:cNvSpPr>
            <a:spLocks noGrp="1"/>
          </p:cNvSpPr>
          <p:nvPr>
            <p:ph type="ftr" sz="quarter" idx="11"/>
          </p:nvPr>
        </p:nvSpPr>
        <p:spPr>
          <a:xfrm>
            <a:off x="5257800" y="612648"/>
            <a:ext cx="1325880" cy="457200"/>
          </a:xfrm>
        </p:spPr>
        <p:txBody>
          <a:bodyPr/>
          <a:lstStyle/>
          <a:p>
            <a:endParaRPr lang="en-US"/>
          </a:p>
        </p:txBody>
      </p:sp>
      <p:sp>
        <p:nvSpPr>
          <p:cNvPr id="5" name="Symbol zastępczy numeru slajdu 4"/>
          <p:cNvSpPr>
            <a:spLocks noGrp="1"/>
          </p:cNvSpPr>
          <p:nvPr>
            <p:ph type="sldNum" sz="quarter" idx="12"/>
          </p:nvPr>
        </p:nvSpPr>
        <p:spPr>
          <a:xfrm>
            <a:off x="8174736" y="2272"/>
            <a:ext cx="762000" cy="365760"/>
          </a:xfrm>
        </p:spPr>
        <p:txBody>
          <a:bodyPr/>
          <a:lstStyle/>
          <a:p>
            <a:fld id="{6E2D2B3B-882E-40F3-A32F-6DD516915044}" type="slidenum">
              <a:rPr lang="en-US" smtClean="0"/>
              <a:pPr/>
              <a:t>‹#›</a:t>
            </a:fld>
            <a:endParaRPr lang="en-US"/>
          </a:p>
        </p:txBody>
      </p:sp>
    </p:spTree>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F226C0-9885-4BA9-BBFA-A52CBFEBB775}" type="datetime1">
              <a:rPr lang="en-US" smtClean="0"/>
              <a:pPr/>
              <a:t>11/3/2016</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353496" y="1101970"/>
            <a:ext cx="3383280" cy="877824"/>
          </a:xfrm>
        </p:spPr>
        <p:txBody>
          <a:bodyPr anchor="b"/>
          <a:lstStyle>
            <a:lvl1pPr algn="l">
              <a:buNone/>
              <a:defRPr sz="1800" b="1"/>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EBEE1B38-C5EB-4D66-9137-0AFE9CDEDE8F}" type="datetime1">
              <a:rPr lang="en-US" smtClean="0"/>
              <a:pPr/>
              <a:t>11/3/2016</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327B613C-1AD7-49D3-885D-F654C5CDBAA6}" type="datetime1">
              <a:rPr lang="en-US" smtClean="0"/>
              <a:pPr/>
              <a:t>11/3/2016</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trona rozdziałowa">
    <p:spTree>
      <p:nvGrpSpPr>
        <p:cNvPr id="1" name=""/>
        <p:cNvGrpSpPr/>
        <p:nvPr/>
      </p:nvGrpSpPr>
      <p:grpSpPr>
        <a:xfrm>
          <a:off x="0" y="0"/>
          <a:ext cx="0" cy="0"/>
          <a:chOff x="0" y="0"/>
          <a:chExt cx="0" cy="0"/>
        </a:xfrm>
      </p:grpSpPr>
      <p:pic>
        <p:nvPicPr>
          <p:cNvPr id="7" name="Obraz 6"/>
          <p:cNvPicPr>
            <a:picLocks noChangeAspect="1"/>
          </p:cNvPicPr>
          <p:nvPr/>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p:nvSpPr>
        <p:spPr>
          <a:xfrm>
            <a:off x="0" y="4868863"/>
            <a:ext cx="9143999" cy="11887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pl-PL" smtClean="0"/>
              <a:t>Kliknij, aby edytować style wzorca tekstu</a:t>
            </a:r>
          </a:p>
        </p:txBody>
      </p:sp>
      <p:sp>
        <p:nvSpPr>
          <p:cNvPr id="9" name="Symbol zastępczy obrazu 8"/>
          <p:cNvSpPr>
            <a:spLocks noGrp="1"/>
          </p:cNvSpPr>
          <p:nvPr>
            <p:ph type="pic" sz="quarter" idx="16"/>
          </p:nvPr>
        </p:nvSpPr>
        <p:spPr>
          <a:xfrm>
            <a:off x="0" y="1371600"/>
            <a:ext cx="9144000" cy="3497263"/>
          </a:xfrm>
        </p:spPr>
        <p:txBody>
          <a:bodyPr/>
          <a:lstStyle/>
          <a:p>
            <a:r>
              <a:rPr lang="pl-PL" smtClean="0"/>
              <a:t>Kliknij ikonę, aby dodać obraz</a:t>
            </a:r>
            <a:endParaRPr lang="pl-PL"/>
          </a:p>
        </p:txBody>
      </p:sp>
      <p:pic>
        <p:nvPicPr>
          <p:cNvPr id="8" name="Obraz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5483" y="224644"/>
            <a:ext cx="3112594" cy="856800"/>
          </a:xfrm>
          <a:prstGeom prst="rect">
            <a:avLst/>
          </a:prstGeom>
        </p:spPr>
      </p:pic>
    </p:spTree>
    <p:extLst>
      <p:ext uri="{BB962C8B-B14F-4D97-AF65-F5344CB8AC3E}">
        <p14:creationId xmlns:p14="http://schemas.microsoft.com/office/powerpoint/2010/main" val="543038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5216" userDrawn="1">
          <p15:clr>
            <a:srgbClr val="FBAE40"/>
          </p15:clr>
        </p15:guide>
        <p15:guide id="2" orient="horz" pos="1911" userDrawn="1">
          <p15:clr>
            <a:srgbClr val="FBAE40"/>
          </p15:clr>
        </p15:guide>
        <p15:guide id="3" orient="horz" pos="3430" userDrawn="1">
          <p15:clr>
            <a:srgbClr val="FBAE40"/>
          </p15:clr>
        </p15:guide>
        <p15:guide id="4" pos="272" userDrawn="1">
          <p15:clr>
            <a:srgbClr val="FBAE40"/>
          </p15:clr>
        </p15:guide>
        <p15:guide id="5" orient="horz" pos="3067" userDrawn="1">
          <p15:clr>
            <a:srgbClr val="FBAE40"/>
          </p15:clr>
        </p15:guide>
        <p15:guide id="6" orient="horz" pos="2931"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8FB4290-6522-4139-852E-05BD9E7F0D2E}" type="datetime1">
              <a:rPr lang="en-US" smtClean="0"/>
              <a:pPr/>
              <a:t>11/3/2016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1143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143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AB955F9-81EA-47C5-8059-9E5C2B437C70}" type="datetime1">
              <a:rPr lang="en-US" smtClean="0"/>
              <a:pPr/>
              <a:t>11/3/2016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przekładkowa 1">
    <p:spTree>
      <p:nvGrpSpPr>
        <p:cNvPr id="1" name=""/>
        <p:cNvGrpSpPr/>
        <p:nvPr/>
      </p:nvGrpSpPr>
      <p:grpSpPr>
        <a:xfrm>
          <a:off x="0" y="0"/>
          <a:ext cx="0" cy="0"/>
          <a:chOff x="0" y="0"/>
          <a:chExt cx="0" cy="0"/>
        </a:xfrm>
      </p:grpSpPr>
      <p:sp>
        <p:nvSpPr>
          <p:cNvPr id="13" name="Prostokąt 12"/>
          <p:cNvSpPr/>
          <p:nvPr/>
        </p:nvSpPr>
        <p:spPr>
          <a:xfrm>
            <a:off x="0" y="5445125"/>
            <a:ext cx="9143999" cy="107950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9" name="Symbol zastępczy obrazu 8"/>
          <p:cNvSpPr>
            <a:spLocks noGrp="1"/>
          </p:cNvSpPr>
          <p:nvPr>
            <p:ph type="pic" sz="quarter" idx="16"/>
          </p:nvPr>
        </p:nvSpPr>
        <p:spPr>
          <a:xfrm>
            <a:off x="0" y="1172777"/>
            <a:ext cx="9144000" cy="4272348"/>
          </a:xfrm>
        </p:spPr>
        <p:txBody>
          <a:bodyPr/>
          <a:lstStyle/>
          <a:p>
            <a:r>
              <a:rPr lang="pl-PL" smtClean="0"/>
              <a:t>Kliknij ikonę, aby dodać obraz</a:t>
            </a:r>
            <a:endParaRPr lang="pl-PL"/>
          </a:p>
        </p:txBody>
      </p:sp>
      <p:sp>
        <p:nvSpPr>
          <p:cNvPr id="18" name="Prostokąt 17"/>
          <p:cNvSpPr/>
          <p:nvPr/>
        </p:nvSpPr>
        <p:spPr>
          <a:xfrm>
            <a:off x="0" y="6524625"/>
            <a:ext cx="9144000" cy="333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sp>
        <p:nvSpPr>
          <p:cNvPr id="3" name="Symbol zastępczy tekstu 2"/>
          <p:cNvSpPr>
            <a:spLocks noGrp="1"/>
          </p:cNvSpPr>
          <p:nvPr>
            <p:ph type="body" sz="quarter" idx="17"/>
          </p:nvPr>
        </p:nvSpPr>
        <p:spPr>
          <a:xfrm>
            <a:off x="250825" y="5445125"/>
            <a:ext cx="8642350" cy="1079500"/>
          </a:xfrm>
        </p:spPr>
        <p:txBody>
          <a:bodyPr anchor="ctr"/>
          <a:lstStyle>
            <a:lvl1pPr algn="r">
              <a:defRPr/>
            </a:lvl1pPr>
          </a:lstStyle>
          <a:p>
            <a:pPr lvl="0"/>
            <a:r>
              <a:rPr lang="pl-PL" smtClean="0"/>
              <a:t>Kliknij, aby edytować style wzorca tekstu</a:t>
            </a:r>
          </a:p>
        </p:txBody>
      </p:sp>
      <p:sp>
        <p:nvSpPr>
          <p:cNvPr id="14" name="Tytuł 3"/>
          <p:cNvSpPr>
            <a:spLocks noGrp="1"/>
          </p:cNvSpPr>
          <p:nvPr>
            <p:ph type="title"/>
          </p:nvPr>
        </p:nvSpPr>
        <p:spPr>
          <a:xfrm>
            <a:off x="250825" y="238089"/>
            <a:ext cx="8642350" cy="827946"/>
          </a:xfrm>
        </p:spPr>
        <p:txBody>
          <a:bodyPr/>
          <a:lstStyle/>
          <a:p>
            <a:r>
              <a:rPr lang="pl-PL" smtClean="0"/>
              <a:t>Kliknij, aby edytować styl</a:t>
            </a:r>
            <a:endParaRPr lang="pl-PL" dirty="0"/>
          </a:p>
        </p:txBody>
      </p:sp>
      <p:pic>
        <p:nvPicPr>
          <p:cNvPr id="11" name="Obraz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6619438"/>
            <a:ext cx="3172730" cy="157934"/>
          </a:xfrm>
          <a:prstGeom prst="rect">
            <a:avLst/>
          </a:prstGeom>
        </p:spPr>
      </p:pic>
    </p:spTree>
    <p:extLst>
      <p:ext uri="{BB962C8B-B14F-4D97-AF65-F5344CB8AC3E}">
        <p14:creationId xmlns:p14="http://schemas.microsoft.com/office/powerpoint/2010/main" val="495270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rzekładkowa 2">
    <p:spTree>
      <p:nvGrpSpPr>
        <p:cNvPr id="1" name=""/>
        <p:cNvGrpSpPr/>
        <p:nvPr/>
      </p:nvGrpSpPr>
      <p:grpSpPr>
        <a:xfrm>
          <a:off x="0" y="0"/>
          <a:ext cx="0" cy="0"/>
          <a:chOff x="0" y="0"/>
          <a:chExt cx="0" cy="0"/>
        </a:xfrm>
      </p:grpSpPr>
      <p:sp>
        <p:nvSpPr>
          <p:cNvPr id="10" name="Symbol zastępczy zawartości 2"/>
          <p:cNvSpPr>
            <a:spLocks noGrp="1"/>
          </p:cNvSpPr>
          <p:nvPr>
            <p:ph sz="quarter" idx="14"/>
          </p:nvPr>
        </p:nvSpPr>
        <p:spPr>
          <a:xfrm>
            <a:off x="250825" y="1557339"/>
            <a:ext cx="8642350" cy="367186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Tree>
    <p:extLst>
      <p:ext uri="{BB962C8B-B14F-4D97-AF65-F5344CB8AC3E}">
        <p14:creationId xmlns:p14="http://schemas.microsoft.com/office/powerpoint/2010/main" val="1377102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ylko tytuł i podtytuł">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smtClean="0"/>
              <a:t>Kliknij, aby edytować styl</a:t>
            </a:r>
            <a:endParaRPr lang="pl-PL" dirty="0"/>
          </a:p>
        </p:txBody>
      </p:sp>
    </p:spTree>
    <p:extLst>
      <p:ext uri="{BB962C8B-B14F-4D97-AF65-F5344CB8AC3E}">
        <p14:creationId xmlns:p14="http://schemas.microsoft.com/office/powerpoint/2010/main" val="29613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sldNum="0" hdr="0" ftr="0" dt="0"/>
  <p:extLst mod="1">
    <p:ext uri="{DCECCB84-F9BA-43D5-87BE-67443E8EF086}">
      <p15:sldGuideLst xmlns:p15="http://schemas.microsoft.com/office/powerpoint/2012/main" xmlns="">
        <p15:guide id="1" pos="158" userDrawn="1">
          <p15:clr>
            <a:srgbClr val="FBAE40"/>
          </p15:clr>
        </p15:guide>
        <p15:guide id="2" pos="5602" userDrawn="1">
          <p15:clr>
            <a:srgbClr val="FBAE40"/>
          </p15:clr>
        </p15:guide>
        <p15:guide id="3" orient="horz" pos="2160" userDrawn="1">
          <p15:clr>
            <a:srgbClr val="FBAE40"/>
          </p15:clr>
        </p15:guide>
        <p15:guide id="4" orient="horz" pos="754" userDrawn="1">
          <p15:clr>
            <a:srgbClr val="FBAE40"/>
          </p15:clr>
        </p15:guide>
        <p15:guide id="5" orient="horz" pos="1139" userDrawn="1">
          <p15:clr>
            <a:srgbClr val="FBAE40"/>
          </p15:clr>
        </p15:guide>
        <p15:guide id="6" orient="horz" pos="1366" userDrawn="1">
          <p15:clr>
            <a:srgbClr val="FBAE40"/>
          </p15:clr>
        </p15:guide>
        <p15:guide id="7" pos="4898" userDrawn="1">
          <p15:clr>
            <a:srgbClr val="FBAE40"/>
          </p15:clr>
        </p15:guide>
        <p15:guide id="8" orient="horz" pos="404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image" Target="../media/image1.png"/><Relationship Id="rId2" Type="http://schemas.openxmlformats.org/officeDocument/2006/relationships/slideLayout" Target="../slideLayouts/slideLayout6.xml"/><Relationship Id="rId16" Type="http://schemas.openxmlformats.org/officeDocument/2006/relationships/theme" Target="../theme/theme2.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image" Target="../media/image2.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image" Target="../media/image1.png"/><Relationship Id="rId2" Type="http://schemas.openxmlformats.org/officeDocument/2006/relationships/slideLayout" Target="../slideLayouts/slideLayout21.xml"/><Relationship Id="rId16" Type="http://schemas.openxmlformats.org/officeDocument/2006/relationships/theme" Target="../theme/theme3.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theme" Target="../theme/theme4.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2.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Obraz 8"/>
          <p:cNvPicPr>
            <a:picLocks noChangeAspect="1"/>
          </p:cNvPicPr>
          <p:nvPr/>
        </p:nvPicPr>
        <p:blipFill rotWithShape="1">
          <a:blip r:embed="rId6">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3" name="Symbol zastępczy tekstu 2"/>
          <p:cNvSpPr>
            <a:spLocks noGrp="1"/>
          </p:cNvSpPr>
          <p:nvPr>
            <p:ph type="body" idx="1"/>
          </p:nvPr>
        </p:nvSpPr>
        <p:spPr>
          <a:xfrm>
            <a:off x="250825" y="1557338"/>
            <a:ext cx="8642350" cy="4751387"/>
          </a:xfrm>
          <a:prstGeom prst="rect">
            <a:avLst/>
          </a:prstGeom>
        </p:spPr>
        <p:txBody>
          <a:bodyPr vert="horz" lIns="0" tIns="0" rIns="0" bIns="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ytułu 4"/>
          <p:cNvSpPr>
            <a:spLocks noGrp="1"/>
          </p:cNvSpPr>
          <p:nvPr>
            <p:ph type="title"/>
          </p:nvPr>
        </p:nvSpPr>
        <p:spPr>
          <a:xfrm>
            <a:off x="250825" y="238089"/>
            <a:ext cx="6373403" cy="827946"/>
          </a:xfrm>
          <a:prstGeom prst="rect">
            <a:avLst/>
          </a:prstGeom>
        </p:spPr>
        <p:txBody>
          <a:bodyPr vert="horz" lIns="0" tIns="0" rIns="0" bIns="0" rtlCol="0" anchor="ctr">
            <a:normAutofit/>
          </a:bodyPr>
          <a:lstStyle/>
          <a:p>
            <a:r>
              <a:rPr lang="pl-PL" dirty="0" smtClean="0"/>
              <a:t>Kliknij, aby edytować styl</a:t>
            </a:r>
            <a:endParaRPr lang="pl-PL" dirty="0"/>
          </a:p>
        </p:txBody>
      </p:sp>
      <p:sp>
        <p:nvSpPr>
          <p:cNvPr id="13" name="Prostokąt 12"/>
          <p:cNvSpPr/>
          <p:nvPr/>
        </p:nvSpPr>
        <p:spPr>
          <a:xfrm>
            <a:off x="0" y="238089"/>
            <a:ext cx="143507" cy="827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pic>
        <p:nvPicPr>
          <p:cNvPr id="8" name="Obraz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40152" y="6619438"/>
            <a:ext cx="3172730" cy="157934"/>
          </a:xfrm>
          <a:prstGeom prst="rect">
            <a:avLst/>
          </a:prstGeom>
        </p:spPr>
      </p:pic>
    </p:spTree>
    <p:extLst>
      <p:ext uri="{BB962C8B-B14F-4D97-AF65-F5344CB8AC3E}">
        <p14:creationId xmlns:p14="http://schemas.microsoft.com/office/powerpoint/2010/main" val="3301499510"/>
      </p:ext>
    </p:extLst>
  </p:cSld>
  <p:clrMap bg1="lt1" tx1="dk1" bg2="lt2" tx2="dk2" accent1="accent1" accent2="accent2" accent3="accent3" accent4="accent4" accent5="accent5" accent6="accent6" hlink="hlink" folHlink="folHlink"/>
  <p:sldLayoutIdLst>
    <p:sldLayoutId id="2147483661" r:id="rId1"/>
    <p:sldLayoutId id="2147483686" r:id="rId2"/>
    <p:sldLayoutId id="2147483761" r:id="rId3"/>
    <p:sldLayoutId id="2147483815" r:id="rId4"/>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rtl="0" eaLnBrk="1" fontAlgn="base" hangingPunct="1">
        <a:spcBef>
          <a:spcPct val="0"/>
        </a:spcBef>
        <a:spcAft>
          <a:spcPct val="0"/>
        </a:spcAft>
        <a:defRPr lang="pl-PL" sz="2400" b="0" kern="1200" dirty="0">
          <a:solidFill>
            <a:schemeClr val="accent1"/>
          </a:solidFill>
          <a:latin typeface="+mj-lt"/>
          <a:ea typeface="+mj-ea"/>
          <a:cs typeface="Arial" pitchFamily="34" charset="0"/>
        </a:defRPr>
      </a:lvl1pPr>
      <a:lvl2pPr algn="l" rtl="0" eaLnBrk="1" fontAlgn="base" hangingPunct="1">
        <a:spcBef>
          <a:spcPct val="0"/>
        </a:spcBef>
        <a:spcAft>
          <a:spcPct val="0"/>
        </a:spcAft>
        <a:defRPr sz="2000" b="1">
          <a:solidFill>
            <a:schemeClr val="accent1"/>
          </a:solidFill>
          <a:latin typeface="Arial" pitchFamily="34" charset="0"/>
          <a:cs typeface="Arial" pitchFamily="34" charset="0"/>
        </a:defRPr>
      </a:lvl2pPr>
      <a:lvl3pPr algn="l" rtl="0" eaLnBrk="1" fontAlgn="base" hangingPunct="1">
        <a:spcBef>
          <a:spcPct val="0"/>
        </a:spcBef>
        <a:spcAft>
          <a:spcPct val="0"/>
        </a:spcAft>
        <a:defRPr sz="2000" b="1">
          <a:solidFill>
            <a:schemeClr val="accent1"/>
          </a:solidFill>
          <a:latin typeface="Arial" pitchFamily="34" charset="0"/>
          <a:cs typeface="Arial" pitchFamily="34" charset="0"/>
        </a:defRPr>
      </a:lvl3pPr>
      <a:lvl4pPr algn="l" rtl="0" eaLnBrk="1" fontAlgn="base" hangingPunct="1">
        <a:spcBef>
          <a:spcPct val="0"/>
        </a:spcBef>
        <a:spcAft>
          <a:spcPct val="0"/>
        </a:spcAft>
        <a:defRPr sz="2000" b="1">
          <a:solidFill>
            <a:schemeClr val="accent1"/>
          </a:solidFill>
          <a:latin typeface="Arial" pitchFamily="34" charset="0"/>
          <a:cs typeface="Arial" pitchFamily="34" charset="0"/>
        </a:defRPr>
      </a:lvl4pPr>
      <a:lvl5pPr algn="l" rtl="0" eaLnBrk="1" fontAlgn="base" hangingPunct="1">
        <a:spcBef>
          <a:spcPct val="0"/>
        </a:spcBef>
        <a:spcAft>
          <a:spcPct val="0"/>
        </a:spcAft>
        <a:defRPr sz="2000" b="1">
          <a:solidFill>
            <a:schemeClr val="accent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algn="l" defTabSz="180000" rtl="0" eaLnBrk="1" fontAlgn="base" hangingPunct="1">
        <a:spcBef>
          <a:spcPts val="300"/>
        </a:spcBef>
        <a:spcAft>
          <a:spcPct val="0"/>
        </a:spcAft>
        <a:buClr>
          <a:schemeClr val="accent1"/>
        </a:buClr>
        <a:buFont typeface="Arial" pitchFamily="34" charset="0"/>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1pPr>
      <a:lvl2pPr marL="180975" indent="-180975" algn="l" defTabSz="180000" rtl="0" eaLnBrk="1" fontAlgn="base" hangingPunct="1">
        <a:spcBef>
          <a:spcPts val="300"/>
        </a:spcBef>
        <a:spcAft>
          <a:spcPct val="0"/>
        </a:spcAft>
        <a:buClr>
          <a:schemeClr val="accent1"/>
        </a:buClr>
        <a:buSzPct val="140000"/>
        <a:buFont typeface="Arial" panose="020B0604020202020204" pitchFamily="34" charset="0"/>
        <a:buChar char="•"/>
        <a:tabLst>
          <a:tab pos="180975" algn="l"/>
          <a:tab pos="357188" algn="l"/>
          <a:tab pos="538163" algn="l"/>
          <a:tab pos="714375" algn="l"/>
          <a:tab pos="896938" algn="l"/>
        </a:tabLst>
        <a:defRPr sz="1400" kern="1200" spc="-20" baseline="0">
          <a:solidFill>
            <a:schemeClr val="tx2"/>
          </a:solidFill>
          <a:latin typeface="+mn-lt"/>
          <a:ea typeface="+mn-ea"/>
          <a:cs typeface="+mn-cs"/>
        </a:defRPr>
      </a:lvl2pPr>
      <a:lvl3pPr marL="358775" indent="-177800" algn="l" defTabSz="180000" rtl="0" eaLnBrk="1" fontAlgn="base" hangingPunct="1">
        <a:spcBef>
          <a:spcPts val="300"/>
        </a:spcBef>
        <a:spcAft>
          <a:spcPct val="0"/>
        </a:spcAft>
        <a:buClr>
          <a:schemeClr val="tx2"/>
        </a:buClr>
        <a:buSzPct val="140000"/>
        <a:buFont typeface="Arial" panose="020B0604020202020204" pitchFamily="34" charset="0"/>
        <a:buChar char="•"/>
        <a:tabLst>
          <a:tab pos="179388" algn="l"/>
          <a:tab pos="357188" algn="l"/>
          <a:tab pos="358775" algn="l"/>
          <a:tab pos="538163" algn="l"/>
          <a:tab pos="719138" algn="l"/>
          <a:tab pos="898525" algn="l"/>
          <a:tab pos="1079500" algn="l"/>
        </a:tabLst>
        <a:defRPr sz="1400" kern="1200" spc="-20" baseline="0">
          <a:solidFill>
            <a:schemeClr val="tx2"/>
          </a:solidFill>
          <a:latin typeface="+mn-lt"/>
          <a:ea typeface="+mn-ea"/>
          <a:cs typeface="+mn-cs"/>
        </a:defRPr>
      </a:lvl3pPr>
      <a:lvl4pPr marL="538163" indent="-180975" algn="l" defTabSz="180000" rtl="0" eaLnBrk="1" fontAlgn="base" hangingPunct="1">
        <a:spcBef>
          <a:spcPts val="300"/>
        </a:spcBef>
        <a:spcAft>
          <a:spcPct val="0"/>
        </a:spcAft>
        <a:buClr>
          <a:schemeClr val="accent1"/>
        </a:buClr>
        <a:buSzPct val="140000"/>
        <a:buFont typeface="Arial" panose="020B0604020202020204" pitchFamily="34" charset="0"/>
        <a:buChar char="◦"/>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4pPr>
      <a:lvl5pPr marL="714375" indent="-176213" algn="l" defTabSz="180000" rtl="0" eaLnBrk="1" fontAlgn="base" hangingPunct="1">
        <a:spcBef>
          <a:spcPts val="300"/>
        </a:spcBef>
        <a:spcAft>
          <a:spcPct val="0"/>
        </a:spcAft>
        <a:buClr>
          <a:schemeClr val="tx2"/>
        </a:buClr>
        <a:buSzPct val="140000"/>
        <a:buFont typeface="Arial" panose="020B0604020202020204" pitchFamily="34" charset="0"/>
        <a:buChar char="◦"/>
        <a:tabLst>
          <a:tab pos="179388" algn="l"/>
          <a:tab pos="358775" algn="l"/>
          <a:tab pos="539750" algn="l"/>
          <a:tab pos="719138" algn="l"/>
          <a:tab pos="1079500" algn="l"/>
        </a:tabLst>
        <a:defRPr sz="1400" kern="1200" spc="-20" baseline="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72" userDrawn="1">
          <p15:clr>
            <a:srgbClr val="F26B43"/>
          </p15:clr>
        </p15:guide>
        <p15:guide id="2" pos="5216" userDrawn="1">
          <p15:clr>
            <a:srgbClr val="F26B43"/>
          </p15:clr>
        </p15:guide>
        <p15:guide id="4" orient="horz" pos="981" userDrawn="1">
          <p15:clr>
            <a:srgbClr val="F26B43"/>
          </p15:clr>
        </p15:guide>
        <p15:guide id="6" pos="5602" userDrawn="1">
          <p15:clr>
            <a:srgbClr val="F26B43"/>
          </p15:clr>
        </p15:guide>
        <p15:guide id="7" orient="horz" pos="4110" userDrawn="1">
          <p15:clr>
            <a:srgbClr val="F26B43"/>
          </p15:clr>
        </p15:guide>
        <p15:guide id="8" orient="horz" pos="3974" userDrawn="1">
          <p15:clr>
            <a:srgbClr val="F26B43"/>
          </p15:clr>
        </p15:guide>
        <p15:guide id="9" orient="horz" pos="663" userDrawn="1">
          <p15:clr>
            <a:srgbClr val="F26B43"/>
          </p15:clr>
        </p15:guide>
        <p15:guide id="10" orient="horz" pos="142" userDrawn="1">
          <p15:clr>
            <a:srgbClr val="F26B43"/>
          </p15:clr>
        </p15:guide>
        <p15:guide id="11" pos="158" userDrawn="1">
          <p15:clr>
            <a:srgbClr val="F26B43"/>
          </p15:clr>
        </p15:guide>
        <p15:guide id="12" pos="3243" userDrawn="1">
          <p15:clr>
            <a:srgbClr val="F26B43"/>
          </p15:clr>
        </p15:guide>
        <p15:guide id="13" orient="horz" pos="2160" userDrawn="1">
          <p15:clr>
            <a:srgbClr val="F26B43"/>
          </p15:clr>
        </p15:guide>
        <p15:guide id="14" orient="horz" pos="386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Obraz 8"/>
          <p:cNvPicPr>
            <a:picLocks noChangeAspect="1"/>
          </p:cNvPicPr>
          <p:nvPr/>
        </p:nvPicPr>
        <p:blipFill rotWithShape="1">
          <a:blip r:embed="rId17">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3" name="Symbol zastępczy tekstu 2"/>
          <p:cNvSpPr>
            <a:spLocks noGrp="1"/>
          </p:cNvSpPr>
          <p:nvPr>
            <p:ph type="body" idx="1"/>
          </p:nvPr>
        </p:nvSpPr>
        <p:spPr>
          <a:xfrm>
            <a:off x="250825" y="1557338"/>
            <a:ext cx="8642350" cy="4751387"/>
          </a:xfrm>
          <a:prstGeom prst="rect">
            <a:avLst/>
          </a:prstGeom>
        </p:spPr>
        <p:txBody>
          <a:bodyPr vert="horz" lIns="0" tIns="0" rIns="0" bIns="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ytułu 4"/>
          <p:cNvSpPr>
            <a:spLocks noGrp="1"/>
          </p:cNvSpPr>
          <p:nvPr>
            <p:ph type="title"/>
          </p:nvPr>
        </p:nvSpPr>
        <p:spPr>
          <a:xfrm>
            <a:off x="250825" y="238089"/>
            <a:ext cx="6373403" cy="827946"/>
          </a:xfrm>
          <a:prstGeom prst="rect">
            <a:avLst/>
          </a:prstGeom>
        </p:spPr>
        <p:txBody>
          <a:bodyPr vert="horz" lIns="0" tIns="0" rIns="0" bIns="0" rtlCol="0" anchor="ctr">
            <a:normAutofit/>
          </a:bodyPr>
          <a:lstStyle/>
          <a:p>
            <a:r>
              <a:rPr lang="pl-PL" dirty="0" smtClean="0"/>
              <a:t>Kliknij, aby edytować styl</a:t>
            </a:r>
            <a:endParaRPr lang="pl-PL" dirty="0"/>
          </a:p>
        </p:txBody>
      </p:sp>
      <p:sp>
        <p:nvSpPr>
          <p:cNvPr id="13" name="Prostokąt 12"/>
          <p:cNvSpPr/>
          <p:nvPr/>
        </p:nvSpPr>
        <p:spPr>
          <a:xfrm>
            <a:off x="0" y="238089"/>
            <a:ext cx="143507" cy="827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pic>
        <p:nvPicPr>
          <p:cNvPr id="8" name="Obraz 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940152" y="6619438"/>
            <a:ext cx="3172730" cy="157934"/>
          </a:xfrm>
          <a:prstGeom prst="rect">
            <a:avLst/>
          </a:prstGeom>
        </p:spPr>
      </p:pic>
    </p:spTree>
    <p:extLst>
      <p:ext uri="{BB962C8B-B14F-4D97-AF65-F5344CB8AC3E}">
        <p14:creationId xmlns:p14="http://schemas.microsoft.com/office/powerpoint/2010/main" val="330149951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rtl="0" eaLnBrk="1" fontAlgn="base" hangingPunct="1">
        <a:spcBef>
          <a:spcPct val="0"/>
        </a:spcBef>
        <a:spcAft>
          <a:spcPct val="0"/>
        </a:spcAft>
        <a:defRPr lang="pl-PL" sz="2400" b="0" kern="1200" dirty="0">
          <a:solidFill>
            <a:schemeClr val="accent1"/>
          </a:solidFill>
          <a:latin typeface="+mj-lt"/>
          <a:ea typeface="+mj-ea"/>
          <a:cs typeface="Arial" pitchFamily="34" charset="0"/>
        </a:defRPr>
      </a:lvl1pPr>
      <a:lvl2pPr algn="l" rtl="0" eaLnBrk="1" fontAlgn="base" hangingPunct="1">
        <a:spcBef>
          <a:spcPct val="0"/>
        </a:spcBef>
        <a:spcAft>
          <a:spcPct val="0"/>
        </a:spcAft>
        <a:defRPr sz="2000" b="1">
          <a:solidFill>
            <a:schemeClr val="accent1"/>
          </a:solidFill>
          <a:latin typeface="Arial" pitchFamily="34" charset="0"/>
          <a:cs typeface="Arial" pitchFamily="34" charset="0"/>
        </a:defRPr>
      </a:lvl2pPr>
      <a:lvl3pPr algn="l" rtl="0" eaLnBrk="1" fontAlgn="base" hangingPunct="1">
        <a:spcBef>
          <a:spcPct val="0"/>
        </a:spcBef>
        <a:spcAft>
          <a:spcPct val="0"/>
        </a:spcAft>
        <a:defRPr sz="2000" b="1">
          <a:solidFill>
            <a:schemeClr val="accent1"/>
          </a:solidFill>
          <a:latin typeface="Arial" pitchFamily="34" charset="0"/>
          <a:cs typeface="Arial" pitchFamily="34" charset="0"/>
        </a:defRPr>
      </a:lvl3pPr>
      <a:lvl4pPr algn="l" rtl="0" eaLnBrk="1" fontAlgn="base" hangingPunct="1">
        <a:spcBef>
          <a:spcPct val="0"/>
        </a:spcBef>
        <a:spcAft>
          <a:spcPct val="0"/>
        </a:spcAft>
        <a:defRPr sz="2000" b="1">
          <a:solidFill>
            <a:schemeClr val="accent1"/>
          </a:solidFill>
          <a:latin typeface="Arial" pitchFamily="34" charset="0"/>
          <a:cs typeface="Arial" pitchFamily="34" charset="0"/>
        </a:defRPr>
      </a:lvl4pPr>
      <a:lvl5pPr algn="l" rtl="0" eaLnBrk="1" fontAlgn="base" hangingPunct="1">
        <a:spcBef>
          <a:spcPct val="0"/>
        </a:spcBef>
        <a:spcAft>
          <a:spcPct val="0"/>
        </a:spcAft>
        <a:defRPr sz="2000" b="1">
          <a:solidFill>
            <a:schemeClr val="accent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algn="l" defTabSz="180000" rtl="0" eaLnBrk="1" fontAlgn="base" hangingPunct="1">
        <a:spcBef>
          <a:spcPts val="300"/>
        </a:spcBef>
        <a:spcAft>
          <a:spcPct val="0"/>
        </a:spcAft>
        <a:buClr>
          <a:schemeClr val="accent1"/>
        </a:buClr>
        <a:buFont typeface="Arial" pitchFamily="34" charset="0"/>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1pPr>
      <a:lvl2pPr marL="180975" indent="-180975" algn="l" defTabSz="180000" rtl="0" eaLnBrk="1" fontAlgn="base" hangingPunct="1">
        <a:spcBef>
          <a:spcPts val="300"/>
        </a:spcBef>
        <a:spcAft>
          <a:spcPct val="0"/>
        </a:spcAft>
        <a:buClr>
          <a:schemeClr val="accent1"/>
        </a:buClr>
        <a:buSzPct val="140000"/>
        <a:buFont typeface="Arial" panose="020B0604020202020204" pitchFamily="34" charset="0"/>
        <a:buChar char="•"/>
        <a:tabLst>
          <a:tab pos="180975" algn="l"/>
          <a:tab pos="357188" algn="l"/>
          <a:tab pos="538163" algn="l"/>
          <a:tab pos="714375" algn="l"/>
          <a:tab pos="896938" algn="l"/>
        </a:tabLst>
        <a:defRPr sz="1400" kern="1200" spc="-20" baseline="0">
          <a:solidFill>
            <a:schemeClr val="tx2"/>
          </a:solidFill>
          <a:latin typeface="+mn-lt"/>
          <a:ea typeface="+mn-ea"/>
          <a:cs typeface="+mn-cs"/>
        </a:defRPr>
      </a:lvl2pPr>
      <a:lvl3pPr marL="358775" indent="-177800" algn="l" defTabSz="180000" rtl="0" eaLnBrk="1" fontAlgn="base" hangingPunct="1">
        <a:spcBef>
          <a:spcPts val="300"/>
        </a:spcBef>
        <a:spcAft>
          <a:spcPct val="0"/>
        </a:spcAft>
        <a:buClr>
          <a:schemeClr val="tx2"/>
        </a:buClr>
        <a:buSzPct val="140000"/>
        <a:buFont typeface="Arial" panose="020B0604020202020204" pitchFamily="34" charset="0"/>
        <a:buChar char="•"/>
        <a:tabLst>
          <a:tab pos="179388" algn="l"/>
          <a:tab pos="357188" algn="l"/>
          <a:tab pos="358775" algn="l"/>
          <a:tab pos="538163" algn="l"/>
          <a:tab pos="719138" algn="l"/>
          <a:tab pos="898525" algn="l"/>
          <a:tab pos="1079500" algn="l"/>
        </a:tabLst>
        <a:defRPr sz="1400" kern="1200" spc="-20" baseline="0">
          <a:solidFill>
            <a:schemeClr val="tx2"/>
          </a:solidFill>
          <a:latin typeface="+mn-lt"/>
          <a:ea typeface="+mn-ea"/>
          <a:cs typeface="+mn-cs"/>
        </a:defRPr>
      </a:lvl3pPr>
      <a:lvl4pPr marL="538163" indent="-180975" algn="l" defTabSz="180000" rtl="0" eaLnBrk="1" fontAlgn="base" hangingPunct="1">
        <a:spcBef>
          <a:spcPts val="300"/>
        </a:spcBef>
        <a:spcAft>
          <a:spcPct val="0"/>
        </a:spcAft>
        <a:buClr>
          <a:schemeClr val="accent1"/>
        </a:buClr>
        <a:buSzPct val="140000"/>
        <a:buFont typeface="Arial" panose="020B0604020202020204" pitchFamily="34" charset="0"/>
        <a:buChar char="◦"/>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4pPr>
      <a:lvl5pPr marL="714375" indent="-176213" algn="l" defTabSz="180000" rtl="0" eaLnBrk="1" fontAlgn="base" hangingPunct="1">
        <a:spcBef>
          <a:spcPts val="300"/>
        </a:spcBef>
        <a:spcAft>
          <a:spcPct val="0"/>
        </a:spcAft>
        <a:buClr>
          <a:schemeClr val="tx2"/>
        </a:buClr>
        <a:buSzPct val="140000"/>
        <a:buFont typeface="Arial" panose="020B0604020202020204" pitchFamily="34" charset="0"/>
        <a:buChar char="◦"/>
        <a:tabLst>
          <a:tab pos="179388" algn="l"/>
          <a:tab pos="358775" algn="l"/>
          <a:tab pos="539750" algn="l"/>
          <a:tab pos="719138" algn="l"/>
          <a:tab pos="1079500" algn="l"/>
        </a:tabLst>
        <a:defRPr sz="1400" kern="1200" spc="-20" baseline="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72" userDrawn="1">
          <p15:clr>
            <a:srgbClr val="F26B43"/>
          </p15:clr>
        </p15:guide>
        <p15:guide id="2" pos="5216" userDrawn="1">
          <p15:clr>
            <a:srgbClr val="F26B43"/>
          </p15:clr>
        </p15:guide>
        <p15:guide id="4" orient="horz" pos="981" userDrawn="1">
          <p15:clr>
            <a:srgbClr val="F26B43"/>
          </p15:clr>
        </p15:guide>
        <p15:guide id="6" pos="5602" userDrawn="1">
          <p15:clr>
            <a:srgbClr val="F26B43"/>
          </p15:clr>
        </p15:guide>
        <p15:guide id="7" orient="horz" pos="4110" userDrawn="1">
          <p15:clr>
            <a:srgbClr val="F26B43"/>
          </p15:clr>
        </p15:guide>
        <p15:guide id="8" orient="horz" pos="3974" userDrawn="1">
          <p15:clr>
            <a:srgbClr val="F26B43"/>
          </p15:clr>
        </p15:guide>
        <p15:guide id="9" orient="horz" pos="663" userDrawn="1">
          <p15:clr>
            <a:srgbClr val="F26B43"/>
          </p15:clr>
        </p15:guide>
        <p15:guide id="10" orient="horz" pos="142" userDrawn="1">
          <p15:clr>
            <a:srgbClr val="F26B43"/>
          </p15:clr>
        </p15:guide>
        <p15:guide id="11" pos="158" userDrawn="1">
          <p15:clr>
            <a:srgbClr val="F26B43"/>
          </p15:clr>
        </p15:guide>
        <p15:guide id="12" pos="3243" userDrawn="1">
          <p15:clr>
            <a:srgbClr val="F26B43"/>
          </p15:clr>
        </p15:guide>
        <p15:guide id="13" orient="horz" pos="2160" userDrawn="1">
          <p15:clr>
            <a:srgbClr val="F26B43"/>
          </p15:clr>
        </p15:guide>
        <p15:guide id="14" orient="horz" pos="3861"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Obraz 8"/>
          <p:cNvPicPr>
            <a:picLocks noChangeAspect="1"/>
          </p:cNvPicPr>
          <p:nvPr/>
        </p:nvPicPr>
        <p:blipFill rotWithShape="1">
          <a:blip r:embed="rId17">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3" name="Symbol zastępczy tekstu 2"/>
          <p:cNvSpPr>
            <a:spLocks noGrp="1"/>
          </p:cNvSpPr>
          <p:nvPr>
            <p:ph type="body" idx="1"/>
          </p:nvPr>
        </p:nvSpPr>
        <p:spPr>
          <a:xfrm>
            <a:off x="250825" y="1557338"/>
            <a:ext cx="8642350" cy="4751387"/>
          </a:xfrm>
          <a:prstGeom prst="rect">
            <a:avLst/>
          </a:prstGeom>
        </p:spPr>
        <p:txBody>
          <a:bodyPr vert="horz" lIns="0" tIns="0" rIns="0" bIns="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ytułu 4"/>
          <p:cNvSpPr>
            <a:spLocks noGrp="1"/>
          </p:cNvSpPr>
          <p:nvPr>
            <p:ph type="title"/>
          </p:nvPr>
        </p:nvSpPr>
        <p:spPr>
          <a:xfrm>
            <a:off x="250825" y="238089"/>
            <a:ext cx="6373403" cy="827946"/>
          </a:xfrm>
          <a:prstGeom prst="rect">
            <a:avLst/>
          </a:prstGeom>
        </p:spPr>
        <p:txBody>
          <a:bodyPr vert="horz" lIns="0" tIns="0" rIns="0" bIns="0" rtlCol="0" anchor="ctr">
            <a:normAutofit/>
          </a:bodyPr>
          <a:lstStyle/>
          <a:p>
            <a:r>
              <a:rPr lang="pl-PL" dirty="0" smtClean="0"/>
              <a:t>Kliknij, aby edytować styl</a:t>
            </a:r>
            <a:endParaRPr lang="pl-PL" dirty="0"/>
          </a:p>
        </p:txBody>
      </p:sp>
      <p:sp>
        <p:nvSpPr>
          <p:cNvPr id="13" name="Prostokąt 12"/>
          <p:cNvSpPr/>
          <p:nvPr/>
        </p:nvSpPr>
        <p:spPr>
          <a:xfrm>
            <a:off x="0" y="238089"/>
            <a:ext cx="143507" cy="827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pic>
        <p:nvPicPr>
          <p:cNvPr id="8" name="Obraz 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940152" y="6619438"/>
            <a:ext cx="3172730" cy="157934"/>
          </a:xfrm>
          <a:prstGeom prst="rect">
            <a:avLst/>
          </a:prstGeom>
        </p:spPr>
      </p:pic>
    </p:spTree>
    <p:extLst>
      <p:ext uri="{BB962C8B-B14F-4D97-AF65-F5344CB8AC3E}">
        <p14:creationId xmlns:p14="http://schemas.microsoft.com/office/powerpoint/2010/main" val="330149951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rtl="0" eaLnBrk="1" fontAlgn="base" hangingPunct="1">
        <a:spcBef>
          <a:spcPct val="0"/>
        </a:spcBef>
        <a:spcAft>
          <a:spcPct val="0"/>
        </a:spcAft>
        <a:defRPr lang="pl-PL" sz="2400" b="0" kern="1200" dirty="0">
          <a:solidFill>
            <a:schemeClr val="accent1"/>
          </a:solidFill>
          <a:latin typeface="+mj-lt"/>
          <a:ea typeface="+mj-ea"/>
          <a:cs typeface="Arial" pitchFamily="34" charset="0"/>
        </a:defRPr>
      </a:lvl1pPr>
      <a:lvl2pPr algn="l" rtl="0" eaLnBrk="1" fontAlgn="base" hangingPunct="1">
        <a:spcBef>
          <a:spcPct val="0"/>
        </a:spcBef>
        <a:spcAft>
          <a:spcPct val="0"/>
        </a:spcAft>
        <a:defRPr sz="2000" b="1">
          <a:solidFill>
            <a:schemeClr val="accent1"/>
          </a:solidFill>
          <a:latin typeface="Arial" pitchFamily="34" charset="0"/>
          <a:cs typeface="Arial" pitchFamily="34" charset="0"/>
        </a:defRPr>
      </a:lvl2pPr>
      <a:lvl3pPr algn="l" rtl="0" eaLnBrk="1" fontAlgn="base" hangingPunct="1">
        <a:spcBef>
          <a:spcPct val="0"/>
        </a:spcBef>
        <a:spcAft>
          <a:spcPct val="0"/>
        </a:spcAft>
        <a:defRPr sz="2000" b="1">
          <a:solidFill>
            <a:schemeClr val="accent1"/>
          </a:solidFill>
          <a:latin typeface="Arial" pitchFamily="34" charset="0"/>
          <a:cs typeface="Arial" pitchFamily="34" charset="0"/>
        </a:defRPr>
      </a:lvl3pPr>
      <a:lvl4pPr algn="l" rtl="0" eaLnBrk="1" fontAlgn="base" hangingPunct="1">
        <a:spcBef>
          <a:spcPct val="0"/>
        </a:spcBef>
        <a:spcAft>
          <a:spcPct val="0"/>
        </a:spcAft>
        <a:defRPr sz="2000" b="1">
          <a:solidFill>
            <a:schemeClr val="accent1"/>
          </a:solidFill>
          <a:latin typeface="Arial" pitchFamily="34" charset="0"/>
          <a:cs typeface="Arial" pitchFamily="34" charset="0"/>
        </a:defRPr>
      </a:lvl4pPr>
      <a:lvl5pPr algn="l" rtl="0" eaLnBrk="1" fontAlgn="base" hangingPunct="1">
        <a:spcBef>
          <a:spcPct val="0"/>
        </a:spcBef>
        <a:spcAft>
          <a:spcPct val="0"/>
        </a:spcAft>
        <a:defRPr sz="2000" b="1">
          <a:solidFill>
            <a:schemeClr val="accent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algn="l" defTabSz="180000" rtl="0" eaLnBrk="1" fontAlgn="base" hangingPunct="1">
        <a:spcBef>
          <a:spcPts val="300"/>
        </a:spcBef>
        <a:spcAft>
          <a:spcPct val="0"/>
        </a:spcAft>
        <a:buClr>
          <a:schemeClr val="accent1"/>
        </a:buClr>
        <a:buFont typeface="Arial" pitchFamily="34" charset="0"/>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1pPr>
      <a:lvl2pPr marL="180975" indent="-180975" algn="l" defTabSz="180000" rtl="0" eaLnBrk="1" fontAlgn="base" hangingPunct="1">
        <a:spcBef>
          <a:spcPts val="300"/>
        </a:spcBef>
        <a:spcAft>
          <a:spcPct val="0"/>
        </a:spcAft>
        <a:buClr>
          <a:schemeClr val="accent1"/>
        </a:buClr>
        <a:buSzPct val="140000"/>
        <a:buFont typeface="Arial" panose="020B0604020202020204" pitchFamily="34" charset="0"/>
        <a:buChar char="•"/>
        <a:tabLst>
          <a:tab pos="180975" algn="l"/>
          <a:tab pos="357188" algn="l"/>
          <a:tab pos="538163" algn="l"/>
          <a:tab pos="714375" algn="l"/>
          <a:tab pos="896938" algn="l"/>
        </a:tabLst>
        <a:defRPr sz="1400" kern="1200" spc="-20" baseline="0">
          <a:solidFill>
            <a:schemeClr val="tx2"/>
          </a:solidFill>
          <a:latin typeface="+mn-lt"/>
          <a:ea typeface="+mn-ea"/>
          <a:cs typeface="+mn-cs"/>
        </a:defRPr>
      </a:lvl2pPr>
      <a:lvl3pPr marL="358775" indent="-177800" algn="l" defTabSz="180000" rtl="0" eaLnBrk="1" fontAlgn="base" hangingPunct="1">
        <a:spcBef>
          <a:spcPts val="300"/>
        </a:spcBef>
        <a:spcAft>
          <a:spcPct val="0"/>
        </a:spcAft>
        <a:buClr>
          <a:schemeClr val="tx2"/>
        </a:buClr>
        <a:buSzPct val="140000"/>
        <a:buFont typeface="Arial" panose="020B0604020202020204" pitchFamily="34" charset="0"/>
        <a:buChar char="•"/>
        <a:tabLst>
          <a:tab pos="179388" algn="l"/>
          <a:tab pos="357188" algn="l"/>
          <a:tab pos="358775" algn="l"/>
          <a:tab pos="538163" algn="l"/>
          <a:tab pos="719138" algn="l"/>
          <a:tab pos="898525" algn="l"/>
          <a:tab pos="1079500" algn="l"/>
        </a:tabLst>
        <a:defRPr sz="1400" kern="1200" spc="-20" baseline="0">
          <a:solidFill>
            <a:schemeClr val="tx2"/>
          </a:solidFill>
          <a:latin typeface="+mn-lt"/>
          <a:ea typeface="+mn-ea"/>
          <a:cs typeface="+mn-cs"/>
        </a:defRPr>
      </a:lvl3pPr>
      <a:lvl4pPr marL="538163" indent="-180975" algn="l" defTabSz="180000" rtl="0" eaLnBrk="1" fontAlgn="base" hangingPunct="1">
        <a:spcBef>
          <a:spcPts val="300"/>
        </a:spcBef>
        <a:spcAft>
          <a:spcPct val="0"/>
        </a:spcAft>
        <a:buClr>
          <a:schemeClr val="accent1"/>
        </a:buClr>
        <a:buSzPct val="140000"/>
        <a:buFont typeface="Arial" panose="020B0604020202020204" pitchFamily="34" charset="0"/>
        <a:buChar char="◦"/>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4pPr>
      <a:lvl5pPr marL="714375" indent="-176213" algn="l" defTabSz="180000" rtl="0" eaLnBrk="1" fontAlgn="base" hangingPunct="1">
        <a:spcBef>
          <a:spcPts val="300"/>
        </a:spcBef>
        <a:spcAft>
          <a:spcPct val="0"/>
        </a:spcAft>
        <a:buClr>
          <a:schemeClr val="tx2"/>
        </a:buClr>
        <a:buSzPct val="140000"/>
        <a:buFont typeface="Arial" panose="020B0604020202020204" pitchFamily="34" charset="0"/>
        <a:buChar char="◦"/>
        <a:tabLst>
          <a:tab pos="179388" algn="l"/>
          <a:tab pos="358775" algn="l"/>
          <a:tab pos="539750" algn="l"/>
          <a:tab pos="719138" algn="l"/>
          <a:tab pos="1079500" algn="l"/>
        </a:tabLst>
        <a:defRPr sz="1400" kern="1200" spc="-20" baseline="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272" userDrawn="1">
          <p15:clr>
            <a:srgbClr val="F26B43"/>
          </p15:clr>
        </p15:guide>
        <p15:guide id="2" pos="5216" userDrawn="1">
          <p15:clr>
            <a:srgbClr val="F26B43"/>
          </p15:clr>
        </p15:guide>
        <p15:guide id="4" orient="horz" pos="981" userDrawn="1">
          <p15:clr>
            <a:srgbClr val="F26B43"/>
          </p15:clr>
        </p15:guide>
        <p15:guide id="6" pos="5602" userDrawn="1">
          <p15:clr>
            <a:srgbClr val="F26B43"/>
          </p15:clr>
        </p15:guide>
        <p15:guide id="7" orient="horz" pos="4110" userDrawn="1">
          <p15:clr>
            <a:srgbClr val="F26B43"/>
          </p15:clr>
        </p15:guide>
        <p15:guide id="8" orient="horz" pos="3974" userDrawn="1">
          <p15:clr>
            <a:srgbClr val="F26B43"/>
          </p15:clr>
        </p15:guide>
        <p15:guide id="9" orient="horz" pos="663" userDrawn="1">
          <p15:clr>
            <a:srgbClr val="F26B43"/>
          </p15:clr>
        </p15:guide>
        <p15:guide id="10" orient="horz" pos="142" userDrawn="1">
          <p15:clr>
            <a:srgbClr val="F26B43"/>
          </p15:clr>
        </p15:guide>
        <p15:guide id="11" pos="158" userDrawn="1">
          <p15:clr>
            <a:srgbClr val="F26B43"/>
          </p15:clr>
        </p15:guide>
        <p15:guide id="12" pos="3243" userDrawn="1">
          <p15:clr>
            <a:srgbClr val="F26B43"/>
          </p15:clr>
        </p15:guide>
        <p15:guide id="13" orient="horz" pos="2160" userDrawn="1">
          <p15:clr>
            <a:srgbClr val="F26B43"/>
          </p15:clr>
        </p15:guide>
        <p15:guide id="14" orient="horz" pos="3861"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Obraz 8"/>
          <p:cNvPicPr>
            <a:picLocks noChangeAspect="1"/>
          </p:cNvPicPr>
          <p:nvPr/>
        </p:nvPicPr>
        <p:blipFill rotWithShape="1">
          <a:blip r:embed="rId18">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3" name="Symbol zastępczy tekstu 2"/>
          <p:cNvSpPr>
            <a:spLocks noGrp="1"/>
          </p:cNvSpPr>
          <p:nvPr>
            <p:ph type="body" idx="1"/>
          </p:nvPr>
        </p:nvSpPr>
        <p:spPr>
          <a:xfrm>
            <a:off x="250825" y="1557338"/>
            <a:ext cx="8642350" cy="4751387"/>
          </a:xfrm>
          <a:prstGeom prst="rect">
            <a:avLst/>
          </a:prstGeom>
        </p:spPr>
        <p:txBody>
          <a:bodyPr vert="horz" lIns="0" tIns="0" rIns="0" bIns="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ytułu 4"/>
          <p:cNvSpPr>
            <a:spLocks noGrp="1"/>
          </p:cNvSpPr>
          <p:nvPr>
            <p:ph type="title"/>
          </p:nvPr>
        </p:nvSpPr>
        <p:spPr>
          <a:xfrm>
            <a:off x="250825" y="238089"/>
            <a:ext cx="6373403" cy="827946"/>
          </a:xfrm>
          <a:prstGeom prst="rect">
            <a:avLst/>
          </a:prstGeom>
        </p:spPr>
        <p:txBody>
          <a:bodyPr vert="horz" lIns="0" tIns="0" rIns="0" bIns="0" rtlCol="0" anchor="ctr">
            <a:normAutofit/>
          </a:bodyPr>
          <a:lstStyle/>
          <a:p>
            <a:r>
              <a:rPr lang="pl-PL" dirty="0" smtClean="0"/>
              <a:t>Kliknij, aby edytować styl</a:t>
            </a:r>
            <a:endParaRPr lang="pl-PL" dirty="0"/>
          </a:p>
        </p:txBody>
      </p:sp>
      <p:sp>
        <p:nvSpPr>
          <p:cNvPr id="13" name="Prostokąt 12"/>
          <p:cNvSpPr/>
          <p:nvPr/>
        </p:nvSpPr>
        <p:spPr>
          <a:xfrm>
            <a:off x="0" y="238089"/>
            <a:ext cx="143507" cy="827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a:solidFill>
                <a:srgbClr val="FFFFFF"/>
              </a:solidFill>
            </a:endParaRPr>
          </a:p>
        </p:txBody>
      </p:sp>
      <p:pic>
        <p:nvPicPr>
          <p:cNvPr id="8" name="Obraz 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940152" y="6619438"/>
            <a:ext cx="3172730" cy="157934"/>
          </a:xfrm>
          <a:prstGeom prst="rect">
            <a:avLst/>
          </a:prstGeom>
        </p:spPr>
      </p:pic>
    </p:spTree>
    <p:extLst>
      <p:ext uri="{BB962C8B-B14F-4D97-AF65-F5344CB8AC3E}">
        <p14:creationId xmlns:p14="http://schemas.microsoft.com/office/powerpoint/2010/main" val="330149951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814" r:id="rId16"/>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rtl="0" eaLnBrk="1" fontAlgn="base" hangingPunct="1">
        <a:spcBef>
          <a:spcPct val="0"/>
        </a:spcBef>
        <a:spcAft>
          <a:spcPct val="0"/>
        </a:spcAft>
        <a:defRPr lang="pl-PL" sz="2400" b="0" kern="1200" dirty="0">
          <a:solidFill>
            <a:schemeClr val="accent1"/>
          </a:solidFill>
          <a:latin typeface="+mj-lt"/>
          <a:ea typeface="+mj-ea"/>
          <a:cs typeface="Arial" pitchFamily="34" charset="0"/>
        </a:defRPr>
      </a:lvl1pPr>
      <a:lvl2pPr algn="l" rtl="0" eaLnBrk="1" fontAlgn="base" hangingPunct="1">
        <a:spcBef>
          <a:spcPct val="0"/>
        </a:spcBef>
        <a:spcAft>
          <a:spcPct val="0"/>
        </a:spcAft>
        <a:defRPr sz="2000" b="1">
          <a:solidFill>
            <a:schemeClr val="accent1"/>
          </a:solidFill>
          <a:latin typeface="Arial" pitchFamily="34" charset="0"/>
          <a:cs typeface="Arial" pitchFamily="34" charset="0"/>
        </a:defRPr>
      </a:lvl2pPr>
      <a:lvl3pPr algn="l" rtl="0" eaLnBrk="1" fontAlgn="base" hangingPunct="1">
        <a:spcBef>
          <a:spcPct val="0"/>
        </a:spcBef>
        <a:spcAft>
          <a:spcPct val="0"/>
        </a:spcAft>
        <a:defRPr sz="2000" b="1">
          <a:solidFill>
            <a:schemeClr val="accent1"/>
          </a:solidFill>
          <a:latin typeface="Arial" pitchFamily="34" charset="0"/>
          <a:cs typeface="Arial" pitchFamily="34" charset="0"/>
        </a:defRPr>
      </a:lvl3pPr>
      <a:lvl4pPr algn="l" rtl="0" eaLnBrk="1" fontAlgn="base" hangingPunct="1">
        <a:spcBef>
          <a:spcPct val="0"/>
        </a:spcBef>
        <a:spcAft>
          <a:spcPct val="0"/>
        </a:spcAft>
        <a:defRPr sz="2000" b="1">
          <a:solidFill>
            <a:schemeClr val="accent1"/>
          </a:solidFill>
          <a:latin typeface="Arial" pitchFamily="34" charset="0"/>
          <a:cs typeface="Arial" pitchFamily="34" charset="0"/>
        </a:defRPr>
      </a:lvl4pPr>
      <a:lvl5pPr algn="l" rtl="0" eaLnBrk="1" fontAlgn="base" hangingPunct="1">
        <a:spcBef>
          <a:spcPct val="0"/>
        </a:spcBef>
        <a:spcAft>
          <a:spcPct val="0"/>
        </a:spcAft>
        <a:defRPr sz="2000" b="1">
          <a:solidFill>
            <a:schemeClr val="accent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algn="l" defTabSz="180000" rtl="0" eaLnBrk="1" fontAlgn="base" hangingPunct="1">
        <a:spcBef>
          <a:spcPts val="300"/>
        </a:spcBef>
        <a:spcAft>
          <a:spcPct val="0"/>
        </a:spcAft>
        <a:buClr>
          <a:schemeClr val="accent1"/>
        </a:buClr>
        <a:buFont typeface="Arial" pitchFamily="34" charset="0"/>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1pPr>
      <a:lvl2pPr marL="180975" indent="-180975" algn="l" defTabSz="180000" rtl="0" eaLnBrk="1" fontAlgn="base" hangingPunct="1">
        <a:spcBef>
          <a:spcPts val="300"/>
        </a:spcBef>
        <a:spcAft>
          <a:spcPct val="0"/>
        </a:spcAft>
        <a:buClr>
          <a:schemeClr val="accent1"/>
        </a:buClr>
        <a:buSzPct val="140000"/>
        <a:buFont typeface="Arial" panose="020B0604020202020204" pitchFamily="34" charset="0"/>
        <a:buChar char="•"/>
        <a:tabLst>
          <a:tab pos="180975" algn="l"/>
          <a:tab pos="357188" algn="l"/>
          <a:tab pos="538163" algn="l"/>
          <a:tab pos="714375" algn="l"/>
          <a:tab pos="896938" algn="l"/>
        </a:tabLst>
        <a:defRPr sz="1400" kern="1200" spc="-20" baseline="0">
          <a:solidFill>
            <a:schemeClr val="tx2"/>
          </a:solidFill>
          <a:latin typeface="+mn-lt"/>
          <a:ea typeface="+mn-ea"/>
          <a:cs typeface="+mn-cs"/>
        </a:defRPr>
      </a:lvl2pPr>
      <a:lvl3pPr marL="358775" indent="-177800" algn="l" defTabSz="180000" rtl="0" eaLnBrk="1" fontAlgn="base" hangingPunct="1">
        <a:spcBef>
          <a:spcPts val="300"/>
        </a:spcBef>
        <a:spcAft>
          <a:spcPct val="0"/>
        </a:spcAft>
        <a:buClr>
          <a:schemeClr val="tx2"/>
        </a:buClr>
        <a:buSzPct val="140000"/>
        <a:buFont typeface="Arial" panose="020B0604020202020204" pitchFamily="34" charset="0"/>
        <a:buChar char="•"/>
        <a:tabLst>
          <a:tab pos="179388" algn="l"/>
          <a:tab pos="357188" algn="l"/>
          <a:tab pos="358775" algn="l"/>
          <a:tab pos="538163" algn="l"/>
          <a:tab pos="719138" algn="l"/>
          <a:tab pos="898525" algn="l"/>
          <a:tab pos="1079500" algn="l"/>
        </a:tabLst>
        <a:defRPr sz="1400" kern="1200" spc="-20" baseline="0">
          <a:solidFill>
            <a:schemeClr val="tx2"/>
          </a:solidFill>
          <a:latin typeface="+mn-lt"/>
          <a:ea typeface="+mn-ea"/>
          <a:cs typeface="+mn-cs"/>
        </a:defRPr>
      </a:lvl3pPr>
      <a:lvl4pPr marL="538163" indent="-180975" algn="l" defTabSz="180000" rtl="0" eaLnBrk="1" fontAlgn="base" hangingPunct="1">
        <a:spcBef>
          <a:spcPts val="300"/>
        </a:spcBef>
        <a:spcAft>
          <a:spcPct val="0"/>
        </a:spcAft>
        <a:buClr>
          <a:schemeClr val="accent1"/>
        </a:buClr>
        <a:buSzPct val="140000"/>
        <a:buFont typeface="Arial" panose="020B0604020202020204" pitchFamily="34" charset="0"/>
        <a:buChar char="◦"/>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4pPr>
      <a:lvl5pPr marL="714375" indent="-176213" algn="l" defTabSz="180000" rtl="0" eaLnBrk="1" fontAlgn="base" hangingPunct="1">
        <a:spcBef>
          <a:spcPts val="300"/>
        </a:spcBef>
        <a:spcAft>
          <a:spcPct val="0"/>
        </a:spcAft>
        <a:buClr>
          <a:schemeClr val="tx2"/>
        </a:buClr>
        <a:buSzPct val="140000"/>
        <a:buFont typeface="Arial" panose="020B0604020202020204" pitchFamily="34" charset="0"/>
        <a:buChar char="◦"/>
        <a:tabLst>
          <a:tab pos="179388" algn="l"/>
          <a:tab pos="358775" algn="l"/>
          <a:tab pos="539750" algn="l"/>
          <a:tab pos="719138" algn="l"/>
          <a:tab pos="1079500" algn="l"/>
        </a:tabLst>
        <a:defRPr sz="1400" kern="1200" spc="-20" baseline="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272" userDrawn="1">
          <p15:clr>
            <a:srgbClr val="F26B43"/>
          </p15:clr>
        </p15:guide>
        <p15:guide id="2" pos="5216" userDrawn="1">
          <p15:clr>
            <a:srgbClr val="F26B43"/>
          </p15:clr>
        </p15:guide>
        <p15:guide id="4" orient="horz" pos="981" userDrawn="1">
          <p15:clr>
            <a:srgbClr val="F26B43"/>
          </p15:clr>
        </p15:guide>
        <p15:guide id="6" pos="5602" userDrawn="1">
          <p15:clr>
            <a:srgbClr val="F26B43"/>
          </p15:clr>
        </p15:guide>
        <p15:guide id="7" orient="horz" pos="4110" userDrawn="1">
          <p15:clr>
            <a:srgbClr val="F26B43"/>
          </p15:clr>
        </p15:guide>
        <p15:guide id="8" orient="horz" pos="3974" userDrawn="1">
          <p15:clr>
            <a:srgbClr val="F26B43"/>
          </p15:clr>
        </p15:guide>
        <p15:guide id="9" orient="horz" pos="663" userDrawn="1">
          <p15:clr>
            <a:srgbClr val="F26B43"/>
          </p15:clr>
        </p15:guide>
        <p15:guide id="10" orient="horz" pos="142" userDrawn="1">
          <p15:clr>
            <a:srgbClr val="F26B43"/>
          </p15:clr>
        </p15:guide>
        <p15:guide id="11" pos="158" userDrawn="1">
          <p15:clr>
            <a:srgbClr val="F26B43"/>
          </p15:clr>
        </p15:guide>
        <p15:guide id="12" pos="3243" userDrawn="1">
          <p15:clr>
            <a:srgbClr val="F26B43"/>
          </p15:clr>
        </p15:guide>
        <p15:guide id="13" orient="horz" pos="2160" userDrawn="1">
          <p15:clr>
            <a:srgbClr val="F26B43"/>
          </p15:clr>
        </p15:guide>
        <p15:guide id="14" orient="horz" pos="3861"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ostokąt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rostokąt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Prostokąt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Prostokąt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Prostokąt zaokrąglony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Prostokąt zaokrąglony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Prostokąt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Prostokąt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Prostokąt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Prostokąt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Prostokąt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Prostokąt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ymbol zastępczy tytułu 21"/>
          <p:cNvSpPr>
            <a:spLocks noGrp="1"/>
          </p:cNvSpPr>
          <p:nvPr>
            <p:ph type="title"/>
          </p:nvPr>
        </p:nvSpPr>
        <p:spPr>
          <a:xfrm>
            <a:off x="457200" y="1143000"/>
            <a:ext cx="8229600" cy="10668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11/3/2016</a:t>
            </a:fld>
            <a:endParaRPr lang="en-US" sz="800" dirty="0">
              <a:solidFill>
                <a:schemeClr val="accent2"/>
              </a:solidFill>
            </a:endParaRPr>
          </a:p>
        </p:txBody>
      </p:sp>
      <p:sp>
        <p:nvSpPr>
          <p:cNvPr id="3" name="Symbol zastępczy stopki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ymbol zastępczy numeru slajd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628800"/>
            <a:ext cx="8642350" cy="4751387"/>
          </a:xfrm>
        </p:spPr>
        <p:txBody>
          <a:bodyPr>
            <a:normAutofit/>
          </a:bodyPr>
          <a:lstStyle/>
          <a:p>
            <a:pPr marL="109728" indent="0">
              <a:buNone/>
            </a:pPr>
            <a:r>
              <a:rPr lang="pl-PL" sz="4800" b="1" i="1" dirty="0" smtClean="0"/>
              <a:t>H.L.A. Hart </a:t>
            </a:r>
            <a:r>
              <a:rPr lang="pl-PL" sz="4800" i="1" dirty="0" smtClean="0"/>
              <a:t>uważał, iż pod terminem „pozytywizm” kryje się we współczesnej literaturze brytyjskiej i amerykańskiej zbiór następujących twierdzeń:</a:t>
            </a:r>
            <a:endParaRPr lang="pl-PL" sz="4800" i="1" dirty="0"/>
          </a:p>
        </p:txBody>
      </p:sp>
    </p:spTree>
    <p:extLst>
      <p:ext uri="{BB962C8B-B14F-4D97-AF65-F5344CB8AC3E}">
        <p14:creationId xmlns:p14="http://schemas.microsoft.com/office/powerpoint/2010/main" val="2282037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737824"/>
          </a:xfrm>
        </p:spPr>
        <p:txBody>
          <a:bodyPr>
            <a:noAutofit/>
          </a:bodyPr>
          <a:lstStyle/>
          <a:p>
            <a:pPr marL="109728" indent="0">
              <a:buNone/>
            </a:pPr>
            <a:r>
              <a:rPr lang="pl-PL" sz="3200" b="1" i="1" u="sng" dirty="0" smtClean="0"/>
              <a:t>Czysta teoria prawa </a:t>
            </a:r>
            <a:r>
              <a:rPr lang="pl-PL" sz="3200" b="1" i="1" u="sng" dirty="0"/>
              <a:t>H</a:t>
            </a:r>
            <a:r>
              <a:rPr lang="pl-PL" sz="3200" b="1" i="1" u="sng" dirty="0" smtClean="0"/>
              <a:t>ansa </a:t>
            </a:r>
            <a:r>
              <a:rPr lang="pl-PL" sz="3200" b="1" i="1" u="sng" dirty="0" err="1" smtClean="0"/>
              <a:t>Kelsena</a:t>
            </a:r>
            <a:endParaRPr lang="pl-PL" sz="3200" b="1" i="1" u="sng" dirty="0" smtClean="0"/>
          </a:p>
          <a:p>
            <a:pPr marL="109728" indent="0">
              <a:buNone/>
            </a:pPr>
            <a:r>
              <a:rPr lang="pl-PL" sz="3200" dirty="0" smtClean="0"/>
              <a:t>Ostatecznym jej celem miało być zbudowanie filozofii prawa pozbawionej elementów  opisowych, opartej na czysto normatywnych badaniach.</a:t>
            </a:r>
          </a:p>
          <a:p>
            <a:pPr marL="109728" indent="0">
              <a:buNone/>
            </a:pPr>
            <a:r>
              <a:rPr lang="pl-PL" dirty="0" smtClean="0"/>
              <a:t>Normatywizm to nie tylko filozofia, ale przede wszystkim teoria prawa pozytywnego.</a:t>
            </a:r>
          </a:p>
          <a:p>
            <a:pPr marL="109728" indent="0">
              <a:buNone/>
            </a:pPr>
            <a:r>
              <a:rPr lang="pl-PL" dirty="0" err="1" smtClean="0"/>
              <a:t>Kelsen</a:t>
            </a:r>
            <a:r>
              <a:rPr lang="pl-PL" dirty="0" smtClean="0"/>
              <a:t> czerpał inspiracje z kantyzmu i neokantyzmu, budując koncepcję ostatecznej podstawy obowiązywania systemu prawa.</a:t>
            </a:r>
            <a:endParaRPr lang="pl-PL" dirty="0" smtClean="0"/>
          </a:p>
        </p:txBody>
      </p:sp>
    </p:spTree>
    <p:extLst>
      <p:ext uri="{BB962C8B-B14F-4D97-AF65-F5344CB8AC3E}">
        <p14:creationId xmlns:p14="http://schemas.microsoft.com/office/powerpoint/2010/main" val="922006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Nauka normatywna</a:t>
            </a:r>
            <a:endParaRPr lang="pl-PL" dirty="0"/>
          </a:p>
        </p:txBody>
      </p:sp>
      <p:sp>
        <p:nvSpPr>
          <p:cNvPr id="3" name="Symbol zastępczy zawartości 2"/>
          <p:cNvSpPr>
            <a:spLocks noGrp="1"/>
          </p:cNvSpPr>
          <p:nvPr>
            <p:ph idx="1"/>
          </p:nvPr>
        </p:nvSpPr>
        <p:spPr/>
        <p:txBody>
          <a:bodyPr/>
          <a:lstStyle/>
          <a:p>
            <a:r>
              <a:rPr lang="pl-PL" dirty="0" smtClean="0"/>
              <a:t>Prawoznawstwo jest nauką normatywną, nie znaczy to, że ono samo tworzy normy prawne, ale skoro metoda tworzy przedmiot, to normatywność musi być zawarta w nauce prawa. Z drugiej strony, jeśli jest nauką, to podobnie jak nauki przyrodnicze musi się posługiwać zdaniami coś opisującymi: „jeśli wystąpi x (warunek), to wystąpi konsekwencja y (następstwo)”.</a:t>
            </a:r>
            <a:endParaRPr lang="pl-PL" dirty="0"/>
          </a:p>
        </p:txBody>
      </p:sp>
    </p:spTree>
    <p:extLst>
      <p:ext uri="{BB962C8B-B14F-4D97-AF65-F5344CB8AC3E}">
        <p14:creationId xmlns:p14="http://schemas.microsoft.com/office/powerpoint/2010/main" val="3938861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alogiczność</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Tekst sam w sobie jest dla </a:t>
            </a:r>
            <a:r>
              <a:rPr lang="pl-PL" dirty="0" err="1" smtClean="0"/>
              <a:t>Kelsena</a:t>
            </a:r>
            <a:r>
              <a:rPr lang="pl-PL" dirty="0" smtClean="0"/>
              <a:t> alogiczny, nie ma żadnej specyfiki normatywnej, co też tłumaczy, dlaczego gramatyczne formy wyrażania się prawodawcy mogą być różne, nawet opisowe. Dopiero wnoszona przez prawoznawstwo do poznania tego tekstu idealna forma normy prawnej pozwala zbudować normy prawne, w zasadzie ich system, bo </a:t>
            </a:r>
            <a:r>
              <a:rPr lang="pl-PL" dirty="0" smtClean="0">
                <a:solidFill>
                  <a:srgbClr val="FF0000"/>
                </a:solidFill>
              </a:rPr>
              <a:t>norma nigdy nie działa jako pojedyncza „jednostka normatywna”.</a:t>
            </a:r>
            <a:endParaRPr lang="pl-PL" dirty="0"/>
          </a:p>
        </p:txBody>
      </p:sp>
    </p:spTree>
    <p:extLst>
      <p:ext uri="{BB962C8B-B14F-4D97-AF65-F5344CB8AC3E}">
        <p14:creationId xmlns:p14="http://schemas.microsoft.com/office/powerpoint/2010/main" val="198084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zarachowanie</a:t>
            </a:r>
            <a:endParaRPr lang="pl-PL" dirty="0"/>
          </a:p>
        </p:txBody>
      </p:sp>
      <p:sp>
        <p:nvSpPr>
          <p:cNvPr id="3" name="Symbol zastępczy zawartości 2"/>
          <p:cNvSpPr>
            <a:spLocks noGrp="1"/>
          </p:cNvSpPr>
          <p:nvPr>
            <p:ph idx="1"/>
          </p:nvPr>
        </p:nvSpPr>
        <p:spPr/>
        <p:txBody>
          <a:bodyPr>
            <a:normAutofit/>
          </a:bodyPr>
          <a:lstStyle/>
          <a:p>
            <a:r>
              <a:rPr lang="pl-PL" sz="4800" dirty="0" smtClean="0"/>
              <a:t>Poprzednik, czyli hipoteza i następnik, czyli dyspozycja są powiązane </a:t>
            </a:r>
            <a:r>
              <a:rPr lang="pl-PL" sz="4800" dirty="0" err="1" smtClean="0"/>
              <a:t>powinnościowo</a:t>
            </a:r>
            <a:r>
              <a:rPr lang="pl-PL" sz="4800" dirty="0" smtClean="0"/>
              <a:t>.</a:t>
            </a:r>
            <a:endParaRPr lang="pl-PL" sz="4800" dirty="0"/>
          </a:p>
        </p:txBody>
      </p:sp>
    </p:spTree>
    <p:extLst>
      <p:ext uri="{BB962C8B-B14F-4D97-AF65-F5344CB8AC3E}">
        <p14:creationId xmlns:p14="http://schemas.microsoft.com/office/powerpoint/2010/main" val="1190016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System norm</a:t>
            </a:r>
            <a:endParaRPr lang="pl-PL" dirty="0"/>
          </a:p>
        </p:txBody>
      </p:sp>
      <p:sp>
        <p:nvSpPr>
          <p:cNvPr id="3" name="Symbol zastępczy zawartości 2"/>
          <p:cNvSpPr>
            <a:spLocks noGrp="1"/>
          </p:cNvSpPr>
          <p:nvPr>
            <p:ph idx="1"/>
          </p:nvPr>
        </p:nvSpPr>
        <p:spPr/>
        <p:txBody>
          <a:bodyPr>
            <a:normAutofit/>
          </a:bodyPr>
          <a:lstStyle/>
          <a:p>
            <a:r>
              <a:rPr lang="pl-PL" sz="4800" dirty="0" smtClean="0"/>
              <a:t>System statyczny</a:t>
            </a:r>
          </a:p>
          <a:p>
            <a:r>
              <a:rPr lang="pl-PL" sz="4800" dirty="0" smtClean="0"/>
              <a:t>System dynamiczny</a:t>
            </a:r>
          </a:p>
          <a:p>
            <a:r>
              <a:rPr lang="pl-PL" sz="4800" dirty="0" smtClean="0"/>
              <a:t>System mieszany</a:t>
            </a:r>
          </a:p>
          <a:p>
            <a:r>
              <a:rPr lang="pl-PL" sz="4800" dirty="0" smtClean="0"/>
              <a:t>Norma podstawowa</a:t>
            </a:r>
            <a:endParaRPr lang="pl-PL" sz="4800" dirty="0"/>
          </a:p>
        </p:txBody>
      </p:sp>
    </p:spTree>
    <p:extLst>
      <p:ext uri="{BB962C8B-B14F-4D97-AF65-F5344CB8AC3E}">
        <p14:creationId xmlns:p14="http://schemas.microsoft.com/office/powerpoint/2010/main" val="88183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521800"/>
          </a:xfrm>
        </p:spPr>
        <p:txBody>
          <a:bodyPr>
            <a:normAutofit fontScale="92500" lnSpcReduction="20000"/>
          </a:bodyPr>
          <a:lstStyle/>
          <a:p>
            <a:r>
              <a:rPr lang="pl-PL" sz="3600" dirty="0" smtClean="0"/>
              <a:t>1) prawa ustanowione przez człowieka są rozkazami;</a:t>
            </a:r>
          </a:p>
          <a:p>
            <a:r>
              <a:rPr lang="pl-PL" sz="3600" dirty="0" smtClean="0"/>
              <a:t>2) nie ma żadnego koniecznego związku między prawem a moralnością, między prawem jakim ono jest, a prawem, jakim być powinno;</a:t>
            </a:r>
          </a:p>
          <a:p>
            <a:r>
              <a:rPr lang="pl-PL" sz="3600" dirty="0" smtClean="0"/>
              <a:t>3) należy wyraźnie odróżnić analizę lub badanie znaczenia pojęć prawnych od badań historycznych, socjologicznych oraz od krytycznych ocen prawa z punktu widzenia moralności, celów i funkcji społecznych;</a:t>
            </a:r>
            <a:endParaRPr lang="pl-PL" sz="3600" dirty="0"/>
          </a:p>
        </p:txBody>
      </p:sp>
    </p:spTree>
    <p:extLst>
      <p:ext uri="{BB962C8B-B14F-4D97-AF65-F5344CB8AC3E}">
        <p14:creationId xmlns:p14="http://schemas.microsoft.com/office/powerpoint/2010/main" val="1838705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593808"/>
          </a:xfrm>
        </p:spPr>
        <p:txBody>
          <a:bodyPr>
            <a:normAutofit fontScale="77500" lnSpcReduction="20000"/>
          </a:bodyPr>
          <a:lstStyle/>
          <a:p>
            <a:r>
              <a:rPr lang="pl-PL" sz="5400" b="1" dirty="0" smtClean="0">
                <a:solidFill>
                  <a:srgbClr val="00B0F0"/>
                </a:solidFill>
              </a:rPr>
              <a:t>4) system prawny ma charakter zamkniętego systemu logicznego, w którym prawidłowa decyzja może być zawsze wywiedziona z określonych wcześniej reguł prawnych za pomocą tylko samych środków logicznych;</a:t>
            </a:r>
            <a:endParaRPr lang="pl-PL" sz="5400" b="1" dirty="0">
              <a:solidFill>
                <a:srgbClr val="00B0F0"/>
              </a:solidFill>
            </a:endParaRPr>
          </a:p>
        </p:txBody>
      </p:sp>
    </p:spTree>
    <p:extLst>
      <p:ext uri="{BB962C8B-B14F-4D97-AF65-F5344CB8AC3E}">
        <p14:creationId xmlns:p14="http://schemas.microsoft.com/office/powerpoint/2010/main" val="1050734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i="1" dirty="0"/>
          </a:p>
        </p:txBody>
      </p:sp>
      <p:sp>
        <p:nvSpPr>
          <p:cNvPr id="3" name="Symbol zastępczy zawartości 2"/>
          <p:cNvSpPr>
            <a:spLocks noGrp="1"/>
          </p:cNvSpPr>
          <p:nvPr>
            <p:ph idx="1"/>
          </p:nvPr>
        </p:nvSpPr>
        <p:spPr/>
        <p:txBody>
          <a:bodyPr>
            <a:normAutofit/>
          </a:bodyPr>
          <a:lstStyle/>
          <a:p>
            <a:r>
              <a:rPr lang="pl-PL" sz="3600" dirty="0" smtClean="0"/>
              <a:t>5) sądy etyczne nie mogą być wydawane – w przeciwieństwie do sądów o faktach – na podstawie racjonalnych argumentów, kryterium oczywistości lub w oparciu o dowody.</a:t>
            </a:r>
            <a:endParaRPr lang="pl-PL" sz="3600" dirty="0"/>
          </a:p>
        </p:txBody>
      </p:sp>
    </p:spTree>
    <p:extLst>
      <p:ext uri="{BB962C8B-B14F-4D97-AF65-F5344CB8AC3E}">
        <p14:creationId xmlns:p14="http://schemas.microsoft.com/office/powerpoint/2010/main" val="71021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49792"/>
          </a:xfrm>
        </p:spPr>
        <p:txBody>
          <a:bodyPr>
            <a:normAutofit/>
          </a:bodyPr>
          <a:lstStyle/>
          <a:p>
            <a:r>
              <a:rPr lang="pl-PL" sz="4000" dirty="0" smtClean="0"/>
              <a:t>Hart nie uważa, że prawo poznaje się bezpośrednio, tak jak obiekty naturalne. Pomiędzy suwerenem i poddanymi pojawia się </a:t>
            </a:r>
            <a:r>
              <a:rPr lang="pl-PL" sz="4000" b="1" u="sng" dirty="0" smtClean="0"/>
              <a:t>język jako społeczne medium komunikowania się. </a:t>
            </a:r>
            <a:endParaRPr lang="pl-PL" sz="4000" b="1" u="sng" dirty="0"/>
          </a:p>
        </p:txBody>
      </p:sp>
    </p:spTree>
    <p:extLst>
      <p:ext uri="{BB962C8B-B14F-4D97-AF65-F5344CB8AC3E}">
        <p14:creationId xmlns:p14="http://schemas.microsoft.com/office/powerpoint/2010/main" val="3138235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521800"/>
          </a:xfrm>
        </p:spPr>
        <p:txBody>
          <a:bodyPr>
            <a:normAutofit fontScale="85000" lnSpcReduction="10000"/>
          </a:bodyPr>
          <a:lstStyle/>
          <a:p>
            <a:r>
              <a:rPr lang="pl-PL" sz="4000" dirty="0" smtClean="0"/>
              <a:t>Prawo to związek reguł pierwotnych i wtórnych.</a:t>
            </a:r>
          </a:p>
          <a:p>
            <a:r>
              <a:rPr lang="pl-PL" sz="4000" dirty="0" smtClean="0"/>
              <a:t>Reguła uznawania, która jest jedną z reguł wtórnych, pełni rolę kryterium wyodrębniającego prawo  jako podmiot poznania, stanowiąc wspólny, publiczny standard poprawnych decyzji sądowych. Zawiera bowiem autorytatywne kryteria pozwalające na </a:t>
            </a:r>
            <a:r>
              <a:rPr lang="pl-PL" sz="4000" b="1" dirty="0" smtClean="0"/>
              <a:t>identyfikację pierwotnych reguł zobowiązujących</a:t>
            </a:r>
            <a:r>
              <a:rPr lang="pl-PL" sz="4000" dirty="0" smtClean="0"/>
              <a:t>.</a:t>
            </a:r>
            <a:endParaRPr lang="pl-PL" sz="4000" dirty="0"/>
          </a:p>
        </p:txBody>
      </p:sp>
    </p:spTree>
    <p:extLst>
      <p:ext uri="{BB962C8B-B14F-4D97-AF65-F5344CB8AC3E}">
        <p14:creationId xmlns:p14="http://schemas.microsoft.com/office/powerpoint/2010/main" val="1707941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6"/>
            <a:ext cx="8642350" cy="5400600"/>
          </a:xfrm>
        </p:spPr>
        <p:txBody>
          <a:bodyPr>
            <a:normAutofit fontScale="92500" lnSpcReduction="10000"/>
          </a:bodyPr>
          <a:lstStyle/>
          <a:p>
            <a:pPr marL="109728" indent="0">
              <a:buNone/>
            </a:pPr>
            <a:r>
              <a:rPr lang="pl-PL" sz="4000" b="1" dirty="0" smtClean="0">
                <a:solidFill>
                  <a:schemeClr val="accent5">
                    <a:lumMod val="50000"/>
                  </a:schemeClr>
                </a:solidFill>
              </a:rPr>
              <a:t>Minimum treści prawa natury </a:t>
            </a:r>
            <a:r>
              <a:rPr lang="pl-PL" sz="4000" dirty="0" smtClean="0">
                <a:solidFill>
                  <a:schemeClr val="accent5">
                    <a:lumMod val="50000"/>
                  </a:schemeClr>
                </a:solidFill>
              </a:rPr>
              <a:t>– Hart wymienia pięć elementarnych prawd determinujących ich treść:</a:t>
            </a:r>
          </a:p>
          <a:p>
            <a:pPr marL="852678" indent="-742950">
              <a:buAutoNum type="arabicParenR"/>
            </a:pPr>
            <a:r>
              <a:rPr lang="pl-PL" sz="4000" dirty="0" smtClean="0">
                <a:solidFill>
                  <a:schemeClr val="accent5">
                    <a:lumMod val="50000"/>
                  </a:schemeClr>
                </a:solidFill>
              </a:rPr>
              <a:t>Ludzka słabość, która sprawia, że niezbędne są zakazy pewnych </a:t>
            </a:r>
            <a:r>
              <a:rPr lang="pl-PL" sz="4000" dirty="0" err="1" smtClean="0">
                <a:solidFill>
                  <a:schemeClr val="accent5">
                    <a:lumMod val="50000"/>
                  </a:schemeClr>
                </a:solidFill>
              </a:rPr>
              <a:t>zachowań</a:t>
            </a:r>
            <a:r>
              <a:rPr lang="pl-PL" sz="4000" dirty="0" smtClean="0">
                <a:solidFill>
                  <a:schemeClr val="accent5">
                    <a:lumMod val="50000"/>
                  </a:schemeClr>
                </a:solidFill>
              </a:rPr>
              <a:t>;</a:t>
            </a:r>
          </a:p>
          <a:p>
            <a:pPr marL="109728" indent="0">
              <a:buNone/>
            </a:pPr>
            <a:r>
              <a:rPr lang="pl-PL" sz="4000" dirty="0" smtClean="0">
                <a:solidFill>
                  <a:schemeClr val="accent5">
                    <a:lumMod val="50000"/>
                  </a:schemeClr>
                </a:solidFill>
              </a:rPr>
              <a:t>2) Przybliżona równość ludzi – powoduje konieczność istnienia systemu wzajemnych ustępstw i kompromisów;</a:t>
            </a:r>
            <a:endParaRPr lang="pl-PL" sz="4000" dirty="0">
              <a:solidFill>
                <a:schemeClr val="accent5">
                  <a:lumMod val="50000"/>
                </a:schemeClr>
              </a:solidFill>
            </a:endParaRPr>
          </a:p>
        </p:txBody>
      </p:sp>
    </p:spTree>
    <p:extLst>
      <p:ext uri="{BB962C8B-B14F-4D97-AF65-F5344CB8AC3E}">
        <p14:creationId xmlns:p14="http://schemas.microsoft.com/office/powerpoint/2010/main" val="19439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593808"/>
          </a:xfrm>
        </p:spPr>
        <p:txBody>
          <a:bodyPr>
            <a:normAutofit lnSpcReduction="10000"/>
          </a:bodyPr>
          <a:lstStyle/>
          <a:p>
            <a:r>
              <a:rPr lang="pl-PL" sz="3600" dirty="0" smtClean="0"/>
              <a:t>3) ograniczony altruizm – występująca u ludzi skłonność do agresji, a zarazem altruizm, choć ograniczony, sprawiają, że istnienie systemu nakazów i zakazów jest z jednej strony konieczne, z drugiej zaś możliwe;</a:t>
            </a:r>
          </a:p>
          <a:p>
            <a:r>
              <a:rPr lang="pl-PL" sz="3600" dirty="0" smtClean="0"/>
              <a:t>4) ograniczone zasoby naturalne – czynią niezbędną instytucję własności; </a:t>
            </a:r>
            <a:endParaRPr lang="pl-PL" sz="3600" dirty="0"/>
          </a:p>
        </p:txBody>
      </p:sp>
    </p:spTree>
    <p:extLst>
      <p:ext uri="{BB962C8B-B14F-4D97-AF65-F5344CB8AC3E}">
        <p14:creationId xmlns:p14="http://schemas.microsoft.com/office/powerpoint/2010/main" val="1441499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521800"/>
          </a:xfrm>
        </p:spPr>
        <p:txBody>
          <a:bodyPr>
            <a:normAutofit fontScale="92500" lnSpcReduction="10000"/>
          </a:bodyPr>
          <a:lstStyle/>
          <a:p>
            <a:r>
              <a:rPr lang="pl-PL" sz="3600" dirty="0" smtClean="0"/>
              <a:t>5) ograniczona siła woli i zdolność rozumienia – nie wszyscy i nie zawsze są skłonni dobrowolnie podporządkować się regułom chroniącym osoby, własność i zobowiązania, stąd niezbędne jest istnienie sankcji prawnych, z jednej strony będących przyczyną posłuszeństwa, z drugiej zaś gwarancją, że ci, którzy podporządkują się dobrowolnie nie padną ofiarą tych, którzy tego nie zrobią.</a:t>
            </a:r>
            <a:endParaRPr lang="pl-PL" sz="3600" dirty="0"/>
          </a:p>
        </p:txBody>
      </p:sp>
    </p:spTree>
    <p:extLst>
      <p:ext uri="{BB962C8B-B14F-4D97-AF65-F5344CB8AC3E}">
        <p14:creationId xmlns:p14="http://schemas.microsoft.com/office/powerpoint/2010/main" val="3163682535"/>
      </p:ext>
    </p:extLst>
  </p:cSld>
  <p:clrMapOvr>
    <a:masterClrMapping/>
  </p:clrMapOvr>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Default Theme">
  <a:themeElements>
    <a:clrScheme name="UP 2">
      <a:dk1>
        <a:srgbClr val="737373"/>
      </a:dk1>
      <a:lt1>
        <a:srgbClr val="FFFFFF"/>
      </a:lt1>
      <a:dk2>
        <a:srgbClr val="737373"/>
      </a:dk2>
      <a:lt2>
        <a:srgbClr val="FFFFFF"/>
      </a:lt2>
      <a:accent1>
        <a:srgbClr val="782834"/>
      </a:accent1>
      <a:accent2>
        <a:srgbClr val="7F4D4D"/>
      </a:accent2>
      <a:accent3>
        <a:srgbClr val="B69090"/>
      </a:accent3>
      <a:accent4>
        <a:srgbClr val="CDB3B3"/>
      </a:accent4>
      <a:accent5>
        <a:srgbClr val="633737"/>
      </a:accent5>
      <a:accent6>
        <a:srgbClr val="737373"/>
      </a:accent6>
      <a:hlink>
        <a:srgbClr val="1F497D"/>
      </a:hlink>
      <a:folHlink>
        <a:srgbClr val="17365D"/>
      </a:folHlink>
    </a:clrScheme>
    <a:fontScheme name="Niestandardowy 1">
      <a:majorFont>
        <a:latin typeface="Segoe UI"/>
        <a:ea typeface=""/>
        <a:cs typeface=""/>
      </a:majorFont>
      <a:minorFont>
        <a:latin typeface="Segoe UI"/>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538E"/>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150000"/>
          </a:lnSpc>
          <a:buFont typeface="Arial" pitchFamily="34" charset="0"/>
          <a:buNone/>
          <a:defRPr sz="1200" dirty="0" err="1" smtClean="0">
            <a:solidFill>
              <a:schemeClr val="bg1">
                <a:lumMod val="50000"/>
              </a:schemeClr>
            </a:solidFill>
          </a:defRPr>
        </a:defPPr>
      </a:lstStyle>
    </a:txDef>
  </a:objectDefaults>
  <a:extraClrSchemeLst/>
</a:theme>
</file>

<file path=ppt/theme/theme2.xml><?xml version="1.0" encoding="utf-8"?>
<a:theme xmlns:a="http://schemas.openxmlformats.org/drawingml/2006/main" name="Uniwersytet Przyrodniczy we Wrocławiu">
  <a:themeElements>
    <a:clrScheme name="UP 2">
      <a:dk1>
        <a:srgbClr val="737373"/>
      </a:dk1>
      <a:lt1>
        <a:srgbClr val="FFFFFF"/>
      </a:lt1>
      <a:dk2>
        <a:srgbClr val="737373"/>
      </a:dk2>
      <a:lt2>
        <a:srgbClr val="FFFFFF"/>
      </a:lt2>
      <a:accent1>
        <a:srgbClr val="782834"/>
      </a:accent1>
      <a:accent2>
        <a:srgbClr val="7F4D4D"/>
      </a:accent2>
      <a:accent3>
        <a:srgbClr val="B69090"/>
      </a:accent3>
      <a:accent4>
        <a:srgbClr val="CDB3B3"/>
      </a:accent4>
      <a:accent5>
        <a:srgbClr val="633737"/>
      </a:accent5>
      <a:accent6>
        <a:srgbClr val="737373"/>
      </a:accent6>
      <a:hlink>
        <a:srgbClr val="1F497D"/>
      </a:hlink>
      <a:folHlink>
        <a:srgbClr val="17365D"/>
      </a:folHlink>
    </a:clrScheme>
    <a:fontScheme name="Niestandardowy 1">
      <a:majorFont>
        <a:latin typeface="Segoe UI"/>
        <a:ea typeface=""/>
        <a:cs typeface=""/>
      </a:majorFont>
      <a:minorFont>
        <a:latin typeface="Segoe UI"/>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538E"/>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150000"/>
          </a:lnSpc>
          <a:buFont typeface="Arial" pitchFamily="34" charset="0"/>
          <a:buNone/>
          <a:defRPr sz="1200" dirty="0" err="1" smtClean="0">
            <a:solidFill>
              <a:schemeClr val="bg1">
                <a:lumMod val="50000"/>
              </a:schemeClr>
            </a:solidFill>
          </a:defRPr>
        </a:defPPr>
      </a:lstStyle>
    </a:txDef>
  </a:objectDefaults>
  <a:extraClrSchemeLst/>
</a:theme>
</file>

<file path=ppt/theme/theme3.xml><?xml version="1.0" encoding="utf-8"?>
<a:theme xmlns:a="http://schemas.openxmlformats.org/drawingml/2006/main" name="1_Uniwersytet Przyrodniczy we Wrocławiu">
  <a:themeElements>
    <a:clrScheme name="UP 2">
      <a:dk1>
        <a:srgbClr val="737373"/>
      </a:dk1>
      <a:lt1>
        <a:srgbClr val="FFFFFF"/>
      </a:lt1>
      <a:dk2>
        <a:srgbClr val="737373"/>
      </a:dk2>
      <a:lt2>
        <a:srgbClr val="FFFFFF"/>
      </a:lt2>
      <a:accent1>
        <a:srgbClr val="782834"/>
      </a:accent1>
      <a:accent2>
        <a:srgbClr val="7F4D4D"/>
      </a:accent2>
      <a:accent3>
        <a:srgbClr val="B69090"/>
      </a:accent3>
      <a:accent4>
        <a:srgbClr val="CDB3B3"/>
      </a:accent4>
      <a:accent5>
        <a:srgbClr val="633737"/>
      </a:accent5>
      <a:accent6>
        <a:srgbClr val="737373"/>
      </a:accent6>
      <a:hlink>
        <a:srgbClr val="1F497D"/>
      </a:hlink>
      <a:folHlink>
        <a:srgbClr val="17365D"/>
      </a:folHlink>
    </a:clrScheme>
    <a:fontScheme name="Niestandardowy 1">
      <a:majorFont>
        <a:latin typeface="Segoe UI"/>
        <a:ea typeface=""/>
        <a:cs typeface=""/>
      </a:majorFont>
      <a:minorFont>
        <a:latin typeface="Segoe UI"/>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538E"/>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150000"/>
          </a:lnSpc>
          <a:buFont typeface="Arial" pitchFamily="34" charset="0"/>
          <a:buNone/>
          <a:defRPr sz="1200" dirty="0" err="1" smtClean="0">
            <a:solidFill>
              <a:schemeClr val="bg1">
                <a:lumMod val="50000"/>
              </a:schemeClr>
            </a:solidFill>
          </a:defRPr>
        </a:defPPr>
      </a:lstStyle>
    </a:txDef>
  </a:objectDefaults>
  <a:extraClrSchemeLst/>
</a:theme>
</file>

<file path=ppt/theme/theme4.xml><?xml version="1.0" encoding="utf-8"?>
<a:theme xmlns:a="http://schemas.openxmlformats.org/drawingml/2006/main" name="2_Uniwersytet Przyrodniczy we Wrocławiu">
  <a:themeElements>
    <a:clrScheme name="UP 2">
      <a:dk1>
        <a:srgbClr val="737373"/>
      </a:dk1>
      <a:lt1>
        <a:srgbClr val="FFFFFF"/>
      </a:lt1>
      <a:dk2>
        <a:srgbClr val="737373"/>
      </a:dk2>
      <a:lt2>
        <a:srgbClr val="FFFFFF"/>
      </a:lt2>
      <a:accent1>
        <a:srgbClr val="782834"/>
      </a:accent1>
      <a:accent2>
        <a:srgbClr val="7F4D4D"/>
      </a:accent2>
      <a:accent3>
        <a:srgbClr val="B69090"/>
      </a:accent3>
      <a:accent4>
        <a:srgbClr val="CDB3B3"/>
      </a:accent4>
      <a:accent5>
        <a:srgbClr val="633737"/>
      </a:accent5>
      <a:accent6>
        <a:srgbClr val="737373"/>
      </a:accent6>
      <a:hlink>
        <a:srgbClr val="1F497D"/>
      </a:hlink>
      <a:folHlink>
        <a:srgbClr val="17365D"/>
      </a:folHlink>
    </a:clrScheme>
    <a:fontScheme name="Niestandardowy 1">
      <a:majorFont>
        <a:latin typeface="Segoe UI"/>
        <a:ea typeface=""/>
        <a:cs typeface=""/>
      </a:majorFont>
      <a:minorFont>
        <a:latin typeface="Segoe UI"/>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538E"/>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150000"/>
          </a:lnSpc>
          <a:buFont typeface="Arial" pitchFamily="34" charset="0"/>
          <a:buNone/>
          <a:defRPr sz="1200" dirty="0" err="1" smtClean="0">
            <a:solidFill>
              <a:schemeClr val="bg1">
                <a:lumMod val="50000"/>
              </a:schemeClr>
            </a:solidFill>
          </a:defRPr>
        </a:defPPr>
      </a:lstStyle>
    </a:txDef>
  </a:objectDefaults>
  <a:extraClrSchemeLst/>
</a:theme>
</file>

<file path=ppt/theme/theme5.xml><?xml version="1.0" encoding="utf-8"?>
<a:theme xmlns:a="http://schemas.openxmlformats.org/drawingml/2006/main" name="Wielkomiejski">
  <a:themeElements>
    <a:clrScheme name="Wielkomiejsk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Wielkomiejsk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369</TotalTime>
  <Words>585</Words>
  <Application>Microsoft Office PowerPoint</Application>
  <PresentationFormat>Pokaz na ekranie (4:3)</PresentationFormat>
  <Paragraphs>30</Paragraphs>
  <Slides>14</Slides>
  <Notes>0</Notes>
  <HiddenSlides>0</HiddenSlides>
  <MMClips>0</MMClips>
  <ScaleCrop>false</ScaleCrop>
  <HeadingPairs>
    <vt:vector size="4" baseType="variant">
      <vt:variant>
        <vt:lpstr>Motyw</vt:lpstr>
      </vt:variant>
      <vt:variant>
        <vt:i4>5</vt:i4>
      </vt:variant>
      <vt:variant>
        <vt:lpstr>Tytuły slajdów</vt:lpstr>
      </vt:variant>
      <vt:variant>
        <vt:i4>14</vt:i4>
      </vt:variant>
    </vt:vector>
  </HeadingPairs>
  <TitlesOfParts>
    <vt:vector size="19" baseType="lpstr">
      <vt:lpstr>Default Theme</vt:lpstr>
      <vt:lpstr>Uniwersytet Przyrodniczy we Wrocławiu</vt:lpstr>
      <vt:lpstr>1_Uniwersytet Przyrodniczy we Wrocławiu</vt:lpstr>
      <vt:lpstr>2_Uniwersytet Przyrodniczy we Wrocławiu</vt:lpstr>
      <vt:lpstr>Wielkomiejski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Nauka normatywna</vt:lpstr>
      <vt:lpstr>alogiczność</vt:lpstr>
      <vt:lpstr>zarachowanie</vt:lpstr>
      <vt:lpstr>System norm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PD</dc:creator>
  <cp:lastModifiedBy>PD</cp:lastModifiedBy>
  <cp:revision>61</cp:revision>
  <dcterms:created xsi:type="dcterms:W3CDTF">2016-07-09T11:11:47Z</dcterms:created>
  <dcterms:modified xsi:type="dcterms:W3CDTF">2016-11-03T17:47:29Z</dcterms:modified>
</cp:coreProperties>
</file>