
<file path=[Content_Types].xml><?xml version="1.0" encoding="utf-8"?>
<Types xmlns="http://schemas.openxmlformats.org/package/2006/content-types">
  <Override PartName="/ppt/slideMasters/slideMaster3.xml" ContentType="application/vnd.openxmlformats-officedocument.presentationml.slideMaster+xml"/>
  <Override PartName="/ppt/slideLayouts/slideLayout39.xml" ContentType="application/vnd.openxmlformats-officedocument.presentationml.slideLayout+xml"/>
  <Override PartName="/ppt/theme/theme5.xml" ContentType="application/vnd.openxmlformats-officedocument.theme+xml"/>
  <Override PartName="/ppt/slideLayouts/slideLayout57.xml" ContentType="application/vnd.openxmlformats-officedocument.presentationml.slideLayout+xml"/>
  <Override PartName="/ppt/slideLayouts/slideLayout86.xml" ContentType="application/vnd.openxmlformats-officedocument.presentationml.slideLayout+xml"/>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46.xml" ContentType="application/vnd.openxmlformats-officedocument.presentationml.slideLayout+xml"/>
  <Override PartName="/ppt/slideLayouts/slideLayout64.xml" ContentType="application/vnd.openxmlformats-officedocument.presentationml.slideLayout+xml"/>
  <Override PartName="/ppt/slideLayouts/slideLayout75.xml" ContentType="application/vnd.openxmlformats-officedocument.presentationml.slideLayout+xml"/>
  <Override PartName="/ppt/slideLayouts/slideLayout93.xml" ContentType="application/vnd.openxmlformats-officedocument.presentationml.slideLayout+xml"/>
  <Override PartName="/ppt/diagrams/quickStyle2.xml" ContentType="application/vnd.openxmlformats-officedocument.drawingml.diagramStyl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5.xml" ContentType="application/vnd.openxmlformats-officedocument.presentationml.slideLayout+xml"/>
  <Override PartName="/ppt/slideLayouts/slideLayout53.xml" ContentType="application/vnd.openxmlformats-officedocument.presentationml.slideLayout+xml"/>
  <Override PartName="/ppt/slideLayouts/slideLayout82.xml" ContentType="application/vnd.openxmlformats-officedocument.presentationml.slideLayout+xml"/>
  <Default Extension="xml" ContentType="application/xml"/>
  <Override PartName="/ppt/slides/slide14.xml" ContentType="application/vnd.openxmlformats-officedocument.presentationml.slide+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slideLayouts/slideLayout42.xml" ContentType="application/vnd.openxmlformats-officedocument.presentationml.slideLayout+xml"/>
  <Override PartName="/ppt/slideLayouts/slideLayout60.xml" ContentType="application/vnd.openxmlformats-officedocument.presentationml.slideLayout+xml"/>
  <Override PartName="/ppt/slideLayouts/slideLayout71.xml" ContentType="application/vnd.openxmlformats-officedocument.presentationml.slideLayout+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102.xml" ContentType="application/vnd.openxmlformats-officedocument.presentationml.slideLayout+xml"/>
  <Override PartName="/ppt/slideMasters/slideMaster8.xml" ContentType="application/vnd.openxmlformats-officedocument.presentationml.slideMaster+xml"/>
  <Override PartName="/ppt/diagrams/layout1.xml" ContentType="application/vnd.openxmlformats-officedocument.drawingml.diagramLayout+xml"/>
  <Override PartName="/ppt/diagrams/data2.xml" ContentType="application/vnd.openxmlformats-officedocument.drawingml.diagramData+xml"/>
  <Override PartName="/ppt/slideMasters/slideMaster4.xml" ContentType="application/vnd.openxmlformats-officedocument.presentationml.slideMaster+xml"/>
  <Override PartName="/ppt/slides/slide9.xml" ContentType="application/vnd.openxmlformats-officedocument.presentationml.slide+xml"/>
  <Override PartName="/ppt/viewProps.xml" ContentType="application/vnd.openxmlformats-officedocument.presentationml.viewProps+xml"/>
  <Override PartName="/ppt/theme/theme6.xml" ContentType="application/vnd.openxmlformats-officedocument.theme+xml"/>
  <Override PartName="/ppt/slideLayouts/slideLayout69.xml" ContentType="application/vnd.openxmlformats-officedocument.presentationml.slideLayout+xml"/>
  <Override PartName="/ppt/slideLayouts/slideLayout87.xml" ContentType="application/vnd.openxmlformats-officedocument.presentationml.slideLayout+xml"/>
  <Override PartName="/ppt/slideLayouts/slideLayout98.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Layouts/slideLayout58.xml" ContentType="application/vnd.openxmlformats-officedocument.presentationml.slideLayout+xml"/>
  <Override PartName="/ppt/slideLayouts/slideLayout76.xml" ContentType="application/vnd.openxmlformats-officedocument.presentationml.slideLayout+xml"/>
  <Override PartName="/ppt/presProps.xml" ContentType="application/vnd.openxmlformats-officedocument.presentationml.presProps+xml"/>
  <Override PartName="/ppt/slideLayouts/slideLayout18.xml" ContentType="application/vnd.openxmlformats-officedocument.presentationml.slideLayout+xml"/>
  <Override PartName="/ppt/theme/theme2.xml" ContentType="application/vnd.openxmlformats-officedocument.theme+xml"/>
  <Override PartName="/ppt/slideLayouts/slideLayout36.xml" ContentType="application/vnd.openxmlformats-officedocument.presentationml.slideLayout+xml"/>
  <Override PartName="/ppt/slideLayouts/slideLayout47.xml" ContentType="application/vnd.openxmlformats-officedocument.presentationml.slideLayout+xml"/>
  <Override PartName="/ppt/slideLayouts/slideLayout65.xml" ContentType="application/vnd.openxmlformats-officedocument.presentationml.slideLayout+xml"/>
  <Override PartName="/ppt/slideLayouts/slideLayout83.xml" ContentType="application/vnd.openxmlformats-officedocument.presentationml.slideLayout+xml"/>
  <Override PartName="/ppt/slideLayouts/slideLayout94.xml" ContentType="application/vnd.openxmlformats-officedocument.presentationml.slideLayout+xml"/>
  <Override PartName="/ppt/revisionInfo.xml" ContentType="application/vnd.ms-powerpoint.revisioninfo+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25.xml" ContentType="application/vnd.openxmlformats-officedocument.presentationml.slideLayout+xml"/>
  <Override PartName="/ppt/slideLayouts/slideLayout43.xml" ContentType="application/vnd.openxmlformats-officedocument.presentationml.slideLayout+xml"/>
  <Override PartName="/ppt/slideLayouts/slideLayout54.xml" ContentType="application/vnd.openxmlformats-officedocument.presentationml.slideLayout+xml"/>
  <Override PartName="/ppt/slideLayouts/slideLayout72.xml" ContentType="application/vnd.openxmlformats-officedocument.presentationml.slideLayout+xml"/>
  <Override PartName="/ppt/slideLayouts/slideLayout90.xml" ContentType="application/vnd.openxmlformats-officedocument.presentationml.slideLayout+xml"/>
  <Override PartName="/ppt/presentation.xml" ContentType="application/vnd.openxmlformats-officedocument.presentationml.presentation.main+xml"/>
  <Override PartName="/ppt/slides/slide22.xml" ContentType="application/vnd.openxmlformats-officedocument.presentationml.slide+xml"/>
  <Override PartName="/ppt/slideLayouts/slideLayout14.xml" ContentType="application/vnd.openxmlformats-officedocument.presentationml.slideLayout+xml"/>
  <Override PartName="/ppt/slideLayouts/slideLayout32.xml" ContentType="application/vnd.openxmlformats-officedocument.presentationml.slideLayout+xml"/>
  <Override PartName="/ppt/slideLayouts/slideLayout61.xml" ContentType="application/vnd.openxmlformats-officedocument.presentationml.slideLayout+xml"/>
  <Override PartName="/ppt/slideLayouts/slideLayout103.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50.xml" ContentType="application/vnd.openxmlformats-officedocument.presentationml.slideLayout+xml"/>
  <Override PartName="/ppt/slideLayouts/slideLayout101.xml" ContentType="application/vnd.openxmlformats-officedocument.presentationml.slideLayout+xml"/>
  <Override PartName="/ppt/slideMasters/slideMaster9.xml" ContentType="application/vnd.openxmlformats-officedocument.presentationml.slideMaster+xml"/>
  <Override PartName="/ppt/slideLayouts/slideLayout10.xml" ContentType="application/vnd.openxmlformats-officedocument.presentationml.slideLayout+xml"/>
  <Override PartName="/ppt/diagrams/layout2.xml" ContentType="application/vnd.openxmlformats-officedocument.drawingml.diagramLayout+xml"/>
  <Override PartName="/ppt/slideMasters/slideMaster7.xml" ContentType="application/vnd.openxmlformats-officedocument.presentationml.slideMaster+xml"/>
  <Override PartName="/ppt/slideLayouts/slideLayout99.xml" ContentType="application/vnd.openxmlformats-officedocument.presentationml.slideLayout+xml"/>
  <Override PartName="/ppt/theme/theme9.xml" ContentType="application/vnd.openxmlformats-officedocument.theme+xml"/>
  <Override PartName="/ppt/slideMasters/slideMaster5.xml" ContentType="application/vnd.openxmlformats-officedocument.presentationml.slideMaster+xml"/>
  <Override PartName="/ppt/slides/slide8.xml" ContentType="application/vnd.openxmlformats-officedocument.presentationml.slide+xml"/>
  <Override PartName="/ppt/slideLayouts/slideLayout59.xml" ContentType="application/vnd.openxmlformats-officedocument.presentationml.slideLayout+xml"/>
  <Override PartName="/ppt/slideLayouts/slideLayout68.xml" ContentType="application/vnd.openxmlformats-officedocument.presentationml.slideLayout+xml"/>
  <Override PartName="/ppt/theme/theme7.xml" ContentType="application/vnd.openxmlformats-officedocument.theme+xml"/>
  <Override PartName="/ppt/slideLayouts/slideLayout79.xml" ContentType="application/vnd.openxmlformats-officedocument.presentationml.slideLayout+xml"/>
  <Override PartName="/ppt/slideLayouts/slideLayout88.xml" ContentType="application/vnd.openxmlformats-officedocument.presentationml.slideLayout+xml"/>
  <Override PartName="/ppt/slideLayouts/slideLayout97.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48.xml" ContentType="application/vnd.openxmlformats-officedocument.presentationml.slideLayout+xml"/>
  <Override PartName="/ppt/slideLayouts/slideLayout66.xml" ContentType="application/vnd.openxmlformats-officedocument.presentationml.slideLayout+xml"/>
  <Override PartName="/ppt/slideLayouts/slideLayout77.xml" ContentType="application/vnd.openxmlformats-officedocument.presentationml.slideLayout+xml"/>
  <Override PartName="/ppt/slideLayouts/slideLayout95.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55.xml" ContentType="application/vnd.openxmlformats-officedocument.presentationml.slideLayout+xml"/>
  <Override PartName="/ppt/slideLayouts/slideLayout8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44.xml" ContentType="application/vnd.openxmlformats-officedocument.presentationml.slideLayout+xml"/>
  <Override PartName="/ppt/slideLayouts/slideLayout62.xml" ContentType="application/vnd.openxmlformats-officedocument.presentationml.slideLayout+xml"/>
  <Override PartName="/ppt/slideLayouts/slideLayout73.xml" ContentType="application/vnd.openxmlformats-officedocument.presentationml.slideLayout+xml"/>
  <Override PartName="/ppt/slideLayouts/slideLayout91.xml" ContentType="application/vnd.openxmlformats-officedocument.presentationml.slideLayout+xml"/>
  <Default Extension="rels" ContentType="application/vnd.openxmlformats-package.relationships+xml"/>
  <Override PartName="/ppt/slides/slide23.xml" ContentType="application/vnd.openxmlformats-officedocument.presentationml.slide+xml"/>
  <Override PartName="/ppt/slideLayouts/slideLayout22.xml" ContentType="application/vnd.openxmlformats-officedocument.presentationml.slideLayout+xml"/>
  <Override PartName="/ppt/slideLayouts/slideLayout33.xml" ContentType="application/vnd.openxmlformats-officedocument.presentationml.slideLayout+xml"/>
  <Override PartName="/ppt/slideLayouts/slideLayout51.xml" ContentType="application/vnd.openxmlformats-officedocument.presentationml.slideLayout+xml"/>
  <Override PartName="/ppt/slideLayouts/slideLayout80.xml" ContentType="application/vnd.openxmlformats-officedocument.presentationml.slideLayout+xml"/>
  <Override PartName="/ppt/slideLayouts/slideLayout104.xml" ContentType="application/vnd.openxmlformats-officedocument.presentationml.slideLayout+xml"/>
  <Override PartName="/ppt/slides/slide12.xml" ContentType="application/vnd.openxmlformats-officedocument.presentationml.slide+xml"/>
  <Override PartName="/ppt/slideLayouts/slideLayout11.xml" ContentType="application/vnd.openxmlformats-officedocument.presentationml.slideLayout+xml"/>
  <Override PartName="/ppt/slideLayouts/slideLayout40.xml" ContentType="application/vnd.openxmlformats-officedocument.presentationml.slideLayout+xml"/>
  <Override PartName="/ppt/slideLayouts/slideLayout100.xml" ContentType="application/vnd.openxmlformats-officedocument.presentationml.slideLayout+xml"/>
  <Override PartName="/ppt/slideMasters/slideMaster6.xml" ContentType="application/vnd.openxmlformats-officedocument.presentationml.slideMaster+xml"/>
  <Override PartName="/ppt/theme/theme8.xml" ContentType="application/vnd.openxmlformats-officedocument.theme+xml"/>
  <Override PartName="/ppt/slideLayouts/slideLayout89.xml" ContentType="application/vnd.openxmlformats-officedocument.presentationml.slideLayout+xml"/>
  <Override PartName="/ppt/slides/slide7.xml" ContentType="application/vnd.openxmlformats-officedocument.presentationml.slide+xml"/>
  <Override PartName="/ppt/slideLayouts/slideLayout9.xml" ContentType="application/vnd.openxmlformats-officedocument.presentationml.slideLayout+xml"/>
  <Override PartName="/ppt/slideLayouts/slideLayout78.xml" ContentType="application/vnd.openxmlformats-officedocument.presentationml.slideLayout+xml"/>
  <Override PartName="/ppt/slideMasters/slideMaster2.xml" ContentType="application/vnd.openxmlformats-officedocument.presentationml.slideMaster+xml"/>
  <Override PartName="/ppt/slideLayouts/slideLayout3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slideLayouts/slideLayout67.xml" ContentType="application/vnd.openxmlformats-officedocument.presentationml.slideLayout+xml"/>
  <Override PartName="/ppt/slideLayouts/slideLayout85.xml" ContentType="application/vnd.openxmlformats-officedocument.presentationml.slideLayout+xml"/>
  <Override PartName="/ppt/slideLayouts/slideLayout96.xml" ContentType="application/vnd.openxmlformats-officedocument.presentationml.slideLayout+xml"/>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slideLayouts/slideLayout5.xml" ContentType="application/vnd.openxmlformats-officedocument.presentationml.slideLayout+xml"/>
  <Override PartName="/ppt/slideLayouts/slideLayout27.xml" ContentType="application/vnd.openxmlformats-officedocument.presentationml.slideLayout+xml"/>
  <Override PartName="/ppt/slideLayouts/slideLayout45.xml" ContentType="application/vnd.openxmlformats-officedocument.presentationml.slideLayout+xml"/>
  <Override PartName="/ppt/slideLayouts/slideLayout56.xml" ContentType="application/vnd.openxmlformats-officedocument.presentationml.slideLayout+xml"/>
  <Override PartName="/ppt/slideLayouts/slideLayout74.xml" ContentType="application/vnd.openxmlformats-officedocument.presentationml.slideLayout+xml"/>
  <Override PartName="/ppt/diagrams/drawing1.xml" ContentType="application/vnd.ms-office.drawingml.diagramDrawing+xml"/>
  <Override PartName="/ppt/slides/slide24.xml" ContentType="application/vnd.openxmlformats-officedocument.presentationml.slide+xml"/>
  <Override PartName="/ppt/slideLayouts/slideLayout16.xml" ContentType="application/vnd.openxmlformats-officedocument.presentationml.slideLayout+xml"/>
  <Override PartName="/ppt/slideLayouts/slideLayout34.xml" ContentType="application/vnd.openxmlformats-officedocument.presentationml.slideLayout+xml"/>
  <Override PartName="/ppt/slideLayouts/slideLayout63.xml" ContentType="application/vnd.openxmlformats-officedocument.presentationml.slideLayout+xml"/>
  <Override PartName="/ppt/slideLayouts/slideLayout81.xml" ContentType="application/vnd.openxmlformats-officedocument.presentationml.slideLayout+xml"/>
  <Override PartName="/ppt/slideLayouts/slideLayout92.xml" ContentType="application/vnd.openxmlformats-officedocument.presentationml.slideLayout+xml"/>
  <Override PartName="/ppt/slideLayouts/slideLayout105.xml" ContentType="application/vnd.openxmlformats-officedocument.presentationml.slideLayout+xml"/>
  <Default Extension="jpeg" ContentType="image/jpeg"/>
  <Override PartName="/ppt/diagrams/quickStyle1.xml" ContentType="application/vnd.openxmlformats-officedocument.drawingml.diagramStyle+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23.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ppt/slideLayouts/slideLayout7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 id="2147483696" r:id="rId4"/>
    <p:sldMasterId id="2147483708" r:id="rId5"/>
    <p:sldMasterId id="2147483720" r:id="rId6"/>
    <p:sldMasterId id="2147483732" r:id="rId7"/>
    <p:sldMasterId id="2147483744" r:id="rId8"/>
    <p:sldMasterId id="2147483822" r:id="rId9"/>
  </p:sldMasterIdLst>
  <p:sldIdLst>
    <p:sldId id="256" r:id="rId10"/>
    <p:sldId id="267" r:id="rId11"/>
    <p:sldId id="268" r:id="rId12"/>
    <p:sldId id="258" r:id="rId13"/>
    <p:sldId id="259" r:id="rId14"/>
    <p:sldId id="260" r:id="rId15"/>
    <p:sldId id="292" r:id="rId16"/>
    <p:sldId id="293" r:id="rId17"/>
    <p:sldId id="261" r:id="rId18"/>
    <p:sldId id="262" r:id="rId19"/>
    <p:sldId id="263" r:id="rId20"/>
    <p:sldId id="264" r:id="rId21"/>
    <p:sldId id="294" r:id="rId22"/>
    <p:sldId id="283" r:id="rId23"/>
    <p:sldId id="287" r:id="rId24"/>
    <p:sldId id="284" r:id="rId25"/>
    <p:sldId id="290" r:id="rId26"/>
    <p:sldId id="285" r:id="rId27"/>
    <p:sldId id="288" r:id="rId28"/>
    <p:sldId id="286" r:id="rId29"/>
    <p:sldId id="291" r:id="rId30"/>
    <p:sldId id="296" r:id="rId31"/>
    <p:sldId id="265" r:id="rId32"/>
    <p:sldId id="295" r:id="rId33"/>
    <p:sldId id="297" r:id="rId34"/>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576"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4.xml"/><Relationship Id="rId18" Type="http://schemas.openxmlformats.org/officeDocument/2006/relationships/slide" Target="slides/slide9.xml"/><Relationship Id="rId26" Type="http://schemas.openxmlformats.org/officeDocument/2006/relationships/slide" Target="slides/slide17.xml"/><Relationship Id="rId51" Type="http://schemas.microsoft.com/office/2015/10/relationships/revisionInfo" Target="revisionInfo.xml"/><Relationship Id="rId3" Type="http://schemas.openxmlformats.org/officeDocument/2006/relationships/slideMaster" Target="slideMasters/slideMaster3.xml"/><Relationship Id="rId21" Type="http://schemas.openxmlformats.org/officeDocument/2006/relationships/slide" Target="slides/slide12.xml"/><Relationship Id="rId34" Type="http://schemas.openxmlformats.org/officeDocument/2006/relationships/slide" Target="slides/slide25.xml"/><Relationship Id="rId7" Type="http://schemas.openxmlformats.org/officeDocument/2006/relationships/slideMaster" Target="slideMasters/slideMaster7.xml"/><Relationship Id="rId12" Type="http://schemas.openxmlformats.org/officeDocument/2006/relationships/slide" Target="slides/slide3.xml"/><Relationship Id="rId17" Type="http://schemas.openxmlformats.org/officeDocument/2006/relationships/slide" Target="slides/slide8.xml"/><Relationship Id="rId25" Type="http://schemas.openxmlformats.org/officeDocument/2006/relationships/slide" Target="slides/slide16.xml"/><Relationship Id="rId33" Type="http://schemas.openxmlformats.org/officeDocument/2006/relationships/slide" Target="slides/slide24.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7.xml"/><Relationship Id="rId20" Type="http://schemas.openxmlformats.org/officeDocument/2006/relationships/slide" Target="slides/slide11.xml"/><Relationship Id="rId29" Type="http://schemas.openxmlformats.org/officeDocument/2006/relationships/slide" Target="slides/slide20.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2.xml"/><Relationship Id="rId24" Type="http://schemas.openxmlformats.org/officeDocument/2006/relationships/slide" Target="slides/slide15.xml"/><Relationship Id="rId32" Type="http://schemas.openxmlformats.org/officeDocument/2006/relationships/slide" Target="slides/slide23.xml"/><Relationship Id="rId37"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6.xml"/><Relationship Id="rId23" Type="http://schemas.openxmlformats.org/officeDocument/2006/relationships/slide" Target="slides/slide14.xml"/><Relationship Id="rId28" Type="http://schemas.openxmlformats.org/officeDocument/2006/relationships/slide" Target="slides/slide19.xml"/><Relationship Id="rId36" Type="http://schemas.openxmlformats.org/officeDocument/2006/relationships/viewProps" Target="viewProps.xml"/><Relationship Id="rId10" Type="http://schemas.openxmlformats.org/officeDocument/2006/relationships/slide" Target="slides/slide1.xml"/><Relationship Id="rId19" Type="http://schemas.openxmlformats.org/officeDocument/2006/relationships/slide" Target="slides/slide10.xml"/><Relationship Id="rId31" Type="http://schemas.openxmlformats.org/officeDocument/2006/relationships/slide" Target="slides/slide22.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5.xml"/><Relationship Id="rId22" Type="http://schemas.openxmlformats.org/officeDocument/2006/relationships/slide" Target="slides/slide13.xml"/><Relationship Id="rId27" Type="http://schemas.openxmlformats.org/officeDocument/2006/relationships/slide" Target="slides/slide18.xml"/><Relationship Id="rId30" Type="http://schemas.openxmlformats.org/officeDocument/2006/relationships/slide" Target="slides/slide21.xml"/><Relationship Id="rId35"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6734B3C-AE1B-4565-B484-26553B242912}" type="doc">
      <dgm:prSet loTypeId="urn:microsoft.com/office/officeart/2005/8/layout/hList9" loCatId="list" qsTypeId="urn:microsoft.com/office/officeart/2005/8/quickstyle/simple1" qsCatId="simple" csTypeId="urn:microsoft.com/office/officeart/2005/8/colors/accent1_2" csCatId="accent1" phldr="1"/>
      <dgm:spPr/>
      <dgm:t>
        <a:bodyPr/>
        <a:lstStyle/>
        <a:p>
          <a:endParaRPr lang="pl-PL"/>
        </a:p>
      </dgm:t>
    </dgm:pt>
    <dgm:pt modelId="{9804C30A-9D8D-41A2-9C2C-5FBA7FBB425B}">
      <dgm:prSet phldrT="[Tekst]"/>
      <dgm:spPr/>
      <dgm:t>
        <a:bodyPr/>
        <a:lstStyle/>
        <a:p>
          <a:r>
            <a:rPr lang="pl-PL" dirty="0"/>
            <a:t>Formalna</a:t>
          </a:r>
        </a:p>
      </dgm:t>
    </dgm:pt>
    <dgm:pt modelId="{4B0728A1-F36E-4869-A94D-1EEE9DD0B25D}" type="parTrans" cxnId="{42555B45-BEB9-4BD3-A258-8CD835828477}">
      <dgm:prSet/>
      <dgm:spPr/>
      <dgm:t>
        <a:bodyPr/>
        <a:lstStyle/>
        <a:p>
          <a:endParaRPr lang="pl-PL"/>
        </a:p>
      </dgm:t>
    </dgm:pt>
    <dgm:pt modelId="{25B14405-8A87-45BE-A78A-C41970E87C95}" type="sibTrans" cxnId="{42555B45-BEB9-4BD3-A258-8CD835828477}">
      <dgm:prSet/>
      <dgm:spPr/>
      <dgm:t>
        <a:bodyPr/>
        <a:lstStyle/>
        <a:p>
          <a:endParaRPr lang="pl-PL"/>
        </a:p>
      </dgm:t>
    </dgm:pt>
    <dgm:pt modelId="{2D8DAB2E-9290-43C4-8870-DE47D45EF95A}">
      <dgm:prSet phldrT="[Tekst]"/>
      <dgm:spPr/>
      <dgm:t>
        <a:bodyPr/>
        <a:lstStyle/>
        <a:p>
          <a:r>
            <a:rPr lang="pl-PL" dirty="0"/>
            <a:t>Uprawnienie do wglądu i otrzymania odpisów dokumentów znajdujących się w aktach KW</a:t>
          </a:r>
        </a:p>
      </dgm:t>
    </dgm:pt>
    <dgm:pt modelId="{2E24B1FE-930C-4EDB-B07C-B301298F5070}" type="parTrans" cxnId="{7676BE0C-9A02-49ED-AEEB-ED20C505480A}">
      <dgm:prSet/>
      <dgm:spPr/>
      <dgm:t>
        <a:bodyPr/>
        <a:lstStyle/>
        <a:p>
          <a:endParaRPr lang="pl-PL"/>
        </a:p>
      </dgm:t>
    </dgm:pt>
    <dgm:pt modelId="{A68A3CB7-52EF-44B9-A208-1692F2CE1D69}" type="sibTrans" cxnId="{7676BE0C-9A02-49ED-AEEB-ED20C505480A}">
      <dgm:prSet/>
      <dgm:spPr/>
      <dgm:t>
        <a:bodyPr/>
        <a:lstStyle/>
        <a:p>
          <a:endParaRPr lang="pl-PL"/>
        </a:p>
      </dgm:t>
    </dgm:pt>
    <dgm:pt modelId="{CF61F35A-42ED-43C3-B658-DF87355EF29C}">
      <dgm:prSet phldrT="[Tekst]"/>
      <dgm:spPr/>
      <dgm:t>
        <a:bodyPr/>
        <a:lstStyle/>
        <a:p>
          <a:r>
            <a:rPr lang="pl-PL" dirty="0"/>
            <a:t>Zmiana przepisu art. 36(1) – dostęp do akt – wprowadzenie wymogu wykazania </a:t>
          </a:r>
          <a:r>
            <a:rPr lang="pl-PL" dirty="0">
              <a:solidFill>
                <a:srgbClr val="0070C0"/>
              </a:solidFill>
            </a:rPr>
            <a:t>interesu prawnego </a:t>
          </a:r>
          <a:r>
            <a:rPr lang="pl-PL" dirty="0">
              <a:solidFill>
                <a:schemeClr val="tx1"/>
              </a:solidFill>
            </a:rPr>
            <a:t>od 1.07.2016r.</a:t>
          </a:r>
          <a:endParaRPr lang="pl-PL" dirty="0"/>
        </a:p>
      </dgm:t>
    </dgm:pt>
    <dgm:pt modelId="{658E79F9-EEBC-46DF-92A5-AD1F29617AED}" type="parTrans" cxnId="{92737A72-1912-4967-A177-AB6C9F0AA8E7}">
      <dgm:prSet/>
      <dgm:spPr/>
      <dgm:t>
        <a:bodyPr/>
        <a:lstStyle/>
        <a:p>
          <a:endParaRPr lang="pl-PL"/>
        </a:p>
      </dgm:t>
    </dgm:pt>
    <dgm:pt modelId="{2EF4384B-39AD-4E00-A57E-4D04B759B0CA}" type="sibTrans" cxnId="{92737A72-1912-4967-A177-AB6C9F0AA8E7}">
      <dgm:prSet/>
      <dgm:spPr/>
      <dgm:t>
        <a:bodyPr/>
        <a:lstStyle/>
        <a:p>
          <a:endParaRPr lang="pl-PL"/>
        </a:p>
      </dgm:t>
    </dgm:pt>
    <dgm:pt modelId="{E9A1E604-1A73-486B-9C1F-8626F959CB91}">
      <dgm:prSet phldrT="[Tekst]"/>
      <dgm:spPr/>
      <dgm:t>
        <a:bodyPr/>
        <a:lstStyle/>
        <a:p>
          <a:r>
            <a:rPr lang="pl-PL" dirty="0"/>
            <a:t>Materialna</a:t>
          </a:r>
        </a:p>
      </dgm:t>
    </dgm:pt>
    <dgm:pt modelId="{CB6843FD-41C1-45F4-A734-8CC193518410}" type="parTrans" cxnId="{25AF60F5-CC6E-4E22-A9CA-29896C37941A}">
      <dgm:prSet/>
      <dgm:spPr/>
      <dgm:t>
        <a:bodyPr/>
        <a:lstStyle/>
        <a:p>
          <a:endParaRPr lang="pl-PL"/>
        </a:p>
      </dgm:t>
    </dgm:pt>
    <dgm:pt modelId="{80825E55-BC32-484C-833F-9ACDDA59BAF4}" type="sibTrans" cxnId="{25AF60F5-CC6E-4E22-A9CA-29896C37941A}">
      <dgm:prSet/>
      <dgm:spPr/>
      <dgm:t>
        <a:bodyPr/>
        <a:lstStyle/>
        <a:p>
          <a:endParaRPr lang="pl-PL"/>
        </a:p>
      </dgm:t>
    </dgm:pt>
    <dgm:pt modelId="{00682A7F-F1B9-4CEF-980E-C77388B46BEC}">
      <dgm:prSet phldrT="[Tekst]"/>
      <dgm:spPr/>
      <dgm:t>
        <a:bodyPr/>
        <a:lstStyle/>
        <a:p>
          <a:r>
            <a:rPr lang="pl-PL" dirty="0"/>
            <a:t>Ujawnienie w KW stanu prawnego nieruchomości – domniemanie, że prawo ujawnione jest zgodne z rzeczywistym stanem prawnym, a prawo wykreślone nie istnieje.</a:t>
          </a:r>
        </a:p>
      </dgm:t>
    </dgm:pt>
    <dgm:pt modelId="{F9DD65E7-7516-4583-A867-38EA8C77C2E9}" type="parTrans" cxnId="{705C698F-95F5-41BD-8A52-C55BFED7FD57}">
      <dgm:prSet/>
      <dgm:spPr/>
      <dgm:t>
        <a:bodyPr/>
        <a:lstStyle/>
        <a:p>
          <a:endParaRPr lang="pl-PL"/>
        </a:p>
      </dgm:t>
    </dgm:pt>
    <dgm:pt modelId="{F5C5107E-A63F-4D5D-9610-74A5321FE3F0}" type="sibTrans" cxnId="{705C698F-95F5-41BD-8A52-C55BFED7FD57}">
      <dgm:prSet/>
      <dgm:spPr/>
      <dgm:t>
        <a:bodyPr/>
        <a:lstStyle/>
        <a:p>
          <a:endParaRPr lang="pl-PL"/>
        </a:p>
      </dgm:t>
    </dgm:pt>
    <dgm:pt modelId="{A515B1B1-9E8E-4395-B65D-E5C77DF3155D}">
      <dgm:prSet phldrT="[Tekst]"/>
      <dgm:spPr/>
      <dgm:t>
        <a:bodyPr/>
        <a:lstStyle/>
        <a:p>
          <a:r>
            <a:rPr lang="pl-PL" dirty="0"/>
            <a:t>Powództwo o ustalenie treści księgi wieczystej z rzeczywistym stanem prawnym – art. 10 UKWU</a:t>
          </a:r>
        </a:p>
      </dgm:t>
    </dgm:pt>
    <dgm:pt modelId="{4BE412CB-32FD-4F22-8414-C8E87224C9C4}" type="parTrans" cxnId="{3370EC1A-5D70-4152-A5C9-E1942EC50661}">
      <dgm:prSet/>
      <dgm:spPr/>
      <dgm:t>
        <a:bodyPr/>
        <a:lstStyle/>
        <a:p>
          <a:endParaRPr lang="pl-PL"/>
        </a:p>
      </dgm:t>
    </dgm:pt>
    <dgm:pt modelId="{206A391C-E96C-4FF8-AC8C-F065CECB5E94}" type="sibTrans" cxnId="{3370EC1A-5D70-4152-A5C9-E1942EC50661}">
      <dgm:prSet/>
      <dgm:spPr/>
      <dgm:t>
        <a:bodyPr/>
        <a:lstStyle/>
        <a:p>
          <a:endParaRPr lang="pl-PL"/>
        </a:p>
      </dgm:t>
    </dgm:pt>
    <dgm:pt modelId="{88875863-0BED-41CA-A182-6E8B6988C781}" type="pres">
      <dgm:prSet presAssocID="{96734B3C-AE1B-4565-B484-26553B242912}" presName="list" presStyleCnt="0">
        <dgm:presLayoutVars>
          <dgm:dir/>
          <dgm:animLvl val="lvl"/>
        </dgm:presLayoutVars>
      </dgm:prSet>
      <dgm:spPr/>
      <dgm:t>
        <a:bodyPr/>
        <a:lstStyle/>
        <a:p>
          <a:endParaRPr lang="pl-PL"/>
        </a:p>
      </dgm:t>
    </dgm:pt>
    <dgm:pt modelId="{CDD5CAA2-D0FA-4C27-8978-577C33B8E333}" type="pres">
      <dgm:prSet presAssocID="{9804C30A-9D8D-41A2-9C2C-5FBA7FBB425B}" presName="posSpace" presStyleCnt="0"/>
      <dgm:spPr/>
    </dgm:pt>
    <dgm:pt modelId="{B1129302-E1EE-49E0-AE2D-1DF6063C3646}" type="pres">
      <dgm:prSet presAssocID="{9804C30A-9D8D-41A2-9C2C-5FBA7FBB425B}" presName="vertFlow" presStyleCnt="0"/>
      <dgm:spPr/>
    </dgm:pt>
    <dgm:pt modelId="{ADB077AF-79CE-4CCC-9403-E9B5906901EF}" type="pres">
      <dgm:prSet presAssocID="{9804C30A-9D8D-41A2-9C2C-5FBA7FBB425B}" presName="topSpace" presStyleCnt="0"/>
      <dgm:spPr/>
    </dgm:pt>
    <dgm:pt modelId="{202ED0BA-8999-430C-B912-99E55DB5AE84}" type="pres">
      <dgm:prSet presAssocID="{9804C30A-9D8D-41A2-9C2C-5FBA7FBB425B}" presName="firstComp" presStyleCnt="0"/>
      <dgm:spPr/>
    </dgm:pt>
    <dgm:pt modelId="{60DF59F6-71E3-478D-B0F2-544227C0FC6D}" type="pres">
      <dgm:prSet presAssocID="{9804C30A-9D8D-41A2-9C2C-5FBA7FBB425B}" presName="firstChild" presStyleLbl="bgAccFollowNode1" presStyleIdx="0" presStyleCnt="4" custScaleX="100454"/>
      <dgm:spPr/>
      <dgm:t>
        <a:bodyPr/>
        <a:lstStyle/>
        <a:p>
          <a:endParaRPr lang="pl-PL"/>
        </a:p>
      </dgm:t>
    </dgm:pt>
    <dgm:pt modelId="{0B5C5BCB-572F-4F5D-9172-B9D084071C7E}" type="pres">
      <dgm:prSet presAssocID="{9804C30A-9D8D-41A2-9C2C-5FBA7FBB425B}" presName="firstChildTx" presStyleLbl="bgAccFollowNode1" presStyleIdx="0" presStyleCnt="4">
        <dgm:presLayoutVars>
          <dgm:bulletEnabled val="1"/>
        </dgm:presLayoutVars>
      </dgm:prSet>
      <dgm:spPr/>
      <dgm:t>
        <a:bodyPr/>
        <a:lstStyle/>
        <a:p>
          <a:endParaRPr lang="pl-PL"/>
        </a:p>
      </dgm:t>
    </dgm:pt>
    <dgm:pt modelId="{26E791D9-F1C8-46C0-8321-EE71E2D89738}" type="pres">
      <dgm:prSet presAssocID="{CF61F35A-42ED-43C3-B658-DF87355EF29C}" presName="comp" presStyleCnt="0"/>
      <dgm:spPr/>
    </dgm:pt>
    <dgm:pt modelId="{86652220-61B3-4D66-B797-6075CD96149C}" type="pres">
      <dgm:prSet presAssocID="{CF61F35A-42ED-43C3-B658-DF87355EF29C}" presName="child" presStyleLbl="bgAccFollowNode1" presStyleIdx="1" presStyleCnt="4"/>
      <dgm:spPr/>
      <dgm:t>
        <a:bodyPr/>
        <a:lstStyle/>
        <a:p>
          <a:endParaRPr lang="pl-PL"/>
        </a:p>
      </dgm:t>
    </dgm:pt>
    <dgm:pt modelId="{0BFA6B0C-D240-4CBA-8B16-1819DFB20931}" type="pres">
      <dgm:prSet presAssocID="{CF61F35A-42ED-43C3-B658-DF87355EF29C}" presName="childTx" presStyleLbl="bgAccFollowNode1" presStyleIdx="1" presStyleCnt="4">
        <dgm:presLayoutVars>
          <dgm:bulletEnabled val="1"/>
        </dgm:presLayoutVars>
      </dgm:prSet>
      <dgm:spPr/>
      <dgm:t>
        <a:bodyPr/>
        <a:lstStyle/>
        <a:p>
          <a:endParaRPr lang="pl-PL"/>
        </a:p>
      </dgm:t>
    </dgm:pt>
    <dgm:pt modelId="{B315A10B-BDE5-4A89-B555-5986BCF94CEA}" type="pres">
      <dgm:prSet presAssocID="{9804C30A-9D8D-41A2-9C2C-5FBA7FBB425B}" presName="negSpace" presStyleCnt="0"/>
      <dgm:spPr/>
    </dgm:pt>
    <dgm:pt modelId="{A081C9A3-B5C4-466B-8CDE-719F1444E087}" type="pres">
      <dgm:prSet presAssocID="{9804C30A-9D8D-41A2-9C2C-5FBA7FBB425B}" presName="circle" presStyleLbl="node1" presStyleIdx="0" presStyleCnt="2" custLinFactNeighborX="-53766" custLinFactNeighborY="-17247"/>
      <dgm:spPr/>
      <dgm:t>
        <a:bodyPr/>
        <a:lstStyle/>
        <a:p>
          <a:endParaRPr lang="pl-PL"/>
        </a:p>
      </dgm:t>
    </dgm:pt>
    <dgm:pt modelId="{E6EEDE96-7DEA-491F-8114-1F2AEA503370}" type="pres">
      <dgm:prSet presAssocID="{25B14405-8A87-45BE-A78A-C41970E87C95}" presName="transSpace" presStyleCnt="0"/>
      <dgm:spPr/>
    </dgm:pt>
    <dgm:pt modelId="{B699AE09-FDE3-4A50-861F-98DA1482035C}" type="pres">
      <dgm:prSet presAssocID="{E9A1E604-1A73-486B-9C1F-8626F959CB91}" presName="posSpace" presStyleCnt="0"/>
      <dgm:spPr/>
    </dgm:pt>
    <dgm:pt modelId="{1CE0E16F-F19D-41E5-8280-9C1D8F01C677}" type="pres">
      <dgm:prSet presAssocID="{E9A1E604-1A73-486B-9C1F-8626F959CB91}" presName="vertFlow" presStyleCnt="0"/>
      <dgm:spPr/>
    </dgm:pt>
    <dgm:pt modelId="{187D60DF-5495-4BB4-94F0-2A44FB1879AA}" type="pres">
      <dgm:prSet presAssocID="{E9A1E604-1A73-486B-9C1F-8626F959CB91}" presName="topSpace" presStyleCnt="0"/>
      <dgm:spPr/>
    </dgm:pt>
    <dgm:pt modelId="{10AE4132-FEF6-4A7C-A937-A92E5EB9338E}" type="pres">
      <dgm:prSet presAssocID="{E9A1E604-1A73-486B-9C1F-8626F959CB91}" presName="firstComp" presStyleCnt="0"/>
      <dgm:spPr/>
    </dgm:pt>
    <dgm:pt modelId="{A0BC2EF1-E811-4F36-84EE-6F6F2D489C9C}" type="pres">
      <dgm:prSet presAssocID="{E9A1E604-1A73-486B-9C1F-8626F959CB91}" presName="firstChild" presStyleLbl="bgAccFollowNode1" presStyleIdx="2" presStyleCnt="4" custScaleX="108053" custLinFactNeighborX="9818" custLinFactNeighborY="5470"/>
      <dgm:spPr/>
      <dgm:t>
        <a:bodyPr/>
        <a:lstStyle/>
        <a:p>
          <a:endParaRPr lang="pl-PL"/>
        </a:p>
      </dgm:t>
    </dgm:pt>
    <dgm:pt modelId="{7E7F6D3C-74F4-4842-8D56-DD8AE2DB6406}" type="pres">
      <dgm:prSet presAssocID="{E9A1E604-1A73-486B-9C1F-8626F959CB91}" presName="firstChildTx" presStyleLbl="bgAccFollowNode1" presStyleIdx="2" presStyleCnt="4">
        <dgm:presLayoutVars>
          <dgm:bulletEnabled val="1"/>
        </dgm:presLayoutVars>
      </dgm:prSet>
      <dgm:spPr/>
      <dgm:t>
        <a:bodyPr/>
        <a:lstStyle/>
        <a:p>
          <a:endParaRPr lang="pl-PL"/>
        </a:p>
      </dgm:t>
    </dgm:pt>
    <dgm:pt modelId="{32F72BFA-BB92-4E87-BEA4-F88553609FDC}" type="pres">
      <dgm:prSet presAssocID="{A515B1B1-9E8E-4395-B65D-E5C77DF3155D}" presName="comp" presStyleCnt="0"/>
      <dgm:spPr/>
    </dgm:pt>
    <dgm:pt modelId="{AAF8A0DF-14D2-48C8-ACED-A714B8754118}" type="pres">
      <dgm:prSet presAssocID="{A515B1B1-9E8E-4395-B65D-E5C77DF3155D}" presName="child" presStyleLbl="bgAccFollowNode1" presStyleIdx="3" presStyleCnt="4" custScaleX="109718"/>
      <dgm:spPr/>
      <dgm:t>
        <a:bodyPr/>
        <a:lstStyle/>
        <a:p>
          <a:endParaRPr lang="pl-PL"/>
        </a:p>
      </dgm:t>
    </dgm:pt>
    <dgm:pt modelId="{F0BC21ED-A7CE-4F98-BF1E-5BB4BD9E9088}" type="pres">
      <dgm:prSet presAssocID="{A515B1B1-9E8E-4395-B65D-E5C77DF3155D}" presName="childTx" presStyleLbl="bgAccFollowNode1" presStyleIdx="3" presStyleCnt="4">
        <dgm:presLayoutVars>
          <dgm:bulletEnabled val="1"/>
        </dgm:presLayoutVars>
      </dgm:prSet>
      <dgm:spPr/>
      <dgm:t>
        <a:bodyPr/>
        <a:lstStyle/>
        <a:p>
          <a:endParaRPr lang="pl-PL"/>
        </a:p>
      </dgm:t>
    </dgm:pt>
    <dgm:pt modelId="{E9986D02-3895-4F7B-BADD-75F91269AE6A}" type="pres">
      <dgm:prSet presAssocID="{E9A1E604-1A73-486B-9C1F-8626F959CB91}" presName="negSpace" presStyleCnt="0"/>
      <dgm:spPr/>
    </dgm:pt>
    <dgm:pt modelId="{FB8765F6-50AC-4B38-9DB3-91E8ACC7E10A}" type="pres">
      <dgm:prSet presAssocID="{E9A1E604-1A73-486B-9C1F-8626F959CB91}" presName="circle" presStyleLbl="node1" presStyleIdx="1" presStyleCnt="2" custLinFactNeighborX="-13105" custLinFactNeighborY="-98"/>
      <dgm:spPr/>
      <dgm:t>
        <a:bodyPr/>
        <a:lstStyle/>
        <a:p>
          <a:endParaRPr lang="pl-PL"/>
        </a:p>
      </dgm:t>
    </dgm:pt>
  </dgm:ptLst>
  <dgm:cxnLst>
    <dgm:cxn modelId="{92737A72-1912-4967-A177-AB6C9F0AA8E7}" srcId="{9804C30A-9D8D-41A2-9C2C-5FBA7FBB425B}" destId="{CF61F35A-42ED-43C3-B658-DF87355EF29C}" srcOrd="1" destOrd="0" parTransId="{658E79F9-EEBC-46DF-92A5-AD1F29617AED}" sibTransId="{2EF4384B-39AD-4E00-A57E-4D04B759B0CA}"/>
    <dgm:cxn modelId="{1ED5C26B-FC54-4467-8404-35E1008B8880}" type="presOf" srcId="{E9A1E604-1A73-486B-9C1F-8626F959CB91}" destId="{FB8765F6-50AC-4B38-9DB3-91E8ACC7E10A}" srcOrd="0" destOrd="0" presId="urn:microsoft.com/office/officeart/2005/8/layout/hList9"/>
    <dgm:cxn modelId="{705C698F-95F5-41BD-8A52-C55BFED7FD57}" srcId="{E9A1E604-1A73-486B-9C1F-8626F959CB91}" destId="{00682A7F-F1B9-4CEF-980E-C77388B46BEC}" srcOrd="0" destOrd="0" parTransId="{F9DD65E7-7516-4583-A867-38EA8C77C2E9}" sibTransId="{F5C5107E-A63F-4D5D-9610-74A5321FE3F0}"/>
    <dgm:cxn modelId="{9D4B1F8E-C951-4175-810E-AF50493142B5}" type="presOf" srcId="{CF61F35A-42ED-43C3-B658-DF87355EF29C}" destId="{86652220-61B3-4D66-B797-6075CD96149C}" srcOrd="0" destOrd="0" presId="urn:microsoft.com/office/officeart/2005/8/layout/hList9"/>
    <dgm:cxn modelId="{40618A7D-09BC-4F4B-92DB-695C7CCFD07D}" type="presOf" srcId="{A515B1B1-9E8E-4395-B65D-E5C77DF3155D}" destId="{AAF8A0DF-14D2-48C8-ACED-A714B8754118}" srcOrd="0" destOrd="0" presId="urn:microsoft.com/office/officeart/2005/8/layout/hList9"/>
    <dgm:cxn modelId="{3370EC1A-5D70-4152-A5C9-E1942EC50661}" srcId="{E9A1E604-1A73-486B-9C1F-8626F959CB91}" destId="{A515B1B1-9E8E-4395-B65D-E5C77DF3155D}" srcOrd="1" destOrd="0" parTransId="{4BE412CB-32FD-4F22-8414-C8E87224C9C4}" sibTransId="{206A391C-E96C-4FF8-AC8C-F065CECB5E94}"/>
    <dgm:cxn modelId="{D443E9B1-ADDA-4036-BB16-15E0A11C1249}" type="presOf" srcId="{A515B1B1-9E8E-4395-B65D-E5C77DF3155D}" destId="{F0BC21ED-A7CE-4F98-BF1E-5BB4BD9E9088}" srcOrd="1" destOrd="0" presId="urn:microsoft.com/office/officeart/2005/8/layout/hList9"/>
    <dgm:cxn modelId="{04946E51-CB76-4EF2-BFB2-B5F74807C00B}" type="presOf" srcId="{2D8DAB2E-9290-43C4-8870-DE47D45EF95A}" destId="{60DF59F6-71E3-478D-B0F2-544227C0FC6D}" srcOrd="0" destOrd="0" presId="urn:microsoft.com/office/officeart/2005/8/layout/hList9"/>
    <dgm:cxn modelId="{6DC72E87-CFF9-4700-97D7-288BBE5B46A4}" type="presOf" srcId="{2D8DAB2E-9290-43C4-8870-DE47D45EF95A}" destId="{0B5C5BCB-572F-4F5D-9172-B9D084071C7E}" srcOrd="1" destOrd="0" presId="urn:microsoft.com/office/officeart/2005/8/layout/hList9"/>
    <dgm:cxn modelId="{7676BE0C-9A02-49ED-AEEB-ED20C505480A}" srcId="{9804C30A-9D8D-41A2-9C2C-5FBA7FBB425B}" destId="{2D8DAB2E-9290-43C4-8870-DE47D45EF95A}" srcOrd="0" destOrd="0" parTransId="{2E24B1FE-930C-4EDB-B07C-B301298F5070}" sibTransId="{A68A3CB7-52EF-44B9-A208-1692F2CE1D69}"/>
    <dgm:cxn modelId="{5F3CBC0F-90A5-43C9-BB6D-05D377B9FC5E}" type="presOf" srcId="{9804C30A-9D8D-41A2-9C2C-5FBA7FBB425B}" destId="{A081C9A3-B5C4-466B-8CDE-719F1444E087}" srcOrd="0" destOrd="0" presId="urn:microsoft.com/office/officeart/2005/8/layout/hList9"/>
    <dgm:cxn modelId="{449DF110-5737-4791-B940-456782FB3B4B}" type="presOf" srcId="{96734B3C-AE1B-4565-B484-26553B242912}" destId="{88875863-0BED-41CA-A182-6E8B6988C781}" srcOrd="0" destOrd="0" presId="urn:microsoft.com/office/officeart/2005/8/layout/hList9"/>
    <dgm:cxn modelId="{25AF60F5-CC6E-4E22-A9CA-29896C37941A}" srcId="{96734B3C-AE1B-4565-B484-26553B242912}" destId="{E9A1E604-1A73-486B-9C1F-8626F959CB91}" srcOrd="1" destOrd="0" parTransId="{CB6843FD-41C1-45F4-A734-8CC193518410}" sibTransId="{80825E55-BC32-484C-833F-9ACDDA59BAF4}"/>
    <dgm:cxn modelId="{D1EC99AD-86B0-4FC8-8682-B61E108B197B}" type="presOf" srcId="{00682A7F-F1B9-4CEF-980E-C77388B46BEC}" destId="{A0BC2EF1-E811-4F36-84EE-6F6F2D489C9C}" srcOrd="0" destOrd="0" presId="urn:microsoft.com/office/officeart/2005/8/layout/hList9"/>
    <dgm:cxn modelId="{6B310C6E-4F05-4008-8ABB-262A98659A48}" type="presOf" srcId="{CF61F35A-42ED-43C3-B658-DF87355EF29C}" destId="{0BFA6B0C-D240-4CBA-8B16-1819DFB20931}" srcOrd="1" destOrd="0" presId="urn:microsoft.com/office/officeart/2005/8/layout/hList9"/>
    <dgm:cxn modelId="{39283E7A-0D64-438F-A056-111A5D96248F}" type="presOf" srcId="{00682A7F-F1B9-4CEF-980E-C77388B46BEC}" destId="{7E7F6D3C-74F4-4842-8D56-DD8AE2DB6406}" srcOrd="1" destOrd="0" presId="urn:microsoft.com/office/officeart/2005/8/layout/hList9"/>
    <dgm:cxn modelId="{42555B45-BEB9-4BD3-A258-8CD835828477}" srcId="{96734B3C-AE1B-4565-B484-26553B242912}" destId="{9804C30A-9D8D-41A2-9C2C-5FBA7FBB425B}" srcOrd="0" destOrd="0" parTransId="{4B0728A1-F36E-4869-A94D-1EEE9DD0B25D}" sibTransId="{25B14405-8A87-45BE-A78A-C41970E87C95}"/>
    <dgm:cxn modelId="{924BE32C-1682-4791-8C75-A00CEF7C840B}" type="presParOf" srcId="{88875863-0BED-41CA-A182-6E8B6988C781}" destId="{CDD5CAA2-D0FA-4C27-8978-577C33B8E333}" srcOrd="0" destOrd="0" presId="urn:microsoft.com/office/officeart/2005/8/layout/hList9"/>
    <dgm:cxn modelId="{7139F769-126D-446A-A8CE-D6DB22572A31}" type="presParOf" srcId="{88875863-0BED-41CA-A182-6E8B6988C781}" destId="{B1129302-E1EE-49E0-AE2D-1DF6063C3646}" srcOrd="1" destOrd="0" presId="urn:microsoft.com/office/officeart/2005/8/layout/hList9"/>
    <dgm:cxn modelId="{422CC096-DEE4-4F4A-8FAE-986C68144DF8}" type="presParOf" srcId="{B1129302-E1EE-49E0-AE2D-1DF6063C3646}" destId="{ADB077AF-79CE-4CCC-9403-E9B5906901EF}" srcOrd="0" destOrd="0" presId="urn:microsoft.com/office/officeart/2005/8/layout/hList9"/>
    <dgm:cxn modelId="{7D1D3702-95FD-4D70-B80E-0D10013E4DBB}" type="presParOf" srcId="{B1129302-E1EE-49E0-AE2D-1DF6063C3646}" destId="{202ED0BA-8999-430C-B912-99E55DB5AE84}" srcOrd="1" destOrd="0" presId="urn:microsoft.com/office/officeart/2005/8/layout/hList9"/>
    <dgm:cxn modelId="{57E34696-EE56-4BFE-BA1C-CF9FF164973D}" type="presParOf" srcId="{202ED0BA-8999-430C-B912-99E55DB5AE84}" destId="{60DF59F6-71E3-478D-B0F2-544227C0FC6D}" srcOrd="0" destOrd="0" presId="urn:microsoft.com/office/officeart/2005/8/layout/hList9"/>
    <dgm:cxn modelId="{27C97190-A4AF-4B09-943A-B8E1EE0B3A1A}" type="presParOf" srcId="{202ED0BA-8999-430C-B912-99E55DB5AE84}" destId="{0B5C5BCB-572F-4F5D-9172-B9D084071C7E}" srcOrd="1" destOrd="0" presId="urn:microsoft.com/office/officeart/2005/8/layout/hList9"/>
    <dgm:cxn modelId="{03D9914E-1412-41E2-BE9D-A3BEB688F836}" type="presParOf" srcId="{B1129302-E1EE-49E0-AE2D-1DF6063C3646}" destId="{26E791D9-F1C8-46C0-8321-EE71E2D89738}" srcOrd="2" destOrd="0" presId="urn:microsoft.com/office/officeart/2005/8/layout/hList9"/>
    <dgm:cxn modelId="{4CEEDDE4-70BB-4279-8B8C-446174F29D3D}" type="presParOf" srcId="{26E791D9-F1C8-46C0-8321-EE71E2D89738}" destId="{86652220-61B3-4D66-B797-6075CD96149C}" srcOrd="0" destOrd="0" presId="urn:microsoft.com/office/officeart/2005/8/layout/hList9"/>
    <dgm:cxn modelId="{1084A7F7-77F4-4AB5-8D1B-4C869061221A}" type="presParOf" srcId="{26E791D9-F1C8-46C0-8321-EE71E2D89738}" destId="{0BFA6B0C-D240-4CBA-8B16-1819DFB20931}" srcOrd="1" destOrd="0" presId="urn:microsoft.com/office/officeart/2005/8/layout/hList9"/>
    <dgm:cxn modelId="{364F955E-62B1-4BCD-9F71-8BA4F801844B}" type="presParOf" srcId="{88875863-0BED-41CA-A182-6E8B6988C781}" destId="{B315A10B-BDE5-4A89-B555-5986BCF94CEA}" srcOrd="2" destOrd="0" presId="urn:microsoft.com/office/officeart/2005/8/layout/hList9"/>
    <dgm:cxn modelId="{7BF095F3-6026-48C1-B6B0-81380DFB02F1}" type="presParOf" srcId="{88875863-0BED-41CA-A182-6E8B6988C781}" destId="{A081C9A3-B5C4-466B-8CDE-719F1444E087}" srcOrd="3" destOrd="0" presId="urn:microsoft.com/office/officeart/2005/8/layout/hList9"/>
    <dgm:cxn modelId="{DB96906B-F7DB-4893-801D-2A64357B56BA}" type="presParOf" srcId="{88875863-0BED-41CA-A182-6E8B6988C781}" destId="{E6EEDE96-7DEA-491F-8114-1F2AEA503370}" srcOrd="4" destOrd="0" presId="urn:microsoft.com/office/officeart/2005/8/layout/hList9"/>
    <dgm:cxn modelId="{5A975404-1691-468F-A5AD-9F8055C51B19}" type="presParOf" srcId="{88875863-0BED-41CA-A182-6E8B6988C781}" destId="{B699AE09-FDE3-4A50-861F-98DA1482035C}" srcOrd="5" destOrd="0" presId="urn:microsoft.com/office/officeart/2005/8/layout/hList9"/>
    <dgm:cxn modelId="{89A25121-9E82-4AC8-A851-603625A4089A}" type="presParOf" srcId="{88875863-0BED-41CA-A182-6E8B6988C781}" destId="{1CE0E16F-F19D-41E5-8280-9C1D8F01C677}" srcOrd="6" destOrd="0" presId="urn:microsoft.com/office/officeart/2005/8/layout/hList9"/>
    <dgm:cxn modelId="{55D39715-DDE3-4976-9BAE-D315F858D8E3}" type="presParOf" srcId="{1CE0E16F-F19D-41E5-8280-9C1D8F01C677}" destId="{187D60DF-5495-4BB4-94F0-2A44FB1879AA}" srcOrd="0" destOrd="0" presId="urn:microsoft.com/office/officeart/2005/8/layout/hList9"/>
    <dgm:cxn modelId="{BCEBEB62-20D7-478A-BF45-765B7B4366A4}" type="presParOf" srcId="{1CE0E16F-F19D-41E5-8280-9C1D8F01C677}" destId="{10AE4132-FEF6-4A7C-A937-A92E5EB9338E}" srcOrd="1" destOrd="0" presId="urn:microsoft.com/office/officeart/2005/8/layout/hList9"/>
    <dgm:cxn modelId="{8E691B9B-2050-45EB-9DE0-99F06156468B}" type="presParOf" srcId="{10AE4132-FEF6-4A7C-A937-A92E5EB9338E}" destId="{A0BC2EF1-E811-4F36-84EE-6F6F2D489C9C}" srcOrd="0" destOrd="0" presId="urn:microsoft.com/office/officeart/2005/8/layout/hList9"/>
    <dgm:cxn modelId="{DEFDD217-AD75-42B7-8893-E2188456B5A6}" type="presParOf" srcId="{10AE4132-FEF6-4A7C-A937-A92E5EB9338E}" destId="{7E7F6D3C-74F4-4842-8D56-DD8AE2DB6406}" srcOrd="1" destOrd="0" presId="urn:microsoft.com/office/officeart/2005/8/layout/hList9"/>
    <dgm:cxn modelId="{E49B2EA7-7D4F-47FB-99EC-5DD9FD005745}" type="presParOf" srcId="{1CE0E16F-F19D-41E5-8280-9C1D8F01C677}" destId="{32F72BFA-BB92-4E87-BEA4-F88553609FDC}" srcOrd="2" destOrd="0" presId="urn:microsoft.com/office/officeart/2005/8/layout/hList9"/>
    <dgm:cxn modelId="{C45682EE-69EC-4028-8CAF-A6F4EAD3160B}" type="presParOf" srcId="{32F72BFA-BB92-4E87-BEA4-F88553609FDC}" destId="{AAF8A0DF-14D2-48C8-ACED-A714B8754118}" srcOrd="0" destOrd="0" presId="urn:microsoft.com/office/officeart/2005/8/layout/hList9"/>
    <dgm:cxn modelId="{E764CDDE-B65A-4A43-8ADE-20DF3FF92796}" type="presParOf" srcId="{32F72BFA-BB92-4E87-BEA4-F88553609FDC}" destId="{F0BC21ED-A7CE-4F98-BF1E-5BB4BD9E9088}" srcOrd="1" destOrd="0" presId="urn:microsoft.com/office/officeart/2005/8/layout/hList9"/>
    <dgm:cxn modelId="{A43D8D72-0A02-4237-8A22-9EDF8D901118}" type="presParOf" srcId="{88875863-0BED-41CA-A182-6E8B6988C781}" destId="{E9986D02-3895-4F7B-BADD-75F91269AE6A}" srcOrd="7" destOrd="0" presId="urn:microsoft.com/office/officeart/2005/8/layout/hList9"/>
    <dgm:cxn modelId="{7CE25D34-C735-4390-8FAD-FD801250BDE3}" type="presParOf" srcId="{88875863-0BED-41CA-A182-6E8B6988C781}" destId="{FB8765F6-50AC-4B38-9DB3-91E8ACC7E10A}" srcOrd="8" destOrd="0" presId="urn:microsoft.com/office/officeart/2005/8/layout/hList9"/>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2A52FBF-6B24-482F-960B-F4DACD54822D}" type="doc">
      <dgm:prSet loTypeId="urn:microsoft.com/office/officeart/2005/8/layout/lProcess2" loCatId="list" qsTypeId="urn:microsoft.com/office/officeart/2005/8/quickstyle/simple1" qsCatId="simple" csTypeId="urn:microsoft.com/office/officeart/2005/8/colors/accent1_2" csCatId="accent1" phldr="1"/>
      <dgm:spPr/>
      <dgm:t>
        <a:bodyPr/>
        <a:lstStyle/>
        <a:p>
          <a:endParaRPr lang="pl-PL"/>
        </a:p>
      </dgm:t>
    </dgm:pt>
    <dgm:pt modelId="{8B10442D-022A-4CE0-921D-0E378433AA6A}">
      <dgm:prSet phldrT="[Tekst]"/>
      <dgm:spPr/>
      <dgm:t>
        <a:bodyPr/>
        <a:lstStyle/>
        <a:p>
          <a:r>
            <a:rPr lang="pl-PL" dirty="0"/>
            <a:t>Deklaratoryjny</a:t>
          </a:r>
        </a:p>
      </dgm:t>
    </dgm:pt>
    <dgm:pt modelId="{7D2BAA1F-AA8E-4105-9A0E-69C827A872E2}" type="parTrans" cxnId="{6E01D61B-03F4-40FD-A5C2-F8B89F0633F2}">
      <dgm:prSet/>
      <dgm:spPr/>
      <dgm:t>
        <a:bodyPr/>
        <a:lstStyle/>
        <a:p>
          <a:endParaRPr lang="pl-PL"/>
        </a:p>
      </dgm:t>
    </dgm:pt>
    <dgm:pt modelId="{4DE808E8-DC21-4C8A-8127-24F7A3AF980F}" type="sibTrans" cxnId="{6E01D61B-03F4-40FD-A5C2-F8B89F0633F2}">
      <dgm:prSet/>
      <dgm:spPr/>
      <dgm:t>
        <a:bodyPr/>
        <a:lstStyle/>
        <a:p>
          <a:endParaRPr lang="pl-PL"/>
        </a:p>
      </dgm:t>
    </dgm:pt>
    <dgm:pt modelId="{022C4D2B-5F1D-4655-90CC-6C92DF57EF95}">
      <dgm:prSet phldrT="[Tekst]"/>
      <dgm:spPr/>
      <dgm:t>
        <a:bodyPr/>
        <a:lstStyle/>
        <a:p>
          <a:r>
            <a:rPr lang="pl-PL" dirty="0"/>
            <a:t>Stwierdzenie dokonanego rozporządzenia</a:t>
          </a:r>
        </a:p>
      </dgm:t>
    </dgm:pt>
    <dgm:pt modelId="{FD1EB20F-E6CE-42DD-992C-337EE5704CEB}" type="parTrans" cxnId="{60E3E025-1F85-45D7-994C-EDD7CB71383B}">
      <dgm:prSet/>
      <dgm:spPr/>
      <dgm:t>
        <a:bodyPr/>
        <a:lstStyle/>
        <a:p>
          <a:endParaRPr lang="pl-PL"/>
        </a:p>
      </dgm:t>
    </dgm:pt>
    <dgm:pt modelId="{E1712A05-BE93-46DC-82A6-B15C0D7C8D52}" type="sibTrans" cxnId="{60E3E025-1F85-45D7-994C-EDD7CB71383B}">
      <dgm:prSet/>
      <dgm:spPr/>
      <dgm:t>
        <a:bodyPr/>
        <a:lstStyle/>
        <a:p>
          <a:endParaRPr lang="pl-PL"/>
        </a:p>
      </dgm:t>
    </dgm:pt>
    <dgm:pt modelId="{A514AB83-087D-4975-B188-32F71EE4B545}">
      <dgm:prSet phldrT="[Tekst]"/>
      <dgm:spPr/>
      <dgm:t>
        <a:bodyPr/>
        <a:lstStyle/>
        <a:p>
          <a:r>
            <a:rPr lang="pl-PL" dirty="0"/>
            <a:t>Fakultatywny/</a:t>
          </a:r>
        </a:p>
        <a:p>
          <a:r>
            <a:rPr lang="pl-PL" dirty="0"/>
            <a:t>Obligatoryjny (np. art. 35 UKWH)</a:t>
          </a:r>
        </a:p>
      </dgm:t>
    </dgm:pt>
    <dgm:pt modelId="{EEE7D595-02FF-433D-B521-4652789931F1}" type="parTrans" cxnId="{EB2C7DC0-5493-41DE-9DD1-1A0114E81F80}">
      <dgm:prSet/>
      <dgm:spPr/>
      <dgm:t>
        <a:bodyPr/>
        <a:lstStyle/>
        <a:p>
          <a:endParaRPr lang="pl-PL"/>
        </a:p>
      </dgm:t>
    </dgm:pt>
    <dgm:pt modelId="{9689E855-1DA4-4AD8-9EEE-B16D0839740A}" type="sibTrans" cxnId="{EB2C7DC0-5493-41DE-9DD1-1A0114E81F80}">
      <dgm:prSet/>
      <dgm:spPr/>
      <dgm:t>
        <a:bodyPr/>
        <a:lstStyle/>
        <a:p>
          <a:endParaRPr lang="pl-PL"/>
        </a:p>
      </dgm:t>
    </dgm:pt>
    <dgm:pt modelId="{71221784-1481-4D12-884A-FCFCB49E7E36}">
      <dgm:prSet phldrT="[Tekst]"/>
      <dgm:spPr/>
      <dgm:t>
        <a:bodyPr/>
        <a:lstStyle/>
        <a:p>
          <a:r>
            <a:rPr lang="pl-PL" dirty="0"/>
            <a:t>Konstytutywny</a:t>
          </a:r>
        </a:p>
      </dgm:t>
    </dgm:pt>
    <dgm:pt modelId="{E1616571-717D-4751-A1E9-CB24A5FBF7DF}" type="parTrans" cxnId="{8335B3E5-771C-4A37-9CFA-E3409DA05D70}">
      <dgm:prSet/>
      <dgm:spPr/>
      <dgm:t>
        <a:bodyPr/>
        <a:lstStyle/>
        <a:p>
          <a:endParaRPr lang="pl-PL"/>
        </a:p>
      </dgm:t>
    </dgm:pt>
    <dgm:pt modelId="{86827E33-BD1A-43B3-A407-33AC4375A444}" type="sibTrans" cxnId="{8335B3E5-771C-4A37-9CFA-E3409DA05D70}">
      <dgm:prSet/>
      <dgm:spPr/>
      <dgm:t>
        <a:bodyPr/>
        <a:lstStyle/>
        <a:p>
          <a:endParaRPr lang="pl-PL"/>
        </a:p>
      </dgm:t>
    </dgm:pt>
    <dgm:pt modelId="{7BD36B01-3B40-439A-B822-A2C800736145}">
      <dgm:prSet phldrT="[Tekst]"/>
      <dgm:spPr/>
      <dgm:t>
        <a:bodyPr/>
        <a:lstStyle/>
        <a:p>
          <a:r>
            <a:rPr lang="pl-PL" dirty="0"/>
            <a:t>Gdy wymaga tego ustawa</a:t>
          </a:r>
        </a:p>
      </dgm:t>
    </dgm:pt>
    <dgm:pt modelId="{EC92FD98-F983-4A4B-8BE8-091CBB44E5EB}" type="parTrans" cxnId="{BF4EA77D-E478-4EA4-893F-8F2146D7822C}">
      <dgm:prSet/>
      <dgm:spPr/>
      <dgm:t>
        <a:bodyPr/>
        <a:lstStyle/>
        <a:p>
          <a:endParaRPr lang="pl-PL"/>
        </a:p>
      </dgm:t>
    </dgm:pt>
    <dgm:pt modelId="{2B21F1A9-8C4F-4500-89FE-1DF075666392}" type="sibTrans" cxnId="{BF4EA77D-E478-4EA4-893F-8F2146D7822C}">
      <dgm:prSet/>
      <dgm:spPr/>
      <dgm:t>
        <a:bodyPr/>
        <a:lstStyle/>
        <a:p>
          <a:endParaRPr lang="pl-PL"/>
        </a:p>
      </dgm:t>
    </dgm:pt>
    <dgm:pt modelId="{029DFE07-2D28-4C68-B2D9-071E124A9A24}">
      <dgm:prSet phldrT="[Tekst]"/>
      <dgm:spPr/>
      <dgm:t>
        <a:bodyPr/>
        <a:lstStyle/>
        <a:p>
          <a:r>
            <a:rPr lang="pl-PL" dirty="0"/>
            <a:t>np.245(1) KC, 246 KC, 248 par. 1 KC, 250 par. 2 KC, 67 UKWH </a:t>
          </a:r>
        </a:p>
      </dgm:t>
    </dgm:pt>
    <dgm:pt modelId="{A4E281DD-150C-45D1-95ED-E97761D1AAF6}" type="parTrans" cxnId="{71AA1C7B-F6AA-472E-AF92-EEA476633999}">
      <dgm:prSet/>
      <dgm:spPr/>
      <dgm:t>
        <a:bodyPr/>
        <a:lstStyle/>
        <a:p>
          <a:endParaRPr lang="pl-PL"/>
        </a:p>
      </dgm:t>
    </dgm:pt>
    <dgm:pt modelId="{20B768D4-38D7-4DA9-BDFF-9A5A01478242}" type="sibTrans" cxnId="{71AA1C7B-F6AA-472E-AF92-EEA476633999}">
      <dgm:prSet/>
      <dgm:spPr/>
      <dgm:t>
        <a:bodyPr/>
        <a:lstStyle/>
        <a:p>
          <a:endParaRPr lang="pl-PL"/>
        </a:p>
      </dgm:t>
    </dgm:pt>
    <dgm:pt modelId="{EFFD8231-FBEF-4AB7-AFFA-4AED7CC79D3F}" type="pres">
      <dgm:prSet presAssocID="{22A52FBF-6B24-482F-960B-F4DACD54822D}" presName="theList" presStyleCnt="0">
        <dgm:presLayoutVars>
          <dgm:dir/>
          <dgm:animLvl val="lvl"/>
          <dgm:resizeHandles val="exact"/>
        </dgm:presLayoutVars>
      </dgm:prSet>
      <dgm:spPr/>
      <dgm:t>
        <a:bodyPr/>
        <a:lstStyle/>
        <a:p>
          <a:endParaRPr lang="pl-PL"/>
        </a:p>
      </dgm:t>
    </dgm:pt>
    <dgm:pt modelId="{AF036FC1-97AA-4C6F-A381-DA7C0C6D66B9}" type="pres">
      <dgm:prSet presAssocID="{8B10442D-022A-4CE0-921D-0E378433AA6A}" presName="compNode" presStyleCnt="0"/>
      <dgm:spPr/>
    </dgm:pt>
    <dgm:pt modelId="{0B6B9D02-2550-4C66-ADD4-34C21AE960D2}" type="pres">
      <dgm:prSet presAssocID="{8B10442D-022A-4CE0-921D-0E378433AA6A}" presName="aNode" presStyleLbl="bgShp" presStyleIdx="0" presStyleCnt="2"/>
      <dgm:spPr/>
      <dgm:t>
        <a:bodyPr/>
        <a:lstStyle/>
        <a:p>
          <a:endParaRPr lang="pl-PL"/>
        </a:p>
      </dgm:t>
    </dgm:pt>
    <dgm:pt modelId="{300C3F72-BEEB-4E4E-9657-F08D345E2A88}" type="pres">
      <dgm:prSet presAssocID="{8B10442D-022A-4CE0-921D-0E378433AA6A}" presName="textNode" presStyleLbl="bgShp" presStyleIdx="0" presStyleCnt="2"/>
      <dgm:spPr/>
      <dgm:t>
        <a:bodyPr/>
        <a:lstStyle/>
        <a:p>
          <a:endParaRPr lang="pl-PL"/>
        </a:p>
      </dgm:t>
    </dgm:pt>
    <dgm:pt modelId="{2E3F4081-BCF8-4159-9C26-618305B16C58}" type="pres">
      <dgm:prSet presAssocID="{8B10442D-022A-4CE0-921D-0E378433AA6A}" presName="compChildNode" presStyleCnt="0"/>
      <dgm:spPr/>
    </dgm:pt>
    <dgm:pt modelId="{8B4824AF-870B-4AE0-9FCC-23921FFB0124}" type="pres">
      <dgm:prSet presAssocID="{8B10442D-022A-4CE0-921D-0E378433AA6A}" presName="theInnerList" presStyleCnt="0"/>
      <dgm:spPr/>
    </dgm:pt>
    <dgm:pt modelId="{862E3E8C-226B-4FC8-9353-A2BE25B9AD4E}" type="pres">
      <dgm:prSet presAssocID="{022C4D2B-5F1D-4655-90CC-6C92DF57EF95}" presName="childNode" presStyleLbl="node1" presStyleIdx="0" presStyleCnt="4">
        <dgm:presLayoutVars>
          <dgm:bulletEnabled val="1"/>
        </dgm:presLayoutVars>
      </dgm:prSet>
      <dgm:spPr/>
      <dgm:t>
        <a:bodyPr/>
        <a:lstStyle/>
        <a:p>
          <a:endParaRPr lang="pl-PL"/>
        </a:p>
      </dgm:t>
    </dgm:pt>
    <dgm:pt modelId="{A00C6C80-9F1B-4879-816A-057C880E2E0D}" type="pres">
      <dgm:prSet presAssocID="{022C4D2B-5F1D-4655-90CC-6C92DF57EF95}" presName="aSpace2" presStyleCnt="0"/>
      <dgm:spPr/>
    </dgm:pt>
    <dgm:pt modelId="{374D9210-4D8B-4094-BD47-7F7C0015D9D4}" type="pres">
      <dgm:prSet presAssocID="{A514AB83-087D-4975-B188-32F71EE4B545}" presName="childNode" presStyleLbl="node1" presStyleIdx="1" presStyleCnt="4">
        <dgm:presLayoutVars>
          <dgm:bulletEnabled val="1"/>
        </dgm:presLayoutVars>
      </dgm:prSet>
      <dgm:spPr/>
      <dgm:t>
        <a:bodyPr/>
        <a:lstStyle/>
        <a:p>
          <a:endParaRPr lang="pl-PL"/>
        </a:p>
      </dgm:t>
    </dgm:pt>
    <dgm:pt modelId="{316714BC-43A6-4B23-8CF4-680D1C48347E}" type="pres">
      <dgm:prSet presAssocID="{8B10442D-022A-4CE0-921D-0E378433AA6A}" presName="aSpace" presStyleCnt="0"/>
      <dgm:spPr/>
    </dgm:pt>
    <dgm:pt modelId="{13D9E023-13E2-4628-AD7B-33105737E674}" type="pres">
      <dgm:prSet presAssocID="{71221784-1481-4D12-884A-FCFCB49E7E36}" presName="compNode" presStyleCnt="0"/>
      <dgm:spPr/>
    </dgm:pt>
    <dgm:pt modelId="{BEFA1D1F-F215-40AB-AA34-590144981B04}" type="pres">
      <dgm:prSet presAssocID="{71221784-1481-4D12-884A-FCFCB49E7E36}" presName="aNode" presStyleLbl="bgShp" presStyleIdx="1" presStyleCnt="2"/>
      <dgm:spPr/>
      <dgm:t>
        <a:bodyPr/>
        <a:lstStyle/>
        <a:p>
          <a:endParaRPr lang="pl-PL"/>
        </a:p>
      </dgm:t>
    </dgm:pt>
    <dgm:pt modelId="{82684760-C6FE-4097-BE0F-55180B2618EE}" type="pres">
      <dgm:prSet presAssocID="{71221784-1481-4D12-884A-FCFCB49E7E36}" presName="textNode" presStyleLbl="bgShp" presStyleIdx="1" presStyleCnt="2"/>
      <dgm:spPr/>
      <dgm:t>
        <a:bodyPr/>
        <a:lstStyle/>
        <a:p>
          <a:endParaRPr lang="pl-PL"/>
        </a:p>
      </dgm:t>
    </dgm:pt>
    <dgm:pt modelId="{09764BB4-A942-4AF8-A62A-6DA35F156885}" type="pres">
      <dgm:prSet presAssocID="{71221784-1481-4D12-884A-FCFCB49E7E36}" presName="compChildNode" presStyleCnt="0"/>
      <dgm:spPr/>
    </dgm:pt>
    <dgm:pt modelId="{A53A0F69-FEEA-4920-87E5-C3C03D787045}" type="pres">
      <dgm:prSet presAssocID="{71221784-1481-4D12-884A-FCFCB49E7E36}" presName="theInnerList" presStyleCnt="0"/>
      <dgm:spPr/>
    </dgm:pt>
    <dgm:pt modelId="{E1317AB1-A7AC-446E-B74F-900262C5C1B1}" type="pres">
      <dgm:prSet presAssocID="{7BD36B01-3B40-439A-B822-A2C800736145}" presName="childNode" presStyleLbl="node1" presStyleIdx="2" presStyleCnt="4">
        <dgm:presLayoutVars>
          <dgm:bulletEnabled val="1"/>
        </dgm:presLayoutVars>
      </dgm:prSet>
      <dgm:spPr/>
      <dgm:t>
        <a:bodyPr/>
        <a:lstStyle/>
        <a:p>
          <a:endParaRPr lang="pl-PL"/>
        </a:p>
      </dgm:t>
    </dgm:pt>
    <dgm:pt modelId="{5F14EF29-CE0E-4C97-AE94-240270795EEC}" type="pres">
      <dgm:prSet presAssocID="{7BD36B01-3B40-439A-B822-A2C800736145}" presName="aSpace2" presStyleCnt="0"/>
      <dgm:spPr/>
    </dgm:pt>
    <dgm:pt modelId="{4CFC7562-5A11-488E-9B95-27658D21DCB6}" type="pres">
      <dgm:prSet presAssocID="{029DFE07-2D28-4C68-B2D9-071E124A9A24}" presName="childNode" presStyleLbl="node1" presStyleIdx="3" presStyleCnt="4">
        <dgm:presLayoutVars>
          <dgm:bulletEnabled val="1"/>
        </dgm:presLayoutVars>
      </dgm:prSet>
      <dgm:spPr/>
      <dgm:t>
        <a:bodyPr/>
        <a:lstStyle/>
        <a:p>
          <a:endParaRPr lang="pl-PL"/>
        </a:p>
      </dgm:t>
    </dgm:pt>
  </dgm:ptLst>
  <dgm:cxnLst>
    <dgm:cxn modelId="{F4734F01-8120-4CDF-97C8-86A0FACCE8BC}" type="presOf" srcId="{22A52FBF-6B24-482F-960B-F4DACD54822D}" destId="{EFFD8231-FBEF-4AB7-AFFA-4AED7CC79D3F}" srcOrd="0" destOrd="0" presId="urn:microsoft.com/office/officeart/2005/8/layout/lProcess2"/>
    <dgm:cxn modelId="{5C57E1AA-F972-4DC9-96CC-F9DA648BF13B}" type="presOf" srcId="{8B10442D-022A-4CE0-921D-0E378433AA6A}" destId="{300C3F72-BEEB-4E4E-9657-F08D345E2A88}" srcOrd="1" destOrd="0" presId="urn:microsoft.com/office/officeart/2005/8/layout/lProcess2"/>
    <dgm:cxn modelId="{EB2C7DC0-5493-41DE-9DD1-1A0114E81F80}" srcId="{8B10442D-022A-4CE0-921D-0E378433AA6A}" destId="{A514AB83-087D-4975-B188-32F71EE4B545}" srcOrd="1" destOrd="0" parTransId="{EEE7D595-02FF-433D-B521-4652789931F1}" sibTransId="{9689E855-1DA4-4AD8-9EEE-B16D0839740A}"/>
    <dgm:cxn modelId="{1AB96EF7-6305-4029-AE1A-3D6E3C71D24D}" type="presOf" srcId="{8B10442D-022A-4CE0-921D-0E378433AA6A}" destId="{0B6B9D02-2550-4C66-ADD4-34C21AE960D2}" srcOrd="0" destOrd="0" presId="urn:microsoft.com/office/officeart/2005/8/layout/lProcess2"/>
    <dgm:cxn modelId="{6E01D61B-03F4-40FD-A5C2-F8B89F0633F2}" srcId="{22A52FBF-6B24-482F-960B-F4DACD54822D}" destId="{8B10442D-022A-4CE0-921D-0E378433AA6A}" srcOrd="0" destOrd="0" parTransId="{7D2BAA1F-AA8E-4105-9A0E-69C827A872E2}" sibTransId="{4DE808E8-DC21-4C8A-8127-24F7A3AF980F}"/>
    <dgm:cxn modelId="{6CD5FF62-A9CE-40B1-9A50-779EA1D6790A}" type="presOf" srcId="{A514AB83-087D-4975-B188-32F71EE4B545}" destId="{374D9210-4D8B-4094-BD47-7F7C0015D9D4}" srcOrd="0" destOrd="0" presId="urn:microsoft.com/office/officeart/2005/8/layout/lProcess2"/>
    <dgm:cxn modelId="{2FA170CD-4F63-4E4D-85DA-A3F7345BE209}" type="presOf" srcId="{022C4D2B-5F1D-4655-90CC-6C92DF57EF95}" destId="{862E3E8C-226B-4FC8-9353-A2BE25B9AD4E}" srcOrd="0" destOrd="0" presId="urn:microsoft.com/office/officeart/2005/8/layout/lProcess2"/>
    <dgm:cxn modelId="{692E1B19-E01F-4A0D-8E09-6EF59D0B3365}" type="presOf" srcId="{029DFE07-2D28-4C68-B2D9-071E124A9A24}" destId="{4CFC7562-5A11-488E-9B95-27658D21DCB6}" srcOrd="0" destOrd="0" presId="urn:microsoft.com/office/officeart/2005/8/layout/lProcess2"/>
    <dgm:cxn modelId="{18499782-EE85-4A06-BAC4-46BBB59BF025}" type="presOf" srcId="{71221784-1481-4D12-884A-FCFCB49E7E36}" destId="{82684760-C6FE-4097-BE0F-55180B2618EE}" srcOrd="1" destOrd="0" presId="urn:microsoft.com/office/officeart/2005/8/layout/lProcess2"/>
    <dgm:cxn modelId="{6B00764F-D672-4207-84FD-E2D63FFA96B0}" type="presOf" srcId="{7BD36B01-3B40-439A-B822-A2C800736145}" destId="{E1317AB1-A7AC-446E-B74F-900262C5C1B1}" srcOrd="0" destOrd="0" presId="urn:microsoft.com/office/officeart/2005/8/layout/lProcess2"/>
    <dgm:cxn modelId="{71AA1C7B-F6AA-472E-AF92-EEA476633999}" srcId="{71221784-1481-4D12-884A-FCFCB49E7E36}" destId="{029DFE07-2D28-4C68-B2D9-071E124A9A24}" srcOrd="1" destOrd="0" parTransId="{A4E281DD-150C-45D1-95ED-E97761D1AAF6}" sibTransId="{20B768D4-38D7-4DA9-BDFF-9A5A01478242}"/>
    <dgm:cxn modelId="{BF4EA77D-E478-4EA4-893F-8F2146D7822C}" srcId="{71221784-1481-4D12-884A-FCFCB49E7E36}" destId="{7BD36B01-3B40-439A-B822-A2C800736145}" srcOrd="0" destOrd="0" parTransId="{EC92FD98-F983-4A4B-8BE8-091CBB44E5EB}" sibTransId="{2B21F1A9-8C4F-4500-89FE-1DF075666392}"/>
    <dgm:cxn modelId="{8335B3E5-771C-4A37-9CFA-E3409DA05D70}" srcId="{22A52FBF-6B24-482F-960B-F4DACD54822D}" destId="{71221784-1481-4D12-884A-FCFCB49E7E36}" srcOrd="1" destOrd="0" parTransId="{E1616571-717D-4751-A1E9-CB24A5FBF7DF}" sibTransId="{86827E33-BD1A-43B3-A407-33AC4375A444}"/>
    <dgm:cxn modelId="{60E3E025-1F85-45D7-994C-EDD7CB71383B}" srcId="{8B10442D-022A-4CE0-921D-0E378433AA6A}" destId="{022C4D2B-5F1D-4655-90CC-6C92DF57EF95}" srcOrd="0" destOrd="0" parTransId="{FD1EB20F-E6CE-42DD-992C-337EE5704CEB}" sibTransId="{E1712A05-BE93-46DC-82A6-B15C0D7C8D52}"/>
    <dgm:cxn modelId="{E0EB6662-34BC-4EF9-A6BF-34AD3E037B08}" type="presOf" srcId="{71221784-1481-4D12-884A-FCFCB49E7E36}" destId="{BEFA1D1F-F215-40AB-AA34-590144981B04}" srcOrd="0" destOrd="0" presId="urn:microsoft.com/office/officeart/2005/8/layout/lProcess2"/>
    <dgm:cxn modelId="{069E86CE-0A4A-4A7E-87A6-DC65CA6B4849}" type="presParOf" srcId="{EFFD8231-FBEF-4AB7-AFFA-4AED7CC79D3F}" destId="{AF036FC1-97AA-4C6F-A381-DA7C0C6D66B9}" srcOrd="0" destOrd="0" presId="urn:microsoft.com/office/officeart/2005/8/layout/lProcess2"/>
    <dgm:cxn modelId="{35C77BA6-D90C-4D9E-BF1F-48A139FDAC5E}" type="presParOf" srcId="{AF036FC1-97AA-4C6F-A381-DA7C0C6D66B9}" destId="{0B6B9D02-2550-4C66-ADD4-34C21AE960D2}" srcOrd="0" destOrd="0" presId="urn:microsoft.com/office/officeart/2005/8/layout/lProcess2"/>
    <dgm:cxn modelId="{E9E46D7A-18A7-4EF0-8CAB-3D1F5ACEEF9A}" type="presParOf" srcId="{AF036FC1-97AA-4C6F-A381-DA7C0C6D66B9}" destId="{300C3F72-BEEB-4E4E-9657-F08D345E2A88}" srcOrd="1" destOrd="0" presId="urn:microsoft.com/office/officeart/2005/8/layout/lProcess2"/>
    <dgm:cxn modelId="{8D496D92-728F-4691-9BE2-F354DD8FB1B1}" type="presParOf" srcId="{AF036FC1-97AA-4C6F-A381-DA7C0C6D66B9}" destId="{2E3F4081-BCF8-4159-9C26-618305B16C58}" srcOrd="2" destOrd="0" presId="urn:microsoft.com/office/officeart/2005/8/layout/lProcess2"/>
    <dgm:cxn modelId="{EB19305F-4D8E-40FC-9EEE-9CC4FBC10BB8}" type="presParOf" srcId="{2E3F4081-BCF8-4159-9C26-618305B16C58}" destId="{8B4824AF-870B-4AE0-9FCC-23921FFB0124}" srcOrd="0" destOrd="0" presId="urn:microsoft.com/office/officeart/2005/8/layout/lProcess2"/>
    <dgm:cxn modelId="{35AD15A8-DBF5-47A7-B4E6-32D2918AD07E}" type="presParOf" srcId="{8B4824AF-870B-4AE0-9FCC-23921FFB0124}" destId="{862E3E8C-226B-4FC8-9353-A2BE25B9AD4E}" srcOrd="0" destOrd="0" presId="urn:microsoft.com/office/officeart/2005/8/layout/lProcess2"/>
    <dgm:cxn modelId="{AD467CA6-31E6-432E-ACC3-300591DA7C66}" type="presParOf" srcId="{8B4824AF-870B-4AE0-9FCC-23921FFB0124}" destId="{A00C6C80-9F1B-4879-816A-057C880E2E0D}" srcOrd="1" destOrd="0" presId="urn:microsoft.com/office/officeart/2005/8/layout/lProcess2"/>
    <dgm:cxn modelId="{933CB243-C2CF-4519-82AA-1CF3E11A1DEE}" type="presParOf" srcId="{8B4824AF-870B-4AE0-9FCC-23921FFB0124}" destId="{374D9210-4D8B-4094-BD47-7F7C0015D9D4}" srcOrd="2" destOrd="0" presId="urn:microsoft.com/office/officeart/2005/8/layout/lProcess2"/>
    <dgm:cxn modelId="{713F9EAD-0B38-4895-94C9-D6FEA3F0835C}" type="presParOf" srcId="{EFFD8231-FBEF-4AB7-AFFA-4AED7CC79D3F}" destId="{316714BC-43A6-4B23-8CF4-680D1C48347E}" srcOrd="1" destOrd="0" presId="urn:microsoft.com/office/officeart/2005/8/layout/lProcess2"/>
    <dgm:cxn modelId="{97AC6F20-C646-40A7-9D36-0473265C80F6}" type="presParOf" srcId="{EFFD8231-FBEF-4AB7-AFFA-4AED7CC79D3F}" destId="{13D9E023-13E2-4628-AD7B-33105737E674}" srcOrd="2" destOrd="0" presId="urn:microsoft.com/office/officeart/2005/8/layout/lProcess2"/>
    <dgm:cxn modelId="{067C8F13-E500-42D4-8C78-88F1A86CE715}" type="presParOf" srcId="{13D9E023-13E2-4628-AD7B-33105737E674}" destId="{BEFA1D1F-F215-40AB-AA34-590144981B04}" srcOrd="0" destOrd="0" presId="urn:microsoft.com/office/officeart/2005/8/layout/lProcess2"/>
    <dgm:cxn modelId="{877579FE-404D-46D4-83AB-81CE81DD229D}" type="presParOf" srcId="{13D9E023-13E2-4628-AD7B-33105737E674}" destId="{82684760-C6FE-4097-BE0F-55180B2618EE}" srcOrd="1" destOrd="0" presId="urn:microsoft.com/office/officeart/2005/8/layout/lProcess2"/>
    <dgm:cxn modelId="{74E163B6-8265-476C-A2EA-BD17FF31780E}" type="presParOf" srcId="{13D9E023-13E2-4628-AD7B-33105737E674}" destId="{09764BB4-A942-4AF8-A62A-6DA35F156885}" srcOrd="2" destOrd="0" presId="urn:microsoft.com/office/officeart/2005/8/layout/lProcess2"/>
    <dgm:cxn modelId="{953CF063-EE4F-4335-B065-BB8A9DF19D8E}" type="presParOf" srcId="{09764BB4-A942-4AF8-A62A-6DA35F156885}" destId="{A53A0F69-FEEA-4920-87E5-C3C03D787045}" srcOrd="0" destOrd="0" presId="urn:microsoft.com/office/officeart/2005/8/layout/lProcess2"/>
    <dgm:cxn modelId="{379408AF-E9A3-4352-99FE-13E449D842F3}" type="presParOf" srcId="{A53A0F69-FEEA-4920-87E5-C3C03D787045}" destId="{E1317AB1-A7AC-446E-B74F-900262C5C1B1}" srcOrd="0" destOrd="0" presId="urn:microsoft.com/office/officeart/2005/8/layout/lProcess2"/>
    <dgm:cxn modelId="{A94FA39D-9515-4058-ACFB-1DD491417F84}" type="presParOf" srcId="{A53A0F69-FEEA-4920-87E5-C3C03D787045}" destId="{5F14EF29-CE0E-4C97-AE94-240270795EEC}" srcOrd="1" destOrd="0" presId="urn:microsoft.com/office/officeart/2005/8/layout/lProcess2"/>
    <dgm:cxn modelId="{E0971C2C-9838-455F-92CB-43658FE41E6F}" type="presParOf" srcId="{A53A0F69-FEEA-4920-87E5-C3C03D787045}" destId="{4CFC7562-5A11-488E-9B95-27658D21DCB6}" srcOrd="2" destOrd="0" presId="urn:microsoft.com/office/officeart/2005/8/layout/lProcess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List9">
  <dgm:title val=""/>
  <dgm:desc val=""/>
  <dgm:catLst>
    <dgm:cat type="list" pri="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3" srcId="0" destId="1" srcOrd="0" destOrd="0"/>
        <dgm:cxn modelId="4"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1" destId="2" srcOrd="0" destOrd="0"/>
      </dgm:cxnLst>
      <dgm:bg/>
      <dgm:whole/>
    </dgm:dataModel>
  </dgm:styleData>
  <dgm:clrData>
    <dgm:dataModel>
      <dgm:ptLst>
        <dgm:pt modelId="0" type="doc"/>
        <dgm:pt modelId="1"/>
        <dgm:pt modelId="11"/>
        <dgm:pt modelId="12"/>
        <dgm:pt modelId="13"/>
        <dgm:pt modelId="14"/>
        <dgm:pt modelId="2"/>
        <dgm:pt modelId="21"/>
        <dgm:pt modelId="22"/>
        <dgm:pt modelId="23"/>
        <dgm:pt modelId="24"/>
        <dgm:pt modelId="3"/>
        <dgm:pt modelId="31"/>
        <dgm:pt modelId="32"/>
        <dgm:pt modelId="33"/>
        <dgm:pt modelId="34"/>
      </dgm:ptLst>
      <dgm:cxnLst>
        <dgm:cxn modelId="4" srcId="0" destId="1" srcOrd="0" destOrd="0"/>
        <dgm:cxn modelId="5" srcId="0" destId="2" srcOrd="1" destOrd="0"/>
        <dgm:cxn modelId="6" srcId="0" destId="3" srcOrd="1" destOrd="0"/>
        <dgm:cxn modelId="15" srcId="1" destId="11" srcOrd="0" destOrd="0"/>
        <dgm:cxn modelId="16" srcId="1" destId="12" srcOrd="0" destOrd="0"/>
        <dgm:cxn modelId="17" srcId="1" destId="13" srcOrd="0" destOrd="0"/>
        <dgm:cxn modelId="18" srcId="1" destId="14" srcOrd="0" destOrd="0"/>
        <dgm:cxn modelId="25" srcId="2" destId="21" srcOrd="0" destOrd="0"/>
        <dgm:cxn modelId="26" srcId="2" destId="22" srcOrd="0" destOrd="0"/>
        <dgm:cxn modelId="27" srcId="2" destId="23" srcOrd="0" destOrd="0"/>
        <dgm:cxn modelId="28" srcId="2" destId="24" srcOrd="0" destOrd="0"/>
        <dgm:cxn modelId="35" srcId="3" destId="31" srcOrd="0" destOrd="0"/>
        <dgm:cxn modelId="36" srcId="3" destId="32" srcOrd="0" destOrd="0"/>
        <dgm:cxn modelId="37" srcId="3" destId="33" srcOrd="0" destOrd="0"/>
        <dgm:cxn modelId="38" srcId="3" destId="34" srcOrd="0" destOrd="0"/>
      </dgm:cxnLst>
      <dgm:bg/>
      <dgm:whole/>
    </dgm:dataModel>
  </dgm:clrData>
  <dgm:layoutNode name="list">
    <dgm:varLst>
      <dgm:dir/>
      <dgm:animLvl val="lvl"/>
    </dgm:varLst>
    <dgm:choose name="Name0">
      <dgm:if name="Name1" func="var" arg="dir" op="equ" val="norm">
        <dgm:alg type="lin">
          <dgm:param type="linDir" val="fromL"/>
          <dgm:param type="fallback" val="2D"/>
          <dgm:param type="nodeVertAlign" val="t"/>
        </dgm:alg>
      </dgm:if>
      <dgm:else name="Name2">
        <dgm:alg type="lin">
          <dgm:param type="linDir" val="fromR"/>
          <dgm:param type="fallback" val="2D"/>
          <dgm:param type="nodeVertAlign" val="t"/>
        </dgm:alg>
      </dgm:else>
    </dgm:choose>
    <dgm:shape xmlns:r="http://schemas.openxmlformats.org/officeDocument/2006/relationships" r:blip="">
      <dgm:adjLst/>
    </dgm:shape>
    <dgm:presOf/>
    <dgm:constrLst>
      <dgm:constr type="w" for="ch" forName="circle" refType="w" fact="0.5"/>
      <dgm:constr type="w" for="ch" forName="vertFlow" refType="w" fact="0.75"/>
      <dgm:constr type="h" for="des" forName="firstComp" refType="w" refFor="ch" refForName="vertFlow" fact="0.667"/>
      <dgm:constr type="h" for="des" forName="comp" refType="h" refFor="des" refForName="firstComp" op="equ"/>
      <dgm:constr type="h" for="des" forName="topSpace" refType="w" refFor="ch" refForName="circle" op="equ" fact="0.4"/>
      <dgm:constr type="w" for="ch" forName="posSpace" refType="w" fact="0.4"/>
      <dgm:constr type="w" for="ch" forName="negSpace" refType="w" fact="-1.15"/>
      <dgm:constr type="w" for="ch" forName="transSpace" refType="w" fact="0.75"/>
      <dgm:constr type="primFontSz" for="ch" forName="circle" op="equ" val="65"/>
      <dgm:constr type="primFontSz" for="des" forName="firstChildTx" val="65"/>
      <dgm:constr type="primFontSz" for="des" forName="childTx" refType="primFontSz" refFor="des" refForName="firstChildTx" op="equ"/>
    </dgm:constrLst>
    <dgm:ruleLst/>
    <dgm:forEach name="Name3" axis="ch" ptType="node">
      <dgm:layoutNode name="posSpace">
        <dgm:alg type="sp"/>
        <dgm:shape xmlns:r="http://schemas.openxmlformats.org/officeDocument/2006/relationships" r:blip="">
          <dgm:adjLst/>
        </dgm:shape>
        <dgm:presOf/>
        <dgm:constrLst/>
        <dgm:ruleLst/>
      </dgm:layoutNode>
      <dgm:layoutNode name="vertFlow">
        <dgm:alg type="lin">
          <dgm:param type="linDir" val="fromT"/>
        </dgm:alg>
        <dgm:shape xmlns:r="http://schemas.openxmlformats.org/officeDocument/2006/relationships" r:blip="">
          <dgm:adjLst/>
        </dgm:shape>
        <dgm:presOf/>
        <dgm:constrLst>
          <dgm:constr type="w" for="ch" forName="firstComp" refType="w"/>
          <dgm:constr type="w" for="ch" forName="comp" refType="w"/>
        </dgm:constrLst>
        <dgm:ruleLst/>
        <dgm:layoutNode name="topSpace">
          <dgm:alg type="sp"/>
          <dgm:shape xmlns:r="http://schemas.openxmlformats.org/officeDocument/2006/relationships" r:blip="">
            <dgm:adjLst/>
          </dgm:shape>
          <dgm:presOf/>
          <dgm:constrLst/>
          <dgm:ruleLst/>
        </dgm:layoutNode>
        <dgm:layoutNode name="firstComp">
          <dgm:alg type="composite"/>
          <dgm:shape xmlns:r="http://schemas.openxmlformats.org/officeDocument/2006/relationships" r:blip="">
            <dgm:adjLst/>
          </dgm:shape>
          <dgm:presOf/>
          <dgm:choose name="Name4">
            <dgm:if name="Name5" func="var" arg="dir" op="equ" val="norm">
              <dgm:constrLst>
                <dgm:constr type="l" for="ch" forName="firstChild"/>
                <dgm:constr type="t" for="ch" forName="firstChild"/>
                <dgm:constr type="w" for="ch" forName="firstChild" refType="w"/>
                <dgm:constr type="h" for="ch" forName="firstChild" refType="h"/>
                <dgm:constr type="l" for="ch" forName="firstChildTx" refType="w" fact="0.16"/>
                <dgm:constr type="r" for="ch" forName="firstChildTx" refType="w"/>
                <dgm:constr type="h" for="ch" forName="firstChildTx" refFor="ch" refForName="firstChild" op="equ"/>
              </dgm:constrLst>
            </dgm:if>
            <dgm:else name="Name6">
              <dgm:constrLst>
                <dgm:constr type="l" for="ch" forName="firstChild"/>
                <dgm:constr type="t" for="ch" forName="firstChild"/>
                <dgm:constr type="w" for="ch" forName="firstChild" refType="w"/>
                <dgm:constr type="h" for="ch" forName="firstChild" refType="h"/>
                <dgm:constr type="l" for="ch" forName="firstChildTx"/>
                <dgm:constr type="r" for="ch" forName="firstChildTx" refType="w" fact="0.825"/>
                <dgm:constr type="h" for="ch" forName="firstChildTx" refFor="ch" refForName="firstChild" op="equ"/>
              </dgm:constrLst>
            </dgm:else>
          </dgm:choose>
          <dgm:ruleLst/>
          <dgm:layoutNode name="firstChild" styleLbl="bgAccFollowNode1">
            <dgm:alg type="sp"/>
            <dgm:shape xmlns:r="http://schemas.openxmlformats.org/officeDocument/2006/relationships" type="rect" r:blip="">
              <dgm:adjLst/>
            </dgm:shape>
            <dgm:presOf axis="ch desOrSelf" ptType="node node" cnt="1 0"/>
            <dgm:constrLst/>
            <dgm:ruleLst/>
          </dgm:layoutNode>
          <dgm:layoutNode name="firstChildTx" styleLbl="bgAccFollowNode1">
            <dgm:varLst>
              <dgm:bulletEnabled val="1"/>
            </dgm:varLst>
            <dgm:alg type="tx">
              <dgm:param type="parTxLTRAlign" val="l"/>
            </dgm:alg>
            <dgm:shape xmlns:r="http://schemas.openxmlformats.org/officeDocument/2006/relationships" type="rect" r:blip="" hideGeom="1">
              <dgm:adjLst/>
            </dgm:shape>
            <dgm:presOf axis="ch desOrSelf" ptType="node node" cnt="1 0"/>
            <dgm:choose name="Name7">
              <dgm:if name="Name8" func="var" arg="dir" op="equ" val="norm">
                <dgm:constrLst>
                  <dgm:constr type="primFontSz" val="65"/>
                  <dgm:constr type="lMarg"/>
                </dgm:constrLst>
              </dgm:if>
              <dgm:else name="Name9">
                <dgm:constrLst>
                  <dgm:constr type="primFontSz" val="65"/>
                  <dgm:constr type="rMarg"/>
                </dgm:constrLst>
              </dgm:else>
            </dgm:choose>
            <dgm:ruleLst>
              <dgm:rule type="primFontSz" val="5" fact="NaN" max="NaN"/>
            </dgm:ruleLst>
          </dgm:layoutNode>
        </dgm:layoutNode>
        <dgm:forEach name="Name10" axis="ch" ptType="node" st="2">
          <dgm:layoutNode name="comp">
            <dgm:alg type="composite"/>
            <dgm:shape xmlns:r="http://schemas.openxmlformats.org/officeDocument/2006/relationships" r:blip="">
              <dgm:adjLst/>
            </dgm:shape>
            <dgm:presOf/>
            <dgm:choose name="Name11">
              <dgm:if name="Name12" func="var" arg="dir" op="equ" val="norm">
                <dgm:constrLst>
                  <dgm:constr type="l" for="ch" forName="child"/>
                  <dgm:constr type="t" for="ch" forName="child"/>
                  <dgm:constr type="w" for="ch" forName="child" refType="w"/>
                  <dgm:constr type="h" for="ch" forName="child" refType="h"/>
                  <dgm:constr type="l" for="ch" forName="childTx" refType="w" fact="0.16"/>
                  <dgm:constr type="r" for="ch" forName="childTx" refType="w"/>
                  <dgm:constr type="h" for="ch" forName="childTx" refFor="ch" refForName="child" op="equ"/>
                </dgm:constrLst>
              </dgm:if>
              <dgm:else name="Name13">
                <dgm:constrLst>
                  <dgm:constr type="l" for="ch" forName="child"/>
                  <dgm:constr type="t" for="ch" forName="child"/>
                  <dgm:constr type="w" for="ch" forName="child" refType="w"/>
                  <dgm:constr type="h" for="ch" forName="child" refType="h"/>
                  <dgm:constr type="l" for="ch" forName="childTx"/>
                  <dgm:constr type="r" for="ch" forName="childTx" refType="w" fact="0.825"/>
                  <dgm:constr type="h" for="ch" forName="childTx" refFor="ch" refForName="child" op="equ"/>
                </dgm:constrLst>
              </dgm:else>
            </dgm:choose>
            <dgm:ruleLst/>
            <dgm:layoutNode name="child" styleLbl="bgAccFollowNode1">
              <dgm:alg type="sp"/>
              <dgm:shape xmlns:r="http://schemas.openxmlformats.org/officeDocument/2006/relationships" type="rect" r:blip="">
                <dgm:adjLst/>
              </dgm:shape>
              <dgm:presOf axis="desOrSelf" ptType="node"/>
              <dgm:constrLst/>
              <dgm:ruleLst/>
            </dgm:layoutNode>
            <dgm:layoutNode name="childTx" styleLbl="bgAccFollowNode1">
              <dgm:varLst>
                <dgm:bulletEnabled val="1"/>
              </dgm:varLst>
              <dgm:alg type="tx">
                <dgm:param type="parTxLTRAlign" val="l"/>
              </dgm:alg>
              <dgm:shape xmlns:r="http://schemas.openxmlformats.org/officeDocument/2006/relationships" type="rect" r:blip="" hideGeom="1">
                <dgm:adjLst/>
              </dgm:shape>
              <dgm:presOf axis="desOrSelf" ptType="node"/>
              <dgm:choose name="Name14">
                <dgm:if name="Name15" func="var" arg="dir" op="equ" val="norm">
                  <dgm:constrLst>
                    <dgm:constr type="primFontSz" val="65"/>
                    <dgm:constr type="lMarg"/>
                  </dgm:constrLst>
                </dgm:if>
                <dgm:else name="Name16">
                  <dgm:constrLst>
                    <dgm:constr type="primFontSz" val="65"/>
                    <dgm:constr type="rMarg"/>
                  </dgm:constrLst>
                </dgm:else>
              </dgm:choose>
              <dgm:ruleLst>
                <dgm:rule type="primFontSz" val="5" fact="NaN" max="NaN"/>
              </dgm:ruleLst>
            </dgm:layoutNode>
          </dgm:layoutNode>
        </dgm:forEach>
      </dgm:layoutNode>
      <dgm:layoutNode name="negSpace">
        <dgm:alg type="sp"/>
        <dgm:shape xmlns:r="http://schemas.openxmlformats.org/officeDocument/2006/relationships" r:blip="">
          <dgm:adjLst/>
        </dgm:shape>
        <dgm:presOf/>
        <dgm:constrLst/>
        <dgm:ruleLst/>
      </dgm:layoutNode>
      <dgm:layoutNode name="circle" styleLbl="node1">
        <dgm:alg type="tx"/>
        <dgm:shape xmlns:r="http://schemas.openxmlformats.org/officeDocument/2006/relationships" type="ellipse" r:blip="">
          <dgm:adjLst/>
        </dgm:shape>
        <dgm:presOf axis="self"/>
        <dgm:constrLst>
          <dgm:constr type="lMarg"/>
          <dgm:constr type="rMarg"/>
          <dgm:constr type="tMarg"/>
          <dgm:constr type="bMarg"/>
          <dgm:constr type="h" refType="w"/>
        </dgm:constrLst>
        <dgm:ruleLst>
          <dgm:rule type="primFontSz" val="5" fact="NaN" max="NaN"/>
        </dgm:ruleLst>
      </dgm:layoutNode>
      <dgm:forEach name="Name17" axis="followSib" ptType="sibTrans" cnt="1">
        <dgm:layoutNode name="trans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9.xml"/></Relationships>
</file>

<file path=ppt/slideLayouts/_rels/slideLayout10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9.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9.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9.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9.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a:t>Kliknij, aby edytować styl</a:t>
            </a:r>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p>
        </p:txBody>
      </p:sp>
      <p:sp>
        <p:nvSpPr>
          <p:cNvPr id="4" name="Symbol zastępczy daty 3"/>
          <p:cNvSpPr>
            <a:spLocks noGrp="1"/>
          </p:cNvSpPr>
          <p:nvPr>
            <p:ph type="dt" sz="half" idx="10"/>
          </p:nvPr>
        </p:nvSpPr>
        <p:spPr/>
        <p:txBody>
          <a:bodyPr/>
          <a:lstStyle/>
          <a:p>
            <a:fld id="{C05AB6E0-345F-4DFA-A8CE-3F6A4D11D3B6}" type="datetimeFigureOut">
              <a:rPr lang="pl-PL" smtClean="0">
                <a:solidFill>
                  <a:prstClr val="black">
                    <a:tint val="75000"/>
                  </a:prstClr>
                </a:solidFill>
              </a:rPr>
              <a:pPr/>
              <a:t>2017-11-23</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xmlns="" val="3208521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tytułu pionowego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C05AB6E0-345F-4DFA-A8CE-3F6A4D11D3B6}" type="datetimeFigureOut">
              <a:rPr lang="pl-PL" smtClean="0">
                <a:solidFill>
                  <a:prstClr val="black">
                    <a:tint val="75000"/>
                  </a:prstClr>
                </a:solidFill>
              </a:rPr>
              <a:pPr/>
              <a:t>2017-11-23</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xmlns="" val="1674576877"/>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showMasterSp="0" preserve="1">
  <p:cSld name="Oferta z podpisem">
    <p:spTree>
      <p:nvGrpSpPr>
        <p:cNvPr id="1" name=""/>
        <p:cNvGrpSpPr/>
        <p:nvPr/>
      </p:nvGrpSpPr>
      <p:grpSpPr>
        <a:xfrm>
          <a:off x="0" y="0"/>
          <a:ext cx="0" cy="0"/>
          <a:chOff x="0" y="0"/>
          <a:chExt cx="0" cy="0"/>
        </a:xfrm>
      </p:grpSpPr>
      <p:grpSp>
        <p:nvGrpSpPr>
          <p:cNvPr id="3" name="Group 2"/>
          <p:cNvGrpSpPr/>
          <p:nvPr/>
        </p:nvGrpSpPr>
        <p:grpSpPr>
          <a:xfrm>
            <a:off x="0" y="0"/>
            <a:ext cx="9144000" cy="6860799"/>
            <a:chOff x="0" y="0"/>
            <a:chExt cx="9144000" cy="6860799"/>
          </a:xfrm>
        </p:grpSpPr>
        <p:sp>
          <p:nvSpPr>
            <p:cNvPr id="14" name="Rectangle 13"/>
            <p:cNvSpPr/>
            <p:nvPr/>
          </p:nvSpPr>
          <p:spPr>
            <a:xfrm>
              <a:off x="0" y="0"/>
              <a:ext cx="9118832" cy="6858000"/>
            </a:xfrm>
            <a:prstGeom prst="rect">
              <a:avLst/>
            </a:prstGeom>
            <a:blipFill>
              <a:blip r:embed="rId2" cstate="print">
                <a:duotone>
                  <a:schemeClr val="dk2">
                    <a:shade val="62000"/>
                    <a:hueMod val="108000"/>
                    <a:satMod val="164000"/>
                    <a:lumMod val="69000"/>
                  </a:schemeClr>
                  <a:schemeClr val="dk2">
                    <a:tint val="96000"/>
                    <a:hueMod val="90000"/>
                    <a:satMod val="130000"/>
                    <a:lumMod val="134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5689832" y="0"/>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6299432" y="5870199"/>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p:nvPr/>
          </p:nvSpPr>
          <p:spPr bwMode="gray">
            <a:xfrm rot="21010068">
              <a:off x="6359946" y="4309201"/>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Freeform 12"/>
            <p:cNvSpPr/>
            <p:nvPr/>
          </p:nvSpPr>
          <p:spPr bwMode="gray">
            <a:xfrm>
              <a:off x="485023" y="4381500"/>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23"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12" name="TextBox 11"/>
          <p:cNvSpPr txBox="1"/>
          <p:nvPr/>
        </p:nvSpPr>
        <p:spPr bwMode="gray">
          <a:xfrm>
            <a:off x="7033422" y="2898648"/>
            <a:ext cx="660550" cy="1323439"/>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8000" dirty="0"/>
              <a:t>”</a:t>
            </a:r>
          </a:p>
        </p:txBody>
      </p:sp>
      <p:sp>
        <p:nvSpPr>
          <p:cNvPr id="11" name="TextBox 10"/>
          <p:cNvSpPr txBox="1"/>
          <p:nvPr/>
        </p:nvSpPr>
        <p:spPr bwMode="gray">
          <a:xfrm>
            <a:off x="651683" y="589767"/>
            <a:ext cx="601591" cy="1323439"/>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8000" dirty="0"/>
              <a:t>“</a:t>
            </a:r>
          </a:p>
        </p:txBody>
      </p:sp>
      <p:sp>
        <p:nvSpPr>
          <p:cNvPr id="2" name="Title 1"/>
          <p:cNvSpPr>
            <a:spLocks noGrp="1"/>
          </p:cNvSpPr>
          <p:nvPr>
            <p:ph type="title"/>
          </p:nvPr>
        </p:nvSpPr>
        <p:spPr>
          <a:xfrm>
            <a:off x="1128058" y="903421"/>
            <a:ext cx="6160385" cy="2895658"/>
          </a:xfrm>
        </p:spPr>
        <p:txBody>
          <a:bodyPr/>
          <a:lstStyle>
            <a:lvl1pPr>
              <a:defRPr sz="3600"/>
            </a:lvl1pPr>
          </a:lstStyle>
          <a:p>
            <a:r>
              <a:rPr lang="pl-PL"/>
              <a:t>Kliknij, aby edytować styl</a:t>
            </a:r>
            <a:endParaRPr lang="en-US" dirty="0"/>
          </a:p>
        </p:txBody>
      </p:sp>
      <p:sp>
        <p:nvSpPr>
          <p:cNvPr id="17" name="Text Placeholder 3"/>
          <p:cNvSpPr>
            <a:spLocks noGrp="1"/>
          </p:cNvSpPr>
          <p:nvPr>
            <p:ph type="body" sz="half" idx="13"/>
          </p:nvPr>
        </p:nvSpPr>
        <p:spPr bwMode="gray">
          <a:xfrm>
            <a:off x="1387279" y="3809278"/>
            <a:ext cx="5646142" cy="333113"/>
          </a:xfrm>
        </p:spPr>
        <p:txBody>
          <a:bodyPr>
            <a:normAutofit/>
          </a:bodyPr>
          <a:lstStyle>
            <a:lvl1pPr marL="0" indent="0">
              <a:buNone/>
              <a:defRPr lang="en-US" sz="1400" b="0" i="0" kern="1200" cap="small" dirty="0">
                <a:solidFill>
                  <a:schemeClr val="accent1"/>
                </a:solidFill>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16" name="Text Placeholder 3"/>
          <p:cNvSpPr>
            <a:spLocks noGrp="1"/>
          </p:cNvSpPr>
          <p:nvPr>
            <p:ph type="body" sz="half" idx="2"/>
          </p:nvPr>
        </p:nvSpPr>
        <p:spPr>
          <a:xfrm>
            <a:off x="866440" y="5000815"/>
            <a:ext cx="6422005" cy="1024065"/>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4" name="Date Placeholder 3"/>
          <p:cNvSpPr>
            <a:spLocks noGrp="1"/>
          </p:cNvSpPr>
          <p:nvPr>
            <p:ph type="dt" sz="half" idx="10"/>
          </p:nvPr>
        </p:nvSpPr>
        <p:spPr/>
        <p:txBody>
          <a:bodyPr/>
          <a:lstStyle/>
          <a:p>
            <a:fld id="{EDD50BD9-C7C9-46CF-A0BA-3CA029949D37}" type="datetimeFigureOut">
              <a:rPr lang="pl-PL" smtClean="0"/>
              <a:pPr/>
              <a:t>2017-11-23</a:t>
            </a:fld>
            <a:endParaRPr lang="pl-PL"/>
          </a:p>
        </p:txBody>
      </p:sp>
      <p:sp>
        <p:nvSpPr>
          <p:cNvPr id="5" name="Footer Placeholder 4"/>
          <p:cNvSpPr>
            <a:spLocks noGrp="1"/>
          </p:cNvSpPr>
          <p:nvPr>
            <p:ph type="ftr" sz="quarter" idx="11"/>
          </p:nvPr>
        </p:nvSpPr>
        <p:spPr/>
        <p:txBody>
          <a:bodyPr/>
          <a:lstStyle/>
          <a:p>
            <a:endParaRPr lang="pl-PL"/>
          </a:p>
        </p:txBody>
      </p:sp>
      <p:sp>
        <p:nvSpPr>
          <p:cNvPr id="22" name="Rectangle 21"/>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766428" y="295730"/>
            <a:ext cx="628813" cy="767687"/>
          </a:xfrm>
          <a:prstGeom prst="rect">
            <a:avLst/>
          </a:prstGeom>
        </p:spPr>
        <p:txBody>
          <a:bodyPr/>
          <a:lstStyle/>
          <a:p>
            <a:fld id="{67D36023-54F5-47D3-BADA-6198269F7002}" type="slidenum">
              <a:rPr lang="pl-PL" smtClean="0"/>
              <a:pPr/>
              <a:t>‹#›</a:t>
            </a:fld>
            <a:endParaRPr lang="pl-PL"/>
          </a:p>
        </p:txBody>
      </p:sp>
    </p:spTree>
    <p:extLst>
      <p:ext uri="{BB962C8B-B14F-4D97-AF65-F5344CB8AC3E}">
        <p14:creationId xmlns:p14="http://schemas.microsoft.com/office/powerpoint/2010/main" xmlns="" val="2640341738"/>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showMasterSp="0" preserve="1">
  <p:cSld name="Karta nazwy">
    <p:spTree>
      <p:nvGrpSpPr>
        <p:cNvPr id="1" name=""/>
        <p:cNvGrpSpPr/>
        <p:nvPr/>
      </p:nvGrpSpPr>
      <p:grpSpPr>
        <a:xfrm>
          <a:off x="0" y="0"/>
          <a:ext cx="0" cy="0"/>
          <a:chOff x="0" y="0"/>
          <a:chExt cx="0" cy="0"/>
        </a:xfrm>
      </p:grpSpPr>
      <p:grpSp>
        <p:nvGrpSpPr>
          <p:cNvPr id="9" name="Group 8"/>
          <p:cNvGrpSpPr/>
          <p:nvPr/>
        </p:nvGrpSpPr>
        <p:grpSpPr>
          <a:xfrm>
            <a:off x="0" y="0"/>
            <a:ext cx="9144000" cy="6860799"/>
            <a:chOff x="0" y="0"/>
            <a:chExt cx="9144000" cy="6860799"/>
          </a:xfrm>
        </p:grpSpPr>
        <p:sp>
          <p:nvSpPr>
            <p:cNvPr id="10" name="Rectangle 9"/>
            <p:cNvSpPr/>
            <p:nvPr/>
          </p:nvSpPr>
          <p:spPr>
            <a:xfrm>
              <a:off x="0" y="0"/>
              <a:ext cx="9118832" cy="6858000"/>
            </a:xfrm>
            <a:prstGeom prst="rect">
              <a:avLst/>
            </a:prstGeom>
            <a:blipFill>
              <a:blip r:embed="rId2" cstate="print">
                <a:duotone>
                  <a:schemeClr val="dk2">
                    <a:shade val="62000"/>
                    <a:hueMod val="108000"/>
                    <a:satMod val="164000"/>
                    <a:lumMod val="69000"/>
                  </a:schemeClr>
                  <a:schemeClr val="dk2">
                    <a:tint val="96000"/>
                    <a:hueMod val="90000"/>
                    <a:satMod val="130000"/>
                    <a:lumMod val="134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5689832" y="0"/>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6299432" y="5870199"/>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6359946" y="431124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7"/>
            <p:cNvSpPr/>
            <p:nvPr/>
          </p:nvSpPr>
          <p:spPr bwMode="gray">
            <a:xfrm>
              <a:off x="485023" y="4381500"/>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17"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66441" y="2057400"/>
            <a:ext cx="6422004" cy="2095500"/>
          </a:xfrm>
        </p:spPr>
        <p:txBody>
          <a:bodyPr anchor="b"/>
          <a:lstStyle>
            <a:lvl1pPr algn="l">
              <a:defRPr sz="3600" b="0" cap="none"/>
            </a:lvl1pPr>
          </a:lstStyle>
          <a:p>
            <a:r>
              <a:rPr lang="pl-PL"/>
              <a:t>Kliknij, aby edytować styl</a:t>
            </a:r>
            <a:endParaRPr lang="en-US" dirty="0"/>
          </a:p>
        </p:txBody>
      </p:sp>
      <p:sp>
        <p:nvSpPr>
          <p:cNvPr id="3" name="Text Placeholder 2"/>
          <p:cNvSpPr>
            <a:spLocks noGrp="1"/>
          </p:cNvSpPr>
          <p:nvPr>
            <p:ph type="body" idx="1"/>
          </p:nvPr>
        </p:nvSpPr>
        <p:spPr>
          <a:xfrm>
            <a:off x="866441" y="5024908"/>
            <a:ext cx="6422004" cy="994891"/>
          </a:xfrm>
        </p:spPr>
        <p:txBody>
          <a:bodyPr anchor="t">
            <a:normAutofit/>
          </a:bodyPr>
          <a:lstStyle>
            <a:lvl1pPr marL="0" indent="0" algn="l">
              <a:buNone/>
              <a:defRPr sz="18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EDD50BD9-C7C9-46CF-A0BA-3CA029949D37}" type="datetimeFigureOut">
              <a:rPr lang="pl-PL" smtClean="0"/>
              <a:pPr/>
              <a:t>2017-11-23</a:t>
            </a:fld>
            <a:endParaRPr lang="pl-PL"/>
          </a:p>
        </p:txBody>
      </p:sp>
      <p:sp>
        <p:nvSpPr>
          <p:cNvPr id="5" name="Footer Placeholder 4"/>
          <p:cNvSpPr>
            <a:spLocks noGrp="1"/>
          </p:cNvSpPr>
          <p:nvPr>
            <p:ph type="ftr" sz="quarter" idx="11"/>
          </p:nvPr>
        </p:nvSpPr>
        <p:spPr/>
        <p:txBody>
          <a:bodyPr/>
          <a:lstStyle/>
          <a:p>
            <a:endParaRPr lang="pl-PL"/>
          </a:p>
        </p:txBody>
      </p:sp>
      <p:sp>
        <p:nvSpPr>
          <p:cNvPr id="12" name="Rectangle 11"/>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766428" y="295730"/>
            <a:ext cx="628813" cy="767687"/>
          </a:xfrm>
          <a:prstGeom prst="rect">
            <a:avLst/>
          </a:prstGeom>
        </p:spPr>
        <p:txBody>
          <a:bodyPr/>
          <a:lstStyle/>
          <a:p>
            <a:fld id="{67D36023-54F5-47D3-BADA-6198269F7002}" type="slidenum">
              <a:rPr lang="pl-PL" smtClean="0"/>
              <a:pPr/>
              <a:t>‹#›</a:t>
            </a:fld>
            <a:endParaRPr lang="pl-PL"/>
          </a:p>
        </p:txBody>
      </p:sp>
    </p:spTree>
    <p:extLst>
      <p:ext uri="{BB962C8B-B14F-4D97-AF65-F5344CB8AC3E}">
        <p14:creationId xmlns:p14="http://schemas.microsoft.com/office/powerpoint/2010/main" xmlns="" val="1658306158"/>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preserve="1">
  <p:cSld name="3 kolumna">
    <p:spTree>
      <p:nvGrpSpPr>
        <p:cNvPr id="1" name=""/>
        <p:cNvGrpSpPr/>
        <p:nvPr/>
      </p:nvGrpSpPr>
      <p:grpSpPr>
        <a:xfrm>
          <a:off x="0" y="0"/>
          <a:ext cx="0" cy="0"/>
          <a:chOff x="0" y="0"/>
          <a:chExt cx="0" cy="0"/>
        </a:xfrm>
      </p:grpSpPr>
      <p:sp>
        <p:nvSpPr>
          <p:cNvPr id="2" name="Title 1"/>
          <p:cNvSpPr>
            <a:spLocks noGrp="1"/>
          </p:cNvSpPr>
          <p:nvPr>
            <p:ph type="title"/>
          </p:nvPr>
        </p:nvSpPr>
        <p:spPr>
          <a:xfrm>
            <a:off x="866441" y="922305"/>
            <a:ext cx="6423592" cy="714660"/>
          </a:xfrm>
        </p:spPr>
        <p:txBody>
          <a:bodyPr/>
          <a:lstStyle>
            <a:lvl1pPr>
              <a:defRPr sz="3200"/>
            </a:lvl1pPr>
          </a:lstStyle>
          <a:p>
            <a:r>
              <a:rPr lang="pl-PL"/>
              <a:t>Kliknij, aby edytować styl</a:t>
            </a:r>
            <a:endParaRPr lang="en-US" dirty="0"/>
          </a:p>
        </p:txBody>
      </p:sp>
      <p:sp>
        <p:nvSpPr>
          <p:cNvPr id="3" name="Text Placeholder 2"/>
          <p:cNvSpPr>
            <a:spLocks noGrp="1"/>
          </p:cNvSpPr>
          <p:nvPr>
            <p:ph type="body" idx="1"/>
          </p:nvPr>
        </p:nvSpPr>
        <p:spPr>
          <a:xfrm>
            <a:off x="866441" y="2489200"/>
            <a:ext cx="2313433" cy="657962"/>
          </a:xfrm>
        </p:spPr>
        <p:txBody>
          <a:bodyPr anchor="b">
            <a:noAutofit/>
          </a:bodyPr>
          <a:lstStyle>
            <a:lvl1pPr marL="0" indent="0">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22" name="Text Placeholder 3"/>
          <p:cNvSpPr>
            <a:spLocks noGrp="1"/>
          </p:cNvSpPr>
          <p:nvPr>
            <p:ph type="body" sz="half" idx="15"/>
          </p:nvPr>
        </p:nvSpPr>
        <p:spPr>
          <a:xfrm>
            <a:off x="866440" y="3147165"/>
            <a:ext cx="2313432" cy="2877714"/>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Text Placeholder 4"/>
          <p:cNvSpPr>
            <a:spLocks noGrp="1"/>
          </p:cNvSpPr>
          <p:nvPr>
            <p:ph type="body" sz="quarter" idx="3"/>
          </p:nvPr>
        </p:nvSpPr>
        <p:spPr>
          <a:xfrm>
            <a:off x="3408472" y="2489200"/>
            <a:ext cx="2326750" cy="657962"/>
          </a:xfrm>
        </p:spPr>
        <p:txBody>
          <a:bodyPr anchor="b">
            <a:noAutofit/>
          </a:bodyPr>
          <a:lstStyle>
            <a:lvl1pPr marL="0" indent="0">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23" name="Text Placeholder 3"/>
          <p:cNvSpPr>
            <a:spLocks noGrp="1"/>
          </p:cNvSpPr>
          <p:nvPr>
            <p:ph type="body" sz="half" idx="16"/>
          </p:nvPr>
        </p:nvSpPr>
        <p:spPr>
          <a:xfrm>
            <a:off x="3408472" y="3147165"/>
            <a:ext cx="2326749" cy="2869878"/>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14" name="Text Placeholder 4"/>
          <p:cNvSpPr>
            <a:spLocks noGrp="1"/>
          </p:cNvSpPr>
          <p:nvPr>
            <p:ph type="body" sz="quarter" idx="13"/>
          </p:nvPr>
        </p:nvSpPr>
        <p:spPr>
          <a:xfrm>
            <a:off x="5963820" y="2489201"/>
            <a:ext cx="2313740" cy="657962"/>
          </a:xfrm>
        </p:spPr>
        <p:txBody>
          <a:bodyPr anchor="b">
            <a:noAutofit/>
          </a:bodyPr>
          <a:lstStyle>
            <a:lvl1pPr marL="0" indent="0">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24" name="Text Placeholder 3"/>
          <p:cNvSpPr>
            <a:spLocks noGrp="1"/>
          </p:cNvSpPr>
          <p:nvPr>
            <p:ph type="body" sz="half" idx="17"/>
          </p:nvPr>
        </p:nvSpPr>
        <p:spPr>
          <a:xfrm>
            <a:off x="5963821" y="3147164"/>
            <a:ext cx="2313740" cy="2888366"/>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cxnSp>
        <p:nvCxnSpPr>
          <p:cNvPr id="19" name="Straight Connector 18"/>
          <p:cNvCxnSpPr/>
          <p:nvPr/>
        </p:nvCxnSpPr>
        <p:spPr>
          <a:xfrm>
            <a:off x="3294530"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849521"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EDD50BD9-C7C9-46CF-A0BA-3CA029949D37}" type="datetimeFigureOut">
              <a:rPr lang="pl-PL" smtClean="0"/>
              <a:pPr/>
              <a:t>2017-11-23</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a:xfrm>
            <a:off x="7766428" y="295730"/>
            <a:ext cx="628813" cy="767687"/>
          </a:xfrm>
          <a:prstGeom prst="rect">
            <a:avLst/>
          </a:prstGeom>
        </p:spPr>
        <p:txBody>
          <a:bodyPr/>
          <a:lstStyle/>
          <a:p>
            <a:fld id="{67D36023-54F5-47D3-BADA-6198269F7002}" type="slidenum">
              <a:rPr lang="pl-PL" smtClean="0"/>
              <a:pPr/>
              <a:t>‹#›</a:t>
            </a:fld>
            <a:endParaRPr lang="pl-PL"/>
          </a:p>
        </p:txBody>
      </p:sp>
    </p:spTree>
    <p:extLst>
      <p:ext uri="{BB962C8B-B14F-4D97-AF65-F5344CB8AC3E}">
        <p14:creationId xmlns:p14="http://schemas.microsoft.com/office/powerpoint/2010/main" xmlns="" val="3784809927"/>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preserve="1">
  <p:cSld name="3 kolumna obrazu">
    <p:spTree>
      <p:nvGrpSpPr>
        <p:cNvPr id="1" name=""/>
        <p:cNvGrpSpPr/>
        <p:nvPr/>
      </p:nvGrpSpPr>
      <p:grpSpPr>
        <a:xfrm>
          <a:off x="0" y="0"/>
          <a:ext cx="0" cy="0"/>
          <a:chOff x="0" y="0"/>
          <a:chExt cx="0" cy="0"/>
        </a:xfrm>
      </p:grpSpPr>
      <p:sp>
        <p:nvSpPr>
          <p:cNvPr id="2" name="Title 1"/>
          <p:cNvSpPr>
            <a:spLocks noGrp="1"/>
          </p:cNvSpPr>
          <p:nvPr>
            <p:ph type="title"/>
          </p:nvPr>
        </p:nvSpPr>
        <p:spPr>
          <a:xfrm>
            <a:off x="866441" y="927101"/>
            <a:ext cx="6423592" cy="709864"/>
          </a:xfrm>
        </p:spPr>
        <p:txBody>
          <a:bodyPr/>
          <a:lstStyle>
            <a:lvl1pPr>
              <a:defRPr sz="3200"/>
            </a:lvl1pPr>
          </a:lstStyle>
          <a:p>
            <a:r>
              <a:rPr lang="pl-PL"/>
              <a:t>Kliknij, aby edytować styl</a:t>
            </a:r>
            <a:endParaRPr lang="en-US" dirty="0"/>
          </a:p>
        </p:txBody>
      </p:sp>
      <p:sp>
        <p:nvSpPr>
          <p:cNvPr id="3" name="Text Placeholder 2"/>
          <p:cNvSpPr>
            <a:spLocks noGrp="1"/>
          </p:cNvSpPr>
          <p:nvPr>
            <p:ph type="body" idx="1"/>
          </p:nvPr>
        </p:nvSpPr>
        <p:spPr>
          <a:xfrm>
            <a:off x="881461" y="4180095"/>
            <a:ext cx="2299042" cy="657962"/>
          </a:xfrm>
        </p:spPr>
        <p:txBody>
          <a:bodyPr anchor="b">
            <a:noAutofit/>
          </a:bodyPr>
          <a:lstStyle>
            <a:lvl1pPr marL="0" indent="0">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29" name="Picture Placeholder 2"/>
          <p:cNvSpPr>
            <a:spLocks noGrp="1" noChangeAspect="1"/>
          </p:cNvSpPr>
          <p:nvPr>
            <p:ph type="pic" idx="15"/>
          </p:nvPr>
        </p:nvSpPr>
        <p:spPr>
          <a:xfrm>
            <a:off x="1012743" y="2486221"/>
            <a:ext cx="2021456" cy="1450321"/>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20" name="Text Placeholder 3"/>
          <p:cNvSpPr>
            <a:spLocks noGrp="1"/>
          </p:cNvSpPr>
          <p:nvPr>
            <p:ph type="body" sz="half" idx="21"/>
          </p:nvPr>
        </p:nvSpPr>
        <p:spPr>
          <a:xfrm>
            <a:off x="881461" y="4837558"/>
            <a:ext cx="2298410" cy="1187321"/>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Text Placeholder 4"/>
          <p:cNvSpPr>
            <a:spLocks noGrp="1"/>
          </p:cNvSpPr>
          <p:nvPr>
            <p:ph type="body" sz="quarter" idx="3"/>
          </p:nvPr>
        </p:nvSpPr>
        <p:spPr>
          <a:xfrm>
            <a:off x="3404318" y="4179596"/>
            <a:ext cx="2317790" cy="657962"/>
          </a:xfrm>
        </p:spPr>
        <p:txBody>
          <a:bodyPr anchor="b">
            <a:noAutofit/>
          </a:bodyPr>
          <a:lstStyle>
            <a:lvl1pPr marL="0" indent="0">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30" name="Picture Placeholder 2"/>
          <p:cNvSpPr>
            <a:spLocks noGrp="1" noChangeAspect="1"/>
          </p:cNvSpPr>
          <p:nvPr>
            <p:ph type="pic" idx="16"/>
          </p:nvPr>
        </p:nvSpPr>
        <p:spPr>
          <a:xfrm>
            <a:off x="3550622" y="2509453"/>
            <a:ext cx="2025182" cy="1427089"/>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24" name="Text Placeholder 3"/>
          <p:cNvSpPr>
            <a:spLocks noGrp="1"/>
          </p:cNvSpPr>
          <p:nvPr>
            <p:ph type="body" sz="half" idx="19"/>
          </p:nvPr>
        </p:nvSpPr>
        <p:spPr>
          <a:xfrm>
            <a:off x="3404318" y="4837558"/>
            <a:ext cx="2330903" cy="1187321"/>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14" name="Text Placeholder 4"/>
          <p:cNvSpPr>
            <a:spLocks noGrp="1"/>
          </p:cNvSpPr>
          <p:nvPr>
            <p:ph type="body" sz="quarter" idx="13"/>
          </p:nvPr>
        </p:nvSpPr>
        <p:spPr>
          <a:xfrm>
            <a:off x="5963821" y="4179595"/>
            <a:ext cx="2299492" cy="657962"/>
          </a:xfrm>
        </p:spPr>
        <p:txBody>
          <a:bodyPr anchor="b">
            <a:noAutofit/>
          </a:bodyPr>
          <a:lstStyle>
            <a:lvl1pPr marL="0" indent="0">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31" name="Picture Placeholder 2"/>
          <p:cNvSpPr>
            <a:spLocks noGrp="1" noChangeAspect="1"/>
          </p:cNvSpPr>
          <p:nvPr>
            <p:ph type="pic" idx="17"/>
          </p:nvPr>
        </p:nvSpPr>
        <p:spPr>
          <a:xfrm>
            <a:off x="6104946" y="2509453"/>
            <a:ext cx="2018839" cy="1427089"/>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27" name="Text Placeholder 3"/>
          <p:cNvSpPr>
            <a:spLocks noGrp="1"/>
          </p:cNvSpPr>
          <p:nvPr>
            <p:ph type="body" sz="half" idx="20"/>
          </p:nvPr>
        </p:nvSpPr>
        <p:spPr>
          <a:xfrm>
            <a:off x="5963821" y="4837558"/>
            <a:ext cx="2299492" cy="1187321"/>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cxnSp>
        <p:nvCxnSpPr>
          <p:cNvPr id="21" name="Straight Connector 20"/>
          <p:cNvCxnSpPr/>
          <p:nvPr/>
        </p:nvCxnSpPr>
        <p:spPr>
          <a:xfrm>
            <a:off x="3290019"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a:off x="5849521" y="2489201"/>
            <a:ext cx="0" cy="3546328"/>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EDD50BD9-C7C9-46CF-A0BA-3CA029949D37}" type="datetimeFigureOut">
              <a:rPr lang="pl-PL" smtClean="0"/>
              <a:pPr/>
              <a:t>2017-11-23</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a:xfrm>
            <a:off x="7766428" y="295730"/>
            <a:ext cx="628813" cy="767687"/>
          </a:xfrm>
          <a:prstGeom prst="rect">
            <a:avLst/>
          </a:prstGeom>
        </p:spPr>
        <p:txBody>
          <a:bodyPr/>
          <a:lstStyle/>
          <a:p>
            <a:fld id="{67D36023-54F5-47D3-BADA-6198269F7002}" type="slidenum">
              <a:rPr lang="pl-PL" smtClean="0"/>
              <a:pPr/>
              <a:t>‹#›</a:t>
            </a:fld>
            <a:endParaRPr lang="pl-PL"/>
          </a:p>
        </p:txBody>
      </p:sp>
    </p:spTree>
    <p:extLst>
      <p:ext uri="{BB962C8B-B14F-4D97-AF65-F5344CB8AC3E}">
        <p14:creationId xmlns:p14="http://schemas.microsoft.com/office/powerpoint/2010/main" xmlns="" val="2008908110"/>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nchor="t" anchorCtr="0"/>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EDD50BD9-C7C9-46CF-A0BA-3CA029949D37}" type="datetimeFigureOut">
              <a:rPr lang="pl-PL" smtClean="0"/>
              <a:pPr/>
              <a:t>2017-11-23</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a:xfrm>
            <a:off x="7766428" y="295730"/>
            <a:ext cx="628813" cy="767687"/>
          </a:xfrm>
          <a:prstGeom prst="rect">
            <a:avLst/>
          </a:prstGeom>
        </p:spPr>
        <p:txBody>
          <a:bodyPr/>
          <a:lstStyle/>
          <a:p>
            <a:fld id="{67D36023-54F5-47D3-BADA-6198269F7002}" type="slidenum">
              <a:rPr lang="pl-PL" smtClean="0"/>
              <a:pPr/>
              <a:t>‹#›</a:t>
            </a:fld>
            <a:endParaRPr lang="pl-PL"/>
          </a:p>
        </p:txBody>
      </p:sp>
    </p:spTree>
    <p:extLst>
      <p:ext uri="{BB962C8B-B14F-4D97-AF65-F5344CB8AC3E}">
        <p14:creationId xmlns:p14="http://schemas.microsoft.com/office/powerpoint/2010/main" xmlns="" val="2863680518"/>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grpSp>
        <p:nvGrpSpPr>
          <p:cNvPr id="7" name="Group 6"/>
          <p:cNvGrpSpPr/>
          <p:nvPr/>
        </p:nvGrpSpPr>
        <p:grpSpPr>
          <a:xfrm>
            <a:off x="0" y="0"/>
            <a:ext cx="9144000" cy="6860799"/>
            <a:chOff x="0" y="0"/>
            <a:chExt cx="9144000" cy="6860799"/>
          </a:xfrm>
        </p:grpSpPr>
        <p:sp>
          <p:nvSpPr>
            <p:cNvPr id="11" name="Rectangle 10"/>
            <p:cNvSpPr/>
            <p:nvPr/>
          </p:nvSpPr>
          <p:spPr>
            <a:xfrm>
              <a:off x="0" y="0"/>
              <a:ext cx="9118832" cy="6858000"/>
            </a:xfrm>
            <a:prstGeom prst="rect">
              <a:avLst/>
            </a:prstGeom>
            <a:blipFill>
              <a:blip r:embed="rId2" cstate="print">
                <a:duotone>
                  <a:schemeClr val="dk2">
                    <a:shade val="62000"/>
                    <a:hueMod val="108000"/>
                    <a:satMod val="164000"/>
                    <a:lumMod val="69000"/>
                  </a:schemeClr>
                  <a:schemeClr val="dk2">
                    <a:tint val="96000"/>
                    <a:hueMod val="90000"/>
                    <a:satMod val="130000"/>
                    <a:lumMod val="134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Oval 11"/>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5689832" y="0"/>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6299432" y="5870199"/>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p:nvPr/>
          </p:nvSpPr>
          <p:spPr bwMode="gray">
            <a:xfrm rot="4966650">
              <a:off x="4673046" y="5107506"/>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8"/>
            <p:cNvSpPr/>
            <p:nvPr/>
          </p:nvSpPr>
          <p:spPr bwMode="gray">
            <a:xfrm rot="5400000">
              <a:off x="1299309"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8" name="Rectangle 7"/>
            <p:cNvSpPr/>
            <p:nvPr/>
          </p:nvSpPr>
          <p:spPr bwMode="gray">
            <a:xfrm>
              <a:off x="414867" y="402165"/>
              <a:ext cx="46105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Vertical Title 1"/>
          <p:cNvSpPr>
            <a:spLocks noGrp="1"/>
          </p:cNvSpPr>
          <p:nvPr>
            <p:ph type="title" orient="vert"/>
          </p:nvPr>
        </p:nvSpPr>
        <p:spPr>
          <a:xfrm>
            <a:off x="6168970" y="1447799"/>
            <a:ext cx="1077347" cy="4571999"/>
          </a:xfrm>
        </p:spPr>
        <p:txBody>
          <a:bodyPr vert="eaVert" anchor="b" anchorCtr="0"/>
          <a:lstStyle/>
          <a:p>
            <a:r>
              <a:rPr lang="pl-PL"/>
              <a:t>Kliknij, aby edytować styl</a:t>
            </a:r>
            <a:endParaRPr lang="en-US" dirty="0"/>
          </a:p>
        </p:txBody>
      </p:sp>
      <p:sp>
        <p:nvSpPr>
          <p:cNvPr id="3" name="Vertical Text Placeholder 2"/>
          <p:cNvSpPr>
            <a:spLocks noGrp="1"/>
          </p:cNvSpPr>
          <p:nvPr>
            <p:ph type="body" orient="vert" idx="1"/>
          </p:nvPr>
        </p:nvSpPr>
        <p:spPr>
          <a:xfrm>
            <a:off x="866440" y="1447799"/>
            <a:ext cx="4417234" cy="4572000"/>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EDD50BD9-C7C9-46CF-A0BA-3CA029949D37}" type="datetimeFigureOut">
              <a:rPr lang="pl-PL" smtClean="0"/>
              <a:pPr/>
              <a:t>2017-11-23</a:t>
            </a:fld>
            <a:endParaRPr lang="pl-PL"/>
          </a:p>
        </p:txBody>
      </p:sp>
      <p:sp>
        <p:nvSpPr>
          <p:cNvPr id="5" name="Footer Placeholder 4"/>
          <p:cNvSpPr>
            <a:spLocks noGrp="1"/>
          </p:cNvSpPr>
          <p:nvPr>
            <p:ph type="ftr" sz="quarter" idx="11"/>
          </p:nvPr>
        </p:nvSpPr>
        <p:spPr/>
        <p:txBody>
          <a:bodyPr/>
          <a:lstStyle/>
          <a:p>
            <a:endParaRPr lang="pl-PL"/>
          </a:p>
        </p:txBody>
      </p:sp>
      <p:sp>
        <p:nvSpPr>
          <p:cNvPr id="14" name="Rectangle 13"/>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766428" y="295730"/>
            <a:ext cx="628813" cy="767687"/>
          </a:xfrm>
          <a:prstGeom prst="rect">
            <a:avLst/>
          </a:prstGeom>
        </p:spPr>
        <p:txBody>
          <a:bodyPr/>
          <a:lstStyle/>
          <a:p>
            <a:fld id="{67D36023-54F5-47D3-BADA-6198269F7002}" type="slidenum">
              <a:rPr lang="pl-PL" smtClean="0"/>
              <a:pPr/>
              <a:t>‹#›</a:t>
            </a:fld>
            <a:endParaRPr lang="pl-PL"/>
          </a:p>
        </p:txBody>
      </p:sp>
    </p:spTree>
    <p:extLst>
      <p:ext uri="{BB962C8B-B14F-4D97-AF65-F5344CB8AC3E}">
        <p14:creationId xmlns:p14="http://schemas.microsoft.com/office/powerpoint/2010/main" xmlns="" val="42331059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C05AB6E0-345F-4DFA-A8CE-3F6A4D11D3B6}" type="datetimeFigureOut">
              <a:rPr lang="pl-PL" smtClean="0">
                <a:solidFill>
                  <a:prstClr val="black">
                    <a:tint val="75000"/>
                  </a:prstClr>
                </a:solidFill>
              </a:rPr>
              <a:pPr/>
              <a:t>2017-11-23</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xmlns="" val="736589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a:t>Kliknij, aby edytować styl</a:t>
            </a:r>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p>
        </p:txBody>
      </p:sp>
      <p:sp>
        <p:nvSpPr>
          <p:cNvPr id="4" name="Symbol zastępczy daty 3"/>
          <p:cNvSpPr>
            <a:spLocks noGrp="1"/>
          </p:cNvSpPr>
          <p:nvPr>
            <p:ph type="dt" sz="half" idx="10"/>
          </p:nvPr>
        </p:nvSpPr>
        <p:spPr/>
        <p:txBody>
          <a:bodyPr/>
          <a:lstStyle/>
          <a:p>
            <a:fld id="{C05AB6E0-345F-4DFA-A8CE-3F6A4D11D3B6}" type="datetimeFigureOut">
              <a:rPr lang="pl-PL" smtClean="0">
                <a:solidFill>
                  <a:prstClr val="black">
                    <a:tint val="75000"/>
                  </a:prstClr>
                </a:solidFill>
              </a:rPr>
              <a:pPr/>
              <a:t>2017-11-23</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xmlns="" val="26236767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C05AB6E0-345F-4DFA-A8CE-3F6A4D11D3B6}" type="datetimeFigureOut">
              <a:rPr lang="pl-PL" smtClean="0">
                <a:solidFill>
                  <a:prstClr val="black">
                    <a:tint val="75000"/>
                  </a:prstClr>
                </a:solidFill>
              </a:rPr>
              <a:pPr/>
              <a:t>2017-11-23</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xmlns="" val="17833338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a:t>Kliknij, aby edytować styl</a:t>
            </a:r>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Symbol zastępczy daty 3"/>
          <p:cNvSpPr>
            <a:spLocks noGrp="1"/>
          </p:cNvSpPr>
          <p:nvPr>
            <p:ph type="dt" sz="half" idx="10"/>
          </p:nvPr>
        </p:nvSpPr>
        <p:spPr/>
        <p:txBody>
          <a:bodyPr/>
          <a:lstStyle/>
          <a:p>
            <a:fld id="{C05AB6E0-345F-4DFA-A8CE-3F6A4D11D3B6}" type="datetimeFigureOut">
              <a:rPr lang="pl-PL" smtClean="0">
                <a:solidFill>
                  <a:prstClr val="black">
                    <a:tint val="75000"/>
                  </a:prstClr>
                </a:solidFill>
              </a:rPr>
              <a:pPr/>
              <a:t>2017-11-23</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xmlns="" val="40928411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p:cNvSpPr>
            <a:spLocks noGrp="1"/>
          </p:cNvSpPr>
          <p:nvPr>
            <p:ph type="dt" sz="half" idx="10"/>
          </p:nvPr>
        </p:nvSpPr>
        <p:spPr/>
        <p:txBody>
          <a:bodyPr/>
          <a:lstStyle/>
          <a:p>
            <a:fld id="{C05AB6E0-345F-4DFA-A8CE-3F6A4D11D3B6}" type="datetimeFigureOut">
              <a:rPr lang="pl-PL" smtClean="0">
                <a:solidFill>
                  <a:prstClr val="black">
                    <a:tint val="75000"/>
                  </a:prstClr>
                </a:solidFill>
              </a:rPr>
              <a:pPr/>
              <a:t>2017-11-23</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xmlns="" val="792021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a:t>Kliknij, aby edytować styl</a:t>
            </a:r>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p:cNvSpPr>
            <a:spLocks noGrp="1"/>
          </p:cNvSpPr>
          <p:nvPr>
            <p:ph type="dt" sz="half" idx="10"/>
          </p:nvPr>
        </p:nvSpPr>
        <p:spPr/>
        <p:txBody>
          <a:bodyPr/>
          <a:lstStyle/>
          <a:p>
            <a:fld id="{C05AB6E0-345F-4DFA-A8CE-3F6A4D11D3B6}" type="datetimeFigureOut">
              <a:rPr lang="pl-PL" smtClean="0">
                <a:solidFill>
                  <a:prstClr val="black">
                    <a:tint val="75000"/>
                  </a:prstClr>
                </a:solidFill>
              </a:rPr>
              <a:pPr/>
              <a:t>2017-11-23</a:t>
            </a:fld>
            <a:endParaRPr lang="pl-PL">
              <a:solidFill>
                <a:prstClr val="black">
                  <a:tint val="75000"/>
                </a:prstClr>
              </a:solidFill>
            </a:endParaRPr>
          </a:p>
        </p:txBody>
      </p:sp>
      <p:sp>
        <p:nvSpPr>
          <p:cNvPr id="8" name="Symbol zastępczy stopki 7"/>
          <p:cNvSpPr>
            <a:spLocks noGrp="1"/>
          </p:cNvSpPr>
          <p:nvPr>
            <p:ph type="ftr" sz="quarter" idx="11"/>
          </p:nvPr>
        </p:nvSpPr>
        <p:spPr/>
        <p:txBody>
          <a:bodyPr/>
          <a:lstStyle/>
          <a:p>
            <a:endParaRPr lang="pl-PL">
              <a:solidFill>
                <a:prstClr val="black">
                  <a:tint val="75000"/>
                </a:prstClr>
              </a:solidFill>
            </a:endParaRPr>
          </a:p>
        </p:txBody>
      </p:sp>
      <p:sp>
        <p:nvSpPr>
          <p:cNvPr id="9" name="Symbol zastępczy numeru slajdu 8"/>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xmlns="" val="92931323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daty 2"/>
          <p:cNvSpPr>
            <a:spLocks noGrp="1"/>
          </p:cNvSpPr>
          <p:nvPr>
            <p:ph type="dt" sz="half" idx="10"/>
          </p:nvPr>
        </p:nvSpPr>
        <p:spPr/>
        <p:txBody>
          <a:bodyPr/>
          <a:lstStyle/>
          <a:p>
            <a:fld id="{C05AB6E0-345F-4DFA-A8CE-3F6A4D11D3B6}" type="datetimeFigureOut">
              <a:rPr lang="pl-PL" smtClean="0">
                <a:solidFill>
                  <a:prstClr val="black">
                    <a:tint val="75000"/>
                  </a:prstClr>
                </a:solidFill>
              </a:rPr>
              <a:pPr/>
              <a:t>2017-11-23</a:t>
            </a:fld>
            <a:endParaRPr lang="pl-PL">
              <a:solidFill>
                <a:prstClr val="black">
                  <a:tint val="75000"/>
                </a:prstClr>
              </a:solidFill>
            </a:endParaRPr>
          </a:p>
        </p:txBody>
      </p:sp>
      <p:sp>
        <p:nvSpPr>
          <p:cNvPr id="4" name="Symbol zastępczy stopki 3"/>
          <p:cNvSpPr>
            <a:spLocks noGrp="1"/>
          </p:cNvSpPr>
          <p:nvPr>
            <p:ph type="ftr" sz="quarter" idx="11"/>
          </p:nvPr>
        </p:nvSpPr>
        <p:spPr/>
        <p:txBody>
          <a:bodyPr/>
          <a:lstStyle/>
          <a:p>
            <a:endParaRPr lang="pl-PL">
              <a:solidFill>
                <a:prstClr val="black">
                  <a:tint val="75000"/>
                </a:prstClr>
              </a:solidFill>
            </a:endParaRPr>
          </a:p>
        </p:txBody>
      </p:sp>
      <p:sp>
        <p:nvSpPr>
          <p:cNvPr id="5" name="Symbol zastępczy numeru slajdu 4"/>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xmlns="" val="235884178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C05AB6E0-345F-4DFA-A8CE-3F6A4D11D3B6}" type="datetimeFigureOut">
              <a:rPr lang="pl-PL" smtClean="0">
                <a:solidFill>
                  <a:prstClr val="black">
                    <a:tint val="75000"/>
                  </a:prstClr>
                </a:solidFill>
              </a:rPr>
              <a:pPr/>
              <a:t>2017-11-23</a:t>
            </a:fld>
            <a:endParaRPr lang="pl-PL">
              <a:solidFill>
                <a:prstClr val="black">
                  <a:tint val="75000"/>
                </a:prstClr>
              </a:solidFill>
            </a:endParaRPr>
          </a:p>
        </p:txBody>
      </p:sp>
      <p:sp>
        <p:nvSpPr>
          <p:cNvPr id="3" name="Symbol zastępczy stopki 2"/>
          <p:cNvSpPr>
            <a:spLocks noGrp="1"/>
          </p:cNvSpPr>
          <p:nvPr>
            <p:ph type="ftr" sz="quarter" idx="11"/>
          </p:nvPr>
        </p:nvSpPr>
        <p:spPr/>
        <p:txBody>
          <a:bodyPr/>
          <a:lstStyle/>
          <a:p>
            <a:endParaRPr lang="pl-PL">
              <a:solidFill>
                <a:prstClr val="black">
                  <a:tint val="75000"/>
                </a:prstClr>
              </a:solidFill>
            </a:endParaRPr>
          </a:p>
        </p:txBody>
      </p:sp>
      <p:sp>
        <p:nvSpPr>
          <p:cNvPr id="4" name="Symbol zastępczy numeru slajdu 3"/>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xmlns="" val="263113105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a:t>Kliknij, aby edytować styl</a:t>
            </a:r>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C05AB6E0-345F-4DFA-A8CE-3F6A4D11D3B6}" type="datetimeFigureOut">
              <a:rPr lang="pl-PL" smtClean="0">
                <a:solidFill>
                  <a:prstClr val="black">
                    <a:tint val="75000"/>
                  </a:prstClr>
                </a:solidFill>
              </a:rPr>
              <a:pPr/>
              <a:t>2017-11-23</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xmlns="" val="2455880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C05AB6E0-345F-4DFA-A8CE-3F6A4D11D3B6}" type="datetimeFigureOut">
              <a:rPr lang="pl-PL" smtClean="0">
                <a:solidFill>
                  <a:prstClr val="black">
                    <a:tint val="75000"/>
                  </a:prstClr>
                </a:solidFill>
              </a:rPr>
              <a:pPr/>
              <a:t>2017-11-23</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xmlns="" val="224885911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a:t>Kliknij, aby edytować styl</a:t>
            </a:r>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C05AB6E0-345F-4DFA-A8CE-3F6A4D11D3B6}" type="datetimeFigureOut">
              <a:rPr lang="pl-PL" smtClean="0">
                <a:solidFill>
                  <a:prstClr val="black">
                    <a:tint val="75000"/>
                  </a:prstClr>
                </a:solidFill>
              </a:rPr>
              <a:pPr/>
              <a:t>2017-11-23</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xmlns="" val="215651143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tytułu pionowego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C05AB6E0-345F-4DFA-A8CE-3F6A4D11D3B6}" type="datetimeFigureOut">
              <a:rPr lang="pl-PL" smtClean="0">
                <a:solidFill>
                  <a:prstClr val="black">
                    <a:tint val="75000"/>
                  </a:prstClr>
                </a:solidFill>
              </a:rPr>
              <a:pPr/>
              <a:t>2017-11-23</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xmlns="" val="47105634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C05AB6E0-345F-4DFA-A8CE-3F6A4D11D3B6}" type="datetimeFigureOut">
              <a:rPr lang="pl-PL" smtClean="0">
                <a:solidFill>
                  <a:prstClr val="black">
                    <a:tint val="75000"/>
                  </a:prstClr>
                </a:solidFill>
              </a:rPr>
              <a:pPr/>
              <a:t>2017-11-23</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xmlns="" val="177525810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a:t>Kliknij, aby edytować styl</a:t>
            </a:r>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p>
        </p:txBody>
      </p:sp>
      <p:sp>
        <p:nvSpPr>
          <p:cNvPr id="4" name="Symbol zastępczy daty 3"/>
          <p:cNvSpPr>
            <a:spLocks noGrp="1"/>
          </p:cNvSpPr>
          <p:nvPr>
            <p:ph type="dt" sz="half" idx="10"/>
          </p:nvPr>
        </p:nvSpPr>
        <p:spPr/>
        <p:txBody>
          <a:bodyPr/>
          <a:lstStyle/>
          <a:p>
            <a:fld id="{C05AB6E0-345F-4DFA-A8CE-3F6A4D11D3B6}" type="datetimeFigureOut">
              <a:rPr lang="pl-PL" smtClean="0">
                <a:solidFill>
                  <a:prstClr val="black">
                    <a:tint val="75000"/>
                  </a:prstClr>
                </a:solidFill>
              </a:rPr>
              <a:pPr/>
              <a:t>2017-11-23</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xmlns="" val="392663165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C05AB6E0-345F-4DFA-A8CE-3F6A4D11D3B6}" type="datetimeFigureOut">
              <a:rPr lang="pl-PL" smtClean="0">
                <a:solidFill>
                  <a:prstClr val="black">
                    <a:tint val="75000"/>
                  </a:prstClr>
                </a:solidFill>
              </a:rPr>
              <a:pPr/>
              <a:t>2017-11-23</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xmlns="" val="393544033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a:t>Kliknij, aby edytować styl</a:t>
            </a:r>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Symbol zastępczy daty 3"/>
          <p:cNvSpPr>
            <a:spLocks noGrp="1"/>
          </p:cNvSpPr>
          <p:nvPr>
            <p:ph type="dt" sz="half" idx="10"/>
          </p:nvPr>
        </p:nvSpPr>
        <p:spPr/>
        <p:txBody>
          <a:bodyPr/>
          <a:lstStyle/>
          <a:p>
            <a:fld id="{C05AB6E0-345F-4DFA-A8CE-3F6A4D11D3B6}" type="datetimeFigureOut">
              <a:rPr lang="pl-PL" smtClean="0">
                <a:solidFill>
                  <a:prstClr val="black">
                    <a:tint val="75000"/>
                  </a:prstClr>
                </a:solidFill>
              </a:rPr>
              <a:pPr/>
              <a:t>2017-11-23</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xmlns="" val="107869712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p:cNvSpPr>
            <a:spLocks noGrp="1"/>
          </p:cNvSpPr>
          <p:nvPr>
            <p:ph type="dt" sz="half" idx="10"/>
          </p:nvPr>
        </p:nvSpPr>
        <p:spPr/>
        <p:txBody>
          <a:bodyPr/>
          <a:lstStyle/>
          <a:p>
            <a:fld id="{C05AB6E0-345F-4DFA-A8CE-3F6A4D11D3B6}" type="datetimeFigureOut">
              <a:rPr lang="pl-PL" smtClean="0">
                <a:solidFill>
                  <a:prstClr val="black">
                    <a:tint val="75000"/>
                  </a:prstClr>
                </a:solidFill>
              </a:rPr>
              <a:pPr/>
              <a:t>2017-11-23</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xmlns="" val="281363270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a:t>Kliknij, aby edytować styl</a:t>
            </a:r>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p:cNvSpPr>
            <a:spLocks noGrp="1"/>
          </p:cNvSpPr>
          <p:nvPr>
            <p:ph type="dt" sz="half" idx="10"/>
          </p:nvPr>
        </p:nvSpPr>
        <p:spPr/>
        <p:txBody>
          <a:bodyPr/>
          <a:lstStyle/>
          <a:p>
            <a:fld id="{C05AB6E0-345F-4DFA-A8CE-3F6A4D11D3B6}" type="datetimeFigureOut">
              <a:rPr lang="pl-PL" smtClean="0">
                <a:solidFill>
                  <a:prstClr val="black">
                    <a:tint val="75000"/>
                  </a:prstClr>
                </a:solidFill>
              </a:rPr>
              <a:pPr/>
              <a:t>2017-11-23</a:t>
            </a:fld>
            <a:endParaRPr lang="pl-PL">
              <a:solidFill>
                <a:prstClr val="black">
                  <a:tint val="75000"/>
                </a:prstClr>
              </a:solidFill>
            </a:endParaRPr>
          </a:p>
        </p:txBody>
      </p:sp>
      <p:sp>
        <p:nvSpPr>
          <p:cNvPr id="8" name="Symbol zastępczy stopki 7"/>
          <p:cNvSpPr>
            <a:spLocks noGrp="1"/>
          </p:cNvSpPr>
          <p:nvPr>
            <p:ph type="ftr" sz="quarter" idx="11"/>
          </p:nvPr>
        </p:nvSpPr>
        <p:spPr/>
        <p:txBody>
          <a:bodyPr/>
          <a:lstStyle/>
          <a:p>
            <a:endParaRPr lang="pl-PL">
              <a:solidFill>
                <a:prstClr val="black">
                  <a:tint val="75000"/>
                </a:prstClr>
              </a:solidFill>
            </a:endParaRPr>
          </a:p>
        </p:txBody>
      </p:sp>
      <p:sp>
        <p:nvSpPr>
          <p:cNvPr id="9" name="Symbol zastępczy numeru slajdu 8"/>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xmlns="" val="279590560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daty 2"/>
          <p:cNvSpPr>
            <a:spLocks noGrp="1"/>
          </p:cNvSpPr>
          <p:nvPr>
            <p:ph type="dt" sz="half" idx="10"/>
          </p:nvPr>
        </p:nvSpPr>
        <p:spPr/>
        <p:txBody>
          <a:bodyPr/>
          <a:lstStyle/>
          <a:p>
            <a:fld id="{C05AB6E0-345F-4DFA-A8CE-3F6A4D11D3B6}" type="datetimeFigureOut">
              <a:rPr lang="pl-PL" smtClean="0">
                <a:solidFill>
                  <a:prstClr val="black">
                    <a:tint val="75000"/>
                  </a:prstClr>
                </a:solidFill>
              </a:rPr>
              <a:pPr/>
              <a:t>2017-11-23</a:t>
            </a:fld>
            <a:endParaRPr lang="pl-PL">
              <a:solidFill>
                <a:prstClr val="black">
                  <a:tint val="75000"/>
                </a:prstClr>
              </a:solidFill>
            </a:endParaRPr>
          </a:p>
        </p:txBody>
      </p:sp>
      <p:sp>
        <p:nvSpPr>
          <p:cNvPr id="4" name="Symbol zastępczy stopki 3"/>
          <p:cNvSpPr>
            <a:spLocks noGrp="1"/>
          </p:cNvSpPr>
          <p:nvPr>
            <p:ph type="ftr" sz="quarter" idx="11"/>
          </p:nvPr>
        </p:nvSpPr>
        <p:spPr/>
        <p:txBody>
          <a:bodyPr/>
          <a:lstStyle/>
          <a:p>
            <a:endParaRPr lang="pl-PL">
              <a:solidFill>
                <a:prstClr val="black">
                  <a:tint val="75000"/>
                </a:prstClr>
              </a:solidFill>
            </a:endParaRPr>
          </a:p>
        </p:txBody>
      </p:sp>
      <p:sp>
        <p:nvSpPr>
          <p:cNvPr id="5" name="Symbol zastępczy numeru slajdu 4"/>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xmlns="" val="230329088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C05AB6E0-345F-4DFA-A8CE-3F6A4D11D3B6}" type="datetimeFigureOut">
              <a:rPr lang="pl-PL" smtClean="0">
                <a:solidFill>
                  <a:prstClr val="black">
                    <a:tint val="75000"/>
                  </a:prstClr>
                </a:solidFill>
              </a:rPr>
              <a:pPr/>
              <a:t>2017-11-23</a:t>
            </a:fld>
            <a:endParaRPr lang="pl-PL">
              <a:solidFill>
                <a:prstClr val="black">
                  <a:tint val="75000"/>
                </a:prstClr>
              </a:solidFill>
            </a:endParaRPr>
          </a:p>
        </p:txBody>
      </p:sp>
      <p:sp>
        <p:nvSpPr>
          <p:cNvPr id="3" name="Symbol zastępczy stopki 2"/>
          <p:cNvSpPr>
            <a:spLocks noGrp="1"/>
          </p:cNvSpPr>
          <p:nvPr>
            <p:ph type="ftr" sz="quarter" idx="11"/>
          </p:nvPr>
        </p:nvSpPr>
        <p:spPr/>
        <p:txBody>
          <a:bodyPr/>
          <a:lstStyle/>
          <a:p>
            <a:endParaRPr lang="pl-PL">
              <a:solidFill>
                <a:prstClr val="black">
                  <a:tint val="75000"/>
                </a:prstClr>
              </a:solidFill>
            </a:endParaRPr>
          </a:p>
        </p:txBody>
      </p:sp>
      <p:sp>
        <p:nvSpPr>
          <p:cNvPr id="4" name="Symbol zastępczy numeru slajdu 3"/>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xmlns="" val="20372935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a:t>Kliknij, aby edytować styl</a:t>
            </a:r>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Symbol zastępczy daty 3"/>
          <p:cNvSpPr>
            <a:spLocks noGrp="1"/>
          </p:cNvSpPr>
          <p:nvPr>
            <p:ph type="dt" sz="half" idx="10"/>
          </p:nvPr>
        </p:nvSpPr>
        <p:spPr/>
        <p:txBody>
          <a:bodyPr/>
          <a:lstStyle/>
          <a:p>
            <a:fld id="{C05AB6E0-345F-4DFA-A8CE-3F6A4D11D3B6}" type="datetimeFigureOut">
              <a:rPr lang="pl-PL" smtClean="0">
                <a:solidFill>
                  <a:prstClr val="black">
                    <a:tint val="75000"/>
                  </a:prstClr>
                </a:solidFill>
              </a:rPr>
              <a:pPr/>
              <a:t>2017-11-23</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xmlns="" val="282565747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a:t>Kliknij, aby edytować styl</a:t>
            </a:r>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C05AB6E0-345F-4DFA-A8CE-3F6A4D11D3B6}" type="datetimeFigureOut">
              <a:rPr lang="pl-PL" smtClean="0">
                <a:solidFill>
                  <a:prstClr val="black">
                    <a:tint val="75000"/>
                  </a:prstClr>
                </a:solidFill>
              </a:rPr>
              <a:pPr/>
              <a:t>2017-11-23</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xmlns="" val="290638213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a:t>Kliknij, aby edytować styl</a:t>
            </a:r>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C05AB6E0-345F-4DFA-A8CE-3F6A4D11D3B6}" type="datetimeFigureOut">
              <a:rPr lang="pl-PL" smtClean="0">
                <a:solidFill>
                  <a:prstClr val="black">
                    <a:tint val="75000"/>
                  </a:prstClr>
                </a:solidFill>
              </a:rPr>
              <a:pPr/>
              <a:t>2017-11-23</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xmlns="" val="205576775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tytułu pionowego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C05AB6E0-345F-4DFA-A8CE-3F6A4D11D3B6}" type="datetimeFigureOut">
              <a:rPr lang="pl-PL" smtClean="0">
                <a:solidFill>
                  <a:prstClr val="black">
                    <a:tint val="75000"/>
                  </a:prstClr>
                </a:solidFill>
              </a:rPr>
              <a:pPr/>
              <a:t>2017-11-23</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xmlns="" val="342866812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C05AB6E0-345F-4DFA-A8CE-3F6A4D11D3B6}" type="datetimeFigureOut">
              <a:rPr lang="pl-PL" smtClean="0">
                <a:solidFill>
                  <a:prstClr val="black">
                    <a:tint val="75000"/>
                  </a:prstClr>
                </a:solidFill>
              </a:rPr>
              <a:pPr/>
              <a:t>2017-11-23</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xmlns="" val="200560847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a:t>Kliknij, aby edytować styl</a:t>
            </a:r>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p>
        </p:txBody>
      </p:sp>
      <p:sp>
        <p:nvSpPr>
          <p:cNvPr id="4" name="Symbol zastępczy daty 3"/>
          <p:cNvSpPr>
            <a:spLocks noGrp="1"/>
          </p:cNvSpPr>
          <p:nvPr>
            <p:ph type="dt" sz="half" idx="10"/>
          </p:nvPr>
        </p:nvSpPr>
        <p:spPr/>
        <p:txBody>
          <a:bodyPr/>
          <a:lstStyle/>
          <a:p>
            <a:fld id="{C05AB6E0-345F-4DFA-A8CE-3F6A4D11D3B6}" type="datetimeFigureOut">
              <a:rPr lang="pl-PL" smtClean="0">
                <a:solidFill>
                  <a:prstClr val="black">
                    <a:tint val="75000"/>
                  </a:prstClr>
                </a:solidFill>
              </a:rPr>
              <a:pPr/>
              <a:t>2017-11-23</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xmlns="" val="360757400"/>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C05AB6E0-345F-4DFA-A8CE-3F6A4D11D3B6}" type="datetimeFigureOut">
              <a:rPr lang="pl-PL" smtClean="0">
                <a:solidFill>
                  <a:prstClr val="black">
                    <a:tint val="75000"/>
                  </a:prstClr>
                </a:solidFill>
              </a:rPr>
              <a:pPr/>
              <a:t>2017-11-23</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xmlns="" val="1480870449"/>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a:t>Kliknij, aby edytować styl</a:t>
            </a:r>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Symbol zastępczy daty 3"/>
          <p:cNvSpPr>
            <a:spLocks noGrp="1"/>
          </p:cNvSpPr>
          <p:nvPr>
            <p:ph type="dt" sz="half" idx="10"/>
          </p:nvPr>
        </p:nvSpPr>
        <p:spPr/>
        <p:txBody>
          <a:bodyPr/>
          <a:lstStyle/>
          <a:p>
            <a:fld id="{C05AB6E0-345F-4DFA-A8CE-3F6A4D11D3B6}" type="datetimeFigureOut">
              <a:rPr lang="pl-PL" smtClean="0">
                <a:solidFill>
                  <a:prstClr val="black">
                    <a:tint val="75000"/>
                  </a:prstClr>
                </a:solidFill>
              </a:rPr>
              <a:pPr/>
              <a:t>2017-11-23</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xmlns="" val="351344470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p:cNvSpPr>
            <a:spLocks noGrp="1"/>
          </p:cNvSpPr>
          <p:nvPr>
            <p:ph type="dt" sz="half" idx="10"/>
          </p:nvPr>
        </p:nvSpPr>
        <p:spPr/>
        <p:txBody>
          <a:bodyPr/>
          <a:lstStyle/>
          <a:p>
            <a:fld id="{C05AB6E0-345F-4DFA-A8CE-3F6A4D11D3B6}" type="datetimeFigureOut">
              <a:rPr lang="pl-PL" smtClean="0">
                <a:solidFill>
                  <a:prstClr val="black">
                    <a:tint val="75000"/>
                  </a:prstClr>
                </a:solidFill>
              </a:rPr>
              <a:pPr/>
              <a:t>2017-11-23</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xmlns="" val="323971651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a:t>Kliknij, aby edytować styl</a:t>
            </a:r>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p:cNvSpPr>
            <a:spLocks noGrp="1"/>
          </p:cNvSpPr>
          <p:nvPr>
            <p:ph type="dt" sz="half" idx="10"/>
          </p:nvPr>
        </p:nvSpPr>
        <p:spPr/>
        <p:txBody>
          <a:bodyPr/>
          <a:lstStyle/>
          <a:p>
            <a:fld id="{C05AB6E0-345F-4DFA-A8CE-3F6A4D11D3B6}" type="datetimeFigureOut">
              <a:rPr lang="pl-PL" smtClean="0">
                <a:solidFill>
                  <a:prstClr val="black">
                    <a:tint val="75000"/>
                  </a:prstClr>
                </a:solidFill>
              </a:rPr>
              <a:pPr/>
              <a:t>2017-11-23</a:t>
            </a:fld>
            <a:endParaRPr lang="pl-PL">
              <a:solidFill>
                <a:prstClr val="black">
                  <a:tint val="75000"/>
                </a:prstClr>
              </a:solidFill>
            </a:endParaRPr>
          </a:p>
        </p:txBody>
      </p:sp>
      <p:sp>
        <p:nvSpPr>
          <p:cNvPr id="8" name="Symbol zastępczy stopki 7"/>
          <p:cNvSpPr>
            <a:spLocks noGrp="1"/>
          </p:cNvSpPr>
          <p:nvPr>
            <p:ph type="ftr" sz="quarter" idx="11"/>
          </p:nvPr>
        </p:nvSpPr>
        <p:spPr/>
        <p:txBody>
          <a:bodyPr/>
          <a:lstStyle/>
          <a:p>
            <a:endParaRPr lang="pl-PL">
              <a:solidFill>
                <a:prstClr val="black">
                  <a:tint val="75000"/>
                </a:prstClr>
              </a:solidFill>
            </a:endParaRPr>
          </a:p>
        </p:txBody>
      </p:sp>
      <p:sp>
        <p:nvSpPr>
          <p:cNvPr id="9" name="Symbol zastępczy numeru slajdu 8"/>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xmlns="" val="51254692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daty 2"/>
          <p:cNvSpPr>
            <a:spLocks noGrp="1"/>
          </p:cNvSpPr>
          <p:nvPr>
            <p:ph type="dt" sz="half" idx="10"/>
          </p:nvPr>
        </p:nvSpPr>
        <p:spPr/>
        <p:txBody>
          <a:bodyPr/>
          <a:lstStyle/>
          <a:p>
            <a:fld id="{C05AB6E0-345F-4DFA-A8CE-3F6A4D11D3B6}" type="datetimeFigureOut">
              <a:rPr lang="pl-PL" smtClean="0">
                <a:solidFill>
                  <a:prstClr val="black">
                    <a:tint val="75000"/>
                  </a:prstClr>
                </a:solidFill>
              </a:rPr>
              <a:pPr/>
              <a:t>2017-11-23</a:t>
            </a:fld>
            <a:endParaRPr lang="pl-PL">
              <a:solidFill>
                <a:prstClr val="black">
                  <a:tint val="75000"/>
                </a:prstClr>
              </a:solidFill>
            </a:endParaRPr>
          </a:p>
        </p:txBody>
      </p:sp>
      <p:sp>
        <p:nvSpPr>
          <p:cNvPr id="4" name="Symbol zastępczy stopki 3"/>
          <p:cNvSpPr>
            <a:spLocks noGrp="1"/>
          </p:cNvSpPr>
          <p:nvPr>
            <p:ph type="ftr" sz="quarter" idx="11"/>
          </p:nvPr>
        </p:nvSpPr>
        <p:spPr/>
        <p:txBody>
          <a:bodyPr/>
          <a:lstStyle/>
          <a:p>
            <a:endParaRPr lang="pl-PL">
              <a:solidFill>
                <a:prstClr val="black">
                  <a:tint val="75000"/>
                </a:prstClr>
              </a:solidFill>
            </a:endParaRPr>
          </a:p>
        </p:txBody>
      </p:sp>
      <p:sp>
        <p:nvSpPr>
          <p:cNvPr id="5" name="Symbol zastępczy numeru slajdu 4"/>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xmlns="" val="36480961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p:cNvSpPr>
            <a:spLocks noGrp="1"/>
          </p:cNvSpPr>
          <p:nvPr>
            <p:ph type="dt" sz="half" idx="10"/>
          </p:nvPr>
        </p:nvSpPr>
        <p:spPr/>
        <p:txBody>
          <a:bodyPr/>
          <a:lstStyle/>
          <a:p>
            <a:fld id="{C05AB6E0-345F-4DFA-A8CE-3F6A4D11D3B6}" type="datetimeFigureOut">
              <a:rPr lang="pl-PL" smtClean="0">
                <a:solidFill>
                  <a:prstClr val="black">
                    <a:tint val="75000"/>
                  </a:prstClr>
                </a:solidFill>
              </a:rPr>
              <a:pPr/>
              <a:t>2017-11-23</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xmlns="" val="124551034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C05AB6E0-345F-4DFA-A8CE-3F6A4D11D3B6}" type="datetimeFigureOut">
              <a:rPr lang="pl-PL" smtClean="0">
                <a:solidFill>
                  <a:prstClr val="black">
                    <a:tint val="75000"/>
                  </a:prstClr>
                </a:solidFill>
              </a:rPr>
              <a:pPr/>
              <a:t>2017-11-23</a:t>
            </a:fld>
            <a:endParaRPr lang="pl-PL">
              <a:solidFill>
                <a:prstClr val="black">
                  <a:tint val="75000"/>
                </a:prstClr>
              </a:solidFill>
            </a:endParaRPr>
          </a:p>
        </p:txBody>
      </p:sp>
      <p:sp>
        <p:nvSpPr>
          <p:cNvPr id="3" name="Symbol zastępczy stopki 2"/>
          <p:cNvSpPr>
            <a:spLocks noGrp="1"/>
          </p:cNvSpPr>
          <p:nvPr>
            <p:ph type="ftr" sz="quarter" idx="11"/>
          </p:nvPr>
        </p:nvSpPr>
        <p:spPr/>
        <p:txBody>
          <a:bodyPr/>
          <a:lstStyle/>
          <a:p>
            <a:endParaRPr lang="pl-PL">
              <a:solidFill>
                <a:prstClr val="black">
                  <a:tint val="75000"/>
                </a:prstClr>
              </a:solidFill>
            </a:endParaRPr>
          </a:p>
        </p:txBody>
      </p:sp>
      <p:sp>
        <p:nvSpPr>
          <p:cNvPr id="4" name="Symbol zastępczy numeru slajdu 3"/>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xmlns="" val="296167686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a:t>Kliknij, aby edytować styl</a:t>
            </a:r>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C05AB6E0-345F-4DFA-A8CE-3F6A4D11D3B6}" type="datetimeFigureOut">
              <a:rPr lang="pl-PL" smtClean="0">
                <a:solidFill>
                  <a:prstClr val="black">
                    <a:tint val="75000"/>
                  </a:prstClr>
                </a:solidFill>
              </a:rPr>
              <a:pPr/>
              <a:t>2017-11-23</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xmlns="" val="223638037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a:t>Kliknij, aby edytować styl</a:t>
            </a:r>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C05AB6E0-345F-4DFA-A8CE-3F6A4D11D3B6}" type="datetimeFigureOut">
              <a:rPr lang="pl-PL" smtClean="0">
                <a:solidFill>
                  <a:prstClr val="black">
                    <a:tint val="75000"/>
                  </a:prstClr>
                </a:solidFill>
              </a:rPr>
              <a:pPr/>
              <a:t>2017-11-23</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xmlns="" val="299723319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tytułu pionowego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C05AB6E0-345F-4DFA-A8CE-3F6A4D11D3B6}" type="datetimeFigureOut">
              <a:rPr lang="pl-PL" smtClean="0">
                <a:solidFill>
                  <a:prstClr val="black">
                    <a:tint val="75000"/>
                  </a:prstClr>
                </a:solidFill>
              </a:rPr>
              <a:pPr/>
              <a:t>2017-11-23</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xmlns="" val="195741143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C05AB6E0-345F-4DFA-A8CE-3F6A4D11D3B6}" type="datetimeFigureOut">
              <a:rPr lang="pl-PL" smtClean="0">
                <a:solidFill>
                  <a:prstClr val="black">
                    <a:tint val="75000"/>
                  </a:prstClr>
                </a:solidFill>
              </a:rPr>
              <a:pPr/>
              <a:t>2017-11-23</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xmlns="" val="4253183225"/>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a:t>Kliknij, aby edytować styl</a:t>
            </a:r>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p>
        </p:txBody>
      </p:sp>
      <p:sp>
        <p:nvSpPr>
          <p:cNvPr id="4" name="Symbol zastępczy daty 3"/>
          <p:cNvSpPr>
            <a:spLocks noGrp="1"/>
          </p:cNvSpPr>
          <p:nvPr>
            <p:ph type="dt" sz="half" idx="10"/>
          </p:nvPr>
        </p:nvSpPr>
        <p:spPr/>
        <p:txBody>
          <a:bodyPr/>
          <a:lstStyle/>
          <a:p>
            <a:fld id="{C05AB6E0-345F-4DFA-A8CE-3F6A4D11D3B6}" type="datetimeFigureOut">
              <a:rPr lang="pl-PL" smtClean="0">
                <a:solidFill>
                  <a:prstClr val="black">
                    <a:tint val="75000"/>
                  </a:prstClr>
                </a:solidFill>
              </a:rPr>
              <a:pPr/>
              <a:t>2017-11-23</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xmlns="" val="2342934100"/>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C05AB6E0-345F-4DFA-A8CE-3F6A4D11D3B6}" type="datetimeFigureOut">
              <a:rPr lang="pl-PL" smtClean="0">
                <a:solidFill>
                  <a:prstClr val="black">
                    <a:tint val="75000"/>
                  </a:prstClr>
                </a:solidFill>
              </a:rPr>
              <a:pPr/>
              <a:t>2017-11-23</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xmlns="" val="1160413065"/>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a:t>Kliknij, aby edytować styl</a:t>
            </a:r>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Symbol zastępczy daty 3"/>
          <p:cNvSpPr>
            <a:spLocks noGrp="1"/>
          </p:cNvSpPr>
          <p:nvPr>
            <p:ph type="dt" sz="half" idx="10"/>
          </p:nvPr>
        </p:nvSpPr>
        <p:spPr/>
        <p:txBody>
          <a:bodyPr/>
          <a:lstStyle/>
          <a:p>
            <a:fld id="{C05AB6E0-345F-4DFA-A8CE-3F6A4D11D3B6}" type="datetimeFigureOut">
              <a:rPr lang="pl-PL" smtClean="0">
                <a:solidFill>
                  <a:prstClr val="black">
                    <a:tint val="75000"/>
                  </a:prstClr>
                </a:solidFill>
              </a:rPr>
              <a:pPr/>
              <a:t>2017-11-23</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xmlns="" val="3540791726"/>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p:cNvSpPr>
            <a:spLocks noGrp="1"/>
          </p:cNvSpPr>
          <p:nvPr>
            <p:ph type="dt" sz="half" idx="10"/>
          </p:nvPr>
        </p:nvSpPr>
        <p:spPr/>
        <p:txBody>
          <a:bodyPr/>
          <a:lstStyle/>
          <a:p>
            <a:fld id="{C05AB6E0-345F-4DFA-A8CE-3F6A4D11D3B6}" type="datetimeFigureOut">
              <a:rPr lang="pl-PL" smtClean="0">
                <a:solidFill>
                  <a:prstClr val="black">
                    <a:tint val="75000"/>
                  </a:prstClr>
                </a:solidFill>
              </a:rPr>
              <a:pPr/>
              <a:t>2017-11-23</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xmlns="" val="1408566380"/>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a:t>Kliknij, aby edytować styl</a:t>
            </a:r>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p:cNvSpPr>
            <a:spLocks noGrp="1"/>
          </p:cNvSpPr>
          <p:nvPr>
            <p:ph type="dt" sz="half" idx="10"/>
          </p:nvPr>
        </p:nvSpPr>
        <p:spPr/>
        <p:txBody>
          <a:bodyPr/>
          <a:lstStyle/>
          <a:p>
            <a:fld id="{C05AB6E0-345F-4DFA-A8CE-3F6A4D11D3B6}" type="datetimeFigureOut">
              <a:rPr lang="pl-PL" smtClean="0">
                <a:solidFill>
                  <a:prstClr val="black">
                    <a:tint val="75000"/>
                  </a:prstClr>
                </a:solidFill>
              </a:rPr>
              <a:pPr/>
              <a:t>2017-11-23</a:t>
            </a:fld>
            <a:endParaRPr lang="pl-PL">
              <a:solidFill>
                <a:prstClr val="black">
                  <a:tint val="75000"/>
                </a:prstClr>
              </a:solidFill>
            </a:endParaRPr>
          </a:p>
        </p:txBody>
      </p:sp>
      <p:sp>
        <p:nvSpPr>
          <p:cNvPr id="8" name="Symbol zastępczy stopki 7"/>
          <p:cNvSpPr>
            <a:spLocks noGrp="1"/>
          </p:cNvSpPr>
          <p:nvPr>
            <p:ph type="ftr" sz="quarter" idx="11"/>
          </p:nvPr>
        </p:nvSpPr>
        <p:spPr/>
        <p:txBody>
          <a:bodyPr/>
          <a:lstStyle/>
          <a:p>
            <a:endParaRPr lang="pl-PL">
              <a:solidFill>
                <a:prstClr val="black">
                  <a:tint val="75000"/>
                </a:prstClr>
              </a:solidFill>
            </a:endParaRPr>
          </a:p>
        </p:txBody>
      </p:sp>
      <p:sp>
        <p:nvSpPr>
          <p:cNvPr id="9" name="Symbol zastępczy numeru slajdu 8"/>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xmlns="" val="38647897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a:t>Kliknij, aby edytować styl</a:t>
            </a:r>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p:cNvSpPr>
            <a:spLocks noGrp="1"/>
          </p:cNvSpPr>
          <p:nvPr>
            <p:ph type="dt" sz="half" idx="10"/>
          </p:nvPr>
        </p:nvSpPr>
        <p:spPr/>
        <p:txBody>
          <a:bodyPr/>
          <a:lstStyle/>
          <a:p>
            <a:fld id="{C05AB6E0-345F-4DFA-A8CE-3F6A4D11D3B6}" type="datetimeFigureOut">
              <a:rPr lang="pl-PL" smtClean="0">
                <a:solidFill>
                  <a:prstClr val="black">
                    <a:tint val="75000"/>
                  </a:prstClr>
                </a:solidFill>
              </a:rPr>
              <a:pPr/>
              <a:t>2017-11-23</a:t>
            </a:fld>
            <a:endParaRPr lang="pl-PL">
              <a:solidFill>
                <a:prstClr val="black">
                  <a:tint val="75000"/>
                </a:prstClr>
              </a:solidFill>
            </a:endParaRPr>
          </a:p>
        </p:txBody>
      </p:sp>
      <p:sp>
        <p:nvSpPr>
          <p:cNvPr id="8" name="Symbol zastępczy stopki 7"/>
          <p:cNvSpPr>
            <a:spLocks noGrp="1"/>
          </p:cNvSpPr>
          <p:nvPr>
            <p:ph type="ftr" sz="quarter" idx="11"/>
          </p:nvPr>
        </p:nvSpPr>
        <p:spPr/>
        <p:txBody>
          <a:bodyPr/>
          <a:lstStyle/>
          <a:p>
            <a:endParaRPr lang="pl-PL">
              <a:solidFill>
                <a:prstClr val="black">
                  <a:tint val="75000"/>
                </a:prstClr>
              </a:solidFill>
            </a:endParaRPr>
          </a:p>
        </p:txBody>
      </p:sp>
      <p:sp>
        <p:nvSpPr>
          <p:cNvPr id="9" name="Symbol zastępczy numeru slajdu 8"/>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xmlns="" val="2334420992"/>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daty 2"/>
          <p:cNvSpPr>
            <a:spLocks noGrp="1"/>
          </p:cNvSpPr>
          <p:nvPr>
            <p:ph type="dt" sz="half" idx="10"/>
          </p:nvPr>
        </p:nvSpPr>
        <p:spPr/>
        <p:txBody>
          <a:bodyPr/>
          <a:lstStyle/>
          <a:p>
            <a:fld id="{C05AB6E0-345F-4DFA-A8CE-3F6A4D11D3B6}" type="datetimeFigureOut">
              <a:rPr lang="pl-PL" smtClean="0">
                <a:solidFill>
                  <a:prstClr val="black">
                    <a:tint val="75000"/>
                  </a:prstClr>
                </a:solidFill>
              </a:rPr>
              <a:pPr/>
              <a:t>2017-11-23</a:t>
            </a:fld>
            <a:endParaRPr lang="pl-PL">
              <a:solidFill>
                <a:prstClr val="black">
                  <a:tint val="75000"/>
                </a:prstClr>
              </a:solidFill>
            </a:endParaRPr>
          </a:p>
        </p:txBody>
      </p:sp>
      <p:sp>
        <p:nvSpPr>
          <p:cNvPr id="4" name="Symbol zastępczy stopki 3"/>
          <p:cNvSpPr>
            <a:spLocks noGrp="1"/>
          </p:cNvSpPr>
          <p:nvPr>
            <p:ph type="ftr" sz="quarter" idx="11"/>
          </p:nvPr>
        </p:nvSpPr>
        <p:spPr/>
        <p:txBody>
          <a:bodyPr/>
          <a:lstStyle/>
          <a:p>
            <a:endParaRPr lang="pl-PL">
              <a:solidFill>
                <a:prstClr val="black">
                  <a:tint val="75000"/>
                </a:prstClr>
              </a:solidFill>
            </a:endParaRPr>
          </a:p>
        </p:txBody>
      </p:sp>
      <p:sp>
        <p:nvSpPr>
          <p:cNvPr id="5" name="Symbol zastępczy numeru slajdu 4"/>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xmlns="" val="2421234620"/>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C05AB6E0-345F-4DFA-A8CE-3F6A4D11D3B6}" type="datetimeFigureOut">
              <a:rPr lang="pl-PL" smtClean="0">
                <a:solidFill>
                  <a:prstClr val="black">
                    <a:tint val="75000"/>
                  </a:prstClr>
                </a:solidFill>
              </a:rPr>
              <a:pPr/>
              <a:t>2017-11-23</a:t>
            </a:fld>
            <a:endParaRPr lang="pl-PL">
              <a:solidFill>
                <a:prstClr val="black">
                  <a:tint val="75000"/>
                </a:prstClr>
              </a:solidFill>
            </a:endParaRPr>
          </a:p>
        </p:txBody>
      </p:sp>
      <p:sp>
        <p:nvSpPr>
          <p:cNvPr id="3" name="Symbol zastępczy stopki 2"/>
          <p:cNvSpPr>
            <a:spLocks noGrp="1"/>
          </p:cNvSpPr>
          <p:nvPr>
            <p:ph type="ftr" sz="quarter" idx="11"/>
          </p:nvPr>
        </p:nvSpPr>
        <p:spPr/>
        <p:txBody>
          <a:bodyPr/>
          <a:lstStyle/>
          <a:p>
            <a:endParaRPr lang="pl-PL">
              <a:solidFill>
                <a:prstClr val="black">
                  <a:tint val="75000"/>
                </a:prstClr>
              </a:solidFill>
            </a:endParaRPr>
          </a:p>
        </p:txBody>
      </p:sp>
      <p:sp>
        <p:nvSpPr>
          <p:cNvPr id="4" name="Symbol zastępczy numeru slajdu 3"/>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xmlns="" val="2074156293"/>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a:t>Kliknij, aby edytować styl</a:t>
            </a:r>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C05AB6E0-345F-4DFA-A8CE-3F6A4D11D3B6}" type="datetimeFigureOut">
              <a:rPr lang="pl-PL" smtClean="0">
                <a:solidFill>
                  <a:prstClr val="black">
                    <a:tint val="75000"/>
                  </a:prstClr>
                </a:solidFill>
              </a:rPr>
              <a:pPr/>
              <a:t>2017-11-23</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xmlns="" val="1849947354"/>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a:t>Kliknij, aby edytować styl</a:t>
            </a:r>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C05AB6E0-345F-4DFA-A8CE-3F6A4D11D3B6}" type="datetimeFigureOut">
              <a:rPr lang="pl-PL" smtClean="0">
                <a:solidFill>
                  <a:prstClr val="black">
                    <a:tint val="75000"/>
                  </a:prstClr>
                </a:solidFill>
              </a:rPr>
              <a:pPr/>
              <a:t>2017-11-23</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xmlns="" val="255937737"/>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tytułu pionowego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C05AB6E0-345F-4DFA-A8CE-3F6A4D11D3B6}" type="datetimeFigureOut">
              <a:rPr lang="pl-PL" smtClean="0">
                <a:solidFill>
                  <a:prstClr val="black">
                    <a:tint val="75000"/>
                  </a:prstClr>
                </a:solidFill>
              </a:rPr>
              <a:pPr/>
              <a:t>2017-11-23</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xmlns="" val="363659351"/>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C05AB6E0-345F-4DFA-A8CE-3F6A4D11D3B6}" type="datetimeFigureOut">
              <a:rPr lang="pl-PL" smtClean="0">
                <a:solidFill>
                  <a:prstClr val="black">
                    <a:tint val="75000"/>
                  </a:prstClr>
                </a:solidFill>
              </a:rPr>
              <a:pPr/>
              <a:t>2017-11-23</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xmlns="" val="1778202642"/>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a:t>Kliknij, aby edytować styl</a:t>
            </a:r>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p>
        </p:txBody>
      </p:sp>
      <p:sp>
        <p:nvSpPr>
          <p:cNvPr id="4" name="Symbol zastępczy daty 3"/>
          <p:cNvSpPr>
            <a:spLocks noGrp="1"/>
          </p:cNvSpPr>
          <p:nvPr>
            <p:ph type="dt" sz="half" idx="10"/>
          </p:nvPr>
        </p:nvSpPr>
        <p:spPr/>
        <p:txBody>
          <a:bodyPr/>
          <a:lstStyle/>
          <a:p>
            <a:fld id="{C05AB6E0-345F-4DFA-A8CE-3F6A4D11D3B6}" type="datetimeFigureOut">
              <a:rPr lang="pl-PL" smtClean="0">
                <a:solidFill>
                  <a:prstClr val="black">
                    <a:tint val="75000"/>
                  </a:prstClr>
                </a:solidFill>
              </a:rPr>
              <a:pPr/>
              <a:t>2017-11-23</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xmlns="" val="450030157"/>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C05AB6E0-345F-4DFA-A8CE-3F6A4D11D3B6}" type="datetimeFigureOut">
              <a:rPr lang="pl-PL" smtClean="0">
                <a:solidFill>
                  <a:prstClr val="black">
                    <a:tint val="75000"/>
                  </a:prstClr>
                </a:solidFill>
              </a:rPr>
              <a:pPr/>
              <a:t>2017-11-23</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xmlns="" val="3001633496"/>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a:t>Kliknij, aby edytować styl</a:t>
            </a:r>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Symbol zastępczy daty 3"/>
          <p:cNvSpPr>
            <a:spLocks noGrp="1"/>
          </p:cNvSpPr>
          <p:nvPr>
            <p:ph type="dt" sz="half" idx="10"/>
          </p:nvPr>
        </p:nvSpPr>
        <p:spPr/>
        <p:txBody>
          <a:bodyPr/>
          <a:lstStyle/>
          <a:p>
            <a:fld id="{C05AB6E0-345F-4DFA-A8CE-3F6A4D11D3B6}" type="datetimeFigureOut">
              <a:rPr lang="pl-PL" smtClean="0">
                <a:solidFill>
                  <a:prstClr val="black">
                    <a:tint val="75000"/>
                  </a:prstClr>
                </a:solidFill>
              </a:rPr>
              <a:pPr/>
              <a:t>2017-11-23</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xmlns="" val="2630856045"/>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p:cNvSpPr>
            <a:spLocks noGrp="1"/>
          </p:cNvSpPr>
          <p:nvPr>
            <p:ph type="dt" sz="half" idx="10"/>
          </p:nvPr>
        </p:nvSpPr>
        <p:spPr/>
        <p:txBody>
          <a:bodyPr/>
          <a:lstStyle/>
          <a:p>
            <a:fld id="{C05AB6E0-345F-4DFA-A8CE-3F6A4D11D3B6}" type="datetimeFigureOut">
              <a:rPr lang="pl-PL" smtClean="0">
                <a:solidFill>
                  <a:prstClr val="black">
                    <a:tint val="75000"/>
                  </a:prstClr>
                </a:solidFill>
              </a:rPr>
              <a:pPr/>
              <a:t>2017-11-23</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xmlns="" val="13231113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daty 2"/>
          <p:cNvSpPr>
            <a:spLocks noGrp="1"/>
          </p:cNvSpPr>
          <p:nvPr>
            <p:ph type="dt" sz="half" idx="10"/>
          </p:nvPr>
        </p:nvSpPr>
        <p:spPr/>
        <p:txBody>
          <a:bodyPr/>
          <a:lstStyle/>
          <a:p>
            <a:fld id="{C05AB6E0-345F-4DFA-A8CE-3F6A4D11D3B6}" type="datetimeFigureOut">
              <a:rPr lang="pl-PL" smtClean="0">
                <a:solidFill>
                  <a:prstClr val="black">
                    <a:tint val="75000"/>
                  </a:prstClr>
                </a:solidFill>
              </a:rPr>
              <a:pPr/>
              <a:t>2017-11-23</a:t>
            </a:fld>
            <a:endParaRPr lang="pl-PL">
              <a:solidFill>
                <a:prstClr val="black">
                  <a:tint val="75000"/>
                </a:prstClr>
              </a:solidFill>
            </a:endParaRPr>
          </a:p>
        </p:txBody>
      </p:sp>
      <p:sp>
        <p:nvSpPr>
          <p:cNvPr id="4" name="Symbol zastępczy stopki 3"/>
          <p:cNvSpPr>
            <a:spLocks noGrp="1"/>
          </p:cNvSpPr>
          <p:nvPr>
            <p:ph type="ftr" sz="quarter" idx="11"/>
          </p:nvPr>
        </p:nvSpPr>
        <p:spPr/>
        <p:txBody>
          <a:bodyPr/>
          <a:lstStyle/>
          <a:p>
            <a:endParaRPr lang="pl-PL">
              <a:solidFill>
                <a:prstClr val="black">
                  <a:tint val="75000"/>
                </a:prstClr>
              </a:solidFill>
            </a:endParaRPr>
          </a:p>
        </p:txBody>
      </p:sp>
      <p:sp>
        <p:nvSpPr>
          <p:cNvPr id="5" name="Symbol zastępczy numeru slajdu 4"/>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xmlns="" val="1150147145"/>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a:t>Kliknij, aby edytować styl</a:t>
            </a:r>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p:cNvSpPr>
            <a:spLocks noGrp="1"/>
          </p:cNvSpPr>
          <p:nvPr>
            <p:ph type="dt" sz="half" idx="10"/>
          </p:nvPr>
        </p:nvSpPr>
        <p:spPr/>
        <p:txBody>
          <a:bodyPr/>
          <a:lstStyle/>
          <a:p>
            <a:fld id="{C05AB6E0-345F-4DFA-A8CE-3F6A4D11D3B6}" type="datetimeFigureOut">
              <a:rPr lang="pl-PL" smtClean="0">
                <a:solidFill>
                  <a:prstClr val="black">
                    <a:tint val="75000"/>
                  </a:prstClr>
                </a:solidFill>
              </a:rPr>
              <a:pPr/>
              <a:t>2017-11-23</a:t>
            </a:fld>
            <a:endParaRPr lang="pl-PL">
              <a:solidFill>
                <a:prstClr val="black">
                  <a:tint val="75000"/>
                </a:prstClr>
              </a:solidFill>
            </a:endParaRPr>
          </a:p>
        </p:txBody>
      </p:sp>
      <p:sp>
        <p:nvSpPr>
          <p:cNvPr id="8" name="Symbol zastępczy stopki 7"/>
          <p:cNvSpPr>
            <a:spLocks noGrp="1"/>
          </p:cNvSpPr>
          <p:nvPr>
            <p:ph type="ftr" sz="quarter" idx="11"/>
          </p:nvPr>
        </p:nvSpPr>
        <p:spPr/>
        <p:txBody>
          <a:bodyPr/>
          <a:lstStyle/>
          <a:p>
            <a:endParaRPr lang="pl-PL">
              <a:solidFill>
                <a:prstClr val="black">
                  <a:tint val="75000"/>
                </a:prstClr>
              </a:solidFill>
            </a:endParaRPr>
          </a:p>
        </p:txBody>
      </p:sp>
      <p:sp>
        <p:nvSpPr>
          <p:cNvPr id="9" name="Symbol zastępczy numeru slajdu 8"/>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xmlns="" val="1804004117"/>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daty 2"/>
          <p:cNvSpPr>
            <a:spLocks noGrp="1"/>
          </p:cNvSpPr>
          <p:nvPr>
            <p:ph type="dt" sz="half" idx="10"/>
          </p:nvPr>
        </p:nvSpPr>
        <p:spPr/>
        <p:txBody>
          <a:bodyPr/>
          <a:lstStyle/>
          <a:p>
            <a:fld id="{C05AB6E0-345F-4DFA-A8CE-3F6A4D11D3B6}" type="datetimeFigureOut">
              <a:rPr lang="pl-PL" smtClean="0">
                <a:solidFill>
                  <a:prstClr val="black">
                    <a:tint val="75000"/>
                  </a:prstClr>
                </a:solidFill>
              </a:rPr>
              <a:pPr/>
              <a:t>2017-11-23</a:t>
            </a:fld>
            <a:endParaRPr lang="pl-PL">
              <a:solidFill>
                <a:prstClr val="black">
                  <a:tint val="75000"/>
                </a:prstClr>
              </a:solidFill>
            </a:endParaRPr>
          </a:p>
        </p:txBody>
      </p:sp>
      <p:sp>
        <p:nvSpPr>
          <p:cNvPr id="4" name="Symbol zastępczy stopki 3"/>
          <p:cNvSpPr>
            <a:spLocks noGrp="1"/>
          </p:cNvSpPr>
          <p:nvPr>
            <p:ph type="ftr" sz="quarter" idx="11"/>
          </p:nvPr>
        </p:nvSpPr>
        <p:spPr/>
        <p:txBody>
          <a:bodyPr/>
          <a:lstStyle/>
          <a:p>
            <a:endParaRPr lang="pl-PL">
              <a:solidFill>
                <a:prstClr val="black">
                  <a:tint val="75000"/>
                </a:prstClr>
              </a:solidFill>
            </a:endParaRPr>
          </a:p>
        </p:txBody>
      </p:sp>
      <p:sp>
        <p:nvSpPr>
          <p:cNvPr id="5" name="Symbol zastępczy numeru slajdu 4"/>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xmlns="" val="2504301899"/>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C05AB6E0-345F-4DFA-A8CE-3F6A4D11D3B6}" type="datetimeFigureOut">
              <a:rPr lang="pl-PL" smtClean="0">
                <a:solidFill>
                  <a:prstClr val="black">
                    <a:tint val="75000"/>
                  </a:prstClr>
                </a:solidFill>
              </a:rPr>
              <a:pPr/>
              <a:t>2017-11-23</a:t>
            </a:fld>
            <a:endParaRPr lang="pl-PL">
              <a:solidFill>
                <a:prstClr val="black">
                  <a:tint val="75000"/>
                </a:prstClr>
              </a:solidFill>
            </a:endParaRPr>
          </a:p>
        </p:txBody>
      </p:sp>
      <p:sp>
        <p:nvSpPr>
          <p:cNvPr id="3" name="Symbol zastępczy stopki 2"/>
          <p:cNvSpPr>
            <a:spLocks noGrp="1"/>
          </p:cNvSpPr>
          <p:nvPr>
            <p:ph type="ftr" sz="quarter" idx="11"/>
          </p:nvPr>
        </p:nvSpPr>
        <p:spPr/>
        <p:txBody>
          <a:bodyPr/>
          <a:lstStyle/>
          <a:p>
            <a:endParaRPr lang="pl-PL">
              <a:solidFill>
                <a:prstClr val="black">
                  <a:tint val="75000"/>
                </a:prstClr>
              </a:solidFill>
            </a:endParaRPr>
          </a:p>
        </p:txBody>
      </p:sp>
      <p:sp>
        <p:nvSpPr>
          <p:cNvPr id="4" name="Symbol zastępczy numeru slajdu 3"/>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xmlns="" val="1570976562"/>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a:t>Kliknij, aby edytować styl</a:t>
            </a:r>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C05AB6E0-345F-4DFA-A8CE-3F6A4D11D3B6}" type="datetimeFigureOut">
              <a:rPr lang="pl-PL" smtClean="0">
                <a:solidFill>
                  <a:prstClr val="black">
                    <a:tint val="75000"/>
                  </a:prstClr>
                </a:solidFill>
              </a:rPr>
              <a:pPr/>
              <a:t>2017-11-23</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xmlns="" val="1033544682"/>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a:t>Kliknij, aby edytować styl</a:t>
            </a:r>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C05AB6E0-345F-4DFA-A8CE-3F6A4D11D3B6}" type="datetimeFigureOut">
              <a:rPr lang="pl-PL" smtClean="0">
                <a:solidFill>
                  <a:prstClr val="black">
                    <a:tint val="75000"/>
                  </a:prstClr>
                </a:solidFill>
              </a:rPr>
              <a:pPr/>
              <a:t>2017-11-23</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xmlns="" val="285072503"/>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tytułu pionowego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C05AB6E0-345F-4DFA-A8CE-3F6A4D11D3B6}" type="datetimeFigureOut">
              <a:rPr lang="pl-PL" smtClean="0">
                <a:solidFill>
                  <a:prstClr val="black">
                    <a:tint val="75000"/>
                  </a:prstClr>
                </a:solidFill>
              </a:rPr>
              <a:pPr/>
              <a:t>2017-11-23</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xmlns="" val="1637757821"/>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C05AB6E0-345F-4DFA-A8CE-3F6A4D11D3B6}" type="datetimeFigureOut">
              <a:rPr lang="pl-PL" smtClean="0">
                <a:solidFill>
                  <a:prstClr val="black">
                    <a:tint val="75000"/>
                  </a:prstClr>
                </a:solidFill>
              </a:rPr>
              <a:pPr/>
              <a:t>2017-11-23</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xmlns="" val="4258892278"/>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a:t>Kliknij, aby edytować styl</a:t>
            </a:r>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p>
        </p:txBody>
      </p:sp>
      <p:sp>
        <p:nvSpPr>
          <p:cNvPr id="4" name="Symbol zastępczy daty 3"/>
          <p:cNvSpPr>
            <a:spLocks noGrp="1"/>
          </p:cNvSpPr>
          <p:nvPr>
            <p:ph type="dt" sz="half" idx="10"/>
          </p:nvPr>
        </p:nvSpPr>
        <p:spPr/>
        <p:txBody>
          <a:bodyPr/>
          <a:lstStyle/>
          <a:p>
            <a:fld id="{C05AB6E0-345F-4DFA-A8CE-3F6A4D11D3B6}" type="datetimeFigureOut">
              <a:rPr lang="pl-PL" smtClean="0">
                <a:solidFill>
                  <a:prstClr val="black">
                    <a:tint val="75000"/>
                  </a:prstClr>
                </a:solidFill>
              </a:rPr>
              <a:pPr/>
              <a:t>2017-11-23</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xmlns="" val="588751949"/>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C05AB6E0-345F-4DFA-A8CE-3F6A4D11D3B6}" type="datetimeFigureOut">
              <a:rPr lang="pl-PL" smtClean="0">
                <a:solidFill>
                  <a:prstClr val="black">
                    <a:tint val="75000"/>
                  </a:prstClr>
                </a:solidFill>
              </a:rPr>
              <a:pPr/>
              <a:t>2017-11-23</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xmlns="" val="1870877076"/>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a:t>Kliknij, aby edytować styl</a:t>
            </a:r>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Symbol zastępczy daty 3"/>
          <p:cNvSpPr>
            <a:spLocks noGrp="1"/>
          </p:cNvSpPr>
          <p:nvPr>
            <p:ph type="dt" sz="half" idx="10"/>
          </p:nvPr>
        </p:nvSpPr>
        <p:spPr/>
        <p:txBody>
          <a:bodyPr/>
          <a:lstStyle/>
          <a:p>
            <a:fld id="{C05AB6E0-345F-4DFA-A8CE-3F6A4D11D3B6}" type="datetimeFigureOut">
              <a:rPr lang="pl-PL" smtClean="0">
                <a:solidFill>
                  <a:prstClr val="black">
                    <a:tint val="75000"/>
                  </a:prstClr>
                </a:solidFill>
              </a:rPr>
              <a:pPr/>
              <a:t>2017-11-23</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xmlns="" val="3437780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C05AB6E0-345F-4DFA-A8CE-3F6A4D11D3B6}" type="datetimeFigureOut">
              <a:rPr lang="pl-PL" smtClean="0">
                <a:solidFill>
                  <a:prstClr val="black">
                    <a:tint val="75000"/>
                  </a:prstClr>
                </a:solidFill>
              </a:rPr>
              <a:pPr/>
              <a:t>2017-11-23</a:t>
            </a:fld>
            <a:endParaRPr lang="pl-PL">
              <a:solidFill>
                <a:prstClr val="black">
                  <a:tint val="75000"/>
                </a:prstClr>
              </a:solidFill>
            </a:endParaRPr>
          </a:p>
        </p:txBody>
      </p:sp>
      <p:sp>
        <p:nvSpPr>
          <p:cNvPr id="3" name="Symbol zastępczy stopki 2"/>
          <p:cNvSpPr>
            <a:spLocks noGrp="1"/>
          </p:cNvSpPr>
          <p:nvPr>
            <p:ph type="ftr" sz="quarter" idx="11"/>
          </p:nvPr>
        </p:nvSpPr>
        <p:spPr/>
        <p:txBody>
          <a:bodyPr/>
          <a:lstStyle/>
          <a:p>
            <a:endParaRPr lang="pl-PL">
              <a:solidFill>
                <a:prstClr val="black">
                  <a:tint val="75000"/>
                </a:prstClr>
              </a:solidFill>
            </a:endParaRPr>
          </a:p>
        </p:txBody>
      </p:sp>
      <p:sp>
        <p:nvSpPr>
          <p:cNvPr id="4" name="Symbol zastępczy numeru slajdu 3"/>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xmlns="" val="1666943717"/>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p:cNvSpPr>
            <a:spLocks noGrp="1"/>
          </p:cNvSpPr>
          <p:nvPr>
            <p:ph type="dt" sz="half" idx="10"/>
          </p:nvPr>
        </p:nvSpPr>
        <p:spPr/>
        <p:txBody>
          <a:bodyPr/>
          <a:lstStyle/>
          <a:p>
            <a:fld id="{C05AB6E0-345F-4DFA-A8CE-3F6A4D11D3B6}" type="datetimeFigureOut">
              <a:rPr lang="pl-PL" smtClean="0">
                <a:solidFill>
                  <a:prstClr val="black">
                    <a:tint val="75000"/>
                  </a:prstClr>
                </a:solidFill>
              </a:rPr>
              <a:pPr/>
              <a:t>2017-11-23</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xmlns="" val="2816165365"/>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a:t>Kliknij, aby edytować styl</a:t>
            </a:r>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p:cNvSpPr>
            <a:spLocks noGrp="1"/>
          </p:cNvSpPr>
          <p:nvPr>
            <p:ph type="dt" sz="half" idx="10"/>
          </p:nvPr>
        </p:nvSpPr>
        <p:spPr/>
        <p:txBody>
          <a:bodyPr/>
          <a:lstStyle/>
          <a:p>
            <a:fld id="{C05AB6E0-345F-4DFA-A8CE-3F6A4D11D3B6}" type="datetimeFigureOut">
              <a:rPr lang="pl-PL" smtClean="0">
                <a:solidFill>
                  <a:prstClr val="black">
                    <a:tint val="75000"/>
                  </a:prstClr>
                </a:solidFill>
              </a:rPr>
              <a:pPr/>
              <a:t>2017-11-23</a:t>
            </a:fld>
            <a:endParaRPr lang="pl-PL">
              <a:solidFill>
                <a:prstClr val="black">
                  <a:tint val="75000"/>
                </a:prstClr>
              </a:solidFill>
            </a:endParaRPr>
          </a:p>
        </p:txBody>
      </p:sp>
      <p:sp>
        <p:nvSpPr>
          <p:cNvPr id="8" name="Symbol zastępczy stopki 7"/>
          <p:cNvSpPr>
            <a:spLocks noGrp="1"/>
          </p:cNvSpPr>
          <p:nvPr>
            <p:ph type="ftr" sz="quarter" idx="11"/>
          </p:nvPr>
        </p:nvSpPr>
        <p:spPr/>
        <p:txBody>
          <a:bodyPr/>
          <a:lstStyle/>
          <a:p>
            <a:endParaRPr lang="pl-PL">
              <a:solidFill>
                <a:prstClr val="black">
                  <a:tint val="75000"/>
                </a:prstClr>
              </a:solidFill>
            </a:endParaRPr>
          </a:p>
        </p:txBody>
      </p:sp>
      <p:sp>
        <p:nvSpPr>
          <p:cNvPr id="9" name="Symbol zastępczy numeru slajdu 8"/>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xmlns="" val="4237624501"/>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daty 2"/>
          <p:cNvSpPr>
            <a:spLocks noGrp="1"/>
          </p:cNvSpPr>
          <p:nvPr>
            <p:ph type="dt" sz="half" idx="10"/>
          </p:nvPr>
        </p:nvSpPr>
        <p:spPr/>
        <p:txBody>
          <a:bodyPr/>
          <a:lstStyle/>
          <a:p>
            <a:fld id="{C05AB6E0-345F-4DFA-A8CE-3F6A4D11D3B6}" type="datetimeFigureOut">
              <a:rPr lang="pl-PL" smtClean="0">
                <a:solidFill>
                  <a:prstClr val="black">
                    <a:tint val="75000"/>
                  </a:prstClr>
                </a:solidFill>
              </a:rPr>
              <a:pPr/>
              <a:t>2017-11-23</a:t>
            </a:fld>
            <a:endParaRPr lang="pl-PL">
              <a:solidFill>
                <a:prstClr val="black">
                  <a:tint val="75000"/>
                </a:prstClr>
              </a:solidFill>
            </a:endParaRPr>
          </a:p>
        </p:txBody>
      </p:sp>
      <p:sp>
        <p:nvSpPr>
          <p:cNvPr id="4" name="Symbol zastępczy stopki 3"/>
          <p:cNvSpPr>
            <a:spLocks noGrp="1"/>
          </p:cNvSpPr>
          <p:nvPr>
            <p:ph type="ftr" sz="quarter" idx="11"/>
          </p:nvPr>
        </p:nvSpPr>
        <p:spPr/>
        <p:txBody>
          <a:bodyPr/>
          <a:lstStyle/>
          <a:p>
            <a:endParaRPr lang="pl-PL">
              <a:solidFill>
                <a:prstClr val="black">
                  <a:tint val="75000"/>
                </a:prstClr>
              </a:solidFill>
            </a:endParaRPr>
          </a:p>
        </p:txBody>
      </p:sp>
      <p:sp>
        <p:nvSpPr>
          <p:cNvPr id="5" name="Symbol zastępczy numeru slajdu 4"/>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xmlns="" val="1940194716"/>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C05AB6E0-345F-4DFA-A8CE-3F6A4D11D3B6}" type="datetimeFigureOut">
              <a:rPr lang="pl-PL" smtClean="0">
                <a:solidFill>
                  <a:prstClr val="black">
                    <a:tint val="75000"/>
                  </a:prstClr>
                </a:solidFill>
              </a:rPr>
              <a:pPr/>
              <a:t>2017-11-23</a:t>
            </a:fld>
            <a:endParaRPr lang="pl-PL">
              <a:solidFill>
                <a:prstClr val="black">
                  <a:tint val="75000"/>
                </a:prstClr>
              </a:solidFill>
            </a:endParaRPr>
          </a:p>
        </p:txBody>
      </p:sp>
      <p:sp>
        <p:nvSpPr>
          <p:cNvPr id="3" name="Symbol zastępczy stopki 2"/>
          <p:cNvSpPr>
            <a:spLocks noGrp="1"/>
          </p:cNvSpPr>
          <p:nvPr>
            <p:ph type="ftr" sz="quarter" idx="11"/>
          </p:nvPr>
        </p:nvSpPr>
        <p:spPr/>
        <p:txBody>
          <a:bodyPr/>
          <a:lstStyle/>
          <a:p>
            <a:endParaRPr lang="pl-PL">
              <a:solidFill>
                <a:prstClr val="black">
                  <a:tint val="75000"/>
                </a:prstClr>
              </a:solidFill>
            </a:endParaRPr>
          </a:p>
        </p:txBody>
      </p:sp>
      <p:sp>
        <p:nvSpPr>
          <p:cNvPr id="4" name="Symbol zastępczy numeru slajdu 3"/>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xmlns="" val="3761072207"/>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a:t>Kliknij, aby edytować styl</a:t>
            </a:r>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C05AB6E0-345F-4DFA-A8CE-3F6A4D11D3B6}" type="datetimeFigureOut">
              <a:rPr lang="pl-PL" smtClean="0">
                <a:solidFill>
                  <a:prstClr val="black">
                    <a:tint val="75000"/>
                  </a:prstClr>
                </a:solidFill>
              </a:rPr>
              <a:pPr/>
              <a:t>2017-11-23</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xmlns="" val="232476856"/>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a:t>Kliknij, aby edytować styl</a:t>
            </a:r>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C05AB6E0-345F-4DFA-A8CE-3F6A4D11D3B6}" type="datetimeFigureOut">
              <a:rPr lang="pl-PL" smtClean="0">
                <a:solidFill>
                  <a:prstClr val="black">
                    <a:tint val="75000"/>
                  </a:prstClr>
                </a:solidFill>
              </a:rPr>
              <a:pPr/>
              <a:t>2017-11-23</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xmlns="" val="2223183802"/>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tytułu pionowego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C05AB6E0-345F-4DFA-A8CE-3F6A4D11D3B6}" type="datetimeFigureOut">
              <a:rPr lang="pl-PL" smtClean="0">
                <a:solidFill>
                  <a:prstClr val="black">
                    <a:tint val="75000"/>
                  </a:prstClr>
                </a:solidFill>
              </a:rPr>
              <a:pPr/>
              <a:t>2017-11-23</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xmlns="" val="1578244860"/>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C05AB6E0-345F-4DFA-A8CE-3F6A4D11D3B6}" type="datetimeFigureOut">
              <a:rPr lang="pl-PL" smtClean="0">
                <a:solidFill>
                  <a:prstClr val="black">
                    <a:tint val="75000"/>
                  </a:prstClr>
                </a:solidFill>
              </a:rPr>
              <a:pPr/>
              <a:t>2017-11-23</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xmlns="" val="3623792716"/>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a:t>Kliknij, aby edytować styl</a:t>
            </a:r>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p>
        </p:txBody>
      </p:sp>
      <p:sp>
        <p:nvSpPr>
          <p:cNvPr id="4" name="Symbol zastępczy daty 3"/>
          <p:cNvSpPr>
            <a:spLocks noGrp="1"/>
          </p:cNvSpPr>
          <p:nvPr>
            <p:ph type="dt" sz="half" idx="10"/>
          </p:nvPr>
        </p:nvSpPr>
        <p:spPr/>
        <p:txBody>
          <a:bodyPr/>
          <a:lstStyle/>
          <a:p>
            <a:fld id="{C05AB6E0-345F-4DFA-A8CE-3F6A4D11D3B6}" type="datetimeFigureOut">
              <a:rPr lang="pl-PL" smtClean="0">
                <a:solidFill>
                  <a:prstClr val="black">
                    <a:tint val="75000"/>
                  </a:prstClr>
                </a:solidFill>
              </a:rPr>
              <a:pPr/>
              <a:t>2017-11-23</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xmlns="" val="4228242884"/>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C05AB6E0-345F-4DFA-A8CE-3F6A4D11D3B6}" type="datetimeFigureOut">
              <a:rPr lang="pl-PL" smtClean="0">
                <a:solidFill>
                  <a:prstClr val="black">
                    <a:tint val="75000"/>
                  </a:prstClr>
                </a:solidFill>
              </a:rPr>
              <a:pPr/>
              <a:t>2017-11-23</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xmlns="" val="14812586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a:t>Kliknij, aby edytować styl</a:t>
            </a:r>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C05AB6E0-345F-4DFA-A8CE-3F6A4D11D3B6}" type="datetimeFigureOut">
              <a:rPr lang="pl-PL" smtClean="0">
                <a:solidFill>
                  <a:prstClr val="black">
                    <a:tint val="75000"/>
                  </a:prstClr>
                </a:solidFill>
              </a:rPr>
              <a:pPr/>
              <a:t>2017-11-23</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xmlns="" val="2610110019"/>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a:t>Kliknij, aby edytować styl</a:t>
            </a:r>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Symbol zastępczy daty 3"/>
          <p:cNvSpPr>
            <a:spLocks noGrp="1"/>
          </p:cNvSpPr>
          <p:nvPr>
            <p:ph type="dt" sz="half" idx="10"/>
          </p:nvPr>
        </p:nvSpPr>
        <p:spPr/>
        <p:txBody>
          <a:bodyPr/>
          <a:lstStyle/>
          <a:p>
            <a:fld id="{C05AB6E0-345F-4DFA-A8CE-3F6A4D11D3B6}" type="datetimeFigureOut">
              <a:rPr lang="pl-PL" smtClean="0">
                <a:solidFill>
                  <a:prstClr val="black">
                    <a:tint val="75000"/>
                  </a:prstClr>
                </a:solidFill>
              </a:rPr>
              <a:pPr/>
              <a:t>2017-11-23</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xmlns="" val="6588671"/>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p:cNvSpPr>
            <a:spLocks noGrp="1"/>
          </p:cNvSpPr>
          <p:nvPr>
            <p:ph type="dt" sz="half" idx="10"/>
          </p:nvPr>
        </p:nvSpPr>
        <p:spPr/>
        <p:txBody>
          <a:bodyPr/>
          <a:lstStyle/>
          <a:p>
            <a:fld id="{C05AB6E0-345F-4DFA-A8CE-3F6A4D11D3B6}" type="datetimeFigureOut">
              <a:rPr lang="pl-PL" smtClean="0">
                <a:solidFill>
                  <a:prstClr val="black">
                    <a:tint val="75000"/>
                  </a:prstClr>
                </a:solidFill>
              </a:rPr>
              <a:pPr/>
              <a:t>2017-11-23</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xmlns="" val="2019915020"/>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a:t>Kliknij, aby edytować styl</a:t>
            </a:r>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p:cNvSpPr>
            <a:spLocks noGrp="1"/>
          </p:cNvSpPr>
          <p:nvPr>
            <p:ph type="dt" sz="half" idx="10"/>
          </p:nvPr>
        </p:nvSpPr>
        <p:spPr/>
        <p:txBody>
          <a:bodyPr/>
          <a:lstStyle/>
          <a:p>
            <a:fld id="{C05AB6E0-345F-4DFA-A8CE-3F6A4D11D3B6}" type="datetimeFigureOut">
              <a:rPr lang="pl-PL" smtClean="0">
                <a:solidFill>
                  <a:prstClr val="black">
                    <a:tint val="75000"/>
                  </a:prstClr>
                </a:solidFill>
              </a:rPr>
              <a:pPr/>
              <a:t>2017-11-23</a:t>
            </a:fld>
            <a:endParaRPr lang="pl-PL">
              <a:solidFill>
                <a:prstClr val="black">
                  <a:tint val="75000"/>
                </a:prstClr>
              </a:solidFill>
            </a:endParaRPr>
          </a:p>
        </p:txBody>
      </p:sp>
      <p:sp>
        <p:nvSpPr>
          <p:cNvPr id="8" name="Symbol zastępczy stopki 7"/>
          <p:cNvSpPr>
            <a:spLocks noGrp="1"/>
          </p:cNvSpPr>
          <p:nvPr>
            <p:ph type="ftr" sz="quarter" idx="11"/>
          </p:nvPr>
        </p:nvSpPr>
        <p:spPr/>
        <p:txBody>
          <a:bodyPr/>
          <a:lstStyle/>
          <a:p>
            <a:endParaRPr lang="pl-PL">
              <a:solidFill>
                <a:prstClr val="black">
                  <a:tint val="75000"/>
                </a:prstClr>
              </a:solidFill>
            </a:endParaRPr>
          </a:p>
        </p:txBody>
      </p:sp>
      <p:sp>
        <p:nvSpPr>
          <p:cNvPr id="9" name="Symbol zastępczy numeru slajdu 8"/>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xmlns="" val="1222997659"/>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daty 2"/>
          <p:cNvSpPr>
            <a:spLocks noGrp="1"/>
          </p:cNvSpPr>
          <p:nvPr>
            <p:ph type="dt" sz="half" idx="10"/>
          </p:nvPr>
        </p:nvSpPr>
        <p:spPr/>
        <p:txBody>
          <a:bodyPr/>
          <a:lstStyle/>
          <a:p>
            <a:fld id="{C05AB6E0-345F-4DFA-A8CE-3F6A4D11D3B6}" type="datetimeFigureOut">
              <a:rPr lang="pl-PL" smtClean="0">
                <a:solidFill>
                  <a:prstClr val="black">
                    <a:tint val="75000"/>
                  </a:prstClr>
                </a:solidFill>
              </a:rPr>
              <a:pPr/>
              <a:t>2017-11-23</a:t>
            </a:fld>
            <a:endParaRPr lang="pl-PL">
              <a:solidFill>
                <a:prstClr val="black">
                  <a:tint val="75000"/>
                </a:prstClr>
              </a:solidFill>
            </a:endParaRPr>
          </a:p>
        </p:txBody>
      </p:sp>
      <p:sp>
        <p:nvSpPr>
          <p:cNvPr id="4" name="Symbol zastępczy stopki 3"/>
          <p:cNvSpPr>
            <a:spLocks noGrp="1"/>
          </p:cNvSpPr>
          <p:nvPr>
            <p:ph type="ftr" sz="quarter" idx="11"/>
          </p:nvPr>
        </p:nvSpPr>
        <p:spPr/>
        <p:txBody>
          <a:bodyPr/>
          <a:lstStyle/>
          <a:p>
            <a:endParaRPr lang="pl-PL">
              <a:solidFill>
                <a:prstClr val="black">
                  <a:tint val="75000"/>
                </a:prstClr>
              </a:solidFill>
            </a:endParaRPr>
          </a:p>
        </p:txBody>
      </p:sp>
      <p:sp>
        <p:nvSpPr>
          <p:cNvPr id="5" name="Symbol zastępczy numeru slajdu 4"/>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xmlns="" val="956884863"/>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C05AB6E0-345F-4DFA-A8CE-3F6A4D11D3B6}" type="datetimeFigureOut">
              <a:rPr lang="pl-PL" smtClean="0">
                <a:solidFill>
                  <a:prstClr val="black">
                    <a:tint val="75000"/>
                  </a:prstClr>
                </a:solidFill>
              </a:rPr>
              <a:pPr/>
              <a:t>2017-11-23</a:t>
            </a:fld>
            <a:endParaRPr lang="pl-PL">
              <a:solidFill>
                <a:prstClr val="black">
                  <a:tint val="75000"/>
                </a:prstClr>
              </a:solidFill>
            </a:endParaRPr>
          </a:p>
        </p:txBody>
      </p:sp>
      <p:sp>
        <p:nvSpPr>
          <p:cNvPr id="3" name="Symbol zastępczy stopki 2"/>
          <p:cNvSpPr>
            <a:spLocks noGrp="1"/>
          </p:cNvSpPr>
          <p:nvPr>
            <p:ph type="ftr" sz="quarter" idx="11"/>
          </p:nvPr>
        </p:nvSpPr>
        <p:spPr/>
        <p:txBody>
          <a:bodyPr/>
          <a:lstStyle/>
          <a:p>
            <a:endParaRPr lang="pl-PL">
              <a:solidFill>
                <a:prstClr val="black">
                  <a:tint val="75000"/>
                </a:prstClr>
              </a:solidFill>
            </a:endParaRPr>
          </a:p>
        </p:txBody>
      </p:sp>
      <p:sp>
        <p:nvSpPr>
          <p:cNvPr id="4" name="Symbol zastępczy numeru slajdu 3"/>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xmlns="" val="4280525167"/>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a:t>Kliknij, aby edytować styl</a:t>
            </a:r>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C05AB6E0-345F-4DFA-A8CE-3F6A4D11D3B6}" type="datetimeFigureOut">
              <a:rPr lang="pl-PL" smtClean="0">
                <a:solidFill>
                  <a:prstClr val="black">
                    <a:tint val="75000"/>
                  </a:prstClr>
                </a:solidFill>
              </a:rPr>
              <a:pPr/>
              <a:t>2017-11-23</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xmlns="" val="110444792"/>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a:t>Kliknij, aby edytować styl</a:t>
            </a:r>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C05AB6E0-345F-4DFA-A8CE-3F6A4D11D3B6}" type="datetimeFigureOut">
              <a:rPr lang="pl-PL" smtClean="0">
                <a:solidFill>
                  <a:prstClr val="black">
                    <a:tint val="75000"/>
                  </a:prstClr>
                </a:solidFill>
              </a:rPr>
              <a:pPr/>
              <a:t>2017-11-23</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xmlns="" val="3437205282"/>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a:t>Kliknij, aby edytować styl</a:t>
            </a:r>
          </a:p>
        </p:txBody>
      </p:sp>
      <p:sp>
        <p:nvSpPr>
          <p:cNvPr id="3" name="Symbol zastępczy tytułu pionowego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C05AB6E0-345F-4DFA-A8CE-3F6A4D11D3B6}" type="datetimeFigureOut">
              <a:rPr lang="pl-PL" smtClean="0">
                <a:solidFill>
                  <a:prstClr val="black">
                    <a:tint val="75000"/>
                  </a:prstClr>
                </a:solidFill>
              </a:rPr>
              <a:pPr/>
              <a:t>2017-11-23</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xmlns="" val="2359903119"/>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a:t>Kliknij, aby edytować styl</a:t>
            </a:r>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10"/>
          </p:nvPr>
        </p:nvSpPr>
        <p:spPr/>
        <p:txBody>
          <a:bodyPr/>
          <a:lstStyle/>
          <a:p>
            <a:fld id="{C05AB6E0-345F-4DFA-A8CE-3F6A4D11D3B6}" type="datetimeFigureOut">
              <a:rPr lang="pl-PL" smtClean="0">
                <a:solidFill>
                  <a:prstClr val="black">
                    <a:tint val="75000"/>
                  </a:prstClr>
                </a:solidFill>
              </a:rPr>
              <a:pPr/>
              <a:t>2017-11-23</a:t>
            </a:fld>
            <a:endParaRPr lang="pl-PL">
              <a:solidFill>
                <a:prstClr val="black">
                  <a:tint val="75000"/>
                </a:prstClr>
              </a:solidFill>
            </a:endParaRPr>
          </a:p>
        </p:txBody>
      </p:sp>
      <p:sp>
        <p:nvSpPr>
          <p:cNvPr id="5" name="Symbol zastępczy stopki 4"/>
          <p:cNvSpPr>
            <a:spLocks noGrp="1"/>
          </p:cNvSpPr>
          <p:nvPr>
            <p:ph type="ftr" sz="quarter" idx="11"/>
          </p:nvPr>
        </p:nvSpPr>
        <p:spPr/>
        <p:txBody>
          <a:bodyPr/>
          <a:lstStyle/>
          <a:p>
            <a:endParaRPr lang="pl-PL">
              <a:solidFill>
                <a:prstClr val="black">
                  <a:tint val="75000"/>
                </a:prstClr>
              </a:solidFill>
            </a:endParaRPr>
          </a:p>
        </p:txBody>
      </p:sp>
      <p:sp>
        <p:nvSpPr>
          <p:cNvPr id="6" name="Symbol zastępczy numeru slajdu 5"/>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xmlns="" val="2496963296"/>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grpSp>
        <p:nvGrpSpPr>
          <p:cNvPr id="6" name="Group 5"/>
          <p:cNvGrpSpPr/>
          <p:nvPr/>
        </p:nvGrpSpPr>
        <p:grpSpPr>
          <a:xfrm>
            <a:off x="0" y="0"/>
            <a:ext cx="9144000" cy="6860799"/>
            <a:chOff x="0" y="0"/>
            <a:chExt cx="9144000" cy="6860799"/>
          </a:xfrm>
        </p:grpSpPr>
        <p:sp>
          <p:nvSpPr>
            <p:cNvPr id="8" name="Rectangle 7"/>
            <p:cNvSpPr/>
            <p:nvPr/>
          </p:nvSpPr>
          <p:spPr>
            <a:xfrm>
              <a:off x="0" y="0"/>
              <a:ext cx="9118832" cy="6858000"/>
            </a:xfrm>
            <a:prstGeom prst="rect">
              <a:avLst/>
            </a:prstGeom>
            <a:blipFill>
              <a:blip r:embed="rId2" cstate="print">
                <a:duotone>
                  <a:schemeClr val="dk2">
                    <a:shade val="62000"/>
                    <a:hueMod val="108000"/>
                    <a:satMod val="164000"/>
                    <a:lumMod val="69000"/>
                  </a:schemeClr>
                  <a:schemeClr val="dk2">
                    <a:tint val="96000"/>
                    <a:hueMod val="90000"/>
                    <a:satMod val="130000"/>
                    <a:lumMod val="134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Oval 8"/>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5689832" y="0"/>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6299432" y="5870199"/>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866441" y="2222623"/>
            <a:ext cx="5917679" cy="2554983"/>
          </a:xfrm>
        </p:spPr>
        <p:txBody>
          <a:bodyPr anchor="b"/>
          <a:lstStyle>
            <a:lvl1pPr>
              <a:defRPr sz="4800"/>
            </a:lvl1pPr>
          </a:lstStyle>
          <a:p>
            <a:r>
              <a:rPr lang="pl-PL"/>
              <a:t>Kliknij, aby edytować styl</a:t>
            </a:r>
            <a:endParaRPr lang="en-US" dirty="0"/>
          </a:p>
        </p:txBody>
      </p:sp>
      <p:sp>
        <p:nvSpPr>
          <p:cNvPr id="3" name="Subtitle 2"/>
          <p:cNvSpPr>
            <a:spLocks noGrp="1"/>
          </p:cNvSpPr>
          <p:nvPr>
            <p:ph type="subTitle" idx="1"/>
          </p:nvPr>
        </p:nvSpPr>
        <p:spPr bwMode="gray">
          <a:xfrm>
            <a:off x="866441" y="4777380"/>
            <a:ext cx="5917679"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dirty="0"/>
          </a:p>
        </p:txBody>
      </p:sp>
      <p:sp>
        <p:nvSpPr>
          <p:cNvPr id="4" name="Date Placeholder 3"/>
          <p:cNvSpPr>
            <a:spLocks noGrp="1"/>
          </p:cNvSpPr>
          <p:nvPr>
            <p:ph type="dt" sz="half" idx="10"/>
          </p:nvPr>
        </p:nvSpPr>
        <p:spPr bwMode="gray">
          <a:xfrm rot="5400000">
            <a:off x="7476937" y="1828799"/>
            <a:ext cx="990599" cy="228659"/>
          </a:xfrm>
        </p:spPr>
        <p:txBody>
          <a:bodyPr/>
          <a:lstStyle>
            <a:lvl1pPr algn="l">
              <a:defRPr b="0" i="0">
                <a:solidFill>
                  <a:schemeClr val="bg1"/>
                </a:solidFill>
              </a:defRPr>
            </a:lvl1pPr>
          </a:lstStyle>
          <a:p>
            <a:fld id="{EDD50BD9-C7C9-46CF-A0BA-3CA029949D37}" type="datetimeFigureOut">
              <a:rPr lang="pl-PL" smtClean="0"/>
              <a:pPr/>
              <a:t>2017-11-23</a:t>
            </a:fld>
            <a:endParaRPr lang="pl-PL"/>
          </a:p>
        </p:txBody>
      </p:sp>
      <p:sp>
        <p:nvSpPr>
          <p:cNvPr id="5" name="Footer Placeholder 4"/>
          <p:cNvSpPr>
            <a:spLocks noGrp="1"/>
          </p:cNvSpPr>
          <p:nvPr>
            <p:ph type="ftr" sz="quarter" idx="11"/>
          </p:nvPr>
        </p:nvSpPr>
        <p:spPr bwMode="gray">
          <a:xfrm rot="5400000">
            <a:off x="6236210" y="3264407"/>
            <a:ext cx="3859795" cy="228659"/>
          </a:xfrm>
        </p:spPr>
        <p:txBody>
          <a:bodyPr/>
          <a:lstStyle>
            <a:lvl1pPr>
              <a:defRPr b="0" i="0">
                <a:solidFill>
                  <a:schemeClr val="bg1"/>
                </a:solidFill>
              </a:defRPr>
            </a:lvl1pPr>
          </a:lstStyle>
          <a:p>
            <a:endParaRPr lang="pl-PL"/>
          </a:p>
        </p:txBody>
      </p:sp>
      <p:sp>
        <p:nvSpPr>
          <p:cNvPr id="11" name="Rectangle 10"/>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0" name="Slide Number Placeholder 5"/>
          <p:cNvSpPr>
            <a:spLocks noGrp="1"/>
          </p:cNvSpPr>
          <p:nvPr>
            <p:ph type="sldNum" sz="quarter" idx="4"/>
          </p:nvPr>
        </p:nvSpPr>
        <p:spPr>
          <a:xfrm>
            <a:off x="7678616" y="295730"/>
            <a:ext cx="791308" cy="767687"/>
          </a:xfrm>
          <a:prstGeom prst="rect">
            <a:avLst/>
          </a:prstGeom>
        </p:spPr>
        <p:txBody>
          <a:bodyPr vert="horz" lIns="91440" tIns="45720" rIns="91440" bIns="45720" rtlCol="0" anchor="b"/>
          <a:lstStyle>
            <a:lvl1pPr algn="ctr">
              <a:defRPr sz="2800" b="0" i="0">
                <a:solidFill>
                  <a:schemeClr val="bg1"/>
                </a:solidFill>
                <a:latin typeface="+mn-lt"/>
              </a:defRPr>
            </a:lvl1pPr>
          </a:lstStyle>
          <a:p>
            <a:fld id="{67D36023-54F5-47D3-BADA-6198269F7002}" type="slidenum">
              <a:rPr lang="pl-PL" smtClean="0"/>
              <a:pPr/>
              <a:t>‹#›</a:t>
            </a:fld>
            <a:endParaRPr lang="pl-PL"/>
          </a:p>
        </p:txBody>
      </p:sp>
    </p:spTree>
    <p:extLst>
      <p:ext uri="{BB962C8B-B14F-4D97-AF65-F5344CB8AC3E}">
        <p14:creationId xmlns:p14="http://schemas.microsoft.com/office/powerpoint/2010/main" xmlns="" val="27315222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a:t>Kliknij, aby edytować styl</a:t>
            </a:r>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Symbol zastępczy daty 4"/>
          <p:cNvSpPr>
            <a:spLocks noGrp="1"/>
          </p:cNvSpPr>
          <p:nvPr>
            <p:ph type="dt" sz="half" idx="10"/>
          </p:nvPr>
        </p:nvSpPr>
        <p:spPr/>
        <p:txBody>
          <a:bodyPr/>
          <a:lstStyle/>
          <a:p>
            <a:fld id="{C05AB6E0-345F-4DFA-A8CE-3F6A4D11D3B6}" type="datetimeFigureOut">
              <a:rPr lang="pl-PL" smtClean="0">
                <a:solidFill>
                  <a:prstClr val="black">
                    <a:tint val="75000"/>
                  </a:prstClr>
                </a:solidFill>
              </a:rPr>
              <a:pPr/>
              <a:t>2017-11-23</a:t>
            </a:fld>
            <a:endParaRPr lang="pl-PL">
              <a:solidFill>
                <a:prstClr val="black">
                  <a:tint val="75000"/>
                </a:prstClr>
              </a:solidFill>
            </a:endParaRPr>
          </a:p>
        </p:txBody>
      </p:sp>
      <p:sp>
        <p:nvSpPr>
          <p:cNvPr id="6" name="Symbol zastępczy stopki 5"/>
          <p:cNvSpPr>
            <a:spLocks noGrp="1"/>
          </p:cNvSpPr>
          <p:nvPr>
            <p:ph type="ftr" sz="quarter" idx="11"/>
          </p:nvPr>
        </p:nvSpPr>
        <p:spPr/>
        <p:txBody>
          <a:bodyPr/>
          <a:lstStyle/>
          <a:p>
            <a:endParaRPr lang="pl-PL">
              <a:solidFill>
                <a:prstClr val="black">
                  <a:tint val="75000"/>
                </a:prstClr>
              </a:solidFill>
            </a:endParaRPr>
          </a:p>
        </p:txBody>
      </p:sp>
      <p:sp>
        <p:nvSpPr>
          <p:cNvPr id="7" name="Symbol zastępczy numeru slajdu 6"/>
          <p:cNvSpPr>
            <a:spLocks noGrp="1"/>
          </p:cNvSpPr>
          <p:nvPr>
            <p:ph type="sldNum" sz="quarter" idx="12"/>
          </p:nvPr>
        </p:nvSpPr>
        <p:spPr/>
        <p:txBody>
          <a:body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xmlns="" val="1863986675"/>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EDD50BD9-C7C9-46CF-A0BA-3CA029949D37}" type="datetimeFigureOut">
              <a:rPr lang="pl-PL" smtClean="0"/>
              <a:pPr/>
              <a:t>2017-11-23</a:t>
            </a:fld>
            <a:endParaRPr lang="pl-PL"/>
          </a:p>
        </p:txBody>
      </p:sp>
      <p:sp>
        <p:nvSpPr>
          <p:cNvPr id="5" name="Footer Placeholder 4"/>
          <p:cNvSpPr>
            <a:spLocks noGrp="1"/>
          </p:cNvSpPr>
          <p:nvPr>
            <p:ph type="ftr" sz="quarter" idx="11"/>
          </p:nvPr>
        </p:nvSpPr>
        <p:spPr/>
        <p:txBody>
          <a:bodyPr/>
          <a:lstStyle/>
          <a:p>
            <a:endParaRPr lang="pl-PL"/>
          </a:p>
        </p:txBody>
      </p:sp>
      <p:sp>
        <p:nvSpPr>
          <p:cNvPr id="9" name="Slide Number Placeholder 5"/>
          <p:cNvSpPr>
            <a:spLocks noGrp="1"/>
          </p:cNvSpPr>
          <p:nvPr>
            <p:ph type="sldNum" sz="quarter" idx="4"/>
          </p:nvPr>
        </p:nvSpPr>
        <p:spPr>
          <a:xfrm>
            <a:off x="7678616" y="295730"/>
            <a:ext cx="791308" cy="767687"/>
          </a:xfrm>
          <a:prstGeom prst="rect">
            <a:avLst/>
          </a:prstGeom>
        </p:spPr>
        <p:txBody>
          <a:bodyPr vert="horz" lIns="91440" tIns="45720" rIns="91440" bIns="45720" rtlCol="0" anchor="b"/>
          <a:lstStyle>
            <a:lvl1pPr algn="ctr">
              <a:defRPr sz="2800" b="0" i="0">
                <a:solidFill>
                  <a:schemeClr val="bg1"/>
                </a:solidFill>
                <a:latin typeface="+mn-lt"/>
              </a:defRPr>
            </a:lvl1pPr>
          </a:lstStyle>
          <a:p>
            <a:fld id="{67D36023-54F5-47D3-BADA-6198269F7002}" type="slidenum">
              <a:rPr lang="pl-PL" smtClean="0"/>
              <a:pPr/>
              <a:t>‹#›</a:t>
            </a:fld>
            <a:endParaRPr lang="pl-PL"/>
          </a:p>
        </p:txBody>
      </p:sp>
    </p:spTree>
    <p:extLst>
      <p:ext uri="{BB962C8B-B14F-4D97-AF65-F5344CB8AC3E}">
        <p14:creationId xmlns:p14="http://schemas.microsoft.com/office/powerpoint/2010/main" xmlns="" val="1402030458"/>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grpSp>
        <p:nvGrpSpPr>
          <p:cNvPr id="6" name="Group 5"/>
          <p:cNvGrpSpPr/>
          <p:nvPr/>
        </p:nvGrpSpPr>
        <p:grpSpPr>
          <a:xfrm>
            <a:off x="0" y="0"/>
            <a:ext cx="9144000" cy="6860799"/>
            <a:chOff x="0" y="0"/>
            <a:chExt cx="9144000" cy="6860799"/>
          </a:xfrm>
        </p:grpSpPr>
        <p:sp>
          <p:nvSpPr>
            <p:cNvPr id="12" name="Rectangle 11"/>
            <p:cNvSpPr/>
            <p:nvPr/>
          </p:nvSpPr>
          <p:spPr>
            <a:xfrm>
              <a:off x="0" y="0"/>
              <a:ext cx="9118832" cy="6858000"/>
            </a:xfrm>
            <a:prstGeom prst="rect">
              <a:avLst/>
            </a:prstGeom>
            <a:blipFill>
              <a:blip r:embed="rId2" cstate="print">
                <a:duotone>
                  <a:schemeClr val="dk2">
                    <a:shade val="62000"/>
                    <a:hueMod val="108000"/>
                    <a:satMod val="164000"/>
                    <a:lumMod val="69000"/>
                  </a:schemeClr>
                  <a:schemeClr val="dk2">
                    <a:tint val="96000"/>
                    <a:hueMod val="90000"/>
                    <a:satMod val="130000"/>
                    <a:lumMod val="134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9"/>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5687606">
              <a:off x="3320102"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9"/>
            <p:cNvSpPr/>
            <p:nvPr/>
          </p:nvSpPr>
          <p:spPr bwMode="gray">
            <a:xfrm rot="16200000">
              <a:off x="3105027"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9" name="Rectangle 8"/>
            <p:cNvSpPr/>
            <p:nvPr/>
          </p:nvSpPr>
          <p:spPr bwMode="gray">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66441" y="2257588"/>
            <a:ext cx="3101765" cy="3020343"/>
          </a:xfrm>
        </p:spPr>
        <p:txBody>
          <a:bodyPr anchor="ctr"/>
          <a:lstStyle>
            <a:lvl1pPr algn="l">
              <a:defRPr sz="3200" b="0" cap="none"/>
            </a:lvl1pPr>
          </a:lstStyle>
          <a:p>
            <a:r>
              <a:rPr lang="pl-PL"/>
              <a:t>Kliknij, aby edytować styl</a:t>
            </a:r>
            <a:endParaRPr lang="en-US" dirty="0"/>
          </a:p>
        </p:txBody>
      </p:sp>
      <p:sp>
        <p:nvSpPr>
          <p:cNvPr id="3" name="Text Placeholder 2"/>
          <p:cNvSpPr>
            <a:spLocks noGrp="1"/>
          </p:cNvSpPr>
          <p:nvPr>
            <p:ph type="body" idx="1"/>
          </p:nvPr>
        </p:nvSpPr>
        <p:spPr>
          <a:xfrm>
            <a:off x="5119261" y="2257587"/>
            <a:ext cx="3054653" cy="3020343"/>
          </a:xfrm>
        </p:spPr>
        <p:txBody>
          <a:bodyPr anchor="ctr"/>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EDD50BD9-C7C9-46CF-A0BA-3CA029949D37}" type="datetimeFigureOut">
              <a:rPr lang="pl-PL" smtClean="0"/>
              <a:pPr/>
              <a:t>2017-11-23</a:t>
            </a:fld>
            <a:endParaRPr lang="pl-PL"/>
          </a:p>
        </p:txBody>
      </p:sp>
      <p:sp>
        <p:nvSpPr>
          <p:cNvPr id="5" name="Footer Placeholder 4"/>
          <p:cNvSpPr>
            <a:spLocks noGrp="1"/>
          </p:cNvSpPr>
          <p:nvPr>
            <p:ph type="ftr" sz="quarter" idx="11"/>
          </p:nvPr>
        </p:nvSpPr>
        <p:spPr/>
        <p:txBody>
          <a:bodyPr/>
          <a:lstStyle/>
          <a:p>
            <a:endParaRPr lang="pl-PL"/>
          </a:p>
        </p:txBody>
      </p:sp>
      <p:sp>
        <p:nvSpPr>
          <p:cNvPr id="15" name="Rectangle 14"/>
          <p:cNvSpPr/>
          <p:nvPr/>
        </p:nvSpPr>
        <p:spPr>
          <a:xfrm>
            <a:off x="7738039" y="7605"/>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5"/>
          <p:cNvSpPr>
            <a:spLocks noGrp="1"/>
          </p:cNvSpPr>
          <p:nvPr>
            <p:ph type="sldNum" sz="quarter" idx="4"/>
          </p:nvPr>
        </p:nvSpPr>
        <p:spPr>
          <a:xfrm>
            <a:off x="7678616" y="295730"/>
            <a:ext cx="791308" cy="767687"/>
          </a:xfrm>
          <a:prstGeom prst="rect">
            <a:avLst/>
          </a:prstGeom>
        </p:spPr>
        <p:txBody>
          <a:bodyPr vert="horz" lIns="91440" tIns="45720" rIns="91440" bIns="45720" rtlCol="0" anchor="b"/>
          <a:lstStyle>
            <a:lvl1pPr algn="ctr">
              <a:defRPr sz="2800" b="0" i="0">
                <a:solidFill>
                  <a:schemeClr val="bg1"/>
                </a:solidFill>
                <a:latin typeface="+mn-lt"/>
              </a:defRPr>
            </a:lvl1pPr>
          </a:lstStyle>
          <a:p>
            <a:fld id="{67D36023-54F5-47D3-BADA-6198269F7002}" type="slidenum">
              <a:rPr lang="pl-PL" smtClean="0"/>
              <a:pPr/>
              <a:t>‹#›</a:t>
            </a:fld>
            <a:endParaRPr lang="pl-PL"/>
          </a:p>
        </p:txBody>
      </p:sp>
    </p:spTree>
    <p:extLst>
      <p:ext uri="{BB962C8B-B14F-4D97-AF65-F5344CB8AC3E}">
        <p14:creationId xmlns:p14="http://schemas.microsoft.com/office/powerpoint/2010/main" xmlns="" val="370357984"/>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r>
              <a:rPr lang="pl-PL"/>
              <a:t>Kliknij, aby edytować styl</a:t>
            </a:r>
            <a:endParaRPr lang="en-US" dirty="0"/>
          </a:p>
        </p:txBody>
      </p:sp>
      <p:sp>
        <p:nvSpPr>
          <p:cNvPr id="3" name="Content Placeholder 2"/>
          <p:cNvSpPr>
            <a:spLocks noGrp="1"/>
          </p:cNvSpPr>
          <p:nvPr>
            <p:ph sz="half" idx="1"/>
          </p:nvPr>
        </p:nvSpPr>
        <p:spPr>
          <a:xfrm>
            <a:off x="866440" y="2489199"/>
            <a:ext cx="3636980" cy="3530604"/>
          </a:xfrm>
        </p:spPr>
        <p:txBody>
          <a:bodyP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4640580" y="2489199"/>
            <a:ext cx="3636981" cy="3530601"/>
          </a:xfrm>
        </p:spPr>
        <p:txBody>
          <a:bodyP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EDD50BD9-C7C9-46CF-A0BA-3CA029949D37}" type="datetimeFigureOut">
              <a:rPr lang="pl-PL" smtClean="0"/>
              <a:pPr/>
              <a:t>2017-11-23</a:t>
            </a:fld>
            <a:endParaRPr lang="pl-PL"/>
          </a:p>
        </p:txBody>
      </p:sp>
      <p:sp>
        <p:nvSpPr>
          <p:cNvPr id="6" name="Footer Placeholder 5"/>
          <p:cNvSpPr>
            <a:spLocks noGrp="1"/>
          </p:cNvSpPr>
          <p:nvPr>
            <p:ph type="ftr" sz="quarter" idx="11"/>
          </p:nvPr>
        </p:nvSpPr>
        <p:spPr/>
        <p:txBody>
          <a:bodyPr/>
          <a:lstStyle/>
          <a:p>
            <a:endParaRPr lang="pl-PL"/>
          </a:p>
        </p:txBody>
      </p:sp>
      <p:sp>
        <p:nvSpPr>
          <p:cNvPr id="8" name="Slide Number Placeholder 5"/>
          <p:cNvSpPr>
            <a:spLocks noGrp="1"/>
          </p:cNvSpPr>
          <p:nvPr>
            <p:ph type="sldNum" sz="quarter" idx="4"/>
          </p:nvPr>
        </p:nvSpPr>
        <p:spPr>
          <a:xfrm>
            <a:off x="7678616" y="295730"/>
            <a:ext cx="791308" cy="767687"/>
          </a:xfrm>
          <a:prstGeom prst="rect">
            <a:avLst/>
          </a:prstGeom>
        </p:spPr>
        <p:txBody>
          <a:bodyPr vert="horz" lIns="91440" tIns="45720" rIns="91440" bIns="45720" rtlCol="0" anchor="b"/>
          <a:lstStyle>
            <a:lvl1pPr algn="ctr">
              <a:defRPr sz="2800" b="0" i="0">
                <a:solidFill>
                  <a:schemeClr val="bg1"/>
                </a:solidFill>
                <a:latin typeface="+mn-lt"/>
              </a:defRPr>
            </a:lvl1pPr>
          </a:lstStyle>
          <a:p>
            <a:fld id="{67D36023-54F5-47D3-BADA-6198269F7002}" type="slidenum">
              <a:rPr lang="pl-PL" smtClean="0"/>
              <a:pPr/>
              <a:t>‹#›</a:t>
            </a:fld>
            <a:endParaRPr lang="pl-PL"/>
          </a:p>
        </p:txBody>
      </p:sp>
    </p:spTree>
    <p:extLst>
      <p:ext uri="{BB962C8B-B14F-4D97-AF65-F5344CB8AC3E}">
        <p14:creationId xmlns:p14="http://schemas.microsoft.com/office/powerpoint/2010/main" xmlns="" val="2115738836"/>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l-PL"/>
              <a:t>Kliknij, aby edytować styl</a:t>
            </a:r>
            <a:endParaRPr lang="en-US" dirty="0"/>
          </a:p>
        </p:txBody>
      </p:sp>
      <p:sp>
        <p:nvSpPr>
          <p:cNvPr id="3" name="Text Placeholder 2"/>
          <p:cNvSpPr>
            <a:spLocks noGrp="1"/>
          </p:cNvSpPr>
          <p:nvPr>
            <p:ph type="body" idx="1"/>
          </p:nvPr>
        </p:nvSpPr>
        <p:spPr>
          <a:xfrm>
            <a:off x="866440" y="2494298"/>
            <a:ext cx="3636980" cy="759290"/>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Content Placeholder 3"/>
          <p:cNvSpPr>
            <a:spLocks noGrp="1"/>
          </p:cNvSpPr>
          <p:nvPr>
            <p:ph sz="half" idx="2"/>
          </p:nvPr>
        </p:nvSpPr>
        <p:spPr>
          <a:xfrm>
            <a:off x="866439" y="3253588"/>
            <a:ext cx="3636981" cy="2766213"/>
          </a:xfrm>
        </p:spPr>
        <p:txBody>
          <a:bodyP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4640581" y="2489200"/>
            <a:ext cx="3636979" cy="759290"/>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Content Placeholder 5"/>
          <p:cNvSpPr>
            <a:spLocks noGrp="1"/>
          </p:cNvSpPr>
          <p:nvPr>
            <p:ph sz="quarter" idx="4"/>
          </p:nvPr>
        </p:nvSpPr>
        <p:spPr>
          <a:xfrm>
            <a:off x="4640581" y="3248490"/>
            <a:ext cx="3636980" cy="2771311"/>
          </a:xfrm>
        </p:spPr>
        <p:txBody>
          <a:bodyP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EDD50BD9-C7C9-46CF-A0BA-3CA029949D37}" type="datetimeFigureOut">
              <a:rPr lang="pl-PL" smtClean="0"/>
              <a:pPr/>
              <a:t>2017-11-23</a:t>
            </a:fld>
            <a:endParaRPr lang="pl-PL"/>
          </a:p>
        </p:txBody>
      </p:sp>
      <p:sp>
        <p:nvSpPr>
          <p:cNvPr id="8" name="Footer Placeholder 7"/>
          <p:cNvSpPr>
            <a:spLocks noGrp="1"/>
          </p:cNvSpPr>
          <p:nvPr>
            <p:ph type="ftr" sz="quarter" idx="11"/>
          </p:nvPr>
        </p:nvSpPr>
        <p:spPr/>
        <p:txBody>
          <a:bodyPr/>
          <a:lstStyle/>
          <a:p>
            <a:endParaRPr lang="pl-PL"/>
          </a:p>
        </p:txBody>
      </p:sp>
      <p:sp>
        <p:nvSpPr>
          <p:cNvPr id="10" name="Slide Number Placeholder 5"/>
          <p:cNvSpPr>
            <a:spLocks noGrp="1"/>
          </p:cNvSpPr>
          <p:nvPr>
            <p:ph type="sldNum" sz="quarter" idx="12"/>
          </p:nvPr>
        </p:nvSpPr>
        <p:spPr>
          <a:xfrm>
            <a:off x="7678616" y="295730"/>
            <a:ext cx="791308" cy="767687"/>
          </a:xfrm>
          <a:prstGeom prst="rect">
            <a:avLst/>
          </a:prstGeom>
        </p:spPr>
        <p:txBody>
          <a:bodyPr vert="horz" lIns="91440" tIns="45720" rIns="91440" bIns="45720" rtlCol="0" anchor="b"/>
          <a:lstStyle>
            <a:lvl1pPr algn="ctr">
              <a:defRPr sz="2800" b="0" i="0">
                <a:solidFill>
                  <a:schemeClr val="bg1"/>
                </a:solidFill>
                <a:latin typeface="+mn-lt"/>
              </a:defRPr>
            </a:lvl1pPr>
          </a:lstStyle>
          <a:p>
            <a:fld id="{67D36023-54F5-47D3-BADA-6198269F7002}" type="slidenum">
              <a:rPr lang="pl-PL" smtClean="0"/>
              <a:pPr/>
              <a:t>‹#›</a:t>
            </a:fld>
            <a:endParaRPr lang="pl-PL"/>
          </a:p>
        </p:txBody>
      </p:sp>
    </p:spTree>
    <p:extLst>
      <p:ext uri="{BB962C8B-B14F-4D97-AF65-F5344CB8AC3E}">
        <p14:creationId xmlns:p14="http://schemas.microsoft.com/office/powerpoint/2010/main" xmlns="" val="3088312009"/>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EDD50BD9-C7C9-46CF-A0BA-3CA029949D37}" type="datetimeFigureOut">
              <a:rPr lang="pl-PL" smtClean="0"/>
              <a:pPr/>
              <a:t>2017-11-23</a:t>
            </a:fld>
            <a:endParaRPr lang="pl-PL"/>
          </a:p>
        </p:txBody>
      </p:sp>
      <p:sp>
        <p:nvSpPr>
          <p:cNvPr id="4" name="Footer Placeholder 3"/>
          <p:cNvSpPr>
            <a:spLocks noGrp="1"/>
          </p:cNvSpPr>
          <p:nvPr>
            <p:ph type="ftr" sz="quarter" idx="11"/>
          </p:nvPr>
        </p:nvSpPr>
        <p:spPr/>
        <p:txBody>
          <a:bodyPr/>
          <a:lstStyle/>
          <a:p>
            <a:endParaRPr lang="pl-PL"/>
          </a:p>
        </p:txBody>
      </p:sp>
      <p:sp>
        <p:nvSpPr>
          <p:cNvPr id="6" name="Slide Number Placeholder 5"/>
          <p:cNvSpPr>
            <a:spLocks noGrp="1"/>
          </p:cNvSpPr>
          <p:nvPr>
            <p:ph type="sldNum" sz="quarter" idx="4"/>
          </p:nvPr>
        </p:nvSpPr>
        <p:spPr>
          <a:xfrm>
            <a:off x="7678616" y="295730"/>
            <a:ext cx="791308" cy="767687"/>
          </a:xfrm>
          <a:prstGeom prst="rect">
            <a:avLst/>
          </a:prstGeom>
        </p:spPr>
        <p:txBody>
          <a:bodyPr vert="horz" lIns="91440" tIns="45720" rIns="91440" bIns="45720" rtlCol="0" anchor="b"/>
          <a:lstStyle>
            <a:lvl1pPr algn="ctr">
              <a:defRPr sz="2800" b="0" i="0">
                <a:solidFill>
                  <a:schemeClr val="bg1"/>
                </a:solidFill>
                <a:latin typeface="+mn-lt"/>
              </a:defRPr>
            </a:lvl1pPr>
          </a:lstStyle>
          <a:p>
            <a:fld id="{67D36023-54F5-47D3-BADA-6198269F7002}" type="slidenum">
              <a:rPr lang="pl-PL" smtClean="0"/>
              <a:pPr/>
              <a:t>‹#›</a:t>
            </a:fld>
            <a:endParaRPr lang="pl-PL"/>
          </a:p>
        </p:txBody>
      </p:sp>
    </p:spTree>
    <p:extLst>
      <p:ext uri="{BB962C8B-B14F-4D97-AF65-F5344CB8AC3E}">
        <p14:creationId xmlns:p14="http://schemas.microsoft.com/office/powerpoint/2010/main" xmlns="" val="1810015667"/>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D50BD9-C7C9-46CF-A0BA-3CA029949D37}" type="datetimeFigureOut">
              <a:rPr lang="pl-PL" smtClean="0"/>
              <a:pPr/>
              <a:t>2017-11-23</a:t>
            </a:fld>
            <a:endParaRPr lang="pl-PL"/>
          </a:p>
        </p:txBody>
      </p:sp>
      <p:sp>
        <p:nvSpPr>
          <p:cNvPr id="3" name="Footer Placeholder 2"/>
          <p:cNvSpPr>
            <a:spLocks noGrp="1"/>
          </p:cNvSpPr>
          <p:nvPr>
            <p:ph type="ftr" sz="quarter" idx="11"/>
          </p:nvPr>
        </p:nvSpPr>
        <p:spPr/>
        <p:txBody>
          <a:bodyPr/>
          <a:lstStyle/>
          <a:p>
            <a:endParaRPr lang="pl-PL"/>
          </a:p>
        </p:txBody>
      </p:sp>
      <p:sp>
        <p:nvSpPr>
          <p:cNvPr id="6" name="Rectangle 5"/>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a:xfrm>
            <a:off x="7766428" y="295730"/>
            <a:ext cx="628813" cy="767687"/>
          </a:xfrm>
          <a:prstGeom prst="rect">
            <a:avLst/>
          </a:prstGeom>
        </p:spPr>
        <p:txBody>
          <a:bodyPr/>
          <a:lstStyle/>
          <a:p>
            <a:fld id="{67D36023-54F5-47D3-BADA-6198269F7002}" type="slidenum">
              <a:rPr lang="pl-PL" smtClean="0"/>
              <a:pPr/>
              <a:t>‹#›</a:t>
            </a:fld>
            <a:endParaRPr lang="pl-PL"/>
          </a:p>
        </p:txBody>
      </p:sp>
    </p:spTree>
    <p:extLst>
      <p:ext uri="{BB962C8B-B14F-4D97-AF65-F5344CB8AC3E}">
        <p14:creationId xmlns:p14="http://schemas.microsoft.com/office/powerpoint/2010/main" xmlns="" val="3792987339"/>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grpSp>
        <p:nvGrpSpPr>
          <p:cNvPr id="11" name="Group 10"/>
          <p:cNvGrpSpPr/>
          <p:nvPr/>
        </p:nvGrpSpPr>
        <p:grpSpPr>
          <a:xfrm>
            <a:off x="0" y="0"/>
            <a:ext cx="9144000" cy="6860799"/>
            <a:chOff x="0" y="0"/>
            <a:chExt cx="9144000" cy="6860799"/>
          </a:xfrm>
        </p:grpSpPr>
        <p:sp>
          <p:nvSpPr>
            <p:cNvPr id="12" name="Rectangle 11"/>
            <p:cNvSpPr/>
            <p:nvPr/>
          </p:nvSpPr>
          <p:spPr>
            <a:xfrm>
              <a:off x="0" y="0"/>
              <a:ext cx="9118832" cy="6858000"/>
            </a:xfrm>
            <a:prstGeom prst="rect">
              <a:avLst/>
            </a:prstGeom>
            <a:blipFill>
              <a:blip r:embed="rId2" cstate="print">
                <a:duotone>
                  <a:schemeClr val="dk2">
                    <a:shade val="62000"/>
                    <a:hueMod val="108000"/>
                    <a:satMod val="164000"/>
                    <a:lumMod val="69000"/>
                  </a:schemeClr>
                  <a:schemeClr val="dk2">
                    <a:tint val="96000"/>
                    <a:hueMod val="90000"/>
                    <a:satMod val="130000"/>
                    <a:lumMod val="134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9"/>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p:nvPr/>
          </p:nvSpPr>
          <p:spPr bwMode="gray">
            <a:xfrm rot="15687606">
              <a:off x="2769747"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Rectangle 7"/>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8"/>
            <p:cNvSpPr/>
            <p:nvPr/>
          </p:nvSpPr>
          <p:spPr bwMode="gray">
            <a:xfrm rot="16200000">
              <a:off x="2548536"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66440" y="1447800"/>
            <a:ext cx="2712589" cy="1495588"/>
          </a:xfrm>
        </p:spPr>
        <p:txBody>
          <a:bodyPr anchor="b"/>
          <a:lstStyle>
            <a:lvl1pPr algn="l">
              <a:defRPr sz="2400" b="0"/>
            </a:lvl1pPr>
          </a:lstStyle>
          <a:p>
            <a:r>
              <a:rPr lang="pl-PL"/>
              <a:t>Kliknij, aby edytować styl</a:t>
            </a:r>
            <a:endParaRPr lang="en-US" dirty="0"/>
          </a:p>
        </p:txBody>
      </p:sp>
      <p:sp>
        <p:nvSpPr>
          <p:cNvPr id="3" name="Content Placeholder 2"/>
          <p:cNvSpPr>
            <a:spLocks noGrp="1"/>
          </p:cNvSpPr>
          <p:nvPr>
            <p:ph idx="1"/>
          </p:nvPr>
        </p:nvSpPr>
        <p:spPr>
          <a:xfrm>
            <a:off x="4568927" y="1441182"/>
            <a:ext cx="3632850" cy="4572000"/>
          </a:xfrm>
        </p:spPr>
        <p:txBody>
          <a:bodyPr anchor="ctr">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bwMode="gray">
          <a:xfrm>
            <a:off x="866440" y="3086845"/>
            <a:ext cx="2712589" cy="2938036"/>
          </a:xfrm>
        </p:spPr>
        <p:txBody>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Date Placeholder 4"/>
          <p:cNvSpPr>
            <a:spLocks noGrp="1"/>
          </p:cNvSpPr>
          <p:nvPr>
            <p:ph type="dt" sz="half" idx="10"/>
          </p:nvPr>
        </p:nvSpPr>
        <p:spPr/>
        <p:txBody>
          <a:bodyPr/>
          <a:lstStyle/>
          <a:p>
            <a:fld id="{EDD50BD9-C7C9-46CF-A0BA-3CA029949D37}" type="datetimeFigureOut">
              <a:rPr lang="pl-PL" smtClean="0"/>
              <a:pPr/>
              <a:t>2017-11-23</a:t>
            </a:fld>
            <a:endParaRPr lang="pl-PL"/>
          </a:p>
        </p:txBody>
      </p:sp>
      <p:sp>
        <p:nvSpPr>
          <p:cNvPr id="6" name="Footer Placeholder 5"/>
          <p:cNvSpPr>
            <a:spLocks noGrp="1"/>
          </p:cNvSpPr>
          <p:nvPr>
            <p:ph type="ftr" sz="quarter" idx="11"/>
          </p:nvPr>
        </p:nvSpPr>
        <p:spPr/>
        <p:txBody>
          <a:bodyPr/>
          <a:lstStyle/>
          <a:p>
            <a:endParaRPr lang="pl-PL"/>
          </a:p>
        </p:txBody>
      </p:sp>
      <p:sp>
        <p:nvSpPr>
          <p:cNvPr id="14" name="Rectangle 13"/>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a:xfrm>
            <a:off x="7766428" y="295730"/>
            <a:ext cx="628813" cy="767687"/>
          </a:xfrm>
          <a:prstGeom prst="rect">
            <a:avLst/>
          </a:prstGeom>
        </p:spPr>
        <p:txBody>
          <a:bodyPr/>
          <a:lstStyle/>
          <a:p>
            <a:fld id="{67D36023-54F5-47D3-BADA-6198269F7002}" type="slidenum">
              <a:rPr lang="pl-PL" smtClean="0"/>
              <a:pPr/>
              <a:t>‹#›</a:t>
            </a:fld>
            <a:endParaRPr lang="pl-PL"/>
          </a:p>
        </p:txBody>
      </p:sp>
    </p:spTree>
    <p:extLst>
      <p:ext uri="{BB962C8B-B14F-4D97-AF65-F5344CB8AC3E}">
        <p14:creationId xmlns:p14="http://schemas.microsoft.com/office/powerpoint/2010/main" xmlns="" val="3944015595"/>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grpSp>
        <p:nvGrpSpPr>
          <p:cNvPr id="11" name="Group 10"/>
          <p:cNvGrpSpPr/>
          <p:nvPr/>
        </p:nvGrpSpPr>
        <p:grpSpPr>
          <a:xfrm>
            <a:off x="0" y="0"/>
            <a:ext cx="9144000" cy="6860799"/>
            <a:chOff x="0" y="0"/>
            <a:chExt cx="9144000" cy="6860799"/>
          </a:xfrm>
        </p:grpSpPr>
        <p:sp>
          <p:nvSpPr>
            <p:cNvPr id="12" name="Rectangle 11"/>
            <p:cNvSpPr/>
            <p:nvPr/>
          </p:nvSpPr>
          <p:spPr>
            <a:xfrm>
              <a:off x="0" y="0"/>
              <a:ext cx="9118832" cy="6858000"/>
            </a:xfrm>
            <a:prstGeom prst="rect">
              <a:avLst/>
            </a:prstGeom>
            <a:blipFill>
              <a:blip r:embed="rId2" cstate="print">
                <a:duotone>
                  <a:schemeClr val="dk2">
                    <a:shade val="62000"/>
                    <a:hueMod val="108000"/>
                    <a:satMod val="164000"/>
                    <a:lumMod val="69000"/>
                  </a:schemeClr>
                  <a:schemeClr val="dk2">
                    <a:tint val="96000"/>
                    <a:hueMod val="90000"/>
                    <a:satMod val="130000"/>
                    <a:lumMod val="134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9"/>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p:nvPr/>
          </p:nvSpPr>
          <p:spPr bwMode="gray">
            <a:xfrm rot="15687606">
              <a:off x="3074559" y="145837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Rectangle 7"/>
            <p:cNvSpPr/>
            <p:nvPr/>
          </p:nvSpPr>
          <p:spPr>
            <a:xfrm>
              <a:off x="5283673" y="402165"/>
              <a:ext cx="3465769"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8"/>
            <p:cNvSpPr/>
            <p:nvPr/>
          </p:nvSpPr>
          <p:spPr bwMode="gray">
            <a:xfrm rot="16200000">
              <a:off x="2852610" y="1765596"/>
              <a:ext cx="5995993" cy="3326809"/>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51591" y="1340000"/>
            <a:ext cx="3001938" cy="1616198"/>
          </a:xfrm>
        </p:spPr>
        <p:txBody>
          <a:bodyPr anchor="b">
            <a:normAutofit/>
          </a:bodyPr>
          <a:lstStyle>
            <a:lvl1pPr algn="l">
              <a:defRPr sz="2400" b="0"/>
            </a:lvl1pPr>
          </a:lstStyle>
          <a:p>
            <a:r>
              <a:rPr lang="pl-PL"/>
              <a:t>Kliknij, aby edytować styl</a:t>
            </a:r>
            <a:endParaRPr lang="en-US" dirty="0"/>
          </a:p>
        </p:txBody>
      </p:sp>
      <p:sp>
        <p:nvSpPr>
          <p:cNvPr id="3" name="Picture Placeholder 2"/>
          <p:cNvSpPr>
            <a:spLocks noGrp="1" noChangeAspect="1"/>
          </p:cNvSpPr>
          <p:nvPr>
            <p:ph type="pic" idx="1"/>
          </p:nvPr>
        </p:nvSpPr>
        <p:spPr>
          <a:xfrm>
            <a:off x="4722909" y="1320800"/>
            <a:ext cx="2791102" cy="42164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4" name="Text Placeholder 3"/>
          <p:cNvSpPr>
            <a:spLocks noGrp="1"/>
          </p:cNvSpPr>
          <p:nvPr>
            <p:ph type="body" sz="half" idx="2"/>
          </p:nvPr>
        </p:nvSpPr>
        <p:spPr bwMode="gray">
          <a:xfrm>
            <a:off x="851591" y="3086100"/>
            <a:ext cx="3001938" cy="2451100"/>
          </a:xfrm>
        </p:spPr>
        <p:txBody>
          <a:bodyPr>
            <a:normAutofit/>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Date Placeholder 4"/>
          <p:cNvSpPr>
            <a:spLocks noGrp="1"/>
          </p:cNvSpPr>
          <p:nvPr>
            <p:ph type="dt" sz="half" idx="10"/>
          </p:nvPr>
        </p:nvSpPr>
        <p:spPr/>
        <p:txBody>
          <a:bodyPr/>
          <a:lstStyle/>
          <a:p>
            <a:fld id="{EDD50BD9-C7C9-46CF-A0BA-3CA029949D37}" type="datetimeFigureOut">
              <a:rPr lang="pl-PL" smtClean="0"/>
              <a:pPr/>
              <a:t>2017-11-23</a:t>
            </a:fld>
            <a:endParaRPr lang="pl-PL"/>
          </a:p>
        </p:txBody>
      </p:sp>
      <p:sp>
        <p:nvSpPr>
          <p:cNvPr id="6" name="Footer Placeholder 5"/>
          <p:cNvSpPr>
            <a:spLocks noGrp="1"/>
          </p:cNvSpPr>
          <p:nvPr>
            <p:ph type="ftr" sz="quarter" idx="11"/>
          </p:nvPr>
        </p:nvSpPr>
        <p:spPr/>
        <p:txBody>
          <a:bodyPr/>
          <a:lstStyle/>
          <a:p>
            <a:endParaRPr lang="pl-PL"/>
          </a:p>
        </p:txBody>
      </p:sp>
      <p:sp>
        <p:nvSpPr>
          <p:cNvPr id="14" name="Rectangle 13"/>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a:xfrm>
            <a:off x="7766428" y="295730"/>
            <a:ext cx="628813" cy="767687"/>
          </a:xfrm>
          <a:prstGeom prst="rect">
            <a:avLst/>
          </a:prstGeom>
        </p:spPr>
        <p:txBody>
          <a:bodyPr/>
          <a:lstStyle/>
          <a:p>
            <a:fld id="{67D36023-54F5-47D3-BADA-6198269F7002}" type="slidenum">
              <a:rPr lang="pl-PL" smtClean="0"/>
              <a:pPr/>
              <a:t>‹#›</a:t>
            </a:fld>
            <a:endParaRPr lang="pl-PL"/>
          </a:p>
        </p:txBody>
      </p:sp>
    </p:spTree>
    <p:extLst>
      <p:ext uri="{BB962C8B-B14F-4D97-AF65-F5344CB8AC3E}">
        <p14:creationId xmlns:p14="http://schemas.microsoft.com/office/powerpoint/2010/main" xmlns="" val="1148392653"/>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preserve="1">
  <p:cSld name="Obraz panoramiczny z podpisem">
    <p:spTree>
      <p:nvGrpSpPr>
        <p:cNvPr id="1" name=""/>
        <p:cNvGrpSpPr/>
        <p:nvPr/>
      </p:nvGrpSpPr>
      <p:grpSpPr>
        <a:xfrm>
          <a:off x="0" y="0"/>
          <a:ext cx="0" cy="0"/>
          <a:chOff x="0" y="0"/>
          <a:chExt cx="0" cy="0"/>
        </a:xfrm>
      </p:grpSpPr>
      <p:grpSp>
        <p:nvGrpSpPr>
          <p:cNvPr id="11" name="Group 10"/>
          <p:cNvGrpSpPr/>
          <p:nvPr/>
        </p:nvGrpSpPr>
        <p:grpSpPr>
          <a:xfrm>
            <a:off x="0" y="0"/>
            <a:ext cx="9144000" cy="6860799"/>
            <a:chOff x="0" y="0"/>
            <a:chExt cx="9144000" cy="6860799"/>
          </a:xfrm>
        </p:grpSpPr>
        <p:sp>
          <p:nvSpPr>
            <p:cNvPr id="12" name="Rectangle 11"/>
            <p:cNvSpPr/>
            <p:nvPr/>
          </p:nvSpPr>
          <p:spPr>
            <a:xfrm>
              <a:off x="0" y="0"/>
              <a:ext cx="9118832" cy="6858000"/>
            </a:xfrm>
            <a:prstGeom prst="rect">
              <a:avLst/>
            </a:prstGeom>
            <a:blipFill>
              <a:blip r:embed="rId2" cstate="print">
                <a:duotone>
                  <a:schemeClr val="dk2">
                    <a:shade val="62000"/>
                    <a:hueMod val="108000"/>
                    <a:satMod val="164000"/>
                    <a:lumMod val="69000"/>
                  </a:schemeClr>
                  <a:schemeClr val="dk2">
                    <a:tint val="96000"/>
                    <a:hueMod val="90000"/>
                    <a:satMod val="130000"/>
                    <a:lumMod val="134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9"/>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Rectangle 8"/>
            <p:cNvSpPr/>
            <p:nvPr/>
          </p:nvSpPr>
          <p:spPr>
            <a:xfrm>
              <a:off x="421503" y="402165"/>
              <a:ext cx="8327939" cy="314113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0204164">
              <a:off x="426788" y="4564241"/>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9"/>
            <p:cNvSpPr/>
            <p:nvPr/>
          </p:nvSpPr>
          <p:spPr bwMode="gray">
            <a:xfrm rot="10800000">
              <a:off x="485023" y="2670079"/>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66445" y="4961453"/>
            <a:ext cx="6422002" cy="566738"/>
          </a:xfrm>
        </p:spPr>
        <p:txBody>
          <a:bodyPr anchor="b">
            <a:normAutofit/>
          </a:bodyPr>
          <a:lstStyle>
            <a:lvl1pPr algn="l">
              <a:defRPr sz="2400" b="0"/>
            </a:lvl1pPr>
          </a:lstStyle>
          <a:p>
            <a:r>
              <a:rPr lang="pl-PL"/>
              <a:t>Kliknij, aby edytować styl</a:t>
            </a:r>
            <a:endParaRPr lang="en-US" dirty="0"/>
          </a:p>
        </p:txBody>
      </p:sp>
      <p:sp>
        <p:nvSpPr>
          <p:cNvPr id="3" name="Picture Placeholder 2"/>
          <p:cNvSpPr>
            <a:spLocks noGrp="1" noChangeAspect="1"/>
          </p:cNvSpPr>
          <p:nvPr>
            <p:ph type="pic" idx="1"/>
          </p:nvPr>
        </p:nvSpPr>
        <p:spPr>
          <a:xfrm>
            <a:off x="866441" y="685800"/>
            <a:ext cx="6422004"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4" name="Text Placeholder 3"/>
          <p:cNvSpPr>
            <a:spLocks noGrp="1"/>
          </p:cNvSpPr>
          <p:nvPr>
            <p:ph type="body" sz="half" idx="2"/>
          </p:nvPr>
        </p:nvSpPr>
        <p:spPr bwMode="gray">
          <a:xfrm>
            <a:off x="866443" y="5528191"/>
            <a:ext cx="6422003" cy="493712"/>
          </a:xfrm>
        </p:spPr>
        <p:txBody>
          <a:bodyPr>
            <a:normAutofit/>
          </a:bodyPr>
          <a:lstStyle>
            <a:lvl1pPr marL="0" indent="0">
              <a:buNone/>
              <a:defRPr sz="12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Date Placeholder 4"/>
          <p:cNvSpPr>
            <a:spLocks noGrp="1"/>
          </p:cNvSpPr>
          <p:nvPr>
            <p:ph type="dt" sz="half" idx="10"/>
          </p:nvPr>
        </p:nvSpPr>
        <p:spPr/>
        <p:txBody>
          <a:bodyPr/>
          <a:lstStyle/>
          <a:p>
            <a:fld id="{EDD50BD9-C7C9-46CF-A0BA-3CA029949D37}" type="datetimeFigureOut">
              <a:rPr lang="pl-PL" smtClean="0"/>
              <a:pPr/>
              <a:t>2017-11-23</a:t>
            </a:fld>
            <a:endParaRPr lang="pl-PL"/>
          </a:p>
        </p:txBody>
      </p:sp>
      <p:sp>
        <p:nvSpPr>
          <p:cNvPr id="6" name="Footer Placeholder 5"/>
          <p:cNvSpPr>
            <a:spLocks noGrp="1"/>
          </p:cNvSpPr>
          <p:nvPr>
            <p:ph type="ftr" sz="quarter" idx="11"/>
          </p:nvPr>
        </p:nvSpPr>
        <p:spPr/>
        <p:txBody>
          <a:bodyPr/>
          <a:lstStyle/>
          <a:p>
            <a:endParaRPr lang="pl-PL"/>
          </a:p>
        </p:txBody>
      </p:sp>
      <p:sp>
        <p:nvSpPr>
          <p:cNvPr id="14" name="Rectangle 13"/>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a:xfrm>
            <a:off x="7766428" y="295730"/>
            <a:ext cx="628813" cy="767687"/>
          </a:xfrm>
          <a:prstGeom prst="rect">
            <a:avLst/>
          </a:prstGeom>
        </p:spPr>
        <p:txBody>
          <a:bodyPr/>
          <a:lstStyle/>
          <a:p>
            <a:fld id="{67D36023-54F5-47D3-BADA-6198269F7002}" type="slidenum">
              <a:rPr lang="pl-PL" smtClean="0"/>
              <a:pPr/>
              <a:t>‹#›</a:t>
            </a:fld>
            <a:endParaRPr lang="pl-PL"/>
          </a:p>
        </p:txBody>
      </p:sp>
    </p:spTree>
    <p:extLst>
      <p:ext uri="{BB962C8B-B14F-4D97-AF65-F5344CB8AC3E}">
        <p14:creationId xmlns:p14="http://schemas.microsoft.com/office/powerpoint/2010/main" xmlns="" val="2138696909"/>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showMasterSp="0" preserve="1">
  <p:cSld name="Tytuł i podpis">
    <p:spTree>
      <p:nvGrpSpPr>
        <p:cNvPr id="1" name=""/>
        <p:cNvGrpSpPr/>
        <p:nvPr/>
      </p:nvGrpSpPr>
      <p:grpSpPr>
        <a:xfrm>
          <a:off x="0" y="0"/>
          <a:ext cx="0" cy="0"/>
          <a:chOff x="0" y="0"/>
          <a:chExt cx="0" cy="0"/>
        </a:xfrm>
      </p:grpSpPr>
      <p:grpSp>
        <p:nvGrpSpPr>
          <p:cNvPr id="3" name="Group 2"/>
          <p:cNvGrpSpPr/>
          <p:nvPr/>
        </p:nvGrpSpPr>
        <p:grpSpPr>
          <a:xfrm>
            <a:off x="0" y="0"/>
            <a:ext cx="9144000" cy="6860799"/>
            <a:chOff x="0" y="0"/>
            <a:chExt cx="9144000" cy="6860799"/>
          </a:xfrm>
        </p:grpSpPr>
        <p:sp>
          <p:nvSpPr>
            <p:cNvPr id="11" name="Rectangle 10"/>
            <p:cNvSpPr/>
            <p:nvPr/>
          </p:nvSpPr>
          <p:spPr>
            <a:xfrm>
              <a:off x="0" y="0"/>
              <a:ext cx="9118832" cy="6858000"/>
            </a:xfrm>
            <a:prstGeom prst="rect">
              <a:avLst/>
            </a:prstGeom>
            <a:blipFill>
              <a:blip r:embed="rId2" cstate="print">
                <a:duotone>
                  <a:schemeClr val="dk2">
                    <a:shade val="62000"/>
                    <a:hueMod val="108000"/>
                    <a:satMod val="164000"/>
                    <a:lumMod val="69000"/>
                  </a:schemeClr>
                  <a:schemeClr val="dk2">
                    <a:tint val="96000"/>
                    <a:hueMod val="90000"/>
                    <a:satMod val="130000"/>
                    <a:lumMod val="134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5689832" y="0"/>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6299432" y="5870199"/>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6359946" y="2780895"/>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Rectangle 7"/>
            <p:cNvSpPr/>
            <p:nvPr/>
          </p:nvSpPr>
          <p:spPr>
            <a:xfrm>
              <a:off x="485023" y="4343399"/>
              <a:ext cx="8182128" cy="2112436"/>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8"/>
            <p:cNvSpPr/>
            <p:nvPr/>
          </p:nvSpPr>
          <p:spPr bwMode="gray">
            <a:xfrm>
              <a:off x="485023" y="2854646"/>
              <a:ext cx="8182128" cy="2130508"/>
            </a:xfrm>
            <a:custGeom>
              <a:avLst/>
              <a:gdLst/>
              <a:ahLst/>
              <a:cxnLst/>
              <a:rect l="l" t="t" r="r" b="b"/>
              <a:pathLst>
                <a:path w="10000" h="9621">
                  <a:moveTo>
                    <a:pt x="0" y="0"/>
                  </a:moveTo>
                  <a:lnTo>
                    <a:pt x="0" y="2411"/>
                  </a:lnTo>
                  <a:lnTo>
                    <a:pt x="0" y="9586"/>
                  </a:lnTo>
                  <a:lnTo>
                    <a:pt x="0" y="9621"/>
                  </a:lnTo>
                  <a:lnTo>
                    <a:pt x="10000" y="9585"/>
                  </a:lnTo>
                  <a:cubicBezTo>
                    <a:pt x="9997" y="8144"/>
                    <a:pt x="10003" y="9571"/>
                    <a:pt x="10000" y="9586"/>
                  </a:cubicBezTo>
                  <a:cubicBezTo>
                    <a:pt x="9997" y="7194"/>
                    <a:pt x="9993" y="4803"/>
                    <a:pt x="9990" y="2411"/>
                  </a:cubicBezTo>
                  <a:lnTo>
                    <a:pt x="9990" y="0"/>
                  </a:lnTo>
                  <a:lnTo>
                    <a:pt x="9990" y="0"/>
                  </a:lnTo>
                  <a:lnTo>
                    <a:pt x="9534" y="253"/>
                  </a:lnTo>
                  <a:lnTo>
                    <a:pt x="9084" y="477"/>
                  </a:lnTo>
                  <a:lnTo>
                    <a:pt x="8628" y="669"/>
                  </a:lnTo>
                  <a:lnTo>
                    <a:pt x="8177" y="847"/>
                  </a:lnTo>
                  <a:lnTo>
                    <a:pt x="7726" y="984"/>
                  </a:lnTo>
                  <a:lnTo>
                    <a:pt x="7279" y="1087"/>
                  </a:lnTo>
                  <a:lnTo>
                    <a:pt x="6832" y="1176"/>
                  </a:lnTo>
                  <a:lnTo>
                    <a:pt x="6393" y="1236"/>
                  </a:lnTo>
                  <a:lnTo>
                    <a:pt x="5962" y="1279"/>
                  </a:lnTo>
                  <a:lnTo>
                    <a:pt x="5534" y="1294"/>
                  </a:lnTo>
                  <a:lnTo>
                    <a:pt x="5120" y="1294"/>
                  </a:lnTo>
                  <a:lnTo>
                    <a:pt x="4709" y="1294"/>
                  </a:lnTo>
                  <a:lnTo>
                    <a:pt x="4311" y="1266"/>
                  </a:lnTo>
                  <a:lnTo>
                    <a:pt x="3923" y="1221"/>
                  </a:lnTo>
                  <a:lnTo>
                    <a:pt x="3548" y="1161"/>
                  </a:lnTo>
                  <a:lnTo>
                    <a:pt x="3187" y="1101"/>
                  </a:lnTo>
                  <a:lnTo>
                    <a:pt x="2840" y="1026"/>
                  </a:lnTo>
                  <a:lnTo>
                    <a:pt x="2505" y="954"/>
                  </a:lnTo>
                  <a:lnTo>
                    <a:pt x="2192" y="865"/>
                  </a:lnTo>
                  <a:lnTo>
                    <a:pt x="1889" y="775"/>
                  </a:lnTo>
                  <a:lnTo>
                    <a:pt x="1346" y="579"/>
                  </a:lnTo>
                  <a:lnTo>
                    <a:pt x="882" y="400"/>
                  </a:lnTo>
                  <a:lnTo>
                    <a:pt x="511" y="253"/>
                  </a:lnTo>
                  <a:lnTo>
                    <a:pt x="234" y="118"/>
                  </a:lnTo>
                  <a:lnTo>
                    <a:pt x="0" y="0"/>
                  </a:lnTo>
                  <a:lnTo>
                    <a:pt x="0" y="0"/>
                  </a:lnTo>
                  <a:close/>
                </a:path>
              </a:pathLst>
            </a:custGeom>
            <a:solidFill>
              <a:schemeClr val="bg1"/>
            </a:solidFill>
            <a:ln>
              <a:noFill/>
            </a:ln>
          </p:spPr>
        </p:sp>
        <p:sp>
          <p:nvSpPr>
            <p:cNvPr id="19"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title"/>
          </p:nvPr>
        </p:nvSpPr>
        <p:spPr>
          <a:xfrm>
            <a:off x="866441" y="927101"/>
            <a:ext cx="6422004" cy="1692720"/>
          </a:xfrm>
        </p:spPr>
        <p:txBody>
          <a:bodyPr anchor="ctr"/>
          <a:lstStyle>
            <a:lvl1pPr>
              <a:defRPr sz="3600"/>
            </a:lvl1pPr>
          </a:lstStyle>
          <a:p>
            <a:r>
              <a:rPr lang="pl-PL"/>
              <a:t>Kliknij, aby edytować styl</a:t>
            </a:r>
            <a:endParaRPr lang="en-US" dirty="0"/>
          </a:p>
        </p:txBody>
      </p:sp>
      <p:sp>
        <p:nvSpPr>
          <p:cNvPr id="13" name="Text Placeholder 3"/>
          <p:cNvSpPr>
            <a:spLocks noGrp="1"/>
          </p:cNvSpPr>
          <p:nvPr>
            <p:ph type="body" sz="half" idx="2"/>
          </p:nvPr>
        </p:nvSpPr>
        <p:spPr>
          <a:xfrm>
            <a:off x="866440" y="3488023"/>
            <a:ext cx="6422005" cy="2536858"/>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4" name="Date Placeholder 3"/>
          <p:cNvSpPr>
            <a:spLocks noGrp="1"/>
          </p:cNvSpPr>
          <p:nvPr>
            <p:ph type="dt" sz="half" idx="10"/>
          </p:nvPr>
        </p:nvSpPr>
        <p:spPr/>
        <p:txBody>
          <a:bodyPr/>
          <a:lstStyle/>
          <a:p>
            <a:fld id="{EDD50BD9-C7C9-46CF-A0BA-3CA029949D37}" type="datetimeFigureOut">
              <a:rPr lang="pl-PL" smtClean="0"/>
              <a:pPr/>
              <a:t>2017-11-23</a:t>
            </a:fld>
            <a:endParaRPr lang="pl-PL"/>
          </a:p>
        </p:txBody>
      </p:sp>
      <p:sp>
        <p:nvSpPr>
          <p:cNvPr id="5" name="Footer Placeholder 4"/>
          <p:cNvSpPr>
            <a:spLocks noGrp="1"/>
          </p:cNvSpPr>
          <p:nvPr>
            <p:ph type="ftr" sz="quarter" idx="11"/>
          </p:nvPr>
        </p:nvSpPr>
        <p:spPr/>
        <p:txBody>
          <a:bodyPr/>
          <a:lstStyle/>
          <a:p>
            <a:endParaRPr lang="pl-PL"/>
          </a:p>
        </p:txBody>
      </p:sp>
      <p:sp>
        <p:nvSpPr>
          <p:cNvPr id="12" name="Rectangle 11"/>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7766428" y="295730"/>
            <a:ext cx="628813" cy="767687"/>
          </a:xfrm>
          <a:prstGeom prst="rect">
            <a:avLst/>
          </a:prstGeom>
        </p:spPr>
        <p:txBody>
          <a:bodyPr/>
          <a:lstStyle/>
          <a:p>
            <a:fld id="{67D36023-54F5-47D3-BADA-6198269F7002}" type="slidenum">
              <a:rPr lang="pl-PL" smtClean="0"/>
              <a:pPr/>
              <a:t>‹#›</a:t>
            </a:fld>
            <a:endParaRPr lang="pl-PL"/>
          </a:p>
        </p:txBody>
      </p:sp>
    </p:spTree>
    <p:extLst>
      <p:ext uri="{BB962C8B-B14F-4D97-AF65-F5344CB8AC3E}">
        <p14:creationId xmlns:p14="http://schemas.microsoft.com/office/powerpoint/2010/main" xmlns="" val="1377764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5.xml"/><Relationship Id="rId3" Type="http://schemas.openxmlformats.org/officeDocument/2006/relationships/slideLayout" Target="../slideLayouts/slideLayout80.xml"/><Relationship Id="rId7" Type="http://schemas.openxmlformats.org/officeDocument/2006/relationships/slideLayout" Target="../slideLayouts/slideLayout84.xml"/><Relationship Id="rId12" Type="http://schemas.openxmlformats.org/officeDocument/2006/relationships/theme" Target="../theme/theme8.xml"/><Relationship Id="rId2" Type="http://schemas.openxmlformats.org/officeDocument/2006/relationships/slideLayout" Target="../slideLayouts/slideLayout79.xml"/><Relationship Id="rId1" Type="http://schemas.openxmlformats.org/officeDocument/2006/relationships/slideLayout" Target="../slideLayouts/slideLayout78.xml"/><Relationship Id="rId6" Type="http://schemas.openxmlformats.org/officeDocument/2006/relationships/slideLayout" Target="../slideLayouts/slideLayout83.xml"/><Relationship Id="rId11" Type="http://schemas.openxmlformats.org/officeDocument/2006/relationships/slideLayout" Target="../slideLayouts/slideLayout88.xml"/><Relationship Id="rId5" Type="http://schemas.openxmlformats.org/officeDocument/2006/relationships/slideLayout" Target="../slideLayouts/slideLayout82.xml"/><Relationship Id="rId10" Type="http://schemas.openxmlformats.org/officeDocument/2006/relationships/slideLayout" Target="../slideLayouts/slideLayout87.xml"/><Relationship Id="rId4" Type="http://schemas.openxmlformats.org/officeDocument/2006/relationships/slideLayout" Target="../slideLayouts/slideLayout81.xml"/><Relationship Id="rId9" Type="http://schemas.openxmlformats.org/officeDocument/2006/relationships/slideLayout" Target="../slideLayouts/slideLayout86.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96.xml"/><Relationship Id="rId13" Type="http://schemas.openxmlformats.org/officeDocument/2006/relationships/slideLayout" Target="../slideLayouts/slideLayout101.xml"/><Relationship Id="rId18" Type="http://schemas.openxmlformats.org/officeDocument/2006/relationships/theme" Target="../theme/theme9.xml"/><Relationship Id="rId3" Type="http://schemas.openxmlformats.org/officeDocument/2006/relationships/slideLayout" Target="../slideLayouts/slideLayout91.xml"/><Relationship Id="rId7" Type="http://schemas.openxmlformats.org/officeDocument/2006/relationships/slideLayout" Target="../slideLayouts/slideLayout95.xml"/><Relationship Id="rId12" Type="http://schemas.openxmlformats.org/officeDocument/2006/relationships/slideLayout" Target="../slideLayouts/slideLayout100.xml"/><Relationship Id="rId17" Type="http://schemas.openxmlformats.org/officeDocument/2006/relationships/slideLayout" Target="../slideLayouts/slideLayout105.xml"/><Relationship Id="rId2" Type="http://schemas.openxmlformats.org/officeDocument/2006/relationships/slideLayout" Target="../slideLayouts/slideLayout90.xml"/><Relationship Id="rId16" Type="http://schemas.openxmlformats.org/officeDocument/2006/relationships/slideLayout" Target="../slideLayouts/slideLayout104.xml"/><Relationship Id="rId1" Type="http://schemas.openxmlformats.org/officeDocument/2006/relationships/slideLayout" Target="../slideLayouts/slideLayout89.xml"/><Relationship Id="rId6" Type="http://schemas.openxmlformats.org/officeDocument/2006/relationships/slideLayout" Target="../slideLayouts/slideLayout94.xml"/><Relationship Id="rId11" Type="http://schemas.openxmlformats.org/officeDocument/2006/relationships/slideLayout" Target="../slideLayouts/slideLayout99.xml"/><Relationship Id="rId5" Type="http://schemas.openxmlformats.org/officeDocument/2006/relationships/slideLayout" Target="../slideLayouts/slideLayout93.xml"/><Relationship Id="rId15" Type="http://schemas.openxmlformats.org/officeDocument/2006/relationships/slideLayout" Target="../slideLayouts/slideLayout103.xml"/><Relationship Id="rId10" Type="http://schemas.openxmlformats.org/officeDocument/2006/relationships/slideLayout" Target="../slideLayouts/slideLayout98.xml"/><Relationship Id="rId19" Type="http://schemas.openxmlformats.org/officeDocument/2006/relationships/image" Target="../media/image1.jpeg"/><Relationship Id="rId4" Type="http://schemas.openxmlformats.org/officeDocument/2006/relationships/slideLayout" Target="../slideLayouts/slideLayout92.xml"/><Relationship Id="rId9" Type="http://schemas.openxmlformats.org/officeDocument/2006/relationships/slideLayout" Target="../slideLayouts/slideLayout97.xml"/><Relationship Id="rId14" Type="http://schemas.openxmlformats.org/officeDocument/2006/relationships/slideLayout" Target="../slideLayouts/slideLayout10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5AB6E0-345F-4DFA-A8CE-3F6A4D11D3B6}" type="datetimeFigureOut">
              <a:rPr lang="pl-PL" smtClean="0">
                <a:solidFill>
                  <a:prstClr val="black">
                    <a:tint val="75000"/>
                  </a:prstClr>
                </a:solidFill>
              </a:rPr>
              <a:pPr/>
              <a:t>2017-11-23</a:t>
            </a:fld>
            <a:endParaRPr lang="pl-PL">
              <a:solidFill>
                <a:prstClr val="black">
                  <a:tint val="75000"/>
                </a:prstClr>
              </a:solidFill>
            </a:endParaRPr>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solidFill>
                <a:prstClr val="black">
                  <a:tint val="75000"/>
                </a:prstClr>
              </a:solidFill>
            </a:endParaRPr>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xmlns="" val="28641946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5AB6E0-345F-4DFA-A8CE-3F6A4D11D3B6}" type="datetimeFigureOut">
              <a:rPr lang="pl-PL" smtClean="0">
                <a:solidFill>
                  <a:prstClr val="black">
                    <a:tint val="75000"/>
                  </a:prstClr>
                </a:solidFill>
              </a:rPr>
              <a:pPr/>
              <a:t>2017-11-23</a:t>
            </a:fld>
            <a:endParaRPr lang="pl-PL">
              <a:solidFill>
                <a:prstClr val="black">
                  <a:tint val="75000"/>
                </a:prstClr>
              </a:solidFill>
            </a:endParaRPr>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solidFill>
                <a:prstClr val="black">
                  <a:tint val="75000"/>
                </a:prstClr>
              </a:solidFill>
            </a:endParaRPr>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xmlns="" val="378012048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5AB6E0-345F-4DFA-A8CE-3F6A4D11D3B6}" type="datetimeFigureOut">
              <a:rPr lang="pl-PL" smtClean="0">
                <a:solidFill>
                  <a:prstClr val="black">
                    <a:tint val="75000"/>
                  </a:prstClr>
                </a:solidFill>
              </a:rPr>
              <a:pPr/>
              <a:t>2017-11-23</a:t>
            </a:fld>
            <a:endParaRPr lang="pl-PL">
              <a:solidFill>
                <a:prstClr val="black">
                  <a:tint val="75000"/>
                </a:prstClr>
              </a:solidFill>
            </a:endParaRPr>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solidFill>
                <a:prstClr val="black">
                  <a:tint val="75000"/>
                </a:prstClr>
              </a:solidFill>
            </a:endParaRPr>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xmlns="" val="35922358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5AB6E0-345F-4DFA-A8CE-3F6A4D11D3B6}" type="datetimeFigureOut">
              <a:rPr lang="pl-PL" smtClean="0">
                <a:solidFill>
                  <a:prstClr val="black">
                    <a:tint val="75000"/>
                  </a:prstClr>
                </a:solidFill>
              </a:rPr>
              <a:pPr/>
              <a:t>2017-11-23</a:t>
            </a:fld>
            <a:endParaRPr lang="pl-PL">
              <a:solidFill>
                <a:prstClr val="black">
                  <a:tint val="75000"/>
                </a:prstClr>
              </a:solidFill>
            </a:endParaRPr>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solidFill>
                <a:prstClr val="black">
                  <a:tint val="75000"/>
                </a:prstClr>
              </a:solidFill>
            </a:endParaRPr>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xmlns="" val="3210092312"/>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5AB6E0-345F-4DFA-A8CE-3F6A4D11D3B6}" type="datetimeFigureOut">
              <a:rPr lang="pl-PL" smtClean="0">
                <a:solidFill>
                  <a:prstClr val="black">
                    <a:tint val="75000"/>
                  </a:prstClr>
                </a:solidFill>
              </a:rPr>
              <a:pPr/>
              <a:t>2017-11-23</a:t>
            </a:fld>
            <a:endParaRPr lang="pl-PL">
              <a:solidFill>
                <a:prstClr val="black">
                  <a:tint val="75000"/>
                </a:prstClr>
              </a:solidFill>
            </a:endParaRPr>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solidFill>
                <a:prstClr val="black">
                  <a:tint val="75000"/>
                </a:prstClr>
              </a:solidFill>
            </a:endParaRPr>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xmlns="" val="3681277459"/>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5AB6E0-345F-4DFA-A8CE-3F6A4D11D3B6}" type="datetimeFigureOut">
              <a:rPr lang="pl-PL" smtClean="0">
                <a:solidFill>
                  <a:prstClr val="black">
                    <a:tint val="75000"/>
                  </a:prstClr>
                </a:solidFill>
              </a:rPr>
              <a:pPr/>
              <a:t>2017-11-23</a:t>
            </a:fld>
            <a:endParaRPr lang="pl-PL">
              <a:solidFill>
                <a:prstClr val="black">
                  <a:tint val="75000"/>
                </a:prstClr>
              </a:solidFill>
            </a:endParaRPr>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solidFill>
                <a:prstClr val="black">
                  <a:tint val="75000"/>
                </a:prstClr>
              </a:solidFill>
            </a:endParaRPr>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xmlns="" val="1443446588"/>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5AB6E0-345F-4DFA-A8CE-3F6A4D11D3B6}" type="datetimeFigureOut">
              <a:rPr lang="pl-PL" smtClean="0">
                <a:solidFill>
                  <a:prstClr val="black">
                    <a:tint val="75000"/>
                  </a:prstClr>
                </a:solidFill>
              </a:rPr>
              <a:pPr/>
              <a:t>2017-11-23</a:t>
            </a:fld>
            <a:endParaRPr lang="pl-PL">
              <a:solidFill>
                <a:prstClr val="black">
                  <a:tint val="75000"/>
                </a:prstClr>
              </a:solidFill>
            </a:endParaRPr>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solidFill>
                <a:prstClr val="black">
                  <a:tint val="75000"/>
                </a:prstClr>
              </a:solidFill>
            </a:endParaRPr>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xmlns="" val="2364513455"/>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5AB6E0-345F-4DFA-A8CE-3F6A4D11D3B6}" type="datetimeFigureOut">
              <a:rPr lang="pl-PL" smtClean="0">
                <a:solidFill>
                  <a:prstClr val="black">
                    <a:tint val="75000"/>
                  </a:prstClr>
                </a:solidFill>
              </a:rPr>
              <a:pPr/>
              <a:t>2017-11-23</a:t>
            </a:fld>
            <a:endParaRPr lang="pl-PL">
              <a:solidFill>
                <a:prstClr val="black">
                  <a:tint val="75000"/>
                </a:prstClr>
              </a:solidFill>
            </a:endParaRPr>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solidFill>
                <a:prstClr val="black">
                  <a:tint val="75000"/>
                </a:prstClr>
              </a:solidFill>
            </a:endParaRPr>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xmlns="" val="3365906881"/>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6" name="Group 5"/>
          <p:cNvGrpSpPr/>
          <p:nvPr/>
        </p:nvGrpSpPr>
        <p:grpSpPr>
          <a:xfrm>
            <a:off x="0" y="0"/>
            <a:ext cx="9144000" cy="6860799"/>
            <a:chOff x="0" y="0"/>
            <a:chExt cx="9144000" cy="6860799"/>
          </a:xfrm>
        </p:grpSpPr>
        <p:sp>
          <p:nvSpPr>
            <p:cNvPr id="25" name="Rectangle 24"/>
            <p:cNvSpPr/>
            <p:nvPr/>
          </p:nvSpPr>
          <p:spPr>
            <a:xfrm>
              <a:off x="0" y="0"/>
              <a:ext cx="9118832" cy="6858000"/>
            </a:xfrm>
            <a:prstGeom prst="rect">
              <a:avLst/>
            </a:prstGeom>
            <a:blipFill>
              <a:blip r:embed="rId19" cstate="print">
                <a:duotone>
                  <a:schemeClr val="dk2">
                    <a:shade val="62000"/>
                    <a:hueMod val="108000"/>
                    <a:satMod val="164000"/>
                    <a:lumMod val="69000"/>
                  </a:schemeClr>
                  <a:schemeClr val="dk2">
                    <a:tint val="96000"/>
                    <a:hueMod val="90000"/>
                    <a:satMod val="130000"/>
                    <a:lumMod val="134000"/>
                  </a:schemeClr>
                </a:duotone>
              </a:blip>
              <a:srcRect/>
              <a:stretch>
                <a:fillRect l="-16713" r="-16989"/>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629943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0"/>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5870199"/>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6359946" y="1790293"/>
              <a:ext cx="2377690" cy="317748"/>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18"/>
            <p:cNvSpPr/>
            <p:nvPr/>
          </p:nvSpPr>
          <p:spPr bwMode="gray">
            <a:xfrm>
              <a:off x="485023" y="1856450"/>
              <a:ext cx="8173954" cy="4535226"/>
            </a:xfrm>
            <a:custGeom>
              <a:avLst/>
              <a:gdLst/>
              <a:ahLst/>
              <a:cxnLst/>
              <a:rect l="0" t="0" r="r" b="b"/>
              <a:pathLst>
                <a:path w="4960" h="2752">
                  <a:moveTo>
                    <a:pt x="0" y="0"/>
                  </a:moveTo>
                  <a:lnTo>
                    <a:pt x="0" y="324"/>
                  </a:lnTo>
                  <a:lnTo>
                    <a:pt x="0" y="1992"/>
                  </a:lnTo>
                  <a:lnTo>
                    <a:pt x="0" y="2752"/>
                  </a:lnTo>
                  <a:lnTo>
                    <a:pt x="4960" y="2752"/>
                  </a:lnTo>
                  <a:lnTo>
                    <a:pt x="4960" y="1992"/>
                  </a:lnTo>
                  <a:lnTo>
                    <a:pt x="4960" y="324"/>
                  </a:lnTo>
                  <a:lnTo>
                    <a:pt x="4960" y="0"/>
                  </a:lnTo>
                  <a:lnTo>
                    <a:pt x="4960" y="0"/>
                  </a:lnTo>
                  <a:lnTo>
                    <a:pt x="4734" y="34"/>
                  </a:lnTo>
                  <a:lnTo>
                    <a:pt x="4510" y="64"/>
                  </a:lnTo>
                  <a:lnTo>
                    <a:pt x="4284" y="90"/>
                  </a:lnTo>
                  <a:lnTo>
                    <a:pt x="4060" y="114"/>
                  </a:lnTo>
                  <a:lnTo>
                    <a:pt x="3836" y="132"/>
                  </a:lnTo>
                  <a:lnTo>
                    <a:pt x="3614" y="146"/>
                  </a:lnTo>
                  <a:lnTo>
                    <a:pt x="3392" y="158"/>
                  </a:lnTo>
                  <a:lnTo>
                    <a:pt x="3174" y="166"/>
                  </a:lnTo>
                  <a:lnTo>
                    <a:pt x="2960" y="172"/>
                  </a:lnTo>
                  <a:lnTo>
                    <a:pt x="2748" y="174"/>
                  </a:lnTo>
                  <a:lnTo>
                    <a:pt x="2542" y="174"/>
                  </a:lnTo>
                  <a:lnTo>
                    <a:pt x="2338" y="174"/>
                  </a:lnTo>
                  <a:lnTo>
                    <a:pt x="2140" y="170"/>
                  </a:lnTo>
                  <a:lnTo>
                    <a:pt x="1948" y="164"/>
                  </a:lnTo>
                  <a:lnTo>
                    <a:pt x="1762" y="156"/>
                  </a:lnTo>
                  <a:lnTo>
                    <a:pt x="1582" y="148"/>
                  </a:lnTo>
                  <a:lnTo>
                    <a:pt x="1410" y="138"/>
                  </a:lnTo>
                  <a:lnTo>
                    <a:pt x="1244" y="128"/>
                  </a:lnTo>
                  <a:lnTo>
                    <a:pt x="1088" y="116"/>
                  </a:lnTo>
                  <a:lnTo>
                    <a:pt x="938" y="104"/>
                  </a:lnTo>
                  <a:lnTo>
                    <a:pt x="668" y="78"/>
                  </a:lnTo>
                  <a:lnTo>
                    <a:pt x="438" y="54"/>
                  </a:lnTo>
                  <a:lnTo>
                    <a:pt x="254" y="34"/>
                  </a:lnTo>
                  <a:lnTo>
                    <a:pt x="116" y="16"/>
                  </a:lnTo>
                  <a:lnTo>
                    <a:pt x="0" y="0"/>
                  </a:lnTo>
                  <a:lnTo>
                    <a:pt x="0" y="0"/>
                  </a:lnTo>
                  <a:close/>
                </a:path>
              </a:pathLst>
            </a:custGeom>
            <a:solidFill>
              <a:schemeClr val="bg1"/>
            </a:solidFill>
            <a:ln>
              <a:noFill/>
            </a:ln>
          </p:spPr>
        </p:sp>
        <p:sp>
          <p:nvSpPr>
            <p:cNvPr id="20" name="Freeform 5"/>
            <p:cNvSpPr>
              <a:spLocks noEditPoints="1"/>
            </p:cNvSpPr>
            <p:nvPr/>
          </p:nvSpPr>
          <p:spPr bwMode="gray">
            <a:xfrm>
              <a:off x="0" y="0"/>
              <a:ext cx="9144000" cy="6858000"/>
            </a:xfrm>
            <a:custGeom>
              <a:avLst/>
              <a:gdLst/>
              <a:ahLst/>
              <a:cxnLst/>
              <a:rect l="0" t="0" r="r" b="b"/>
              <a:pathLst>
                <a:path w="5760" h="4320">
                  <a:moveTo>
                    <a:pt x="0" y="0"/>
                  </a:moveTo>
                  <a:lnTo>
                    <a:pt x="0" y="4320"/>
                  </a:lnTo>
                  <a:lnTo>
                    <a:pt x="5760" y="4320"/>
                  </a:lnTo>
                  <a:lnTo>
                    <a:pt x="5760" y="0"/>
                  </a:lnTo>
                  <a:lnTo>
                    <a:pt x="0" y="0"/>
                  </a:lnTo>
                  <a:close/>
                  <a:moveTo>
                    <a:pt x="5444" y="4004"/>
                  </a:moveTo>
                  <a:lnTo>
                    <a:pt x="324" y="4004"/>
                  </a:lnTo>
                  <a:lnTo>
                    <a:pt x="324" y="324"/>
                  </a:lnTo>
                  <a:lnTo>
                    <a:pt x="5444" y="324"/>
                  </a:lnTo>
                  <a:lnTo>
                    <a:pt x="5444" y="4004"/>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Placeholder 1"/>
          <p:cNvSpPr>
            <a:spLocks noGrp="1"/>
          </p:cNvSpPr>
          <p:nvPr>
            <p:ph type="title"/>
          </p:nvPr>
        </p:nvSpPr>
        <p:spPr bwMode="gray">
          <a:xfrm>
            <a:off x="866440" y="927099"/>
            <a:ext cx="6343202" cy="709865"/>
          </a:xfrm>
          <a:prstGeom prst="rect">
            <a:avLst/>
          </a:prstGeom>
        </p:spPr>
        <p:txBody>
          <a:bodyPr vert="horz" lIns="91440" tIns="45720" rIns="91440" bIns="45720" rtlCol="0" anchor="ctr">
            <a:noAutofit/>
          </a:bodyPr>
          <a:lstStyle/>
          <a:p>
            <a:r>
              <a:rPr lang="pl-PL"/>
              <a:t>Kliknij, aby edytować styl</a:t>
            </a:r>
            <a:endParaRPr lang="en-US" dirty="0"/>
          </a:p>
        </p:txBody>
      </p:sp>
      <p:sp>
        <p:nvSpPr>
          <p:cNvPr id="3" name="Text Placeholder 2"/>
          <p:cNvSpPr>
            <a:spLocks noGrp="1"/>
          </p:cNvSpPr>
          <p:nvPr>
            <p:ph type="body" idx="1"/>
          </p:nvPr>
        </p:nvSpPr>
        <p:spPr>
          <a:xfrm>
            <a:off x="866441" y="2489200"/>
            <a:ext cx="6343201" cy="3530600"/>
          </a:xfrm>
          <a:prstGeom prst="rect">
            <a:avLst/>
          </a:prstGeom>
        </p:spPr>
        <p:txBody>
          <a:bodyPr vert="horz" lIns="91440" tIns="45720" rIns="91440" bIns="45720" rtlCol="0" anchor="t">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7539638" y="6365499"/>
            <a:ext cx="990599" cy="228659"/>
          </a:xfrm>
          <a:prstGeom prst="rect">
            <a:avLst/>
          </a:prstGeom>
        </p:spPr>
        <p:txBody>
          <a:bodyPr vert="horz" lIns="91440" tIns="45720" rIns="91440" bIns="45720" rtlCol="0" anchor="b"/>
          <a:lstStyle>
            <a:lvl1pPr algn="r">
              <a:defRPr sz="900" b="1" i="0">
                <a:solidFill>
                  <a:schemeClr val="accent1"/>
                </a:solidFill>
                <a:latin typeface="+mn-lt"/>
              </a:defRPr>
            </a:lvl1pPr>
          </a:lstStyle>
          <a:p>
            <a:fld id="{C05AB6E0-345F-4DFA-A8CE-3F6A4D11D3B6}" type="datetimeFigureOut">
              <a:rPr lang="pl-PL" smtClean="0">
                <a:solidFill>
                  <a:prstClr val="black">
                    <a:tint val="75000"/>
                  </a:prstClr>
                </a:solidFill>
              </a:rPr>
              <a:pPr/>
              <a:t>2017-11-23</a:t>
            </a:fld>
            <a:endParaRPr lang="pl-PL">
              <a:solidFill>
                <a:prstClr val="black">
                  <a:tint val="75000"/>
                </a:prstClr>
              </a:solidFill>
            </a:endParaRPr>
          </a:p>
        </p:txBody>
      </p:sp>
      <p:sp>
        <p:nvSpPr>
          <p:cNvPr id="5" name="Footer Placeholder 4"/>
          <p:cNvSpPr>
            <a:spLocks noGrp="1"/>
          </p:cNvSpPr>
          <p:nvPr>
            <p:ph type="ftr" sz="quarter" idx="3"/>
          </p:nvPr>
        </p:nvSpPr>
        <p:spPr>
          <a:xfrm>
            <a:off x="590843" y="6365498"/>
            <a:ext cx="3859795" cy="228660"/>
          </a:xfrm>
          <a:prstGeom prst="rect">
            <a:avLst/>
          </a:prstGeom>
        </p:spPr>
        <p:txBody>
          <a:bodyPr vert="horz" lIns="91440" tIns="45720" rIns="91440" bIns="45720" rtlCol="0" anchor="b"/>
          <a:lstStyle>
            <a:lvl1pPr algn="l">
              <a:defRPr sz="900" b="1" i="0">
                <a:solidFill>
                  <a:schemeClr val="accent1"/>
                </a:solidFill>
              </a:defRPr>
            </a:lvl1pPr>
          </a:lstStyle>
          <a:p>
            <a:endParaRPr lang="pl-PL">
              <a:solidFill>
                <a:prstClr val="black">
                  <a:tint val="75000"/>
                </a:prstClr>
              </a:solidFill>
            </a:endParaRPr>
          </a:p>
        </p:txBody>
      </p:sp>
      <p:sp>
        <p:nvSpPr>
          <p:cNvPr id="22" name="Rectangle 21"/>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30" name="Slide Number Placeholder 5"/>
          <p:cNvSpPr>
            <a:spLocks noGrp="1"/>
          </p:cNvSpPr>
          <p:nvPr>
            <p:ph type="sldNum" sz="quarter" idx="4"/>
          </p:nvPr>
        </p:nvSpPr>
        <p:spPr bwMode="auto">
          <a:xfrm>
            <a:off x="7678616" y="295730"/>
            <a:ext cx="791308" cy="767687"/>
          </a:xfrm>
          <a:prstGeom prst="rect">
            <a:avLst/>
          </a:prstGeom>
        </p:spPr>
        <p:txBody>
          <a:bodyPr vert="horz" lIns="91440" tIns="45720" rIns="91440" bIns="45720" rtlCol="0" anchor="b"/>
          <a:lstStyle>
            <a:lvl1pPr algn="ctr">
              <a:defRPr sz="2800" b="0" i="0">
                <a:solidFill>
                  <a:schemeClr val="bg1"/>
                </a:solidFill>
              </a:defRPr>
            </a:lvl1pPr>
          </a:lstStyle>
          <a:p>
            <a:fld id="{01A3AFC1-56FB-490E-BED4-CC0D9D25A901}" type="slidenum">
              <a:rPr lang="pl-PL" smtClean="0">
                <a:solidFill>
                  <a:prstClr val="black">
                    <a:tint val="75000"/>
                  </a:prstClr>
                </a:solidFill>
              </a:rPr>
              <a:pPr/>
              <a:t>‹#›</a:t>
            </a:fld>
            <a:endParaRPr lang="pl-PL">
              <a:solidFill>
                <a:prstClr val="black">
                  <a:tint val="75000"/>
                </a:prstClr>
              </a:solidFill>
            </a:endParaRPr>
          </a:p>
        </p:txBody>
      </p:sp>
    </p:spTree>
    <p:extLst>
      <p:ext uri="{BB962C8B-B14F-4D97-AF65-F5344CB8AC3E}">
        <p14:creationId xmlns:p14="http://schemas.microsoft.com/office/powerpoint/2010/main" xmlns="" val="3143438789"/>
      </p:ext>
    </p:extLst>
  </p:cSld>
  <p:clrMap bg1="lt1" tx1="dk1" bg2="lt2" tx2="dk2" accent1="accent1" accent2="accent2" accent3="accent3" accent4="accent4" accent5="accent5" accent6="accent6" hlink="hlink" folHlink="folHlink"/>
  <p:sldLayoutIdLst>
    <p:sldLayoutId id="2147483823" r:id="rId1"/>
    <p:sldLayoutId id="2147483824" r:id="rId2"/>
    <p:sldLayoutId id="2147483825" r:id="rId3"/>
    <p:sldLayoutId id="2147483826" r:id="rId4"/>
    <p:sldLayoutId id="2147483827" r:id="rId5"/>
    <p:sldLayoutId id="2147483828" r:id="rId6"/>
    <p:sldLayoutId id="2147483829" r:id="rId7"/>
    <p:sldLayoutId id="2147483830" r:id="rId8"/>
    <p:sldLayoutId id="2147483831" r:id="rId9"/>
    <p:sldLayoutId id="2147483832" r:id="rId10"/>
    <p:sldLayoutId id="2147483833" r:id="rId11"/>
    <p:sldLayoutId id="2147483834" r:id="rId12"/>
    <p:sldLayoutId id="2147483835" r:id="rId13"/>
    <p:sldLayoutId id="2147483836" r:id="rId14"/>
    <p:sldLayoutId id="2147483837" r:id="rId15"/>
    <p:sldLayoutId id="2147483838" r:id="rId16"/>
    <p:sldLayoutId id="2147483839" r:id="rId17"/>
  </p:sldLayoutIdLst>
  <p:txStyles>
    <p:titleStyle>
      <a:lvl1pPr algn="l" defTabSz="457200" rtl="0" eaLnBrk="1" latinLnBrk="0" hangingPunct="1">
        <a:spcBef>
          <a:spcPct val="0"/>
        </a:spcBef>
        <a:buNone/>
        <a:defRPr sz="32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685800" indent="-283464"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96012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23444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150876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18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0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225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24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89.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8.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8.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8.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68.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9.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9.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p:txBody>
          <a:bodyPr>
            <a:normAutofit/>
          </a:bodyPr>
          <a:lstStyle/>
          <a:p>
            <a:r>
              <a:rPr lang="pl-PL" dirty="0"/>
              <a:t/>
            </a:r>
            <a:br>
              <a:rPr lang="pl-PL" dirty="0"/>
            </a:br>
            <a:r>
              <a:rPr lang="pl-PL" dirty="0"/>
              <a:t>Hipoteka </a:t>
            </a:r>
            <a:br>
              <a:rPr lang="pl-PL" dirty="0"/>
            </a:br>
            <a:r>
              <a:rPr lang="pl-PL" dirty="0"/>
              <a:t>Księgi wieczyste</a:t>
            </a:r>
          </a:p>
        </p:txBody>
      </p:sp>
      <p:sp>
        <p:nvSpPr>
          <p:cNvPr id="3" name="Podtytuł 2"/>
          <p:cNvSpPr>
            <a:spLocks noGrp="1"/>
          </p:cNvSpPr>
          <p:nvPr>
            <p:ph type="subTitle" idx="1"/>
          </p:nvPr>
        </p:nvSpPr>
        <p:spPr/>
        <p:txBody>
          <a:bodyPr>
            <a:normAutofit fontScale="77500" lnSpcReduction="20000"/>
          </a:bodyPr>
          <a:lstStyle/>
          <a:p>
            <a:endParaRPr lang="pl-PL" dirty="0"/>
          </a:p>
          <a:p>
            <a:endParaRPr lang="pl-PL" dirty="0"/>
          </a:p>
          <a:p>
            <a:r>
              <a:rPr lang="pl-PL" dirty="0"/>
              <a:t>Mgr Agnieszka Kwiecień-Madej</a:t>
            </a:r>
          </a:p>
        </p:txBody>
      </p:sp>
    </p:spTree>
    <p:extLst>
      <p:ext uri="{BB962C8B-B14F-4D97-AF65-F5344CB8AC3E}">
        <p14:creationId xmlns:p14="http://schemas.microsoft.com/office/powerpoint/2010/main" xmlns="" val="28183769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188640"/>
            <a:ext cx="7283152" cy="216024"/>
          </a:xfrm>
        </p:spPr>
        <p:txBody>
          <a:bodyPr>
            <a:noAutofit/>
          </a:bodyPr>
          <a:lstStyle/>
          <a:p>
            <a:r>
              <a:rPr lang="pl-PL" sz="3800" dirty="0">
                <a:solidFill>
                  <a:srgbClr val="00B050"/>
                </a:solidFill>
              </a:rPr>
              <a:t>Przedmiot hipoteki</a:t>
            </a:r>
          </a:p>
        </p:txBody>
      </p:sp>
      <p:sp>
        <p:nvSpPr>
          <p:cNvPr id="3" name="Symbol zastępczy zawartości 2"/>
          <p:cNvSpPr>
            <a:spLocks noGrp="1"/>
          </p:cNvSpPr>
          <p:nvPr>
            <p:ph idx="1"/>
          </p:nvPr>
        </p:nvSpPr>
        <p:spPr>
          <a:xfrm>
            <a:off x="457200" y="476672"/>
            <a:ext cx="7859216" cy="6048672"/>
          </a:xfrm>
        </p:spPr>
        <p:txBody>
          <a:bodyPr>
            <a:noAutofit/>
          </a:bodyPr>
          <a:lstStyle/>
          <a:p>
            <a:r>
              <a:rPr lang="pl-PL" sz="1800" b="1" dirty="0"/>
              <a:t>nieruchomości  (prawo własności nieruchomości)</a:t>
            </a:r>
            <a:endParaRPr lang="pl-PL" sz="1800" dirty="0"/>
          </a:p>
          <a:p>
            <a:r>
              <a:rPr lang="pl-PL" sz="1800" dirty="0"/>
              <a:t>hipoteka łączna: obciążenie kilku nieruchomości dla zabezpieczenia oznaczonej wierzytelności (hipoteka łączna powstaje z mocy prawa w razie podziału nieruchomości obciążonej jak również w wyniku ustanowienia umownej hipoteki łącznej)</a:t>
            </a:r>
          </a:p>
          <a:p>
            <a:r>
              <a:rPr lang="pl-PL" sz="1800" dirty="0"/>
              <a:t>wierzyciel może według swojego uznania żądać zaspokojenia w całości lub w części z każdej nieruchomości z osobna, z niektórych  z nich lub ze wszystkich łącznie, może również dokonać jej podziału pomiędzy poszczególne nieruchomości (art. 76 ust. 2 KWU) – solidarna odpowiedzialność dłużników</a:t>
            </a:r>
          </a:p>
          <a:p>
            <a:r>
              <a:rPr lang="pl-PL" sz="1800" b="1" dirty="0"/>
              <a:t>udział we współwłasności </a:t>
            </a:r>
            <a:r>
              <a:rPr lang="pl-PL" sz="1800" dirty="0"/>
              <a:t>(również we wspólności takich praw jak użytkowanie wieczyste czy spółdzielcze własnościowe prawo do lokalu)</a:t>
            </a:r>
          </a:p>
          <a:p>
            <a:r>
              <a:rPr lang="pl-PL" sz="1800" dirty="0"/>
              <a:t>Dopuszczalne jest ustanowienie hipoteki obciążającej idealny udział we współwłasności w częściach ułamkowych, niedozwolone jest obciążenie udziału we współwłasności łącznej</a:t>
            </a:r>
          </a:p>
          <a:p>
            <a:r>
              <a:rPr lang="pl-PL" sz="1800" b="1" dirty="0"/>
              <a:t>użytkowanie wieczyste:</a:t>
            </a:r>
          </a:p>
          <a:p>
            <a:r>
              <a:rPr lang="pl-PL" sz="1800" dirty="0"/>
              <a:t>Przedmiotem hipoteki może być także użytkowanie wieczyste wraz z ze znajdującymi się na użytkowanym gruncie budynkami stanowiącymi odrębną własność</a:t>
            </a:r>
          </a:p>
          <a:p>
            <a:r>
              <a:rPr lang="pl-PL" sz="1800" b="1" dirty="0"/>
              <a:t>spółdzielcze własnościowe prawo do lokalu</a:t>
            </a:r>
          </a:p>
          <a:p>
            <a:r>
              <a:rPr lang="pl-PL" sz="1800" b="1" dirty="0"/>
              <a:t>wierzytelność zabezpieczona hipoteką</a:t>
            </a:r>
            <a:endParaRPr lang="pl-PL" sz="1800" dirty="0"/>
          </a:p>
          <a:p>
            <a:endParaRPr lang="pl-PL" sz="1800" dirty="0"/>
          </a:p>
        </p:txBody>
      </p:sp>
    </p:spTree>
    <p:extLst>
      <p:ext uri="{BB962C8B-B14F-4D97-AF65-F5344CB8AC3E}">
        <p14:creationId xmlns:p14="http://schemas.microsoft.com/office/powerpoint/2010/main" xmlns="" val="12619820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p:cNvSpPr>
            <a:spLocks noGrp="1"/>
          </p:cNvSpPr>
          <p:nvPr>
            <p:ph idx="1"/>
          </p:nvPr>
        </p:nvSpPr>
        <p:spPr>
          <a:xfrm>
            <a:off x="457200" y="332656"/>
            <a:ext cx="8147248" cy="6048672"/>
          </a:xfrm>
        </p:spPr>
        <p:txBody>
          <a:bodyPr>
            <a:normAutofit fontScale="77500" lnSpcReduction="20000"/>
          </a:bodyPr>
          <a:lstStyle/>
          <a:p>
            <a:r>
              <a:rPr lang="pl-PL" dirty="0"/>
              <a:t>Wierzytelności zabezpieczone hipoteką:</a:t>
            </a:r>
          </a:p>
          <a:p>
            <a:pPr marL="711200" indent="-347663">
              <a:buFont typeface="Wingdings" pitchFamily="2" charset="2"/>
              <a:buChar char="Ø"/>
            </a:pPr>
            <a:r>
              <a:rPr lang="pl-PL" dirty="0"/>
              <a:t>Istniejące i przyszłe wierzytelności pieniężne np. pieniężne roszczenie odszkodowawcze w tytułu niewykonania lub nienależytego wykonania zobowiązania, roszczenie o zwrot nakładów itp.</a:t>
            </a:r>
          </a:p>
          <a:p>
            <a:pPr marL="711200" indent="-347663">
              <a:buFont typeface="Wingdings" pitchFamily="2" charset="2"/>
              <a:buChar char="Ø"/>
            </a:pPr>
            <a:r>
              <a:rPr lang="pl-PL" dirty="0"/>
              <a:t>Hipoteka zabezpiecza wierzytelność do oznaczonej sumy pieniężnej</a:t>
            </a:r>
          </a:p>
          <a:p>
            <a:pPr marL="363538" indent="-363538"/>
            <a:r>
              <a:rPr lang="pl-PL" dirty="0"/>
              <a:t>Zaspokojenie wierzytelności hipotecznej</a:t>
            </a:r>
          </a:p>
          <a:p>
            <a:pPr marL="711200" indent="-347663">
              <a:buFont typeface="Wingdings" pitchFamily="2" charset="2"/>
              <a:buChar char="Ø"/>
            </a:pPr>
            <a:r>
              <a:rPr lang="pl-PL" dirty="0"/>
              <a:t>według przepisów o sądowym postępowaniu egzekucyjnym, chyba że z nieruchomości dłużnika jest prowadzona egzekucja przez administracyjny organ egzekucyjny (art. 75 KWU)</a:t>
            </a:r>
          </a:p>
          <a:p>
            <a:pPr marL="711200" indent="-347663">
              <a:buFont typeface="Wingdings" pitchFamily="2" charset="2"/>
              <a:buChar char="Ø"/>
            </a:pPr>
            <a:r>
              <a:rPr lang="pl-PL" dirty="0"/>
              <a:t>konieczne jest uzyskanie tytułu wykonawczego (tj. tytułu egzekucyjnego zaopatrzonego w klauzulę wykonalności np. zasądzający wyrok sądowy)</a:t>
            </a:r>
          </a:p>
          <a:p>
            <a:pPr marL="711200" indent="-347663">
              <a:buFont typeface="Wingdings" pitchFamily="2" charset="2"/>
              <a:buChar char="Ø"/>
            </a:pPr>
            <a:r>
              <a:rPr lang="pl-PL" dirty="0"/>
              <a:t>w toku egzekucji następuje: zajęcie nieruchomości, licytacja i przysądzenie własności oraz podział sumy uzyskanej z egzekucji</a:t>
            </a:r>
          </a:p>
          <a:p>
            <a:pPr marL="711200" indent="-347663">
              <a:buFont typeface="Wingdings" pitchFamily="2" charset="2"/>
              <a:buChar char="Ø"/>
            </a:pPr>
            <a:endParaRPr lang="pl-PL" dirty="0"/>
          </a:p>
        </p:txBody>
      </p:sp>
    </p:spTree>
    <p:extLst>
      <p:ext uri="{BB962C8B-B14F-4D97-AF65-F5344CB8AC3E}">
        <p14:creationId xmlns:p14="http://schemas.microsoft.com/office/powerpoint/2010/main" xmlns="" val="6608669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Autofit/>
          </a:bodyPr>
          <a:lstStyle/>
          <a:p>
            <a:r>
              <a:rPr lang="pl-PL" sz="3600" dirty="0">
                <a:solidFill>
                  <a:srgbClr val="00B050"/>
                </a:solidFill>
              </a:rPr>
              <a:t>Wygaśnięcie hipoteki następuje w wyniku:</a:t>
            </a:r>
          </a:p>
        </p:txBody>
      </p:sp>
      <p:sp>
        <p:nvSpPr>
          <p:cNvPr id="3" name="Symbol zastępczy zawartości 2"/>
          <p:cNvSpPr>
            <a:spLocks noGrp="1"/>
          </p:cNvSpPr>
          <p:nvPr>
            <p:ph idx="1"/>
          </p:nvPr>
        </p:nvSpPr>
        <p:spPr>
          <a:xfrm>
            <a:off x="457200" y="1268760"/>
            <a:ext cx="8075240" cy="4857403"/>
          </a:xfrm>
        </p:spPr>
        <p:txBody>
          <a:bodyPr>
            <a:noAutofit/>
          </a:bodyPr>
          <a:lstStyle/>
          <a:p>
            <a:r>
              <a:rPr lang="pl-PL" sz="2300" dirty="0"/>
              <a:t>zrzeczenia się prawa</a:t>
            </a:r>
          </a:p>
          <a:p>
            <a:r>
              <a:rPr lang="pl-PL" sz="2300" dirty="0"/>
              <a:t>konfuzji</a:t>
            </a:r>
          </a:p>
          <a:p>
            <a:r>
              <a:rPr lang="pl-PL" sz="2300" dirty="0"/>
              <a:t>wygaśnięcia wierzytelności zabezpieczonej hipoteką (chyba, że z danego stosunku prawnego mogą powstać w przyszłości kolejne wierzytelności podlegające zabezpieczeniu) -  art. 94 KWU </a:t>
            </a:r>
          </a:p>
          <a:p>
            <a:r>
              <a:rPr lang="pl-PL" sz="2300" dirty="0"/>
              <a:t>upływu 10 lat od wykreślenia hipoteki bez ważnej podstawy prawnej (art. 95 KWU)</a:t>
            </a:r>
          </a:p>
          <a:p>
            <a:r>
              <a:rPr lang="pl-PL" sz="2300" dirty="0"/>
              <a:t>złożenia przez właściciela zabezpieczonej kwoty do depozytu sądowego wraz ze zrzeczeniem się uprawnienia do jej odebrania w przypadku gdy zabezpieczona wierzytelność jest już wymagalna a wierzyciel dopuszcza się zwłoki albo zaspokojenie go napotyka trudne do przezwyciężenia trudności (art. 99 ust. 1 KWU)</a:t>
            </a:r>
          </a:p>
          <a:p>
            <a:pPr>
              <a:buNone/>
            </a:pPr>
            <a:endParaRPr lang="pl-PL" sz="2300" dirty="0"/>
          </a:p>
          <a:p>
            <a:endParaRPr lang="pl-PL" sz="2300" dirty="0"/>
          </a:p>
          <a:p>
            <a:endParaRPr lang="pl-PL" sz="2300" dirty="0"/>
          </a:p>
          <a:p>
            <a:endParaRPr lang="pl-PL" sz="2300" dirty="0"/>
          </a:p>
        </p:txBody>
      </p:sp>
    </p:spTree>
    <p:extLst>
      <p:ext uri="{BB962C8B-B14F-4D97-AF65-F5344CB8AC3E}">
        <p14:creationId xmlns:p14="http://schemas.microsoft.com/office/powerpoint/2010/main" xmlns="" val="24056812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C90BF3F5-7978-4045-892B-D82313890FD9}"/>
              </a:ext>
            </a:extLst>
          </p:cNvPr>
          <p:cNvSpPr>
            <a:spLocks noGrp="1"/>
          </p:cNvSpPr>
          <p:nvPr>
            <p:ph type="title"/>
          </p:nvPr>
        </p:nvSpPr>
        <p:spPr/>
        <p:txBody>
          <a:bodyPr>
            <a:normAutofit fontScale="90000"/>
          </a:bodyPr>
          <a:lstStyle/>
          <a:p>
            <a:r>
              <a:rPr lang="pl-PL" dirty="0">
                <a:solidFill>
                  <a:srgbClr val="00B050"/>
                </a:solidFill>
              </a:rPr>
              <a:t>Rozporządzenie opróżnionym miejscem hipotecznym</a:t>
            </a:r>
          </a:p>
        </p:txBody>
      </p:sp>
      <p:sp>
        <p:nvSpPr>
          <p:cNvPr id="3" name="Symbol zastępczy zawartości 2">
            <a:extLst>
              <a:ext uri="{FF2B5EF4-FFF2-40B4-BE49-F238E27FC236}">
                <a16:creationId xmlns:a16="http://schemas.microsoft.com/office/drawing/2014/main" xmlns="" id="{36EB8714-F8DB-47AA-B195-E50B20FA26FA}"/>
              </a:ext>
            </a:extLst>
          </p:cNvPr>
          <p:cNvSpPr>
            <a:spLocks noGrp="1"/>
          </p:cNvSpPr>
          <p:nvPr>
            <p:ph idx="1"/>
          </p:nvPr>
        </p:nvSpPr>
        <p:spPr>
          <a:xfrm>
            <a:off x="457200" y="1600200"/>
            <a:ext cx="8229600" cy="5069160"/>
          </a:xfrm>
        </p:spPr>
        <p:txBody>
          <a:bodyPr>
            <a:normAutofit fontScale="70000" lnSpcReduction="20000"/>
          </a:bodyPr>
          <a:lstStyle/>
          <a:p>
            <a:r>
              <a:rPr lang="pl-PL" dirty="0"/>
              <a:t>Dotyczy sytuacji gdy prawo własności nieruchomości obciążone jest co najmniej dwiema hipotekami, z których jedna wygasła. </a:t>
            </a:r>
          </a:p>
          <a:p>
            <a:r>
              <a:rPr lang="pl-PL" dirty="0"/>
              <a:t>Od 2009r. Właścicielowi nieruchomości przysługuje w granicach wygasłej hipoteki uprawnienie do rozporządzenia wygasłym miejscem hipotecznym, </a:t>
            </a:r>
          </a:p>
          <a:p>
            <a:r>
              <a:rPr lang="pl-PL" dirty="0"/>
              <a:t>Niedopuszczalne jest zastrzeżenie wyłączające uprawnienie właściciela do rozporządzania opróżnionym miejscem hipotecznym – art. 101(10) UKWH za wyjątkiem sytuacji gdy hipoteka wygasła na skutek egzekucji z nieruchomości – art. 101(3) ust 1.</a:t>
            </a:r>
          </a:p>
          <a:p>
            <a:r>
              <a:rPr lang="pl-PL" dirty="0"/>
              <a:t>Uprawnienie do rozporządzenia opróżnionym miejscem może być zachowane na przyszłość </a:t>
            </a:r>
            <a:r>
              <a:rPr lang="pl-PL" dirty="0">
                <a:sym typeface="Wingdings" panose="05000000000000000000" pitchFamily="2" charset="2"/>
              </a:rPr>
              <a:t> jednocześnie z wykreśleniem hipoteki musi być wpisane do KW  do wpisu wymagana zgoda właściciela nieruchomości. </a:t>
            </a:r>
          </a:p>
          <a:p>
            <a:r>
              <a:rPr lang="pl-PL" dirty="0">
                <a:sym typeface="Wingdings" panose="05000000000000000000" pitchFamily="2" charset="2"/>
              </a:rPr>
              <a:t>Rozporządzenie nie dotyczy hipoteki na wierzytelności hipotecznej, </a:t>
            </a:r>
            <a:endParaRPr lang="pl-PL" dirty="0"/>
          </a:p>
        </p:txBody>
      </p:sp>
    </p:spTree>
    <p:extLst>
      <p:ext uri="{BB962C8B-B14F-4D97-AF65-F5344CB8AC3E}">
        <p14:creationId xmlns:p14="http://schemas.microsoft.com/office/powerpoint/2010/main" xmlns="" val="36944161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5811D87E-9B8E-4765-B592-9C3E4D09EDE9}"/>
              </a:ext>
            </a:extLst>
          </p:cNvPr>
          <p:cNvSpPr>
            <a:spLocks noGrp="1"/>
          </p:cNvSpPr>
          <p:nvPr>
            <p:ph type="title"/>
          </p:nvPr>
        </p:nvSpPr>
        <p:spPr/>
        <p:txBody>
          <a:bodyPr>
            <a:normAutofit/>
          </a:bodyPr>
          <a:lstStyle/>
          <a:p>
            <a:r>
              <a:rPr lang="pl-PL" dirty="0">
                <a:solidFill>
                  <a:srgbClr val="0070C0"/>
                </a:solidFill>
              </a:rPr>
              <a:t>Pojęcie i funkcja Ksiąg Wieczystych</a:t>
            </a:r>
          </a:p>
        </p:txBody>
      </p:sp>
      <p:sp>
        <p:nvSpPr>
          <p:cNvPr id="3" name="Symbol zastępczy zawartości 2">
            <a:extLst>
              <a:ext uri="{FF2B5EF4-FFF2-40B4-BE49-F238E27FC236}">
                <a16:creationId xmlns:a16="http://schemas.microsoft.com/office/drawing/2014/main" xmlns="" id="{E4CA5633-454C-403D-9D8E-ADFEA8CFB094}"/>
              </a:ext>
            </a:extLst>
          </p:cNvPr>
          <p:cNvSpPr>
            <a:spLocks noGrp="1"/>
          </p:cNvSpPr>
          <p:nvPr>
            <p:ph idx="1"/>
          </p:nvPr>
        </p:nvSpPr>
        <p:spPr/>
        <p:txBody>
          <a:bodyPr>
            <a:normAutofit/>
          </a:bodyPr>
          <a:lstStyle/>
          <a:p>
            <a:r>
              <a:rPr lang="pl-PL" dirty="0"/>
              <a:t>Księgi wieczyste prowadzi się w celu ustalenia stanu prawnego nieruchomości (art. 1 ust. 1 UKWH) oraz spółdzielczego własnościowego prawa do lokalu (art. 1 ust. 3 UKWH)</a:t>
            </a:r>
          </a:p>
          <a:p>
            <a:r>
              <a:rPr lang="pl-PL" dirty="0"/>
              <a:t>Księgi prowadzone są </a:t>
            </a:r>
            <a:r>
              <a:rPr lang="pl-PL" b="1" u="sng" dirty="0">
                <a:solidFill>
                  <a:srgbClr val="0070C0"/>
                </a:solidFill>
              </a:rPr>
              <a:t>dla nieruchomości</a:t>
            </a:r>
            <a:r>
              <a:rPr lang="pl-PL" dirty="0">
                <a:solidFill>
                  <a:srgbClr val="0070C0"/>
                </a:solidFill>
              </a:rPr>
              <a:t> </a:t>
            </a:r>
            <a:r>
              <a:rPr lang="pl-PL" dirty="0"/>
              <a:t>– art. 1 ust 2 UKWH brzmienie od 1.07.2016r. – przyporządkowanie księgi do rzeczy, a nie do osoby</a:t>
            </a:r>
          </a:p>
          <a:p>
            <a:pPr marL="0" indent="0">
              <a:buNone/>
            </a:pPr>
            <a:endParaRPr lang="pl-PL" dirty="0"/>
          </a:p>
          <a:p>
            <a:endParaRPr lang="pl-PL" dirty="0"/>
          </a:p>
        </p:txBody>
      </p:sp>
    </p:spTree>
    <p:extLst>
      <p:ext uri="{BB962C8B-B14F-4D97-AF65-F5344CB8AC3E}">
        <p14:creationId xmlns:p14="http://schemas.microsoft.com/office/powerpoint/2010/main" xmlns="" val="1821050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39465FB8-77E8-4F86-8EC6-AC3DA93A2808}"/>
              </a:ext>
            </a:extLst>
          </p:cNvPr>
          <p:cNvSpPr>
            <a:spLocks noGrp="1"/>
          </p:cNvSpPr>
          <p:nvPr>
            <p:ph type="title"/>
          </p:nvPr>
        </p:nvSpPr>
        <p:spPr/>
        <p:txBody>
          <a:bodyPr>
            <a:normAutofit fontScale="90000"/>
          </a:bodyPr>
          <a:lstStyle/>
          <a:p>
            <a:r>
              <a:rPr lang="pl-PL" dirty="0">
                <a:solidFill>
                  <a:srgbClr val="0070C0"/>
                </a:solidFill>
              </a:rPr>
              <a:t>Ustalenie stanu prawnego nieruchomości</a:t>
            </a:r>
          </a:p>
        </p:txBody>
      </p:sp>
      <p:sp>
        <p:nvSpPr>
          <p:cNvPr id="3" name="Symbol zastępczy zawartości 2">
            <a:extLst>
              <a:ext uri="{FF2B5EF4-FFF2-40B4-BE49-F238E27FC236}">
                <a16:creationId xmlns:a16="http://schemas.microsoft.com/office/drawing/2014/main" xmlns="" id="{363902E5-4453-4E65-8D50-852598FC7484}"/>
              </a:ext>
            </a:extLst>
          </p:cNvPr>
          <p:cNvSpPr>
            <a:spLocks noGrp="1"/>
          </p:cNvSpPr>
          <p:nvPr>
            <p:ph idx="1"/>
          </p:nvPr>
        </p:nvSpPr>
        <p:spPr/>
        <p:txBody>
          <a:bodyPr>
            <a:normAutofit fontScale="92500" lnSpcReduction="10000"/>
          </a:bodyPr>
          <a:lstStyle/>
          <a:p>
            <a:r>
              <a:rPr lang="pl-PL" dirty="0"/>
              <a:t>Ujawnieniu w księdze wieczystej podlegają:</a:t>
            </a:r>
          </a:p>
          <a:p>
            <a:pPr lvl="1"/>
            <a:r>
              <a:rPr lang="pl-PL" dirty="0"/>
              <a:t>Prawa rzeczowe odnoszące się do nieruchomości</a:t>
            </a:r>
          </a:p>
          <a:p>
            <a:pPr lvl="2"/>
            <a:r>
              <a:rPr lang="pl-PL" dirty="0"/>
              <a:t>Prawo własności,</a:t>
            </a:r>
          </a:p>
          <a:p>
            <a:pPr lvl="2"/>
            <a:r>
              <a:rPr lang="pl-PL" dirty="0"/>
              <a:t>Prawo użytkowania wieczystego,</a:t>
            </a:r>
          </a:p>
          <a:p>
            <a:pPr lvl="2"/>
            <a:r>
              <a:rPr lang="pl-PL" dirty="0"/>
              <a:t>Ograniczone prawa rzeczowe</a:t>
            </a:r>
          </a:p>
          <a:p>
            <a:pPr lvl="2"/>
            <a:r>
              <a:rPr lang="pl-PL" dirty="0"/>
              <a:t>Spółdzielcze własnościowe prawo do lokalu </a:t>
            </a:r>
          </a:p>
          <a:p>
            <a:pPr marL="914400" lvl="2" indent="0">
              <a:buNone/>
            </a:pPr>
            <a:r>
              <a:rPr lang="pl-PL" dirty="0"/>
              <a:t>Pierwszeństwo ograniczonych praw rzeczowych  - decydujący moment </a:t>
            </a:r>
            <a:r>
              <a:rPr lang="pl-PL" dirty="0">
                <a:solidFill>
                  <a:srgbClr val="0070C0"/>
                </a:solidFill>
              </a:rPr>
              <a:t>złożenia wniosku o wpis.</a:t>
            </a:r>
            <a:endParaRPr lang="pl-PL" dirty="0"/>
          </a:p>
          <a:p>
            <a:pPr lvl="1"/>
            <a:r>
              <a:rPr lang="pl-PL" dirty="0"/>
              <a:t>Prawa osobiste i roszczenia </a:t>
            </a:r>
          </a:p>
          <a:p>
            <a:pPr lvl="2"/>
            <a:r>
              <a:rPr lang="pl-PL" dirty="0"/>
              <a:t>prawo najmu, dzierżawy, odkupu, pierwokupu, dożywocia, roszczenie o przeniesienie własności, ustanowienie ograniczonego prawa rzeczowego</a:t>
            </a:r>
          </a:p>
        </p:txBody>
      </p:sp>
    </p:spTree>
    <p:extLst>
      <p:ext uri="{BB962C8B-B14F-4D97-AF65-F5344CB8AC3E}">
        <p14:creationId xmlns:p14="http://schemas.microsoft.com/office/powerpoint/2010/main" xmlns="" val="25278798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83209C27-8F4C-4F38-9949-09CE62A45C9F}"/>
              </a:ext>
            </a:extLst>
          </p:cNvPr>
          <p:cNvSpPr>
            <a:spLocks noGrp="1"/>
          </p:cNvSpPr>
          <p:nvPr>
            <p:ph type="title"/>
          </p:nvPr>
        </p:nvSpPr>
        <p:spPr/>
        <p:txBody>
          <a:bodyPr>
            <a:normAutofit fontScale="90000"/>
          </a:bodyPr>
          <a:lstStyle/>
          <a:p>
            <a:r>
              <a:rPr lang="pl-PL" dirty="0">
                <a:solidFill>
                  <a:srgbClr val="0070C0"/>
                </a:solidFill>
              </a:rPr>
              <a:t>Zasada jawności ksiąg wieczystych – art. 2 UKWH</a:t>
            </a:r>
          </a:p>
        </p:txBody>
      </p:sp>
      <p:sp>
        <p:nvSpPr>
          <p:cNvPr id="3" name="Symbol zastępczy zawartości 2">
            <a:extLst>
              <a:ext uri="{FF2B5EF4-FFF2-40B4-BE49-F238E27FC236}">
                <a16:creationId xmlns:a16="http://schemas.microsoft.com/office/drawing/2014/main" xmlns="" id="{3E21A071-FD4D-459A-B5F1-B2F50281C814}"/>
              </a:ext>
            </a:extLst>
          </p:cNvPr>
          <p:cNvSpPr>
            <a:spLocks noGrp="1"/>
          </p:cNvSpPr>
          <p:nvPr>
            <p:ph idx="1"/>
          </p:nvPr>
        </p:nvSpPr>
        <p:spPr/>
        <p:txBody>
          <a:bodyPr/>
          <a:lstStyle/>
          <a:p>
            <a:r>
              <a:rPr lang="pl-PL" dirty="0"/>
              <a:t>Pewność i bezpieczeństwo obrotu prawnego, </a:t>
            </a:r>
          </a:p>
          <a:p>
            <a:pPr marL="0" indent="0">
              <a:buNone/>
            </a:pPr>
            <a:endParaRPr lang="pl-PL" dirty="0"/>
          </a:p>
        </p:txBody>
      </p:sp>
      <p:graphicFrame>
        <p:nvGraphicFramePr>
          <p:cNvPr id="4" name="Diagram 3">
            <a:extLst>
              <a:ext uri="{FF2B5EF4-FFF2-40B4-BE49-F238E27FC236}">
                <a16:creationId xmlns:a16="http://schemas.microsoft.com/office/drawing/2014/main" xmlns="" id="{A8B093D4-019C-48A8-8A77-D1774C6EBF5B}"/>
              </a:ext>
            </a:extLst>
          </p:cNvPr>
          <p:cNvGraphicFramePr/>
          <p:nvPr>
            <p:extLst>
              <p:ext uri="{D42A27DB-BD31-4B8C-83A1-F6EECF244321}">
                <p14:modId xmlns:p14="http://schemas.microsoft.com/office/powerpoint/2010/main" xmlns="" val="199043207"/>
              </p:ext>
            </p:extLst>
          </p:nvPr>
        </p:nvGraphicFramePr>
        <p:xfrm>
          <a:off x="457200" y="2132856"/>
          <a:ext cx="7931224" cy="38479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28651494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5C9A2917-0496-4519-A769-229B7A22F66D}"/>
              </a:ext>
            </a:extLst>
          </p:cNvPr>
          <p:cNvSpPr>
            <a:spLocks noGrp="1"/>
          </p:cNvSpPr>
          <p:nvPr>
            <p:ph type="title"/>
          </p:nvPr>
        </p:nvSpPr>
        <p:spPr/>
        <p:txBody>
          <a:bodyPr>
            <a:normAutofit fontScale="90000"/>
          </a:bodyPr>
          <a:lstStyle/>
          <a:p>
            <a:r>
              <a:rPr lang="pl-PL" dirty="0">
                <a:solidFill>
                  <a:srgbClr val="0070C0"/>
                </a:solidFill>
              </a:rPr>
              <a:t>Domniemania związane z materialną jawnością KW</a:t>
            </a:r>
          </a:p>
        </p:txBody>
      </p:sp>
      <p:sp>
        <p:nvSpPr>
          <p:cNvPr id="3" name="Symbol zastępczy zawartości 2">
            <a:extLst>
              <a:ext uri="{FF2B5EF4-FFF2-40B4-BE49-F238E27FC236}">
                <a16:creationId xmlns:a16="http://schemas.microsoft.com/office/drawing/2014/main" xmlns="" id="{D564074D-EA96-443A-9912-15CF3B605AA7}"/>
              </a:ext>
            </a:extLst>
          </p:cNvPr>
          <p:cNvSpPr>
            <a:spLocks noGrp="1"/>
          </p:cNvSpPr>
          <p:nvPr>
            <p:ph idx="1"/>
          </p:nvPr>
        </p:nvSpPr>
        <p:spPr/>
        <p:txBody>
          <a:bodyPr>
            <a:normAutofit fontScale="77500" lnSpcReduction="20000"/>
          </a:bodyPr>
          <a:lstStyle/>
          <a:p>
            <a:r>
              <a:rPr lang="pl-PL" dirty="0"/>
              <a:t>Domniemanie zgodności treści księgi wieczystej z rzeczywistym stanem prawnym – art. 3 ust. 1 UKWH</a:t>
            </a:r>
          </a:p>
          <a:p>
            <a:r>
              <a:rPr lang="pl-PL" dirty="0"/>
              <a:t>Domniemanie nieistnienia wykreślonego prawa – art. 3 ust. 2 UKWH</a:t>
            </a:r>
          </a:p>
          <a:p>
            <a:r>
              <a:rPr lang="pl-PL" dirty="0"/>
              <a:t>Domniemania prawne wzruszalne,</a:t>
            </a:r>
          </a:p>
          <a:p>
            <a:r>
              <a:rPr lang="pl-PL" dirty="0"/>
              <a:t>Postępowanie o uzgodnienie stanu prawnego ujawnionego w KW z rzeczywistym stanem prawnym – art. 10 UKWU i innym postępowaniu, w którym ma to znaczenie dla rozstrzygnięcia sprawy. – różny zakres skutków obu rodzajów postępowań,</a:t>
            </a:r>
          </a:p>
          <a:p>
            <a:r>
              <a:rPr lang="pl-PL" dirty="0"/>
              <a:t>Art. 4 UKWH – zakaz powoływania się na domniemanie wynikające z posiadania przeciwko domniemaniu wynikającemu z wpisu do KW,</a:t>
            </a:r>
          </a:p>
        </p:txBody>
      </p:sp>
    </p:spTree>
    <p:extLst>
      <p:ext uri="{BB962C8B-B14F-4D97-AF65-F5344CB8AC3E}">
        <p14:creationId xmlns:p14="http://schemas.microsoft.com/office/powerpoint/2010/main" xmlns="" val="2112786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14527E40-97F4-4C6B-AFE4-0A9F9B6FF4C3}"/>
              </a:ext>
            </a:extLst>
          </p:cNvPr>
          <p:cNvSpPr>
            <a:spLocks noGrp="1"/>
          </p:cNvSpPr>
          <p:nvPr>
            <p:ph type="title"/>
          </p:nvPr>
        </p:nvSpPr>
        <p:spPr/>
        <p:txBody>
          <a:bodyPr/>
          <a:lstStyle/>
          <a:p>
            <a:r>
              <a:rPr lang="pl-PL" dirty="0">
                <a:solidFill>
                  <a:srgbClr val="0070C0"/>
                </a:solidFill>
              </a:rPr>
              <a:t>Charakter wpisu do KW</a:t>
            </a:r>
          </a:p>
        </p:txBody>
      </p:sp>
      <p:graphicFrame>
        <p:nvGraphicFramePr>
          <p:cNvPr id="4" name="Symbol zastępczy zawartości 3">
            <a:extLst>
              <a:ext uri="{FF2B5EF4-FFF2-40B4-BE49-F238E27FC236}">
                <a16:creationId xmlns:a16="http://schemas.microsoft.com/office/drawing/2014/main" xmlns="" id="{4A835AC9-E553-4476-9264-B148C37283D8}"/>
              </a:ext>
            </a:extLst>
          </p:cNvPr>
          <p:cNvGraphicFramePr>
            <a:graphicFrameLocks noGrp="1"/>
          </p:cNvGraphicFramePr>
          <p:nvPr>
            <p:ph idx="1"/>
            <p:extLst>
              <p:ext uri="{D42A27DB-BD31-4B8C-83A1-F6EECF244321}">
                <p14:modId xmlns:p14="http://schemas.microsoft.com/office/powerpoint/2010/main" xmlns="" val="1039144061"/>
              </p:ext>
            </p:extLst>
          </p:nvPr>
        </p:nvGraphicFramePr>
        <p:xfrm>
          <a:off x="457200" y="1600200"/>
          <a:ext cx="8229600" cy="52131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xmlns="" val="8916627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A1AC53C0-F480-439A-9346-234123D8BAFA}"/>
              </a:ext>
            </a:extLst>
          </p:cNvPr>
          <p:cNvSpPr>
            <a:spLocks noGrp="1"/>
          </p:cNvSpPr>
          <p:nvPr>
            <p:ph type="title"/>
          </p:nvPr>
        </p:nvSpPr>
        <p:spPr/>
        <p:txBody>
          <a:bodyPr/>
          <a:lstStyle/>
          <a:p>
            <a:r>
              <a:rPr lang="pl-PL" dirty="0">
                <a:solidFill>
                  <a:srgbClr val="0070C0"/>
                </a:solidFill>
              </a:rPr>
              <a:t>Podstawa wpisu</a:t>
            </a:r>
          </a:p>
        </p:txBody>
      </p:sp>
      <p:sp>
        <p:nvSpPr>
          <p:cNvPr id="3" name="Symbol zastępczy zawartości 2">
            <a:extLst>
              <a:ext uri="{FF2B5EF4-FFF2-40B4-BE49-F238E27FC236}">
                <a16:creationId xmlns:a16="http://schemas.microsoft.com/office/drawing/2014/main" xmlns="" id="{37B05AA1-59BE-4D3E-88B6-1377D7C6E27B}"/>
              </a:ext>
            </a:extLst>
          </p:cNvPr>
          <p:cNvSpPr>
            <a:spLocks noGrp="1"/>
          </p:cNvSpPr>
          <p:nvPr>
            <p:ph idx="1"/>
          </p:nvPr>
        </p:nvSpPr>
        <p:spPr/>
        <p:txBody>
          <a:bodyPr>
            <a:normAutofit fontScale="77500" lnSpcReduction="20000"/>
          </a:bodyPr>
          <a:lstStyle/>
          <a:p>
            <a:r>
              <a:rPr lang="pl-PL" dirty="0"/>
              <a:t>Zasada: art. 31 ust. 1 UKWH – dokument z podpisem notarialnie poświadczonym, chyba że przepis przewiduje inną formę szczególną</a:t>
            </a:r>
          </a:p>
          <a:p>
            <a:r>
              <a:rPr lang="pl-PL" dirty="0"/>
              <a:t>Usunięcie stanu niezgodności  między treścią księgi a rzeczywistym stanem prawnym – orzeczenie sądu lub inne odpowiednie dokumenty – art. 31 ust. 2 UKWH</a:t>
            </a:r>
          </a:p>
          <a:p>
            <a:r>
              <a:rPr lang="pl-PL" dirty="0"/>
              <a:t>Wpis ograniczonego prawa rzeczowego – oświadczenie właściciela – uwaga na art. 33 UKWH,</a:t>
            </a:r>
          </a:p>
          <a:p>
            <a:r>
              <a:rPr lang="pl-PL" dirty="0"/>
              <a:t>Wpis prawa osobistego lub roszczenia – oświadczenie woli właściciela lub zgoda na wpis roszczenia</a:t>
            </a:r>
          </a:p>
          <a:p>
            <a:r>
              <a:rPr lang="pl-PL" dirty="0"/>
              <a:t>Zmiana pierwszeństwa – jeśli ustąpieniem pierwszeństwa mają być objęte prawa innej osoby – zgoda tej osoby,</a:t>
            </a:r>
          </a:p>
        </p:txBody>
      </p:sp>
    </p:spTree>
    <p:extLst>
      <p:ext uri="{BB962C8B-B14F-4D97-AF65-F5344CB8AC3E}">
        <p14:creationId xmlns:p14="http://schemas.microsoft.com/office/powerpoint/2010/main" xmlns="" val="10430302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ZABEZPIECZENIE WIERZYTELNOŚCI</a:t>
            </a:r>
          </a:p>
        </p:txBody>
      </p:sp>
      <p:sp>
        <p:nvSpPr>
          <p:cNvPr id="3" name="Symbol zastępczy zawartości 2"/>
          <p:cNvSpPr>
            <a:spLocks noGrp="1"/>
          </p:cNvSpPr>
          <p:nvPr>
            <p:ph idx="1"/>
          </p:nvPr>
        </p:nvSpPr>
        <p:spPr>
          <a:xfrm>
            <a:off x="866441" y="2489200"/>
            <a:ext cx="7449975" cy="4036144"/>
          </a:xfrm>
        </p:spPr>
        <p:txBody>
          <a:bodyPr>
            <a:normAutofit fontScale="92500" lnSpcReduction="10000"/>
          </a:bodyPr>
          <a:lstStyle/>
          <a:p>
            <a:r>
              <a:rPr lang="pl-PL" dirty="0"/>
              <a:t>353 par 1 KC – prawo wierzyciela do żądania od dłużnika świadczenia, obowiązek dłużnika do jego spełnienia,</a:t>
            </a:r>
          </a:p>
          <a:p>
            <a:r>
              <a:rPr lang="pl-PL" dirty="0"/>
              <a:t>Odpowiedzialność osobista za dług – całym majątkiem dłużnika,</a:t>
            </a:r>
          </a:p>
          <a:p>
            <a:r>
              <a:rPr lang="pl-PL" dirty="0"/>
              <a:t>Zabezpieczenia osobiste i rzeczowe długu,</a:t>
            </a:r>
          </a:p>
          <a:p>
            <a:r>
              <a:rPr lang="pl-PL" dirty="0"/>
              <a:t>Zabezpieczenia osobiste – obok dłużnika „głównego”, odpowiedzialność osobistą całym majątkiem ponosi dłużnik „dodatkowy” – osoba trzecia np. poręczenie, weksel własny in blanco, przystąpienie do długu, przelew wierzytelności na zabezpieczenie,</a:t>
            </a:r>
          </a:p>
          <a:p>
            <a:r>
              <a:rPr lang="pl-PL" dirty="0">
                <a:solidFill>
                  <a:srgbClr val="0070C0"/>
                </a:solidFill>
              </a:rPr>
              <a:t>Zabezpieczenia rzeczowe – odpowiedzialność określoną rzeczą właściciela tej rzeczy, bez względu na to czy jest dłużnikiem głównym czy osobą trzecią np. zastaw, hipoteka, prawo zatrzymania, przewłaszczenie na zabezpieczenie, zastrzeżenie własności rzeczy sprzedanej .  </a:t>
            </a:r>
            <a:endParaRPr lang="pl-PL" dirty="0"/>
          </a:p>
        </p:txBody>
      </p:sp>
    </p:spTree>
    <p:extLst>
      <p:ext uri="{BB962C8B-B14F-4D97-AF65-F5344CB8AC3E}">
        <p14:creationId xmlns:p14="http://schemas.microsoft.com/office/powerpoint/2010/main" xmlns="" val="13162345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DE8586FA-038C-40FB-BA8B-B150E795D816}"/>
              </a:ext>
            </a:extLst>
          </p:cNvPr>
          <p:cNvSpPr>
            <a:spLocks noGrp="1"/>
          </p:cNvSpPr>
          <p:nvPr>
            <p:ph type="title"/>
          </p:nvPr>
        </p:nvSpPr>
        <p:spPr/>
        <p:txBody>
          <a:bodyPr>
            <a:normAutofit fontScale="90000"/>
          </a:bodyPr>
          <a:lstStyle/>
          <a:p>
            <a:r>
              <a:rPr lang="pl-PL" dirty="0">
                <a:solidFill>
                  <a:srgbClr val="0070C0"/>
                </a:solidFill>
              </a:rPr>
              <a:t>Rękojmia wiary publicznej ksiąg wieczystych</a:t>
            </a:r>
          </a:p>
        </p:txBody>
      </p:sp>
      <p:sp>
        <p:nvSpPr>
          <p:cNvPr id="3" name="Symbol zastępczy zawartości 2">
            <a:extLst>
              <a:ext uri="{FF2B5EF4-FFF2-40B4-BE49-F238E27FC236}">
                <a16:creationId xmlns:a16="http://schemas.microsoft.com/office/drawing/2014/main" xmlns="" id="{31B872C7-FF6E-4DB9-BC2E-A42F690356D1}"/>
              </a:ext>
            </a:extLst>
          </p:cNvPr>
          <p:cNvSpPr>
            <a:spLocks noGrp="1"/>
          </p:cNvSpPr>
          <p:nvPr>
            <p:ph idx="1"/>
          </p:nvPr>
        </p:nvSpPr>
        <p:spPr/>
        <p:txBody>
          <a:bodyPr>
            <a:normAutofit lnSpcReduction="10000"/>
          </a:bodyPr>
          <a:lstStyle/>
          <a:p>
            <a:r>
              <a:rPr lang="pl-PL" dirty="0"/>
              <a:t>Funkcja gwarancyjna KW, zapewnienie bezpieczeństwa obrotu, </a:t>
            </a:r>
          </a:p>
          <a:p>
            <a:r>
              <a:rPr lang="pl-PL" dirty="0">
                <a:solidFill>
                  <a:srgbClr val="0070C0"/>
                </a:solidFill>
              </a:rPr>
              <a:t>Gdy zachodzi niezgodność pomiędzy stanem prawnym ujawnionym w KW, a rzeczywistym stanem prawnym, treść księgi rozstrzyga na korzyść tego, kto przez czynność prawną z osobą uprawnioną według treści księgi nabył własność lub inne prawo rzeczowe – art. 5 UKWH</a:t>
            </a:r>
          </a:p>
        </p:txBody>
      </p:sp>
    </p:spTree>
    <p:extLst>
      <p:ext uri="{BB962C8B-B14F-4D97-AF65-F5344CB8AC3E}">
        <p14:creationId xmlns:p14="http://schemas.microsoft.com/office/powerpoint/2010/main" xmlns="" val="27544598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A0FD063E-AE03-4A9E-BD6F-2E032E718681}"/>
              </a:ext>
            </a:extLst>
          </p:cNvPr>
          <p:cNvSpPr>
            <a:spLocks noGrp="1"/>
          </p:cNvSpPr>
          <p:nvPr>
            <p:ph type="title"/>
          </p:nvPr>
        </p:nvSpPr>
        <p:spPr/>
        <p:txBody>
          <a:bodyPr/>
          <a:lstStyle/>
          <a:p>
            <a:r>
              <a:rPr lang="pl-PL" dirty="0">
                <a:solidFill>
                  <a:srgbClr val="0070C0"/>
                </a:solidFill>
              </a:rPr>
              <a:t>Wyłączenia z zakresu rękojmi</a:t>
            </a:r>
          </a:p>
        </p:txBody>
      </p:sp>
      <p:sp>
        <p:nvSpPr>
          <p:cNvPr id="3" name="Symbol zastępczy zawartości 2">
            <a:extLst>
              <a:ext uri="{FF2B5EF4-FFF2-40B4-BE49-F238E27FC236}">
                <a16:creationId xmlns:a16="http://schemas.microsoft.com/office/drawing/2014/main" xmlns="" id="{3E78B3B4-8C89-456A-9A97-B983FAFE0FFD}"/>
              </a:ext>
            </a:extLst>
          </p:cNvPr>
          <p:cNvSpPr>
            <a:spLocks noGrp="1"/>
          </p:cNvSpPr>
          <p:nvPr>
            <p:ph idx="1"/>
          </p:nvPr>
        </p:nvSpPr>
        <p:spPr>
          <a:xfrm>
            <a:off x="457200" y="1600200"/>
            <a:ext cx="8363272" cy="4997152"/>
          </a:xfrm>
        </p:spPr>
        <p:txBody>
          <a:bodyPr>
            <a:normAutofit fontScale="85000" lnSpcReduction="20000"/>
          </a:bodyPr>
          <a:lstStyle/>
          <a:p>
            <a:pPr lvl="1"/>
            <a:r>
              <a:rPr lang="pl-PL" dirty="0"/>
              <a:t>Rozporządzenia nieodpłatne,</a:t>
            </a:r>
          </a:p>
          <a:p>
            <a:pPr lvl="1"/>
            <a:r>
              <a:rPr lang="pl-PL" dirty="0"/>
              <a:t>Dokonane na rzecz nabywcy działającego w złej wierze,</a:t>
            </a:r>
          </a:p>
          <a:p>
            <a:pPr lvl="2"/>
            <a:r>
              <a:rPr lang="pl-PL" dirty="0"/>
              <a:t> Art. 6 ust. 2 UKWH – definicja legalna złej wiary – w złej wierze jest ten, kto wie, że treść KW jest niezgodna z rzeczywistym stanem prawnym, jak też ten kto z łatwością mógł się o tym dowiedzieć.  </a:t>
            </a:r>
          </a:p>
          <a:p>
            <a:pPr lvl="1"/>
            <a:r>
              <a:rPr lang="pl-PL" dirty="0"/>
              <a:t>Nie działa przeciwko prawom, które obciążają nieruchomość z mocy ustawy, niezależnie od wpisu, prawu dożywocia, służebnościom ustanowionym na podstawie decyzji właściwego organu admin., służebnościom drogi koniecznej, bądź ustanowionym w związku z przekroczeniem granic przy wznoszeniu budynku lub urządzenia, jak też służebnościom </a:t>
            </a:r>
            <a:r>
              <a:rPr lang="pl-PL" dirty="0" err="1"/>
              <a:t>przesyłu</a:t>
            </a:r>
            <a:r>
              <a:rPr lang="pl-PL" dirty="0"/>
              <a:t> – art. 7 UKWH</a:t>
            </a:r>
          </a:p>
          <a:p>
            <a:pPr lvl="1"/>
            <a:r>
              <a:rPr lang="pl-PL" dirty="0"/>
              <a:t>Działanie rękojmi wyłącza </a:t>
            </a:r>
            <a:r>
              <a:rPr lang="pl-PL" dirty="0">
                <a:solidFill>
                  <a:srgbClr val="0070C0"/>
                </a:solidFill>
              </a:rPr>
              <a:t>wzmianka</a:t>
            </a:r>
            <a:r>
              <a:rPr lang="pl-PL" dirty="0"/>
              <a:t> o wniosku, skardze na orzeczenie referendarza, apelacji lub kasacji oraz </a:t>
            </a:r>
            <a:r>
              <a:rPr lang="pl-PL" dirty="0">
                <a:solidFill>
                  <a:srgbClr val="0070C0"/>
                </a:solidFill>
              </a:rPr>
              <a:t>ostrzeżenie</a:t>
            </a:r>
            <a:r>
              <a:rPr lang="pl-PL" dirty="0"/>
              <a:t> o niezgodności stanu prawnego ujawnionego w KW z rzeczywistym stanem prawnym – art. 8 UKWH,</a:t>
            </a:r>
          </a:p>
        </p:txBody>
      </p:sp>
    </p:spTree>
    <p:extLst>
      <p:ext uri="{BB962C8B-B14F-4D97-AF65-F5344CB8AC3E}">
        <p14:creationId xmlns:p14="http://schemas.microsoft.com/office/powerpoint/2010/main" xmlns="" val="7681388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2DB2FDC4-37A4-47BE-B522-EEE45AF1811F}"/>
              </a:ext>
            </a:extLst>
          </p:cNvPr>
          <p:cNvSpPr>
            <a:spLocks noGrp="1"/>
          </p:cNvSpPr>
          <p:nvPr>
            <p:ph type="title"/>
          </p:nvPr>
        </p:nvSpPr>
        <p:spPr>
          <a:xfrm>
            <a:off x="457200" y="274638"/>
            <a:ext cx="8229600" cy="634082"/>
          </a:xfrm>
        </p:spPr>
        <p:txBody>
          <a:bodyPr>
            <a:normAutofit fontScale="90000"/>
          </a:bodyPr>
          <a:lstStyle/>
          <a:p>
            <a:r>
              <a:rPr lang="pl-PL" dirty="0"/>
              <a:t>kazus</a:t>
            </a:r>
          </a:p>
        </p:txBody>
      </p:sp>
      <p:sp>
        <p:nvSpPr>
          <p:cNvPr id="3" name="Symbol zastępczy zawartości 2">
            <a:extLst>
              <a:ext uri="{FF2B5EF4-FFF2-40B4-BE49-F238E27FC236}">
                <a16:creationId xmlns:a16="http://schemas.microsoft.com/office/drawing/2014/main" xmlns="" id="{A9DBE3D5-8EC2-4D26-B528-0E67033D442B}"/>
              </a:ext>
            </a:extLst>
          </p:cNvPr>
          <p:cNvSpPr>
            <a:spLocks noGrp="1"/>
          </p:cNvSpPr>
          <p:nvPr>
            <p:ph idx="1"/>
          </p:nvPr>
        </p:nvSpPr>
        <p:spPr>
          <a:xfrm>
            <a:off x="457200" y="908720"/>
            <a:ext cx="8229600" cy="5760640"/>
          </a:xfrm>
        </p:spPr>
        <p:txBody>
          <a:bodyPr>
            <a:normAutofit fontScale="77500" lnSpcReduction="20000"/>
          </a:bodyPr>
          <a:lstStyle/>
          <a:p>
            <a:r>
              <a:rPr lang="pl-PL" dirty="0"/>
              <a:t>Michał i Wiktor są współwłaścicielami nieruchomości gruntowej w A. Michałowi przysługuje ¾ udziału we współwłasności, a Wiktorowi udział w wysokości ¼. W dniu 12 lipca 2016r. Michał zawarł z bankiem X umowę kredytową na sfinansowanie zakupu mieszkania. W celu zabezpieczenia kredytu, złożył pisemne oświadczenie o ustanowieniu hipoteki na przysługującym mu prawie w nieruchomości w A. Wniosek o wpisanie hipoteki wpłynął do Wydziału Ksiąg Wieczystych Sądu Rejonowego w A. w dniu 18 sierpnia 2016r., a postanowienie Sądu uwzględniające wniosek uprawomocniło się w dniu 16 października 2016r.</a:t>
            </a:r>
          </a:p>
          <a:p>
            <a:pPr marL="514350" indent="-514350">
              <a:buAutoNum type="arabicPeriod"/>
            </a:pPr>
            <a:r>
              <a:rPr lang="pl-PL" dirty="0"/>
              <a:t>Czy Michał może ustanowić hipotekę bez zgody Wiktora?</a:t>
            </a:r>
          </a:p>
          <a:p>
            <a:pPr marL="514350" indent="-514350">
              <a:buAutoNum type="arabicPeriod"/>
            </a:pPr>
            <a:r>
              <a:rPr lang="pl-PL" dirty="0"/>
              <a:t>Jakie prawo powinno być przedmiotem hipoteki ustanowionej przez Michała?</a:t>
            </a:r>
          </a:p>
          <a:p>
            <a:pPr marL="514350" indent="-514350">
              <a:buAutoNum type="arabicPeriod"/>
            </a:pPr>
            <a:r>
              <a:rPr lang="pl-PL" dirty="0"/>
              <a:t>Czy ustanowienie hipoteki nastąpiło we właściwej formie?</a:t>
            </a:r>
          </a:p>
          <a:p>
            <a:pPr marL="514350" indent="-514350">
              <a:buAutoNum type="arabicPeriod"/>
            </a:pPr>
            <a:r>
              <a:rPr lang="pl-PL" dirty="0"/>
              <a:t>W jakiej dacie doszło do ustanowienia hipoteki? </a:t>
            </a:r>
          </a:p>
        </p:txBody>
      </p:sp>
    </p:spTree>
    <p:extLst>
      <p:ext uri="{BB962C8B-B14F-4D97-AF65-F5344CB8AC3E}">
        <p14:creationId xmlns:p14="http://schemas.microsoft.com/office/powerpoint/2010/main" xmlns="" val="22607534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188640"/>
            <a:ext cx="7499176" cy="216024"/>
          </a:xfrm>
        </p:spPr>
        <p:txBody>
          <a:bodyPr>
            <a:noAutofit/>
          </a:bodyPr>
          <a:lstStyle/>
          <a:p>
            <a:r>
              <a:rPr lang="pl-PL" sz="2800" dirty="0"/>
              <a:t>kazus</a:t>
            </a:r>
          </a:p>
        </p:txBody>
      </p:sp>
      <p:sp>
        <p:nvSpPr>
          <p:cNvPr id="3" name="Symbol zastępczy zawartości 2"/>
          <p:cNvSpPr>
            <a:spLocks noGrp="1"/>
          </p:cNvSpPr>
          <p:nvPr>
            <p:ph idx="1"/>
          </p:nvPr>
        </p:nvSpPr>
        <p:spPr>
          <a:xfrm>
            <a:off x="395536" y="404664"/>
            <a:ext cx="7920880" cy="6453336"/>
          </a:xfrm>
        </p:spPr>
        <p:txBody>
          <a:bodyPr>
            <a:noAutofit/>
          </a:bodyPr>
          <a:lstStyle/>
          <a:p>
            <a:r>
              <a:rPr lang="pl-PL" sz="1800" dirty="0"/>
              <a:t>Janina zwarła ze spółką pod firmą Kaktus sp. z o.o. umowę o dzieło, na podstawie, której Janina miała wykonać projekt wnętrza siedziby spółki. Z tytułu wykonania prac Janina miała otrzymać od spółki 60 000 zł. Strony ustaliły, że wierzytelność spółki z tytułu umowy o dzieło wobec Janiny zostanie zabezpieczona hipoteką do kwoty 150000 zł na nieruchomości Janiny, a wierzytelność Janiny wobec spółki w tytułu powyższej umowy zostanie zabezpieczona hipoteką do kwoty 40 000 euro na nieruchomości należącej do spółki Kaktus sp. z o.o. Janina zgłosiła zastrzeżenia podnosząc, że suma hipoteki tj. 150 000 zł jest za wysoka w stosunku do zabezpieczonej wierzytelności. </a:t>
            </a:r>
          </a:p>
          <a:p>
            <a:r>
              <a:rPr lang="pl-PL" sz="1800" u="sng" dirty="0"/>
              <a:t>Pytania</a:t>
            </a:r>
            <a:r>
              <a:rPr lang="pl-PL" sz="1800" dirty="0"/>
              <a:t>:</a:t>
            </a:r>
          </a:p>
          <a:p>
            <a:r>
              <a:rPr lang="pl-PL" sz="1800" dirty="0"/>
              <a:t>1) Czy możliwe jest ustanowienie hipoteki dla zabezpieczenia wierzytelności Janiny?</a:t>
            </a:r>
          </a:p>
          <a:p>
            <a:r>
              <a:rPr lang="pl-PL" sz="1800" dirty="0"/>
              <a:t>2) Czy możliwe jest ustanowienie hipoteki dla zabezpieczenia wierzytelności spółki pod firmą Kaktus sp. z o.o.?</a:t>
            </a:r>
          </a:p>
          <a:p>
            <a:r>
              <a:rPr lang="pl-PL" sz="1800" dirty="0"/>
              <a:t>3) Czy możliwe jest ustanowienie hipotek dla zabezpieczenia wierzytelności stron wynikających z  jednej i tej samej umowy wzajemnej?</a:t>
            </a:r>
          </a:p>
          <a:p>
            <a:r>
              <a:rPr lang="pl-PL" sz="1800" dirty="0"/>
              <a:t>4) Czy możliwe jest ustanowienie hipoteki o sumie wyrażonej w innej walucie niż waluta wierzytelności?</a:t>
            </a:r>
          </a:p>
          <a:p>
            <a:r>
              <a:rPr lang="pl-PL" sz="1800" dirty="0"/>
              <a:t>5) Jakie czynności strony powinny podjąć w celu skutecznego ustanowienia hipoteki?</a:t>
            </a:r>
          </a:p>
          <a:p>
            <a:r>
              <a:rPr lang="pl-PL" sz="1800" dirty="0"/>
              <a:t>6) Czy możliwe jest ustanowienie hipoteki o sumie przewyższającej wartość zabezpieczonej wierzytelności?</a:t>
            </a:r>
          </a:p>
        </p:txBody>
      </p:sp>
    </p:spTree>
    <p:extLst>
      <p:ext uri="{BB962C8B-B14F-4D97-AF65-F5344CB8AC3E}">
        <p14:creationId xmlns:p14="http://schemas.microsoft.com/office/powerpoint/2010/main" xmlns="" val="21679599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xmlns="" id="{E446EE7D-BD58-49B5-B97C-FE07BCBA21D9}"/>
              </a:ext>
            </a:extLst>
          </p:cNvPr>
          <p:cNvSpPr>
            <a:spLocks noGrp="1"/>
          </p:cNvSpPr>
          <p:nvPr>
            <p:ph idx="1"/>
          </p:nvPr>
        </p:nvSpPr>
        <p:spPr>
          <a:xfrm>
            <a:off x="395536" y="332656"/>
            <a:ext cx="8568952" cy="6408712"/>
          </a:xfrm>
        </p:spPr>
        <p:txBody>
          <a:bodyPr>
            <a:normAutofit fontScale="62500" lnSpcReduction="20000"/>
          </a:bodyPr>
          <a:lstStyle/>
          <a:p>
            <a:pPr marL="0" indent="0">
              <a:buNone/>
            </a:pPr>
            <a:r>
              <a:rPr lang="pl-PL" dirty="0"/>
              <a:t>W 2012r. Łukasz prowadzący działalność gospodarczą w zakresie budowy dróg, najczęściej jako podwykonawca musiał kupić drogi sprzęt, aby prawidłowo i w terminie wywiązać się z realizowanej aktualnie umowy dotyczącej budowy odcinka drogi powiatowej. Pożyczył pieniądze od znajomych Damiana, Marka i Pawła, z których każdy także prowadził działalność gospodarczą. Znali Łukasza od lat, niejednokrotnie razem współpracowali, dlatego zgodzili się udzielić mu znacznej pożyczki, zażądali jednak zabezpieczenia hipotecznego. Hipoteka miała być ustanowiona na nieruchomości Łukasza o znacznej wartości. Damian, Marek i Paweł słabo orientowali się w kwestiach prawnych, dlatego poprosili o pomoc znajomego prawnika Ryszarda, który doradził im, że mogą ustanowić wspólną hipotekę obciążającą nieruchomość Łukasza, czyniąc Ryszarda administratorem hipoteki. Pomysł ten spodobał się Damianowi, Markowi i Pawłowi, więc zawarli z Ryszardem umowę w formie pisemnej czyniąc go administratorem hipoteki. Następnie Ryszard zawarł z Łukaszem umowę o ustanowienie hipoteki, choć Łukasz był sceptyczny, ponieważ uważał, że to administratorem powinien być jeden z jego 3 znajomych,</a:t>
            </a:r>
          </a:p>
          <a:p>
            <a:pPr marL="514350" indent="-514350">
              <a:buAutoNum type="arabicPeriod"/>
            </a:pPr>
            <a:r>
              <a:rPr lang="pl-PL" dirty="0"/>
              <a:t>Czy zabezpieczenie wierzytelności jedną hipoteką było dopuszczalne?</a:t>
            </a:r>
          </a:p>
          <a:p>
            <a:pPr marL="514350" indent="-514350">
              <a:buAutoNum type="arabicPeriod"/>
            </a:pPr>
            <a:r>
              <a:rPr lang="pl-PL" dirty="0"/>
              <a:t>W jakiej formie powinno nastąpić powołanie administratora hipoteki i pod jakim rygorem? Jak forma przewidziana jest dla ustanowienia hipoteki?</a:t>
            </a:r>
          </a:p>
          <a:p>
            <a:pPr marL="514350" indent="-514350">
              <a:buAutoNum type="arabicPeriod"/>
            </a:pPr>
            <a:r>
              <a:rPr lang="pl-PL" dirty="0"/>
              <a:t>Czy wątpliwości Łukasza co do osoby administratora były słuszne?</a:t>
            </a:r>
          </a:p>
        </p:txBody>
      </p:sp>
    </p:spTree>
    <p:extLst>
      <p:ext uri="{BB962C8B-B14F-4D97-AF65-F5344CB8AC3E}">
        <p14:creationId xmlns:p14="http://schemas.microsoft.com/office/powerpoint/2010/main" xmlns="" val="6821979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xmlns="" id="{F2C627B6-6D20-402B-8AE6-8DBE03D60C65}"/>
              </a:ext>
            </a:extLst>
          </p:cNvPr>
          <p:cNvSpPr>
            <a:spLocks noGrp="1"/>
          </p:cNvSpPr>
          <p:nvPr>
            <p:ph idx="1"/>
          </p:nvPr>
        </p:nvSpPr>
        <p:spPr>
          <a:xfrm>
            <a:off x="457200" y="332656"/>
            <a:ext cx="8229600" cy="5793507"/>
          </a:xfrm>
        </p:spPr>
        <p:txBody>
          <a:bodyPr>
            <a:normAutofit fontScale="55000" lnSpcReduction="20000"/>
          </a:bodyPr>
          <a:lstStyle/>
          <a:p>
            <a:pPr marL="0" indent="0">
              <a:buNone/>
            </a:pPr>
            <a:r>
              <a:rPr lang="pl-PL" dirty="0"/>
              <a:t>Właścicielką nieruchomości położonej we Wrocławiu, dla której urządzona jest KW była Katarzyna, która zmarła w 2010r. W ostatnich latach życia w ogóle nie przebywała we Wrocławiu, mieszkała u swego syna Jana w Poznaniu. Po jej śmierci z wnioskiem o stwierdzenie nabycia spadku wystąpiła dawna sąsiadka z Wrocławia, Anna, która przedstawiła testament Katarzyny, zgodnie z którym była ona jedynym jej spadkobiercą.  SR wydał postanowienie o stwierdzeniu nabycia spadku przez Annę i została ona ujawniona w KW jako właścicielka nieruchomości. Podjęła kroki w celu jej sprzedaży. Zainteresowanie nabyciem wyraził Tomasz. Jan dowiedziawszy się o postanowieniu o stwierdzeniu nabycia spadku na rzecz Anny, uznał iż nie jest możliwe by jego matka sporządziła testament tej treści, zwłaszcza że w dacie, w której był sporządzony, ciężko chora przebywała w szpitalu w Poznaniu i od dawna nie miała kontaktu z Anną. Jan, który nie brał udziału w postępowaniu o stwierdzenie nabycia spadku, podjął kroki prawne w celu wyeliminowania tego postanowienia z obrotu prawnego i powiadomił listownie Tomasza o tych okolicznościach, zaproponował mu nawet przyjazd do Poznania w celu zapoznania się z dokumentacją medyczną matki. Tomasz zignorował list Jana, nie próbował również wyjaśnić okoliczności powstania testamentu z Anną i zawarł z nią umowę sprzedaży nieruchomości. Sąd Rejonowy przyjął, że testament był sfałszowany i zmienił postanowienie o stwierdzeniu nabycia spadku na korzyść Jana. Jan wytoczył przeciwko Tomaszowi postępowanie, o którym mowa w art. 10 UKWH, domagając się wpisania siebie jako właściciela. Tomasz żąda oddalenia powództwa wskazując, że działał w dobrej wierze i chroni go rękojmia wiary publicznej ksiąg wieczystych.</a:t>
            </a:r>
          </a:p>
          <a:p>
            <a:pPr marL="514350" indent="-514350">
              <a:buAutoNum type="arabicPeriod"/>
            </a:pPr>
            <a:r>
              <a:rPr lang="pl-PL" dirty="0"/>
              <a:t>Ocen stanowiska stron i wskaż jaki jest stan prawny nieruchomości.</a:t>
            </a:r>
          </a:p>
          <a:p>
            <a:pPr marL="514350" indent="-514350">
              <a:buAutoNum type="arabicPeriod"/>
            </a:pPr>
            <a:r>
              <a:rPr lang="pl-PL" dirty="0"/>
              <a:t>Porównaj pojęcie dobrej i złej wiary według UKWH oraz KC (np. art. 169)</a:t>
            </a:r>
          </a:p>
        </p:txBody>
      </p:sp>
    </p:spTree>
    <p:extLst>
      <p:ext uri="{BB962C8B-B14F-4D97-AF65-F5344CB8AC3E}">
        <p14:creationId xmlns:p14="http://schemas.microsoft.com/office/powerpoint/2010/main" xmlns="" val="38447841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Istota zastawu i hipoteki</a:t>
            </a:r>
          </a:p>
        </p:txBody>
      </p:sp>
      <p:sp>
        <p:nvSpPr>
          <p:cNvPr id="3" name="Symbol zastępczy zawartości 2"/>
          <p:cNvSpPr>
            <a:spLocks noGrp="1"/>
          </p:cNvSpPr>
          <p:nvPr>
            <p:ph idx="1"/>
          </p:nvPr>
        </p:nvSpPr>
        <p:spPr/>
        <p:txBody>
          <a:bodyPr/>
          <a:lstStyle/>
          <a:p>
            <a:r>
              <a:rPr lang="pl-PL" dirty="0"/>
              <a:t>Wierzyciel może zaspokoić się z oznaczonej (obciążonej) rzeczy, bez względu na to czyją stała się własnością z pierwszeństwem przed wierzycielami osobistymi właściciela rzeczy.  </a:t>
            </a:r>
          </a:p>
        </p:txBody>
      </p:sp>
    </p:spTree>
    <p:extLst>
      <p:ext uri="{BB962C8B-B14F-4D97-AF65-F5344CB8AC3E}">
        <p14:creationId xmlns:p14="http://schemas.microsoft.com/office/powerpoint/2010/main" xmlns="" val="32352430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8003232" cy="418058"/>
          </a:xfrm>
        </p:spPr>
        <p:txBody>
          <a:bodyPr>
            <a:noAutofit/>
          </a:bodyPr>
          <a:lstStyle/>
          <a:p>
            <a:r>
              <a:rPr lang="pl-PL" sz="3800" dirty="0">
                <a:solidFill>
                  <a:srgbClr val="00B050"/>
                </a:solidFill>
              </a:rPr>
              <a:t>HIPOTEKA</a:t>
            </a:r>
          </a:p>
        </p:txBody>
      </p:sp>
      <p:sp>
        <p:nvSpPr>
          <p:cNvPr id="3" name="Symbol zastępczy zawartości 2"/>
          <p:cNvSpPr>
            <a:spLocks noGrp="1"/>
          </p:cNvSpPr>
          <p:nvPr>
            <p:ph idx="1"/>
          </p:nvPr>
        </p:nvSpPr>
        <p:spPr>
          <a:xfrm>
            <a:off x="457200" y="908720"/>
            <a:ext cx="7715200" cy="5760640"/>
          </a:xfrm>
        </p:spPr>
        <p:txBody>
          <a:bodyPr>
            <a:noAutofit/>
          </a:bodyPr>
          <a:lstStyle/>
          <a:p>
            <a:r>
              <a:rPr lang="pl-PL" sz="2200" dirty="0"/>
              <a:t>Ograniczone prawo rzeczowe o charakterze zabezpieczającym, prawo akcesoryjne w stosunku do zabezpieczanej wierzytelności</a:t>
            </a:r>
          </a:p>
          <a:p>
            <a:r>
              <a:rPr lang="pl-PL" sz="2200" dirty="0"/>
              <a:t>Przedmiot- nieruchomość oraz wybrane prawa majątkowe (w przeciwieństwie do zastawu, który obciąża rzeczy ruchome oraz zbywalne prawa majątkowe)</a:t>
            </a:r>
          </a:p>
          <a:p>
            <a:r>
              <a:rPr lang="pl-PL" sz="2200" dirty="0"/>
              <a:t>Zabezpiecza wyłącznie wierzytelności pieniężne (np. pożyczki, kredyty bankowe itd.)</a:t>
            </a:r>
          </a:p>
          <a:p>
            <a:r>
              <a:rPr lang="pl-PL" sz="2200" dirty="0"/>
              <a:t>Może zabezpieczać:</a:t>
            </a:r>
          </a:p>
          <a:p>
            <a:pPr>
              <a:buFont typeface="Wingdings" pitchFamily="2" charset="2"/>
              <a:buChar char="ü"/>
            </a:pPr>
            <a:r>
              <a:rPr lang="pl-PL" sz="2200" dirty="0"/>
              <a:t>oznaczoną wierzytelność wynikającą w określonego stosunku prawnego,  w tym wierzytelność przyszłą, </a:t>
            </a:r>
          </a:p>
          <a:p>
            <a:pPr>
              <a:buFont typeface="Wingdings" pitchFamily="2" charset="2"/>
              <a:buChar char="ü"/>
            </a:pPr>
            <a:r>
              <a:rPr lang="pl-PL" sz="2200" dirty="0"/>
              <a:t>kilka wierzytelności przysługujące temu samemu wierzycielowi, </a:t>
            </a:r>
          </a:p>
          <a:p>
            <a:pPr>
              <a:buFont typeface="Wingdings" pitchFamily="2" charset="2"/>
              <a:buChar char="ü"/>
            </a:pPr>
            <a:r>
              <a:rPr lang="pl-PL" sz="2200" dirty="0"/>
              <a:t>kilka wierzytelności przysługujących różnym podmiotom w służących sfinansowaniu tego samego przedsięwzięcia,</a:t>
            </a:r>
          </a:p>
          <a:p>
            <a:r>
              <a:rPr lang="pl-PL" sz="2200" dirty="0"/>
              <a:t>Regulacja: </a:t>
            </a:r>
            <a:r>
              <a:rPr lang="pl-PL" sz="2200" b="1" dirty="0"/>
              <a:t>Ustawa o księgach wieczystych i hipotece z dnia 6 lipca 1982r. </a:t>
            </a:r>
            <a:r>
              <a:rPr lang="pl-PL" sz="2200" b="1" dirty="0" err="1"/>
              <a:t>t.j</a:t>
            </a:r>
            <a:r>
              <a:rPr lang="pl-PL" sz="2200" b="1" dirty="0"/>
              <a:t>. Dz.U. z 2017r. poz. 1007. </a:t>
            </a:r>
          </a:p>
        </p:txBody>
      </p:sp>
    </p:spTree>
    <p:extLst>
      <p:ext uri="{BB962C8B-B14F-4D97-AF65-F5344CB8AC3E}">
        <p14:creationId xmlns:p14="http://schemas.microsoft.com/office/powerpoint/2010/main" xmlns="" val="16781266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188640"/>
            <a:ext cx="7859216" cy="432048"/>
          </a:xfrm>
        </p:spPr>
        <p:txBody>
          <a:bodyPr>
            <a:normAutofit fontScale="90000"/>
          </a:bodyPr>
          <a:lstStyle/>
          <a:p>
            <a:r>
              <a:rPr lang="pl-PL" dirty="0">
                <a:solidFill>
                  <a:srgbClr val="00B050"/>
                </a:solidFill>
              </a:rPr>
              <a:t>Treść </a:t>
            </a:r>
            <a:r>
              <a:rPr lang="pl-PL" sz="4200" dirty="0">
                <a:solidFill>
                  <a:srgbClr val="00B050"/>
                </a:solidFill>
              </a:rPr>
              <a:t>hipoteki</a:t>
            </a:r>
          </a:p>
        </p:txBody>
      </p:sp>
      <p:sp>
        <p:nvSpPr>
          <p:cNvPr id="3" name="Symbol zastępczy zawartości 2"/>
          <p:cNvSpPr>
            <a:spLocks noGrp="1"/>
          </p:cNvSpPr>
          <p:nvPr>
            <p:ph idx="1"/>
          </p:nvPr>
        </p:nvSpPr>
        <p:spPr>
          <a:xfrm>
            <a:off x="457200" y="620688"/>
            <a:ext cx="8075240" cy="5688632"/>
          </a:xfrm>
        </p:spPr>
        <p:txBody>
          <a:bodyPr>
            <a:noAutofit/>
          </a:bodyPr>
          <a:lstStyle/>
          <a:p>
            <a:r>
              <a:rPr lang="pl-PL" sz="2300" dirty="0"/>
              <a:t>Istota – możliwość zaspokojenia wierzyciela z obciążonej nieruchomości </a:t>
            </a:r>
            <a:r>
              <a:rPr lang="pl-PL" sz="2300" u="sng" dirty="0"/>
              <a:t>bez względu na to </a:t>
            </a:r>
            <a:r>
              <a:rPr lang="pl-PL" sz="2300" dirty="0"/>
              <a:t>czyją stała się własnością oraz z pierwszeństwem przed wierzycielami osobistymi właściciela nieruchomości</a:t>
            </a:r>
          </a:p>
          <a:p>
            <a:pPr marL="0" indent="0">
              <a:buNone/>
            </a:pPr>
            <a:r>
              <a:rPr lang="pl-PL" sz="2300" dirty="0"/>
              <a:t>„W celu zabezpieczenia oznaczonej wierzytelności z określonego stosunku prawnego można nieruchomość obciążyć prawem, na mocy którego wierzyciel może dochodzić zaspokojenia z nieruchomości bez względu na to czyją stała się własnością, i z pierwszeństwem wobec wierzycieli osobistych właściciela nieruchomości” (art. 65 ust. 1 UKWH)</a:t>
            </a:r>
          </a:p>
          <a:p>
            <a:r>
              <a:rPr lang="pl-PL" sz="2300" dirty="0"/>
              <a:t>Hipoteka </a:t>
            </a:r>
            <a:r>
              <a:rPr lang="pl-PL" sz="2300" dirty="0">
                <a:solidFill>
                  <a:srgbClr val="00B050"/>
                </a:solidFill>
              </a:rPr>
              <a:t>nie uprawnia wierzyciela do posiadania i korzystania </a:t>
            </a:r>
            <a:r>
              <a:rPr lang="pl-PL" sz="2300" dirty="0"/>
              <a:t>z nieruchomości. Właściciel aż do czasu egzekucji zachowuje wszelkie uprawnienia składające się na treść prawa własności. Niedopuszczalne jest postanowienie, przez które właściciel zobowiązałby się względem wierzyciela hipotecznego, że nie dokona zbycia ani obciążenia nieruchomości przed wygaśnięciem hipoteki (art. 72 KWU)</a:t>
            </a:r>
          </a:p>
        </p:txBody>
      </p:sp>
    </p:spTree>
    <p:extLst>
      <p:ext uri="{BB962C8B-B14F-4D97-AF65-F5344CB8AC3E}">
        <p14:creationId xmlns:p14="http://schemas.microsoft.com/office/powerpoint/2010/main" xmlns="" val="32630889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457200" y="332656"/>
            <a:ext cx="7643192" cy="792088"/>
          </a:xfrm>
        </p:spPr>
        <p:txBody>
          <a:bodyPr>
            <a:normAutofit fontScale="90000"/>
          </a:bodyPr>
          <a:lstStyle/>
          <a:p>
            <a:r>
              <a:rPr lang="pl-PL" sz="3600" dirty="0">
                <a:solidFill>
                  <a:srgbClr val="00B050"/>
                </a:solidFill>
              </a:rPr>
              <a:t>Powstanie hipoteki - konstytutywny wpis do księgi wieczystej</a:t>
            </a:r>
            <a:br>
              <a:rPr lang="pl-PL" sz="3600" dirty="0">
                <a:solidFill>
                  <a:srgbClr val="00B050"/>
                </a:solidFill>
              </a:rPr>
            </a:br>
            <a:endParaRPr lang="pl-PL" sz="3600" dirty="0">
              <a:solidFill>
                <a:srgbClr val="00B050"/>
              </a:solidFill>
            </a:endParaRPr>
          </a:p>
        </p:txBody>
      </p:sp>
      <p:sp>
        <p:nvSpPr>
          <p:cNvPr id="3" name="Symbol zastępczy zawartości 2"/>
          <p:cNvSpPr>
            <a:spLocks noGrp="1"/>
          </p:cNvSpPr>
          <p:nvPr>
            <p:ph idx="1"/>
          </p:nvPr>
        </p:nvSpPr>
        <p:spPr>
          <a:xfrm>
            <a:off x="457200" y="836712"/>
            <a:ext cx="7859216" cy="5760640"/>
          </a:xfrm>
        </p:spPr>
        <p:txBody>
          <a:bodyPr>
            <a:noAutofit/>
          </a:bodyPr>
          <a:lstStyle/>
          <a:p>
            <a:pPr algn="just">
              <a:buNone/>
            </a:pPr>
            <a:r>
              <a:rPr lang="pl-PL" sz="1700" b="1" dirty="0"/>
              <a:t>	Hipoteka umowna</a:t>
            </a:r>
            <a:r>
              <a:rPr lang="pl-PL" sz="1700" dirty="0"/>
              <a:t>:</a:t>
            </a:r>
          </a:p>
          <a:p>
            <a:pPr algn="just"/>
            <a:r>
              <a:rPr lang="pl-PL" sz="1700" dirty="0"/>
              <a:t>Umowa (zasadnicze źródło hipoteki), zawierana pomiędzy wierzycielem a właścicielem nieruchomości, jednakże wystarczy gdy właściciel nieruchomości złoży oświadczenie w formie aktu notarialnego, a wierzyciel hipoteczny złoży tylko dorozumiane oświadczenie woli (nie uczestnicząc w akcie)</a:t>
            </a:r>
          </a:p>
          <a:p>
            <a:pPr algn="just"/>
            <a:r>
              <a:rPr lang="pl-PL" sz="1700" b="1" dirty="0">
                <a:solidFill>
                  <a:srgbClr val="00B050"/>
                </a:solidFill>
              </a:rPr>
              <a:t>Elementy konieczne umowy</a:t>
            </a:r>
            <a:r>
              <a:rPr lang="pl-PL" sz="1700" dirty="0"/>
              <a:t>: </a:t>
            </a:r>
          </a:p>
          <a:p>
            <a:pPr algn="just"/>
            <a:r>
              <a:rPr lang="pl-PL" sz="1700" dirty="0"/>
              <a:t>oznaczenie zabezpieczonej wierzytelności ze wskazaniem jej wysokości oraz stosunku, z którego wynika,</a:t>
            </a:r>
          </a:p>
          <a:p>
            <a:pPr algn="just"/>
            <a:r>
              <a:rPr lang="pl-PL" sz="1700" dirty="0"/>
              <a:t>w przypadku hipoteki zabezpieczającej kilka wierzytelności  tego samego wierzyciela – wskazać stosunki prawne oraz wynikające z nich wierzytelności</a:t>
            </a:r>
          </a:p>
          <a:p>
            <a:pPr algn="just"/>
            <a:r>
              <a:rPr lang="pl-PL" sz="1700" dirty="0"/>
              <a:t>w przypadku hipoteki zabezpieczającej kilka wierzytelności przysługujących różnym podmiotom – zakres zabezpieczenia poszczególnych wierzytelności oraz przedsięwzięcie, którego sfinansowaniu służą (umowę zawiera tzw. administrator hipoteki)</a:t>
            </a:r>
          </a:p>
          <a:p>
            <a:pPr algn="just"/>
            <a:r>
              <a:rPr lang="pl-PL" sz="1700" dirty="0"/>
              <a:t>Podstawa wniosku o wpis hipoteki do księgi wieczystej – notarialne oświadczenie właściciela nieruchomości o ustanowieniu hipoteki</a:t>
            </a:r>
          </a:p>
          <a:p>
            <a:pPr algn="just"/>
            <a:r>
              <a:rPr lang="pl-PL" sz="1700" dirty="0"/>
              <a:t>Odrębny tryb w razie ustanowienia hipoteki na nieruchomości dłużnika banku – podstawą wpisu są dokumenty bankowe stwierdzające udzielenie kredytu, nadto wymagane jest złożenie oświadczenia woli właściciela nieruchomości o ustanowieniu hipoteki na rzecz banku z zachowaniem formy pisemnej (</a:t>
            </a:r>
            <a:r>
              <a:rPr lang="pl-PL" sz="1700" i="1" dirty="0"/>
              <a:t>ad solemnitatem</a:t>
            </a:r>
            <a:r>
              <a:rPr lang="pl-PL" sz="1700" dirty="0"/>
              <a:t>) –&gt;&gt; (art. 95 ust. 4 Prawo bankowe)</a:t>
            </a:r>
          </a:p>
        </p:txBody>
      </p:sp>
    </p:spTree>
    <p:extLst>
      <p:ext uri="{BB962C8B-B14F-4D97-AF65-F5344CB8AC3E}">
        <p14:creationId xmlns:p14="http://schemas.microsoft.com/office/powerpoint/2010/main" xmlns="" val="36468070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10A82F4D-CF20-4D1D-8A24-CF1505480641}"/>
              </a:ext>
            </a:extLst>
          </p:cNvPr>
          <p:cNvSpPr>
            <a:spLocks noGrp="1"/>
          </p:cNvSpPr>
          <p:nvPr>
            <p:ph type="title"/>
          </p:nvPr>
        </p:nvSpPr>
        <p:spPr/>
        <p:txBody>
          <a:bodyPr/>
          <a:lstStyle/>
          <a:p>
            <a:r>
              <a:rPr lang="pl-PL" dirty="0">
                <a:solidFill>
                  <a:srgbClr val="00B050"/>
                </a:solidFill>
              </a:rPr>
              <a:t>Suma hipoteki</a:t>
            </a:r>
          </a:p>
        </p:txBody>
      </p:sp>
      <p:sp>
        <p:nvSpPr>
          <p:cNvPr id="3" name="Symbol zastępczy zawartości 2">
            <a:extLst>
              <a:ext uri="{FF2B5EF4-FFF2-40B4-BE49-F238E27FC236}">
                <a16:creationId xmlns:a16="http://schemas.microsoft.com/office/drawing/2014/main" xmlns="" id="{2046FF77-2637-4E99-982B-9A3436B0D03D}"/>
              </a:ext>
            </a:extLst>
          </p:cNvPr>
          <p:cNvSpPr>
            <a:spLocks noGrp="1"/>
          </p:cNvSpPr>
          <p:nvPr>
            <p:ph idx="1"/>
          </p:nvPr>
        </p:nvSpPr>
        <p:spPr/>
        <p:txBody>
          <a:bodyPr>
            <a:normAutofit fontScale="92500" lnSpcReduction="10000"/>
          </a:bodyPr>
          <a:lstStyle/>
          <a:p>
            <a:r>
              <a:rPr lang="pl-PL" dirty="0"/>
              <a:t>Wyraża się w tej samej walucie co zabezpieczona wierzytelność, jeśli strony w umowie ustanawiającej hipotekę nie postanowiły inaczej – art. 68 ust. 3 UKWH</a:t>
            </a:r>
          </a:p>
          <a:p>
            <a:r>
              <a:rPr lang="pl-PL" dirty="0"/>
              <a:t>Gdyby zabezpieczenie hipoteczne okazało się nadmierne – właściciel obciążonej nieruchomości może żądać zmniejszenia sumy hipoteki – art. 68 ust. 2 </a:t>
            </a:r>
            <a:r>
              <a:rPr lang="pl-PL" dirty="0" err="1"/>
              <a:t>zd</a:t>
            </a:r>
            <a:r>
              <a:rPr lang="pl-PL" dirty="0"/>
              <a:t>. 2 UKWH</a:t>
            </a:r>
          </a:p>
          <a:p>
            <a:pPr lvl="1"/>
            <a:r>
              <a:rPr lang="pl-PL" dirty="0" err="1"/>
              <a:t>Nadzabezpieczenie</a:t>
            </a:r>
            <a:r>
              <a:rPr lang="pl-PL" dirty="0"/>
              <a:t> pierwotne,</a:t>
            </a:r>
          </a:p>
          <a:p>
            <a:pPr lvl="1"/>
            <a:r>
              <a:rPr lang="pl-PL" dirty="0" err="1"/>
              <a:t>Nadzabezpieczenie</a:t>
            </a:r>
            <a:r>
              <a:rPr lang="pl-PL" dirty="0"/>
              <a:t> wtórne,</a:t>
            </a:r>
          </a:p>
        </p:txBody>
      </p:sp>
    </p:spTree>
    <p:extLst>
      <p:ext uri="{BB962C8B-B14F-4D97-AF65-F5344CB8AC3E}">
        <p14:creationId xmlns:p14="http://schemas.microsoft.com/office/powerpoint/2010/main" xmlns="" val="16746493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xmlns="" id="{E48429E4-2FC5-4ACC-B83D-48FCE619929F}"/>
              </a:ext>
            </a:extLst>
          </p:cNvPr>
          <p:cNvSpPr>
            <a:spLocks noGrp="1"/>
          </p:cNvSpPr>
          <p:nvPr>
            <p:ph type="title"/>
          </p:nvPr>
        </p:nvSpPr>
        <p:spPr/>
        <p:txBody>
          <a:bodyPr/>
          <a:lstStyle/>
          <a:p>
            <a:r>
              <a:rPr lang="pl-PL" dirty="0">
                <a:solidFill>
                  <a:srgbClr val="00B050"/>
                </a:solidFill>
              </a:rPr>
              <a:t>Ochrona wierzyciela hipotecznego</a:t>
            </a:r>
          </a:p>
        </p:txBody>
      </p:sp>
      <p:sp>
        <p:nvSpPr>
          <p:cNvPr id="3" name="Symbol zastępczy zawartości 2">
            <a:extLst>
              <a:ext uri="{FF2B5EF4-FFF2-40B4-BE49-F238E27FC236}">
                <a16:creationId xmlns:a16="http://schemas.microsoft.com/office/drawing/2014/main" xmlns="" id="{350FE2E5-00C4-40E9-B671-6F51937CA246}"/>
              </a:ext>
            </a:extLst>
          </p:cNvPr>
          <p:cNvSpPr>
            <a:spLocks noGrp="1"/>
          </p:cNvSpPr>
          <p:nvPr>
            <p:ph idx="1"/>
          </p:nvPr>
        </p:nvSpPr>
        <p:spPr/>
        <p:txBody>
          <a:bodyPr>
            <a:normAutofit lnSpcReduction="10000"/>
          </a:bodyPr>
          <a:lstStyle/>
          <a:p>
            <a:r>
              <a:rPr lang="pl-PL" dirty="0"/>
              <a:t>art. 74 UKWH – dochodzenie zaspokojenia  z nieruchomości obciążonej hipoteką, bez względu na ograniczenie odpowiedzialności za długi wynikające z prawa spadkowego, </a:t>
            </a:r>
          </a:p>
          <a:p>
            <a:r>
              <a:rPr lang="pl-PL" dirty="0"/>
              <a:t>Art. 77 </a:t>
            </a:r>
            <a:r>
              <a:rPr lang="pl-PL" dirty="0" err="1"/>
              <a:t>zd</a:t>
            </a:r>
            <a:r>
              <a:rPr lang="pl-PL" dirty="0"/>
              <a:t>. 1 UKWH – możliwość zaspokojenia z nieruchomości obciążonej nawet w przypadku przedawnienia wierzytelności zabezpieczonej hipoteką </a:t>
            </a:r>
            <a:r>
              <a:rPr lang="pl-PL" dirty="0">
                <a:sym typeface="Wingdings" panose="05000000000000000000" pitchFamily="2" charset="2"/>
              </a:rPr>
              <a:t> nie dotyczy świadczeń ubocznych,</a:t>
            </a:r>
            <a:endParaRPr lang="pl-PL" dirty="0"/>
          </a:p>
        </p:txBody>
      </p:sp>
    </p:spTree>
    <p:extLst>
      <p:ext uri="{BB962C8B-B14F-4D97-AF65-F5344CB8AC3E}">
        <p14:creationId xmlns:p14="http://schemas.microsoft.com/office/powerpoint/2010/main" xmlns="" val="7535935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fontScale="90000"/>
          </a:bodyPr>
          <a:lstStyle/>
          <a:p>
            <a:r>
              <a:rPr lang="pl-PL" dirty="0">
                <a:solidFill>
                  <a:srgbClr val="00B050"/>
                </a:solidFill>
              </a:rPr>
              <a:t>Powstanie hipoteki - konstytutywny wpis do księgi wieczystej</a:t>
            </a:r>
            <a:endParaRPr lang="pl-PL" dirty="0"/>
          </a:p>
        </p:txBody>
      </p:sp>
      <p:sp>
        <p:nvSpPr>
          <p:cNvPr id="3" name="Symbol zastępczy zawartości 2"/>
          <p:cNvSpPr>
            <a:spLocks noGrp="1"/>
          </p:cNvSpPr>
          <p:nvPr>
            <p:ph idx="1"/>
          </p:nvPr>
        </p:nvSpPr>
        <p:spPr/>
        <p:txBody>
          <a:bodyPr>
            <a:noAutofit/>
          </a:bodyPr>
          <a:lstStyle/>
          <a:p>
            <a:pPr algn="just">
              <a:buNone/>
            </a:pPr>
            <a:r>
              <a:rPr lang="pl-PL" sz="2300" b="1" dirty="0"/>
              <a:t>	Hipoteka przymusowa:</a:t>
            </a:r>
          </a:p>
          <a:p>
            <a:pPr algn="just"/>
            <a:r>
              <a:rPr lang="pl-PL" sz="2300" dirty="0"/>
              <a:t>Wpisywana jest bez woli właściciela obciążonej nieruchomości, służy zasadniczo zabezpieczeniu egzekucji wierzytelności</a:t>
            </a:r>
          </a:p>
          <a:p>
            <a:pPr algn="just"/>
            <a:r>
              <a:rPr lang="pl-PL" sz="2300" dirty="0"/>
              <a:t>Wierzyciel, którego wierzytelność jest stwierdzona tytułem wykonawczym, określonym w przepisach o postępowaniu egzekucyjnym (np. akty notarialne, w których dłużnicy poddają się egzekucji na podstawie art. 777 KPC) może na podstawie tego tytułu uzyskać hipotekę na wszystkich nieruchomościach dłużnika (art. 109 ust. 1 KWU)</a:t>
            </a:r>
          </a:p>
          <a:p>
            <a:pPr algn="just"/>
            <a:r>
              <a:rPr lang="pl-PL" sz="2300" dirty="0"/>
              <a:t>Inne podstawy: postanowienie sądu o udzieleniu zabezpieczenia, postanowienie prokuratora, decyzja administracyjna, zarządzenie zabezpieczenia według przepisów o postępowaniu egzekucyjnym w administracji</a:t>
            </a:r>
          </a:p>
          <a:p>
            <a:pPr algn="just"/>
            <a:endParaRPr lang="pl-PL" sz="2300" dirty="0"/>
          </a:p>
          <a:p>
            <a:endParaRPr lang="pl-PL" sz="2300" dirty="0"/>
          </a:p>
        </p:txBody>
      </p:sp>
    </p:spTree>
    <p:extLst>
      <p:ext uri="{BB962C8B-B14F-4D97-AF65-F5344CB8AC3E}">
        <p14:creationId xmlns:p14="http://schemas.microsoft.com/office/powerpoint/2010/main" xmlns="" val="1571523469"/>
      </p:ext>
    </p:extLst>
  </p:cSld>
  <p:clrMapOvr>
    <a:masterClrMapping/>
  </p:clrMapOvr>
</p:sld>
</file>

<file path=ppt/theme/_rels/theme9.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1_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3_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4_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5_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6_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7_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8_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Jon (sala konferencyjna)">
  <a:themeElements>
    <a:clrScheme name="Jon (sala konferencyjna)">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Jon (sala konferencyjna)">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Jon (sala konferencyjna)">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tint val="100000"/>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xmlns="" name="Ion Boardroom" id="{FC33163D-4339-46B1-8EED-24C834239D99}" vid="{A3AB87EF-B655-4FFF-8D05-F333AD7F2789}"/>
    </a:ext>
  </a:extLst>
</a:theme>
</file>

<file path=docProps/app.xml><?xml version="1.0" encoding="utf-8"?>
<Properties xmlns="http://schemas.openxmlformats.org/officeDocument/2006/extended-properties" xmlns:vt="http://schemas.openxmlformats.org/officeDocument/2006/docPropsVTypes">
  <TotalTime>316</TotalTime>
  <Words>2518</Words>
  <Application>Microsoft Office PowerPoint</Application>
  <PresentationFormat>Pokaz na ekranie (4:3)</PresentationFormat>
  <Paragraphs>150</Paragraphs>
  <Slides>25</Slides>
  <Notes>0</Notes>
  <HiddenSlides>0</HiddenSlides>
  <MMClips>0</MMClips>
  <ScaleCrop>false</ScaleCrop>
  <HeadingPairs>
    <vt:vector size="4" baseType="variant">
      <vt:variant>
        <vt:lpstr>Motyw</vt:lpstr>
      </vt:variant>
      <vt:variant>
        <vt:i4>9</vt:i4>
      </vt:variant>
      <vt:variant>
        <vt:lpstr>Tytuły slajdów</vt:lpstr>
      </vt:variant>
      <vt:variant>
        <vt:i4>25</vt:i4>
      </vt:variant>
    </vt:vector>
  </HeadingPairs>
  <TitlesOfParts>
    <vt:vector size="34" baseType="lpstr">
      <vt:lpstr>1_Motyw pakietu Office</vt:lpstr>
      <vt:lpstr>2_Motyw pakietu Office</vt:lpstr>
      <vt:lpstr>3_Motyw pakietu Office</vt:lpstr>
      <vt:lpstr>4_Motyw pakietu Office</vt:lpstr>
      <vt:lpstr>5_Motyw pakietu Office</vt:lpstr>
      <vt:lpstr>6_Motyw pakietu Office</vt:lpstr>
      <vt:lpstr>7_Motyw pakietu Office</vt:lpstr>
      <vt:lpstr>8_Motyw pakietu Office</vt:lpstr>
      <vt:lpstr>Jon (sala konferencyjna)</vt:lpstr>
      <vt:lpstr> Hipoteka  Księgi wieczyste</vt:lpstr>
      <vt:lpstr>ZABEZPIECZENIE WIERZYTELNOŚCI</vt:lpstr>
      <vt:lpstr>Istota zastawu i hipoteki</vt:lpstr>
      <vt:lpstr>HIPOTEKA</vt:lpstr>
      <vt:lpstr>Treść hipoteki</vt:lpstr>
      <vt:lpstr>Powstanie hipoteki - konstytutywny wpis do księgi wieczystej </vt:lpstr>
      <vt:lpstr>Suma hipoteki</vt:lpstr>
      <vt:lpstr>Ochrona wierzyciela hipotecznego</vt:lpstr>
      <vt:lpstr>Powstanie hipoteki - konstytutywny wpis do księgi wieczystej</vt:lpstr>
      <vt:lpstr>Przedmiot hipoteki</vt:lpstr>
      <vt:lpstr>Slajd 11</vt:lpstr>
      <vt:lpstr>Wygaśnięcie hipoteki następuje w wyniku:</vt:lpstr>
      <vt:lpstr>Rozporządzenie opróżnionym miejscem hipotecznym</vt:lpstr>
      <vt:lpstr>Pojęcie i funkcja Ksiąg Wieczystych</vt:lpstr>
      <vt:lpstr>Ustalenie stanu prawnego nieruchomości</vt:lpstr>
      <vt:lpstr>Zasada jawności ksiąg wieczystych – art. 2 UKWH</vt:lpstr>
      <vt:lpstr>Domniemania związane z materialną jawnością KW</vt:lpstr>
      <vt:lpstr>Charakter wpisu do KW</vt:lpstr>
      <vt:lpstr>Podstawa wpisu</vt:lpstr>
      <vt:lpstr>Rękojmia wiary publicznej ksiąg wieczystych</vt:lpstr>
      <vt:lpstr>Wyłączenia z zakresu rękojmi</vt:lpstr>
      <vt:lpstr>kazus</vt:lpstr>
      <vt:lpstr>kazus</vt:lpstr>
      <vt:lpstr>Slajd 24</vt:lpstr>
      <vt:lpstr>Slajd 25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Zastaw i hipoteka</dc:title>
  <dc:creator>Laptop</dc:creator>
  <cp:lastModifiedBy>agnieszka.kwiecien</cp:lastModifiedBy>
  <cp:revision>31</cp:revision>
  <dcterms:created xsi:type="dcterms:W3CDTF">2016-11-21T07:30:48Z</dcterms:created>
  <dcterms:modified xsi:type="dcterms:W3CDTF">2017-11-23T10:48:52Z</dcterms:modified>
</cp:coreProperties>
</file>