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16.05.2022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16.05.2022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16.05.2022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16.05.2022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16.05.2022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16.05.2022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16.05.2022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16.05.2022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16.05.2022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16.05.2022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16.05.2022</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I SSA</a:t>
            </a:r>
          </a:p>
          <a:p>
            <a:r>
              <a:rPr lang="pl-PL" dirty="0"/>
              <a:t>Wykład 2021/2022</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4205</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Podstawy logiki praktycznej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27</cp:revision>
  <dcterms:created xsi:type="dcterms:W3CDTF">2020-04-01T08:27:15Z</dcterms:created>
  <dcterms:modified xsi:type="dcterms:W3CDTF">2022-05-16T06:53:30Z</dcterms:modified>
</cp:coreProperties>
</file>