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16.11.2023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16.11.2023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16.11.2023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16.11.2023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16.11.2023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16.11.2023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16.11.2023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16.11.2023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16.11.2023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16.11.2023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16.11.2023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16.11.2023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16.11.2023</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Logika dla prawników</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I WSP</a:t>
            </a:r>
          </a:p>
          <a:p>
            <a:r>
              <a:rPr lang="pl-PL" dirty="0"/>
              <a:t>Wykład 2023/2024</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pl-PL" sz="4400" spc="200">
                <a:solidFill>
                  <a:srgbClr val="FFFFFF"/>
                </a:solidFill>
              </a:rPr>
              <a:t>Wykład 2-3</a:t>
            </a:r>
            <a:br>
              <a:rPr lang="pl-PL" sz="4400" spc="200" dirty="0">
                <a:solidFill>
                  <a:srgbClr val="FFFFFF"/>
                </a:solidFill>
              </a:rPr>
            </a:br>
            <a:r>
              <a:rPr lang="en-US" sz="4400" spc="200" dirty="0" err="1">
                <a:solidFill>
                  <a:srgbClr val="FFFFFF"/>
                </a:solidFill>
              </a:rPr>
              <a:t>Argumenty</a:t>
            </a:r>
            <a:br>
              <a:rPr lang="en-US" sz="4400" spc="200" dirty="0">
                <a:solidFill>
                  <a:srgbClr val="FFFFFF"/>
                </a:solidFill>
              </a:rPr>
            </a:br>
            <a:endParaRPr lang="en-US" sz="4400" spc="200" dirty="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TotalTime>
  <Words>4205</Words>
  <Application>Microsoft Office PowerPoint</Application>
  <PresentationFormat>Panoramiczny</PresentationFormat>
  <Paragraphs>315</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Logika dla prawników Paweł jabłoński </vt:lpstr>
      <vt:lpstr>Wykład 2-3 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27</cp:revision>
  <dcterms:created xsi:type="dcterms:W3CDTF">2020-04-01T08:27:15Z</dcterms:created>
  <dcterms:modified xsi:type="dcterms:W3CDTF">2023-11-16T16:53:55Z</dcterms:modified>
</cp:coreProperties>
</file>