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3" r:id="rId3"/>
    <p:sldId id="310" r:id="rId4"/>
    <p:sldId id="367" r:id="rId5"/>
    <p:sldId id="322" r:id="rId6"/>
    <p:sldId id="323" r:id="rId7"/>
    <p:sldId id="261" r:id="rId8"/>
    <p:sldId id="263" r:id="rId9"/>
    <p:sldId id="338" r:id="rId10"/>
    <p:sldId id="369" r:id="rId11"/>
    <p:sldId id="382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2024-11-05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2024-11-05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Internetowa Baza Traktatowa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Zagadnienia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9.</a:t>
            </a:r>
            <a:r>
              <a:rPr lang="pl-PL" dirty="0" smtClean="0"/>
              <a:t>  </a:t>
            </a:r>
          </a:p>
          <a:p>
            <a:pPr marL="0" indent="0" algn="just">
              <a:buNone/>
            </a:pPr>
            <a:r>
              <a:rPr lang="pl-PL" dirty="0" smtClean="0"/>
              <a:t>Podaj pełny tytuł Protokołu, dla którego depozytariuszem jest Polska, podpisanego w 25.09.1975 r. , do którego zastrzeżenia zgłosiła Holandia, który wszedł w życie w dniu </a:t>
            </a:r>
            <a:r>
              <a:rPr lang="pl-PL" smtClean="0"/>
              <a:t>15 lutego 1996 r. ? </a:t>
            </a:r>
            <a:r>
              <a:rPr lang="pl-PL" dirty="0"/>
              <a:t>Czy Polska jest stroną tej umowy? W jakich językach występuje niniejsza umowa w IBT?</a:t>
            </a:r>
          </a:p>
        </p:txBody>
      </p:sp>
    </p:spTree>
    <p:extLst>
      <p:ext uri="{BB962C8B-B14F-4D97-AF65-F5344CB8AC3E}">
        <p14:creationId xmlns:p14="http://schemas.microsoft.com/office/powerpoint/2010/main" val="378614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10.</a:t>
            </a:r>
          </a:p>
          <a:p>
            <a:pPr marL="0" indent="0" algn="just">
              <a:buNone/>
            </a:pPr>
            <a:r>
              <a:rPr lang="pl-PL" dirty="0" smtClean="0"/>
              <a:t>Podaj pełny tytuł morskiego układu zawartego przez Polskę? Podaj adres publikacyjny umowy. Wskaż pełnomocników występujących po obu stronach umowy, biorących udział w jej uzgadnianiu. Gdzie i kiedy została podpisana. Czy umowa była ratyfikowana i jeśli tak gdzie i kiedy?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17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W oparciu o posiadane informacje proszę ustalić:</a:t>
            </a:r>
          </a:p>
          <a:p>
            <a:pPr marL="0" indent="0" algn="just">
              <a:buNone/>
            </a:pPr>
            <a:r>
              <a:rPr lang="pl-PL" dirty="0"/>
              <a:t>C</a:t>
            </a:r>
            <a:r>
              <a:rPr lang="pl-PL" dirty="0" smtClean="0"/>
              <a:t>o to za umowa wielostronna, która została podpisana 2.10.1973 r.  dla której depozytariuszem jest państwo Holandia, co do której Polska zastrzegła sobie prawo do stosowania własnego prawa w myśl art. 15 jej postanowień. Gdzie została sporządzona i jaki jest jej adres publikacyjny z DZU?</a:t>
            </a:r>
          </a:p>
          <a:p>
            <a:pPr marL="514350" indent="-514350" algn="just">
              <a:buAutoNum type="alphaLcParenR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 smtClean="0"/>
              <a:t>Polecenie 2. </a:t>
            </a:r>
          </a:p>
          <a:p>
            <a:pPr marL="0" indent="0" algn="just">
              <a:buNone/>
            </a:pPr>
            <a:r>
              <a:rPr lang="pl-PL" sz="4000" dirty="0" smtClean="0"/>
              <a:t>Co to za umowa i ile jest takich umów, gdy tematem umowy jest sport i turystyka, a depozytariuszem umowy jest Państwo Ukraina? Gdzie i kiedy została sporządzona? Wskaż wszystkie strony tej umowy wielostronnej?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Co to za umowa, której tematem jest zdrowie, depozytariuszem Międzynarodowa Organizacja Pracy i weszła w życie w stosunku do Polski w 1981 r. Podaj adres publikacyjny tej umowy z DZU? </a:t>
            </a:r>
          </a:p>
        </p:txBody>
      </p:sp>
    </p:spTree>
    <p:extLst>
      <p:ext uri="{BB962C8B-B14F-4D97-AF65-F5344CB8AC3E}">
        <p14:creationId xmlns:p14="http://schemas.microsoft.com/office/powerpoint/2010/main" val="378811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785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4.</a:t>
            </a:r>
          </a:p>
          <a:p>
            <a:pPr marL="0" indent="0" algn="just">
              <a:buNone/>
            </a:pPr>
            <a:r>
              <a:rPr lang="pl-PL" dirty="0"/>
              <a:t>Gdzie i kiedy została </a:t>
            </a:r>
            <a:r>
              <a:rPr lang="pl-PL" dirty="0" smtClean="0"/>
              <a:t>sporządzona umowa, której stroną jest Państwo Francja, tematem umowy finanse, której data podpisania i wejścia w życie jest identyczna, a w IBT można odnaleźć tekst umowy w języku polskim i francuskim</a:t>
            </a:r>
            <a:r>
              <a:rPr lang="pl-PL" dirty="0"/>
              <a:t>?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5789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tytuł umowy dla której Polska jest depozytariuszem, a jednym z Państw będących stroną umowy jest Państwo Hiszpania? Umowa została opublikowana w 1933 r. Czy Polska jest stroną umowy i czy zgłosiła zastrzeżenia do tej umowy?  </a:t>
            </a:r>
          </a:p>
        </p:txBody>
      </p:sp>
    </p:spTree>
    <p:extLst>
      <p:ext uri="{BB962C8B-B14F-4D97-AF65-F5344CB8AC3E}">
        <p14:creationId xmlns:p14="http://schemas.microsoft.com/office/powerpoint/2010/main" val="34738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   </a:t>
            </a:r>
          </a:p>
          <a:p>
            <a:pPr marL="0" indent="0" algn="just">
              <a:buNone/>
            </a:pPr>
            <a:r>
              <a:rPr lang="pl-PL" dirty="0" smtClean="0"/>
              <a:t>Wskaż strony umowy zawartej w ramach UE, opublikowanej w 2005 r, której tematem są przywileje i immunitety? Umowa została zawarta w latach 1.09.2000 r. – 1.09.2020.  Podaj adres publikacyjny tej umowy 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>
                <a:latin typeface="+mj-lt"/>
                <a:cs typeface="Times New Roman" panose="02020603050405020304" pitchFamily="18" charset="0"/>
              </a:rPr>
              <a:t>Polecenie 7.</a:t>
            </a:r>
          </a:p>
          <a:p>
            <a:pPr marL="0" indent="0" algn="just">
              <a:buNone/>
            </a:pPr>
            <a:r>
              <a:rPr lang="pl-PL" dirty="0" smtClean="0">
                <a:latin typeface="+mj-lt"/>
                <a:cs typeface="Times New Roman" panose="02020603050405020304" pitchFamily="18" charset="0"/>
              </a:rPr>
              <a:t>Wskaż datę wejścia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w stosunku do Polski 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umowy współpracy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w zakresie przewidywania, zapobiegania i łagodzenia klęsk żywiołowych i technologicznych zawartej między Rządem Rep. Austrii, Chorwacji, Węgier, Włoch, RP i 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Słowenii, </a:t>
            </a:r>
          </a:p>
          <a:p>
            <a:pPr marL="0" indent="0" algn="just">
              <a:buNone/>
            </a:pPr>
            <a:r>
              <a:rPr lang="pl-PL" dirty="0" smtClean="0">
                <a:latin typeface="+mj-lt"/>
                <a:cs typeface="Times New Roman" panose="02020603050405020304" pitchFamily="18" charset="0"/>
              </a:rPr>
              <a:t>W jakich językach została ona sporządzona i widnieje w IBT? Jakie elementy będzie obejmować tytułowa współpraca? Gdzie i kiedy została sporządzona? </a:t>
            </a:r>
          </a:p>
          <a:p>
            <a:pPr marL="0" indent="0" algn="just">
              <a:buNone/>
            </a:pPr>
            <a:r>
              <a:rPr lang="pl-PL" b="1" dirty="0" smtClean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</a:t>
            </a:r>
            <a:r>
              <a:rPr lang="pl-PL" b="1" dirty="0"/>
              <a:t>olecenie </a:t>
            </a:r>
            <a:r>
              <a:rPr lang="pl-PL" b="1" dirty="0" smtClean="0"/>
              <a:t>8.</a:t>
            </a:r>
            <a:r>
              <a:rPr lang="pl-PL" b="1" dirty="0"/>
              <a:t>	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Wskaż tytuł nieobowiązującej już umowy, która w stosunku do Polski weszła w życie w 30.01.1975 r., której tematem ogólnym jest edukacja i nauka, a tematem szczegółowym uznawalność wykształcenia. Gdzie i kiedy została sporządzona? Podaj jej adres publikacyjny? Kiedy utraciła moc obowiązującą w stosunku do Polski? </a:t>
            </a:r>
          </a:p>
        </p:txBody>
      </p:sp>
    </p:spTree>
    <p:extLst>
      <p:ext uri="{BB962C8B-B14F-4D97-AF65-F5344CB8AC3E}">
        <p14:creationId xmlns:p14="http://schemas.microsoft.com/office/powerpoint/2010/main" val="30379300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4006</TotalTime>
  <Words>452</Words>
  <Application>Microsoft Office PowerPoint</Application>
  <PresentationFormat>Pokaz na ekranie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Motyw pakietu Office</vt:lpstr>
      <vt:lpstr>Internetowa Baza Traktatowa</vt:lpstr>
      <vt:lpstr>Wyszukiwanie </vt:lpstr>
      <vt:lpstr>Wyszukiwanie</vt:lpstr>
      <vt:lpstr>Wyszukiwanie</vt:lpstr>
      <vt:lpstr>Wyszukiwanie</vt:lpstr>
      <vt:lpstr> Wyszukiwanie</vt:lpstr>
      <vt:lpstr>Wyszukiwanie</vt:lpstr>
      <vt:lpstr>Wyszukiwanie</vt:lpstr>
      <vt:lpstr>Wyszukiwanie</vt:lpstr>
      <vt:lpstr>Wyszukiwanie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330</cp:revision>
  <cp:lastPrinted>2020-10-31T15:17:03Z</cp:lastPrinted>
  <dcterms:created xsi:type="dcterms:W3CDTF">2012-03-01T14:48:30Z</dcterms:created>
  <dcterms:modified xsi:type="dcterms:W3CDTF">2024-11-05T14:25:25Z</dcterms:modified>
</cp:coreProperties>
</file>