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9"/>
  </p:notesMasterIdLst>
  <p:handoutMasterIdLst>
    <p:handoutMasterId r:id="rId40"/>
  </p:handoutMasterIdLst>
  <p:sldIdLst>
    <p:sldId id="325" r:id="rId5"/>
    <p:sldId id="342" r:id="rId6"/>
    <p:sldId id="326" r:id="rId7"/>
    <p:sldId id="341" r:id="rId8"/>
    <p:sldId id="327" r:id="rId9"/>
    <p:sldId id="340" r:id="rId10"/>
    <p:sldId id="328" r:id="rId11"/>
    <p:sldId id="343" r:id="rId12"/>
    <p:sldId id="344" r:id="rId13"/>
    <p:sldId id="346" r:id="rId14"/>
    <p:sldId id="345" r:id="rId15"/>
    <p:sldId id="348" r:id="rId16"/>
    <p:sldId id="356" r:id="rId17"/>
    <p:sldId id="349" r:id="rId18"/>
    <p:sldId id="350" r:id="rId19"/>
    <p:sldId id="351" r:id="rId20"/>
    <p:sldId id="353" r:id="rId21"/>
    <p:sldId id="355" r:id="rId22"/>
    <p:sldId id="357" r:id="rId23"/>
    <p:sldId id="358" r:id="rId24"/>
    <p:sldId id="359" r:id="rId25"/>
    <p:sldId id="362" r:id="rId26"/>
    <p:sldId id="361" r:id="rId27"/>
    <p:sldId id="360" r:id="rId28"/>
    <p:sldId id="364" r:id="rId29"/>
    <p:sldId id="336" r:id="rId30"/>
    <p:sldId id="337" r:id="rId31"/>
    <p:sldId id="339" r:id="rId32"/>
    <p:sldId id="366" r:id="rId33"/>
    <p:sldId id="368" r:id="rId34"/>
    <p:sldId id="369" r:id="rId35"/>
    <p:sldId id="370" r:id="rId36"/>
    <p:sldId id="372" r:id="rId37"/>
    <p:sldId id="373" r:id="rId38"/>
  </p:sldIdLst>
  <p:sldSz cx="12192000" cy="6858000"/>
  <p:notesSz cx="6858000" cy="9144000"/>
  <p:defaultTextStyle>
    <a:defPPr rtl="0">
      <a:defRPr lang="pl-PL"/>
    </a:defPPr>
    <a:lvl1pPr marL="0" algn="l" defTabSz="914400" rtl="0" eaLnBrk="1" latinLnBrk="0" hangingPunct="1">
      <a:defRPr lang="pl-PL" sz="1800" kern="1200">
        <a:solidFill>
          <a:schemeClr val="tx1"/>
        </a:solidFill>
        <a:latin typeface="+mn-lt"/>
        <a:ea typeface="+mn-ea"/>
        <a:cs typeface="+mn-cs"/>
      </a:defRPr>
    </a:lvl1pPr>
    <a:lvl2pPr marL="457200" algn="l" defTabSz="914400" rtl="0" eaLnBrk="1" latinLnBrk="0" hangingPunct="1">
      <a:defRPr lang="pl-PL" sz="1800" kern="1200">
        <a:solidFill>
          <a:schemeClr val="tx1"/>
        </a:solidFill>
        <a:latin typeface="+mn-lt"/>
        <a:ea typeface="+mn-ea"/>
        <a:cs typeface="+mn-cs"/>
      </a:defRPr>
    </a:lvl2pPr>
    <a:lvl3pPr marL="914400" algn="l" defTabSz="914400" rtl="0" eaLnBrk="1" latinLnBrk="0" hangingPunct="1">
      <a:defRPr lang="pl-PL" sz="1800" kern="1200">
        <a:solidFill>
          <a:schemeClr val="tx1"/>
        </a:solidFill>
        <a:latin typeface="+mn-lt"/>
        <a:ea typeface="+mn-ea"/>
        <a:cs typeface="+mn-cs"/>
      </a:defRPr>
    </a:lvl3pPr>
    <a:lvl4pPr marL="1371600" algn="l" defTabSz="914400" rtl="0" eaLnBrk="1" latinLnBrk="0" hangingPunct="1">
      <a:defRPr lang="pl-PL" sz="1800" kern="1200">
        <a:solidFill>
          <a:schemeClr val="tx1"/>
        </a:solidFill>
        <a:latin typeface="+mn-lt"/>
        <a:ea typeface="+mn-ea"/>
        <a:cs typeface="+mn-cs"/>
      </a:defRPr>
    </a:lvl4pPr>
    <a:lvl5pPr marL="1828800" algn="l" defTabSz="914400" rtl="0" eaLnBrk="1" latinLnBrk="0" hangingPunct="1">
      <a:defRPr lang="pl-PL" sz="1800" kern="1200">
        <a:solidFill>
          <a:schemeClr val="tx1"/>
        </a:solidFill>
        <a:latin typeface="+mn-lt"/>
        <a:ea typeface="+mn-ea"/>
        <a:cs typeface="+mn-cs"/>
      </a:defRPr>
    </a:lvl5pPr>
    <a:lvl6pPr marL="2286000" algn="l" defTabSz="914400" rtl="0" eaLnBrk="1" latinLnBrk="0" hangingPunct="1">
      <a:defRPr lang="pl-PL" sz="1800" kern="1200">
        <a:solidFill>
          <a:schemeClr val="tx1"/>
        </a:solidFill>
        <a:latin typeface="+mn-lt"/>
        <a:ea typeface="+mn-ea"/>
        <a:cs typeface="+mn-cs"/>
      </a:defRPr>
    </a:lvl6pPr>
    <a:lvl7pPr marL="2743200" algn="l" defTabSz="914400" rtl="0" eaLnBrk="1" latinLnBrk="0" hangingPunct="1">
      <a:defRPr lang="pl-PL" sz="1800" kern="1200">
        <a:solidFill>
          <a:schemeClr val="tx1"/>
        </a:solidFill>
        <a:latin typeface="+mn-lt"/>
        <a:ea typeface="+mn-ea"/>
        <a:cs typeface="+mn-cs"/>
      </a:defRPr>
    </a:lvl7pPr>
    <a:lvl8pPr marL="3200400" algn="l" defTabSz="914400" rtl="0" eaLnBrk="1" latinLnBrk="0" hangingPunct="1">
      <a:defRPr lang="pl-PL" sz="1800" kern="1200">
        <a:solidFill>
          <a:schemeClr val="tx1"/>
        </a:solidFill>
        <a:latin typeface="+mn-lt"/>
        <a:ea typeface="+mn-ea"/>
        <a:cs typeface="+mn-cs"/>
      </a:defRPr>
    </a:lvl8pPr>
    <a:lvl9pPr marL="3657600" algn="l" defTabSz="914400" rtl="0" eaLnBrk="1" latinLnBrk="0" hangingPunct="1">
      <a:defRPr lang="pl-PL"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816" userDrawn="1">
          <p15:clr>
            <a:srgbClr val="A4A3A4"/>
          </p15:clr>
        </p15:guide>
        <p15:guide id="2" orient="horz" pos="38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5DC889-0136-4AC6-8E8D-5052372E9F90}" v="35" dt="2023-12-10T10:54:40.8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205" autoAdjust="0"/>
  </p:normalViewPr>
  <p:slideViewPr>
    <p:cSldViewPr snapToGrid="0">
      <p:cViewPr varScale="1">
        <p:scale>
          <a:sx n="80" d="100"/>
          <a:sy n="80" d="100"/>
        </p:scale>
        <p:origin x="58" y="110"/>
      </p:cViewPr>
      <p:guideLst>
        <p:guide pos="816"/>
        <p:guide orient="horz" pos="384"/>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2" d="100"/>
          <a:sy n="92" d="100"/>
        </p:scale>
        <p:origin x="364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ycja Mencel" userId="1318a730cb872e56" providerId="LiveId" clId="{BB5DC889-0136-4AC6-8E8D-5052372E9F90}"/>
    <pc:docChg chg="undo custSel addSld delSld modSld sldOrd">
      <pc:chgData name="Patrycja Mencel" userId="1318a730cb872e56" providerId="LiveId" clId="{BB5DC889-0136-4AC6-8E8D-5052372E9F90}" dt="2023-12-10T10:55:49.151" v="797" actId="47"/>
      <pc:docMkLst>
        <pc:docMk/>
      </pc:docMkLst>
      <pc:sldChg chg="modSp mod">
        <pc:chgData name="Patrycja Mencel" userId="1318a730cb872e56" providerId="LiveId" clId="{BB5DC889-0136-4AC6-8E8D-5052372E9F90}" dt="2023-12-10T07:45:48.452" v="1" actId="1076"/>
        <pc:sldMkLst>
          <pc:docMk/>
          <pc:sldMk cId="2810133685" sldId="327"/>
        </pc:sldMkLst>
        <pc:spChg chg="mod">
          <ac:chgData name="Patrycja Mencel" userId="1318a730cb872e56" providerId="LiveId" clId="{BB5DC889-0136-4AC6-8E8D-5052372E9F90}" dt="2023-12-10T07:45:48.452" v="1" actId="1076"/>
          <ac:spMkLst>
            <pc:docMk/>
            <pc:sldMk cId="2810133685" sldId="327"/>
            <ac:spMk id="2" creationId="{F0984788-646A-CF90-D67D-14752A71745D}"/>
          </ac:spMkLst>
        </pc:spChg>
        <pc:spChg chg="mod">
          <ac:chgData name="Patrycja Mencel" userId="1318a730cb872e56" providerId="LiveId" clId="{BB5DC889-0136-4AC6-8E8D-5052372E9F90}" dt="2023-12-10T07:45:45.133" v="0" actId="1076"/>
          <ac:spMkLst>
            <pc:docMk/>
            <pc:sldMk cId="2810133685" sldId="327"/>
            <ac:spMk id="3" creationId="{77C9C890-ADC6-0AA7-BBC0-05E856AA7C3C}"/>
          </ac:spMkLst>
        </pc:spChg>
      </pc:sldChg>
      <pc:sldChg chg="del">
        <pc:chgData name="Patrycja Mencel" userId="1318a730cb872e56" providerId="LiveId" clId="{BB5DC889-0136-4AC6-8E8D-5052372E9F90}" dt="2023-12-10T08:28:03.526" v="175" actId="47"/>
        <pc:sldMkLst>
          <pc:docMk/>
          <pc:sldMk cId="1263875044" sldId="329"/>
        </pc:sldMkLst>
      </pc:sldChg>
      <pc:sldChg chg="del">
        <pc:chgData name="Patrycja Mencel" userId="1318a730cb872e56" providerId="LiveId" clId="{BB5DC889-0136-4AC6-8E8D-5052372E9F90}" dt="2023-12-10T08:28:04.028" v="176" actId="47"/>
        <pc:sldMkLst>
          <pc:docMk/>
          <pc:sldMk cId="1239358510" sldId="330"/>
        </pc:sldMkLst>
      </pc:sldChg>
      <pc:sldChg chg="del">
        <pc:chgData name="Patrycja Mencel" userId="1318a730cb872e56" providerId="LiveId" clId="{BB5DC889-0136-4AC6-8E8D-5052372E9F90}" dt="2023-12-10T08:28:05.380" v="177" actId="47"/>
        <pc:sldMkLst>
          <pc:docMk/>
          <pc:sldMk cId="2590855744" sldId="331"/>
        </pc:sldMkLst>
      </pc:sldChg>
      <pc:sldChg chg="del">
        <pc:chgData name="Patrycja Mencel" userId="1318a730cb872e56" providerId="LiveId" clId="{BB5DC889-0136-4AC6-8E8D-5052372E9F90}" dt="2023-12-10T08:28:06.843" v="178" actId="47"/>
        <pc:sldMkLst>
          <pc:docMk/>
          <pc:sldMk cId="4146645359" sldId="332"/>
        </pc:sldMkLst>
      </pc:sldChg>
      <pc:sldChg chg="del">
        <pc:chgData name="Patrycja Mencel" userId="1318a730cb872e56" providerId="LiveId" clId="{BB5DC889-0136-4AC6-8E8D-5052372E9F90}" dt="2023-12-10T08:28:07.973" v="179" actId="47"/>
        <pc:sldMkLst>
          <pc:docMk/>
          <pc:sldMk cId="2141700674" sldId="333"/>
        </pc:sldMkLst>
      </pc:sldChg>
      <pc:sldChg chg="del">
        <pc:chgData name="Patrycja Mencel" userId="1318a730cb872e56" providerId="LiveId" clId="{BB5DC889-0136-4AC6-8E8D-5052372E9F90}" dt="2023-12-10T08:28:08.994" v="180" actId="47"/>
        <pc:sldMkLst>
          <pc:docMk/>
          <pc:sldMk cId="2607450225" sldId="334"/>
        </pc:sldMkLst>
      </pc:sldChg>
      <pc:sldChg chg="del">
        <pc:chgData name="Patrycja Mencel" userId="1318a730cb872e56" providerId="LiveId" clId="{BB5DC889-0136-4AC6-8E8D-5052372E9F90}" dt="2023-12-10T08:28:11.351" v="181" actId="47"/>
        <pc:sldMkLst>
          <pc:docMk/>
          <pc:sldMk cId="758882227" sldId="335"/>
        </pc:sldMkLst>
      </pc:sldChg>
      <pc:sldChg chg="addSp delSp modSp mod">
        <pc:chgData name="Patrycja Mencel" userId="1318a730cb872e56" providerId="LiveId" clId="{BB5DC889-0136-4AC6-8E8D-5052372E9F90}" dt="2023-12-10T10:01:46.761" v="563" actId="2710"/>
        <pc:sldMkLst>
          <pc:docMk/>
          <pc:sldMk cId="2499958832" sldId="336"/>
        </pc:sldMkLst>
        <pc:spChg chg="mod">
          <ac:chgData name="Patrycja Mencel" userId="1318a730cb872e56" providerId="LiveId" clId="{BB5DC889-0136-4AC6-8E8D-5052372E9F90}" dt="2023-12-10T10:01:46.761" v="563" actId="2710"/>
          <ac:spMkLst>
            <pc:docMk/>
            <pc:sldMk cId="2499958832" sldId="336"/>
            <ac:spMk id="3" creationId="{B3E315A2-4CED-23BB-CA3C-C8962E2419FD}"/>
          </ac:spMkLst>
        </pc:spChg>
        <pc:spChg chg="del">
          <ac:chgData name="Patrycja Mencel" userId="1318a730cb872e56" providerId="LiveId" clId="{BB5DC889-0136-4AC6-8E8D-5052372E9F90}" dt="2023-12-10T10:00:13.687" v="520" actId="478"/>
          <ac:spMkLst>
            <pc:docMk/>
            <pc:sldMk cId="2499958832" sldId="336"/>
            <ac:spMk id="4" creationId="{DB4489FD-4F12-40A7-1EA9-79A941933E98}"/>
          </ac:spMkLst>
        </pc:spChg>
        <pc:spChg chg="del">
          <ac:chgData name="Patrycja Mencel" userId="1318a730cb872e56" providerId="LiveId" clId="{BB5DC889-0136-4AC6-8E8D-5052372E9F90}" dt="2023-12-10T10:00:29.555" v="525" actId="478"/>
          <ac:spMkLst>
            <pc:docMk/>
            <pc:sldMk cId="2499958832" sldId="336"/>
            <ac:spMk id="5" creationId="{9BCDA136-13F8-70CB-CDA2-02260A2D2D59}"/>
          </ac:spMkLst>
        </pc:spChg>
        <pc:spChg chg="del">
          <ac:chgData name="Patrycja Mencel" userId="1318a730cb872e56" providerId="LiveId" clId="{BB5DC889-0136-4AC6-8E8D-5052372E9F90}" dt="2023-12-10T10:00:18.753" v="522" actId="478"/>
          <ac:spMkLst>
            <pc:docMk/>
            <pc:sldMk cId="2499958832" sldId="336"/>
            <ac:spMk id="6" creationId="{16743F76-FD81-DAAA-A5BA-6E77D3B83F8A}"/>
          </ac:spMkLst>
        </pc:spChg>
        <pc:spChg chg="del">
          <ac:chgData name="Patrycja Mencel" userId="1318a730cb872e56" providerId="LiveId" clId="{BB5DC889-0136-4AC6-8E8D-5052372E9F90}" dt="2023-12-10T10:00:25.261" v="524" actId="478"/>
          <ac:spMkLst>
            <pc:docMk/>
            <pc:sldMk cId="2499958832" sldId="336"/>
            <ac:spMk id="7" creationId="{2455F573-DF2A-FE60-2B86-5E131463642E}"/>
          </ac:spMkLst>
        </pc:spChg>
        <pc:spChg chg="mod">
          <ac:chgData name="Patrycja Mencel" userId="1318a730cb872e56" providerId="LiveId" clId="{BB5DC889-0136-4AC6-8E8D-5052372E9F90}" dt="2023-12-10T10:01:05.628" v="529" actId="14100"/>
          <ac:spMkLst>
            <pc:docMk/>
            <pc:sldMk cId="2499958832" sldId="336"/>
            <ac:spMk id="9" creationId="{90FCB302-A0EE-7CF7-A4B2-ED343BFF9BC0}"/>
          </ac:spMkLst>
        </pc:spChg>
        <pc:spChg chg="add del mod">
          <ac:chgData name="Patrycja Mencel" userId="1318a730cb872e56" providerId="LiveId" clId="{BB5DC889-0136-4AC6-8E8D-5052372E9F90}" dt="2023-12-10T10:00:16.957" v="521" actId="478"/>
          <ac:spMkLst>
            <pc:docMk/>
            <pc:sldMk cId="2499958832" sldId="336"/>
            <ac:spMk id="10" creationId="{37BB2E7E-A7FB-34EA-8973-8250B19D31DE}"/>
          </ac:spMkLst>
        </pc:spChg>
        <pc:spChg chg="add del mod">
          <ac:chgData name="Patrycja Mencel" userId="1318a730cb872e56" providerId="LiveId" clId="{BB5DC889-0136-4AC6-8E8D-5052372E9F90}" dt="2023-12-10T10:00:20.940" v="523" actId="478"/>
          <ac:spMkLst>
            <pc:docMk/>
            <pc:sldMk cId="2499958832" sldId="336"/>
            <ac:spMk id="12" creationId="{73D09A14-094D-F406-81B6-3CA3879346DA}"/>
          </ac:spMkLst>
        </pc:spChg>
        <pc:spChg chg="add del mod">
          <ac:chgData name="Patrycja Mencel" userId="1318a730cb872e56" providerId="LiveId" clId="{BB5DC889-0136-4AC6-8E8D-5052372E9F90}" dt="2023-12-10T10:00:45.843" v="527" actId="478"/>
          <ac:spMkLst>
            <pc:docMk/>
            <pc:sldMk cId="2499958832" sldId="336"/>
            <ac:spMk id="14" creationId="{24812D9E-B854-68BD-FF94-689EA9259AC2}"/>
          </ac:spMkLst>
        </pc:spChg>
        <pc:spChg chg="add del mod">
          <ac:chgData name="Patrycja Mencel" userId="1318a730cb872e56" providerId="LiveId" clId="{BB5DC889-0136-4AC6-8E8D-5052372E9F90}" dt="2023-12-10T10:00:40.436" v="526" actId="478"/>
          <ac:spMkLst>
            <pc:docMk/>
            <pc:sldMk cId="2499958832" sldId="336"/>
            <ac:spMk id="16" creationId="{B2D0D2DB-4CFF-BF59-2B76-ABD481CE30A9}"/>
          </ac:spMkLst>
        </pc:spChg>
        <pc:spChg chg="mod">
          <ac:chgData name="Patrycja Mencel" userId="1318a730cb872e56" providerId="LiveId" clId="{BB5DC889-0136-4AC6-8E8D-5052372E9F90}" dt="2023-12-10T10:01:13.730" v="532" actId="1076"/>
          <ac:spMkLst>
            <pc:docMk/>
            <pc:sldMk cId="2499958832" sldId="336"/>
            <ac:spMk id="48" creationId="{217F23FC-AC97-DC78-C63F-66C5BF23A07A}"/>
          </ac:spMkLst>
        </pc:spChg>
      </pc:sldChg>
      <pc:sldChg chg="addSp delSp modSp mod">
        <pc:chgData name="Patrycja Mencel" userId="1318a730cb872e56" providerId="LiveId" clId="{BB5DC889-0136-4AC6-8E8D-5052372E9F90}" dt="2023-12-10T10:11:32.770" v="650" actId="1076"/>
        <pc:sldMkLst>
          <pc:docMk/>
          <pc:sldMk cId="394375464" sldId="337"/>
        </pc:sldMkLst>
        <pc:spChg chg="mod">
          <ac:chgData name="Patrycja Mencel" userId="1318a730cb872e56" providerId="LiveId" clId="{BB5DC889-0136-4AC6-8E8D-5052372E9F90}" dt="2023-12-10T10:09:17.557" v="624" actId="404"/>
          <ac:spMkLst>
            <pc:docMk/>
            <pc:sldMk cId="394375464" sldId="337"/>
            <ac:spMk id="2" creationId="{FE92A9E4-3B33-8623-FB27-6D7248C372EA}"/>
          </ac:spMkLst>
        </pc:spChg>
        <pc:spChg chg="del">
          <ac:chgData name="Patrycja Mencel" userId="1318a730cb872e56" providerId="LiveId" clId="{BB5DC889-0136-4AC6-8E8D-5052372E9F90}" dt="2023-12-10T10:07:30.092" v="593" actId="478"/>
          <ac:spMkLst>
            <pc:docMk/>
            <pc:sldMk cId="394375464" sldId="337"/>
            <ac:spMk id="3" creationId="{18559EBB-1744-14F2-6EEA-D5BDC030F0C9}"/>
          </ac:spMkLst>
        </pc:spChg>
        <pc:spChg chg="mod">
          <ac:chgData name="Patrycja Mencel" userId="1318a730cb872e56" providerId="LiveId" clId="{BB5DC889-0136-4AC6-8E8D-5052372E9F90}" dt="2023-12-10T10:11:32.770" v="650" actId="1076"/>
          <ac:spMkLst>
            <pc:docMk/>
            <pc:sldMk cId="394375464" sldId="337"/>
            <ac:spMk id="4" creationId="{AAD9F940-BA56-74F7-87F0-7199A77BB8B8}"/>
          </ac:spMkLst>
        </pc:spChg>
        <pc:spChg chg="del">
          <ac:chgData name="Patrycja Mencel" userId="1318a730cb872e56" providerId="LiveId" clId="{BB5DC889-0136-4AC6-8E8D-5052372E9F90}" dt="2023-12-10T10:07:36.883" v="595" actId="478"/>
          <ac:spMkLst>
            <pc:docMk/>
            <pc:sldMk cId="394375464" sldId="337"/>
            <ac:spMk id="5" creationId="{621A83F6-ADD2-533E-DD3D-2171EC6F7E11}"/>
          </ac:spMkLst>
        </pc:spChg>
        <pc:spChg chg="del">
          <ac:chgData name="Patrycja Mencel" userId="1318a730cb872e56" providerId="LiveId" clId="{BB5DC889-0136-4AC6-8E8D-5052372E9F90}" dt="2023-12-10T10:07:42.903" v="597" actId="478"/>
          <ac:spMkLst>
            <pc:docMk/>
            <pc:sldMk cId="394375464" sldId="337"/>
            <ac:spMk id="6" creationId="{D17DB5B2-8F12-4C2A-D018-C12FD16160B5}"/>
          </ac:spMkLst>
        </pc:spChg>
        <pc:spChg chg="mod">
          <ac:chgData name="Patrycja Mencel" userId="1318a730cb872e56" providerId="LiveId" clId="{BB5DC889-0136-4AC6-8E8D-5052372E9F90}" dt="2023-12-10T10:08:40.240" v="612" actId="14100"/>
          <ac:spMkLst>
            <pc:docMk/>
            <pc:sldMk cId="394375464" sldId="337"/>
            <ac:spMk id="8" creationId="{8B1640E3-ACD2-7360-A022-281862D31457}"/>
          </ac:spMkLst>
        </pc:spChg>
        <pc:spChg chg="del">
          <ac:chgData name="Patrycja Mencel" userId="1318a730cb872e56" providerId="LiveId" clId="{BB5DC889-0136-4AC6-8E8D-5052372E9F90}" dt="2023-12-10T10:07:48.246" v="599" actId="478"/>
          <ac:spMkLst>
            <pc:docMk/>
            <pc:sldMk cId="394375464" sldId="337"/>
            <ac:spMk id="10" creationId="{A508684D-1AA5-491C-E832-1EB26568CC05}"/>
          </ac:spMkLst>
        </pc:spChg>
        <pc:spChg chg="del">
          <ac:chgData name="Patrycja Mencel" userId="1318a730cb872e56" providerId="LiveId" clId="{BB5DC889-0136-4AC6-8E8D-5052372E9F90}" dt="2023-12-10T10:07:53.524" v="601" actId="478"/>
          <ac:spMkLst>
            <pc:docMk/>
            <pc:sldMk cId="394375464" sldId="337"/>
            <ac:spMk id="11" creationId="{3FE9FCFF-DB0B-28A0-AC61-CFCB265C5B31}"/>
          </ac:spMkLst>
        </pc:spChg>
        <pc:spChg chg="add del mod">
          <ac:chgData name="Patrycja Mencel" userId="1318a730cb872e56" providerId="LiveId" clId="{BB5DC889-0136-4AC6-8E8D-5052372E9F90}" dt="2023-12-10T10:07:31.601" v="594" actId="478"/>
          <ac:spMkLst>
            <pc:docMk/>
            <pc:sldMk cId="394375464" sldId="337"/>
            <ac:spMk id="12" creationId="{23930960-4A31-9834-5EB7-4826C87F414A}"/>
          </ac:spMkLst>
        </pc:spChg>
        <pc:spChg chg="add del mod">
          <ac:chgData name="Patrycja Mencel" userId="1318a730cb872e56" providerId="LiveId" clId="{BB5DC889-0136-4AC6-8E8D-5052372E9F90}" dt="2023-12-10T10:07:40.547" v="596" actId="478"/>
          <ac:spMkLst>
            <pc:docMk/>
            <pc:sldMk cId="394375464" sldId="337"/>
            <ac:spMk id="14" creationId="{6626C140-183A-6E89-B9BC-8283C71F0F7D}"/>
          </ac:spMkLst>
        </pc:spChg>
        <pc:spChg chg="add del mod">
          <ac:chgData name="Patrycja Mencel" userId="1318a730cb872e56" providerId="LiveId" clId="{BB5DC889-0136-4AC6-8E8D-5052372E9F90}" dt="2023-12-10T10:07:44.869" v="598" actId="478"/>
          <ac:spMkLst>
            <pc:docMk/>
            <pc:sldMk cId="394375464" sldId="337"/>
            <ac:spMk id="20" creationId="{E90339AB-41C0-9286-5BBF-9C18497AF0A6}"/>
          </ac:spMkLst>
        </pc:spChg>
        <pc:spChg chg="add del mod">
          <ac:chgData name="Patrycja Mencel" userId="1318a730cb872e56" providerId="LiveId" clId="{BB5DC889-0136-4AC6-8E8D-5052372E9F90}" dt="2023-12-10T10:07:50.383" v="600" actId="478"/>
          <ac:spMkLst>
            <pc:docMk/>
            <pc:sldMk cId="394375464" sldId="337"/>
            <ac:spMk id="22" creationId="{BC0CA4A0-2F99-57CA-60B2-D65124DB4967}"/>
          </ac:spMkLst>
        </pc:spChg>
        <pc:spChg chg="add del mod">
          <ac:chgData name="Patrycja Mencel" userId="1318a730cb872e56" providerId="LiveId" clId="{BB5DC889-0136-4AC6-8E8D-5052372E9F90}" dt="2023-12-10T10:07:57.855" v="602" actId="478"/>
          <ac:spMkLst>
            <pc:docMk/>
            <pc:sldMk cId="394375464" sldId="337"/>
            <ac:spMk id="24" creationId="{5EA08056-929A-6BC9-3E4B-280649E59153}"/>
          </ac:spMkLst>
        </pc:spChg>
        <pc:picChg chg="mod">
          <ac:chgData name="Patrycja Mencel" userId="1318a730cb872e56" providerId="LiveId" clId="{BB5DC889-0136-4AC6-8E8D-5052372E9F90}" dt="2023-12-10T10:11:24.700" v="648" actId="1076"/>
          <ac:picMkLst>
            <pc:docMk/>
            <pc:sldMk cId="394375464" sldId="337"/>
            <ac:picMk id="15" creationId="{D6EBC2A8-A6B3-B04E-41A4-25A9A0676AD0}"/>
          </ac:picMkLst>
        </pc:picChg>
        <pc:picChg chg="mod">
          <ac:chgData name="Patrycja Mencel" userId="1318a730cb872e56" providerId="LiveId" clId="{BB5DC889-0136-4AC6-8E8D-5052372E9F90}" dt="2023-12-10T10:11:20.497" v="647" actId="1076"/>
          <ac:picMkLst>
            <pc:docMk/>
            <pc:sldMk cId="394375464" sldId="337"/>
            <ac:picMk id="16" creationId="{5231DDDB-E29E-8882-E71C-20340171D8DC}"/>
          </ac:picMkLst>
        </pc:picChg>
        <pc:picChg chg="mod">
          <ac:chgData name="Patrycja Mencel" userId="1318a730cb872e56" providerId="LiveId" clId="{BB5DC889-0136-4AC6-8E8D-5052372E9F90}" dt="2023-12-10T10:11:29.593" v="649" actId="1076"/>
          <ac:picMkLst>
            <pc:docMk/>
            <pc:sldMk cId="394375464" sldId="337"/>
            <ac:picMk id="17" creationId="{488A4C2A-F5B5-FAD1-D810-289B2092FF6C}"/>
          </ac:picMkLst>
        </pc:picChg>
        <pc:picChg chg="mod">
          <ac:chgData name="Patrycja Mencel" userId="1318a730cb872e56" providerId="LiveId" clId="{BB5DC889-0136-4AC6-8E8D-5052372E9F90}" dt="2023-12-10T10:08:45.193" v="613" actId="1076"/>
          <ac:picMkLst>
            <pc:docMk/>
            <pc:sldMk cId="394375464" sldId="337"/>
            <ac:picMk id="18" creationId="{1FB107C6-83C2-4539-D841-857D29AC76A1}"/>
          </ac:picMkLst>
        </pc:picChg>
      </pc:sldChg>
      <pc:sldChg chg="addSp delSp modSp del mod ord">
        <pc:chgData name="Patrycja Mencel" userId="1318a730cb872e56" providerId="LiveId" clId="{BB5DC889-0136-4AC6-8E8D-5052372E9F90}" dt="2023-12-10T10:46:15.056" v="746" actId="47"/>
        <pc:sldMkLst>
          <pc:docMk/>
          <pc:sldMk cId="409420417" sldId="338"/>
        </pc:sldMkLst>
        <pc:spChg chg="del">
          <ac:chgData name="Patrycja Mencel" userId="1318a730cb872e56" providerId="LiveId" clId="{BB5DC889-0136-4AC6-8E8D-5052372E9F90}" dt="2023-12-10T10:36:50.666" v="651" actId="478"/>
          <ac:spMkLst>
            <pc:docMk/>
            <pc:sldMk cId="409420417" sldId="338"/>
            <ac:spMk id="4" creationId="{68003147-27BE-7492-36B6-F405F1156F31}"/>
          </ac:spMkLst>
        </pc:spChg>
        <pc:spChg chg="add mod">
          <ac:chgData name="Patrycja Mencel" userId="1318a730cb872e56" providerId="LiveId" clId="{BB5DC889-0136-4AC6-8E8D-5052372E9F90}" dt="2023-12-10T10:36:50.666" v="651" actId="478"/>
          <ac:spMkLst>
            <pc:docMk/>
            <pc:sldMk cId="409420417" sldId="338"/>
            <ac:spMk id="8" creationId="{FF337FD4-75FF-28C9-4AC4-E79BCBA93DAE}"/>
          </ac:spMkLst>
        </pc:spChg>
      </pc:sldChg>
      <pc:sldChg chg="addSp delSp modSp mod">
        <pc:chgData name="Patrycja Mencel" userId="1318a730cb872e56" providerId="LiveId" clId="{BB5DC889-0136-4AC6-8E8D-5052372E9F90}" dt="2023-12-10T10:43:54.818" v="736" actId="20577"/>
        <pc:sldMkLst>
          <pc:docMk/>
          <pc:sldMk cId="3334127647" sldId="339"/>
        </pc:sldMkLst>
        <pc:spChg chg="add del mod">
          <ac:chgData name="Patrycja Mencel" userId="1318a730cb872e56" providerId="LiveId" clId="{BB5DC889-0136-4AC6-8E8D-5052372E9F90}" dt="2023-12-10T10:37:53.699" v="656" actId="478"/>
          <ac:spMkLst>
            <pc:docMk/>
            <pc:sldMk cId="3334127647" sldId="339"/>
            <ac:spMk id="3" creationId="{3E900BDF-51B5-0273-ADBA-536C59A27944}"/>
          </ac:spMkLst>
        </pc:spChg>
        <pc:spChg chg="add del mod">
          <ac:chgData name="Patrycja Mencel" userId="1318a730cb872e56" providerId="LiveId" clId="{BB5DC889-0136-4AC6-8E8D-5052372E9F90}" dt="2023-12-10T10:38:01.681" v="659" actId="478"/>
          <ac:spMkLst>
            <pc:docMk/>
            <pc:sldMk cId="3334127647" sldId="339"/>
            <ac:spMk id="5" creationId="{D2D708BC-27B6-2BA4-19CE-DDC6E147892B}"/>
          </ac:spMkLst>
        </pc:spChg>
        <pc:spChg chg="add del mod">
          <ac:chgData name="Patrycja Mencel" userId="1318a730cb872e56" providerId="LiveId" clId="{BB5DC889-0136-4AC6-8E8D-5052372E9F90}" dt="2023-12-10T10:38:53.487" v="662" actId="478"/>
          <ac:spMkLst>
            <pc:docMk/>
            <pc:sldMk cId="3334127647" sldId="339"/>
            <ac:spMk id="7" creationId="{BC363011-B699-A379-C961-504836FEDE9B}"/>
          </ac:spMkLst>
        </pc:spChg>
        <pc:spChg chg="add mod">
          <ac:chgData name="Patrycja Mencel" userId="1318a730cb872e56" providerId="LiveId" clId="{BB5DC889-0136-4AC6-8E8D-5052372E9F90}" dt="2023-12-10T10:43:54.818" v="736" actId="20577"/>
          <ac:spMkLst>
            <pc:docMk/>
            <pc:sldMk cId="3334127647" sldId="339"/>
            <ac:spMk id="8" creationId="{4688FC6E-545E-7969-8327-D413AEF2F29F}"/>
          </ac:spMkLst>
        </pc:spChg>
        <pc:spChg chg="add del mod">
          <ac:chgData name="Patrycja Mencel" userId="1318a730cb872e56" providerId="LiveId" clId="{BB5DC889-0136-4AC6-8E8D-5052372E9F90}" dt="2023-12-10T10:42:25.974" v="690"/>
          <ac:spMkLst>
            <pc:docMk/>
            <pc:sldMk cId="3334127647" sldId="339"/>
            <ac:spMk id="9" creationId="{CF134D3C-3CE9-CB48-186D-0C188EA2152A}"/>
          </ac:spMkLst>
        </pc:spChg>
        <pc:spChg chg="add del mod">
          <ac:chgData name="Patrycja Mencel" userId="1318a730cb872e56" providerId="LiveId" clId="{BB5DC889-0136-4AC6-8E8D-5052372E9F90}" dt="2023-12-10T10:42:37.825" v="692"/>
          <ac:spMkLst>
            <pc:docMk/>
            <pc:sldMk cId="3334127647" sldId="339"/>
            <ac:spMk id="10" creationId="{9951AA0D-1703-8EA3-2BED-A68087E9A8AF}"/>
          </ac:spMkLst>
        </pc:spChg>
        <pc:spChg chg="add del mod">
          <ac:chgData name="Patrycja Mencel" userId="1318a730cb872e56" providerId="LiveId" clId="{BB5DC889-0136-4AC6-8E8D-5052372E9F90}" dt="2023-12-10T10:42:51.681" v="694"/>
          <ac:spMkLst>
            <pc:docMk/>
            <pc:sldMk cId="3334127647" sldId="339"/>
            <ac:spMk id="11" creationId="{6AA385C0-71E2-DCF0-65FC-2D8C67889991}"/>
          </ac:spMkLst>
        </pc:spChg>
        <pc:spChg chg="add del mod">
          <ac:chgData name="Patrycja Mencel" userId="1318a730cb872e56" providerId="LiveId" clId="{BB5DC889-0136-4AC6-8E8D-5052372E9F90}" dt="2023-12-10T10:42:51.681" v="694"/>
          <ac:spMkLst>
            <pc:docMk/>
            <pc:sldMk cId="3334127647" sldId="339"/>
            <ac:spMk id="12" creationId="{6FA5AE14-9B3A-1273-F322-02A2F7852371}"/>
          </ac:spMkLst>
        </pc:spChg>
        <pc:spChg chg="add del mod">
          <ac:chgData name="Patrycja Mencel" userId="1318a730cb872e56" providerId="LiveId" clId="{BB5DC889-0136-4AC6-8E8D-5052372E9F90}" dt="2023-12-10T10:42:51.681" v="694"/>
          <ac:spMkLst>
            <pc:docMk/>
            <pc:sldMk cId="3334127647" sldId="339"/>
            <ac:spMk id="13" creationId="{655D939C-33D3-A586-A15D-99478FE2A093}"/>
          </ac:spMkLst>
        </pc:spChg>
        <pc:spChg chg="add del mod">
          <ac:chgData name="Patrycja Mencel" userId="1318a730cb872e56" providerId="LiveId" clId="{BB5DC889-0136-4AC6-8E8D-5052372E9F90}" dt="2023-12-10T10:42:51.681" v="694"/>
          <ac:spMkLst>
            <pc:docMk/>
            <pc:sldMk cId="3334127647" sldId="339"/>
            <ac:spMk id="14" creationId="{8B2BD57F-CA54-5987-2EA0-6961131DCBE5}"/>
          </ac:spMkLst>
        </pc:spChg>
        <pc:spChg chg="del mod">
          <ac:chgData name="Patrycja Mencel" userId="1318a730cb872e56" providerId="LiveId" clId="{BB5DC889-0136-4AC6-8E8D-5052372E9F90}" dt="2023-12-10T10:37:59.705" v="658" actId="478"/>
          <ac:spMkLst>
            <pc:docMk/>
            <pc:sldMk cId="3334127647" sldId="339"/>
            <ac:spMk id="19" creationId="{1130D679-D78E-1F15-EC3D-4BED6D69B35F}"/>
          </ac:spMkLst>
        </pc:spChg>
        <pc:spChg chg="del">
          <ac:chgData name="Patrycja Mencel" userId="1318a730cb872e56" providerId="LiveId" clId="{BB5DC889-0136-4AC6-8E8D-5052372E9F90}" dt="2023-12-10T10:38:12.780" v="660" actId="478"/>
          <ac:spMkLst>
            <pc:docMk/>
            <pc:sldMk cId="3334127647" sldId="339"/>
            <ac:spMk id="27" creationId="{BB8B6963-69FE-8A03-5E86-2BF855024B00}"/>
          </ac:spMkLst>
        </pc:spChg>
        <pc:picChg chg="add del">
          <ac:chgData name="Patrycja Mencel" userId="1318a730cb872e56" providerId="LiveId" clId="{BB5DC889-0136-4AC6-8E8D-5052372E9F90}" dt="2023-12-10T10:37:53.699" v="656" actId="478"/>
          <ac:picMkLst>
            <pc:docMk/>
            <pc:sldMk cId="3334127647" sldId="339"/>
            <ac:picMk id="17" creationId="{6D8705D1-EA1F-3113-ABE0-EC474D1F18DA}"/>
          </ac:picMkLst>
        </pc:picChg>
        <pc:picChg chg="del">
          <ac:chgData name="Patrycja Mencel" userId="1318a730cb872e56" providerId="LiveId" clId="{BB5DC889-0136-4AC6-8E8D-5052372E9F90}" dt="2023-12-10T10:37:55.377" v="657" actId="478"/>
          <ac:picMkLst>
            <pc:docMk/>
            <pc:sldMk cId="3334127647" sldId="339"/>
            <ac:picMk id="22" creationId="{862BA3D8-52E1-692C-F244-F7882DAD2287}"/>
          </ac:picMkLst>
        </pc:picChg>
      </pc:sldChg>
      <pc:sldChg chg="modSp new mod">
        <pc:chgData name="Patrycja Mencel" userId="1318a730cb872e56" providerId="LiveId" clId="{BB5DC889-0136-4AC6-8E8D-5052372E9F90}" dt="2023-12-10T08:27:54.109" v="174" actId="5793"/>
        <pc:sldMkLst>
          <pc:docMk/>
          <pc:sldMk cId="4121873129" sldId="345"/>
        </pc:sldMkLst>
        <pc:spChg chg="mod">
          <ac:chgData name="Patrycja Mencel" userId="1318a730cb872e56" providerId="LiveId" clId="{BB5DC889-0136-4AC6-8E8D-5052372E9F90}" dt="2023-12-10T07:57:15.094" v="32" actId="404"/>
          <ac:spMkLst>
            <pc:docMk/>
            <pc:sldMk cId="4121873129" sldId="345"/>
            <ac:spMk id="2" creationId="{0058880E-2BE2-9105-CA9D-C17FF0251643}"/>
          </ac:spMkLst>
        </pc:spChg>
        <pc:spChg chg="mod">
          <ac:chgData name="Patrycja Mencel" userId="1318a730cb872e56" providerId="LiveId" clId="{BB5DC889-0136-4AC6-8E8D-5052372E9F90}" dt="2023-12-10T08:27:54.109" v="174" actId="5793"/>
          <ac:spMkLst>
            <pc:docMk/>
            <pc:sldMk cId="4121873129" sldId="345"/>
            <ac:spMk id="3" creationId="{2D17BE2A-48A6-E876-3277-3DC655AA56C8}"/>
          </ac:spMkLst>
        </pc:spChg>
        <pc:spChg chg="mod">
          <ac:chgData name="Patrycja Mencel" userId="1318a730cb872e56" providerId="LiveId" clId="{BB5DC889-0136-4AC6-8E8D-5052372E9F90}" dt="2023-12-10T07:59:05.442" v="53" actId="14100"/>
          <ac:spMkLst>
            <pc:docMk/>
            <pc:sldMk cId="4121873129" sldId="345"/>
            <ac:spMk id="5" creationId="{EBDA2F25-9C9D-A593-1888-C7070C892BAB}"/>
          </ac:spMkLst>
        </pc:spChg>
      </pc:sldChg>
      <pc:sldChg chg="delSp modSp new mod">
        <pc:chgData name="Patrycja Mencel" userId="1318a730cb872e56" providerId="LiveId" clId="{BB5DC889-0136-4AC6-8E8D-5052372E9F90}" dt="2023-12-10T08:26:45.252" v="159" actId="123"/>
        <pc:sldMkLst>
          <pc:docMk/>
          <pc:sldMk cId="1028036954" sldId="346"/>
        </pc:sldMkLst>
        <pc:spChg chg="del">
          <ac:chgData name="Patrycja Mencel" userId="1318a730cb872e56" providerId="LiveId" clId="{BB5DC889-0136-4AC6-8E8D-5052372E9F90}" dt="2023-12-10T08:22:46.834" v="96" actId="478"/>
          <ac:spMkLst>
            <pc:docMk/>
            <pc:sldMk cId="1028036954" sldId="346"/>
            <ac:spMk id="2" creationId="{3A6B82C6-4404-F357-674C-FB8E905739DA}"/>
          </ac:spMkLst>
        </pc:spChg>
        <pc:spChg chg="mod">
          <ac:chgData name="Patrycja Mencel" userId="1318a730cb872e56" providerId="LiveId" clId="{BB5DC889-0136-4AC6-8E8D-5052372E9F90}" dt="2023-12-10T08:26:45.252" v="159" actId="123"/>
          <ac:spMkLst>
            <pc:docMk/>
            <pc:sldMk cId="1028036954" sldId="346"/>
            <ac:spMk id="3" creationId="{22E909B1-3316-38CA-802C-EA8FF5E43683}"/>
          </ac:spMkLst>
        </pc:spChg>
        <pc:spChg chg="mod">
          <ac:chgData name="Patrycja Mencel" userId="1318a730cb872e56" providerId="LiveId" clId="{BB5DC889-0136-4AC6-8E8D-5052372E9F90}" dt="2023-12-10T08:23:00.168" v="98" actId="14100"/>
          <ac:spMkLst>
            <pc:docMk/>
            <pc:sldMk cId="1028036954" sldId="346"/>
            <ac:spMk id="5" creationId="{CC18F39F-350B-988A-12BB-7BFEEFCE5809}"/>
          </ac:spMkLst>
        </pc:spChg>
      </pc:sldChg>
      <pc:sldChg chg="addSp delSp modSp new del mod">
        <pc:chgData name="Patrycja Mencel" userId="1318a730cb872e56" providerId="LiveId" clId="{BB5DC889-0136-4AC6-8E8D-5052372E9F90}" dt="2023-12-10T08:38:38.863" v="250" actId="47"/>
        <pc:sldMkLst>
          <pc:docMk/>
          <pc:sldMk cId="1343717809" sldId="347"/>
        </pc:sldMkLst>
        <pc:spChg chg="del">
          <ac:chgData name="Patrycja Mencel" userId="1318a730cb872e56" providerId="LiveId" clId="{BB5DC889-0136-4AC6-8E8D-5052372E9F90}" dt="2023-12-10T08:29:59.011" v="186" actId="478"/>
          <ac:spMkLst>
            <pc:docMk/>
            <pc:sldMk cId="1343717809" sldId="347"/>
            <ac:spMk id="2" creationId="{12FD409C-669B-95C3-A999-3A41B07C71B6}"/>
          </ac:spMkLst>
        </pc:spChg>
        <pc:spChg chg="add del mod">
          <ac:chgData name="Patrycja Mencel" userId="1318a730cb872e56" providerId="LiveId" clId="{BB5DC889-0136-4AC6-8E8D-5052372E9F90}" dt="2023-12-10T08:31:04.190" v="189" actId="22"/>
          <ac:spMkLst>
            <pc:docMk/>
            <pc:sldMk cId="1343717809" sldId="347"/>
            <ac:spMk id="3" creationId="{8CB28627-2424-C715-199A-0E4EC61B6812}"/>
          </ac:spMkLst>
        </pc:spChg>
        <pc:spChg chg="mod">
          <ac:chgData name="Patrycja Mencel" userId="1318a730cb872e56" providerId="LiveId" clId="{BB5DC889-0136-4AC6-8E8D-5052372E9F90}" dt="2023-12-10T08:31:48.378" v="195"/>
          <ac:spMkLst>
            <pc:docMk/>
            <pc:sldMk cId="1343717809" sldId="347"/>
            <ac:spMk id="5" creationId="{B1C2D4A4-AF51-71D7-2A65-17A619C241D9}"/>
          </ac:spMkLst>
        </pc:spChg>
        <pc:spChg chg="add del">
          <ac:chgData name="Patrycja Mencel" userId="1318a730cb872e56" providerId="LiveId" clId="{BB5DC889-0136-4AC6-8E8D-5052372E9F90}" dt="2023-12-10T08:29:55.600" v="185"/>
          <ac:spMkLst>
            <pc:docMk/>
            <pc:sldMk cId="1343717809" sldId="347"/>
            <ac:spMk id="7" creationId="{F18E7032-7C44-71C9-6107-546526514630}"/>
          </ac:spMkLst>
        </pc:spChg>
        <pc:graphicFrameChg chg="add del mod">
          <ac:chgData name="Patrycja Mencel" userId="1318a730cb872e56" providerId="LiveId" clId="{BB5DC889-0136-4AC6-8E8D-5052372E9F90}" dt="2023-12-10T08:29:55.600" v="185"/>
          <ac:graphicFrameMkLst>
            <pc:docMk/>
            <pc:sldMk cId="1343717809" sldId="347"/>
            <ac:graphicFrameMk id="6" creationId="{BBFCDAE7-F862-44ED-F5B8-4EBE3C480EA0}"/>
          </ac:graphicFrameMkLst>
        </pc:graphicFrameChg>
        <pc:picChg chg="add mod ord">
          <ac:chgData name="Patrycja Mencel" userId="1318a730cb872e56" providerId="LiveId" clId="{BB5DC889-0136-4AC6-8E8D-5052372E9F90}" dt="2023-12-10T08:32:23.844" v="199" actId="1076"/>
          <ac:picMkLst>
            <pc:docMk/>
            <pc:sldMk cId="1343717809" sldId="347"/>
            <ac:picMk id="9" creationId="{94E0EA58-3201-88EA-08BE-63FC33F0989B}"/>
          </ac:picMkLst>
        </pc:picChg>
        <pc:picChg chg="add del mod">
          <ac:chgData name="Patrycja Mencel" userId="1318a730cb872e56" providerId="LiveId" clId="{BB5DC889-0136-4AC6-8E8D-5052372E9F90}" dt="2023-12-10T08:32:27.601" v="200" actId="478"/>
          <ac:picMkLst>
            <pc:docMk/>
            <pc:sldMk cId="1343717809" sldId="347"/>
            <ac:picMk id="11" creationId="{7F00E1CE-16E9-B2EB-9D07-3061F2DD0720}"/>
          </ac:picMkLst>
        </pc:picChg>
      </pc:sldChg>
      <pc:sldChg chg="addSp delSp modSp add mod">
        <pc:chgData name="Patrycja Mencel" userId="1318a730cb872e56" providerId="LiveId" clId="{BB5DC889-0136-4AC6-8E8D-5052372E9F90}" dt="2023-12-10T08:39:06.557" v="255" actId="404"/>
        <pc:sldMkLst>
          <pc:docMk/>
          <pc:sldMk cId="85005406" sldId="348"/>
        </pc:sldMkLst>
        <pc:spChg chg="del">
          <ac:chgData name="Patrycja Mencel" userId="1318a730cb872e56" providerId="LiveId" clId="{BB5DC889-0136-4AC6-8E8D-5052372E9F90}" dt="2023-12-10T08:32:50.064" v="204" actId="478"/>
          <ac:spMkLst>
            <pc:docMk/>
            <pc:sldMk cId="85005406" sldId="348"/>
            <ac:spMk id="3" creationId="{B3E315A2-4CED-23BB-CA3C-C8962E2419FD}"/>
          </ac:spMkLst>
        </pc:spChg>
        <pc:spChg chg="del">
          <ac:chgData name="Patrycja Mencel" userId="1318a730cb872e56" providerId="LiveId" clId="{BB5DC889-0136-4AC6-8E8D-5052372E9F90}" dt="2023-12-10T08:32:59.771" v="208" actId="478"/>
          <ac:spMkLst>
            <pc:docMk/>
            <pc:sldMk cId="85005406" sldId="348"/>
            <ac:spMk id="4" creationId="{DB4489FD-4F12-40A7-1EA9-79A941933E98}"/>
          </ac:spMkLst>
        </pc:spChg>
        <pc:spChg chg="del mod">
          <ac:chgData name="Patrycja Mencel" userId="1318a730cb872e56" providerId="LiveId" clId="{BB5DC889-0136-4AC6-8E8D-5052372E9F90}" dt="2023-12-10T08:33:15.218" v="212" actId="478"/>
          <ac:spMkLst>
            <pc:docMk/>
            <pc:sldMk cId="85005406" sldId="348"/>
            <ac:spMk id="5" creationId="{9BCDA136-13F8-70CB-CDA2-02260A2D2D59}"/>
          </ac:spMkLst>
        </pc:spChg>
        <pc:spChg chg="del">
          <ac:chgData name="Patrycja Mencel" userId="1318a730cb872e56" providerId="LiveId" clId="{BB5DC889-0136-4AC6-8E8D-5052372E9F90}" dt="2023-12-10T08:32:55.937" v="206" actId="478"/>
          <ac:spMkLst>
            <pc:docMk/>
            <pc:sldMk cId="85005406" sldId="348"/>
            <ac:spMk id="6" creationId="{16743F76-FD81-DAAA-A5BA-6E77D3B83F8A}"/>
          </ac:spMkLst>
        </pc:spChg>
        <pc:spChg chg="del">
          <ac:chgData name="Patrycja Mencel" userId="1318a730cb872e56" providerId="LiveId" clId="{BB5DC889-0136-4AC6-8E8D-5052372E9F90}" dt="2023-12-10T08:33:22.735" v="214" actId="478"/>
          <ac:spMkLst>
            <pc:docMk/>
            <pc:sldMk cId="85005406" sldId="348"/>
            <ac:spMk id="7" creationId="{2455F573-DF2A-FE60-2B86-5E131463642E}"/>
          </ac:spMkLst>
        </pc:spChg>
        <pc:spChg chg="mod">
          <ac:chgData name="Patrycja Mencel" userId="1318a730cb872e56" providerId="LiveId" clId="{BB5DC889-0136-4AC6-8E8D-5052372E9F90}" dt="2023-12-10T08:38:58.128" v="252" actId="14100"/>
          <ac:spMkLst>
            <pc:docMk/>
            <pc:sldMk cId="85005406" sldId="348"/>
            <ac:spMk id="9" creationId="{90FCB302-A0EE-7CF7-A4B2-ED343BFF9BC0}"/>
          </ac:spMkLst>
        </pc:spChg>
        <pc:spChg chg="add del mod">
          <ac:chgData name="Patrycja Mencel" userId="1318a730cb872e56" providerId="LiveId" clId="{BB5DC889-0136-4AC6-8E8D-5052372E9F90}" dt="2023-12-10T08:32:52.971" v="205" actId="478"/>
          <ac:spMkLst>
            <pc:docMk/>
            <pc:sldMk cId="85005406" sldId="348"/>
            <ac:spMk id="10" creationId="{255FB893-E8E7-BDB5-0263-B9BD42D43209}"/>
          </ac:spMkLst>
        </pc:spChg>
        <pc:spChg chg="add del mod">
          <ac:chgData name="Patrycja Mencel" userId="1318a730cb872e56" providerId="LiveId" clId="{BB5DC889-0136-4AC6-8E8D-5052372E9F90}" dt="2023-12-10T08:32:57.006" v="207" actId="478"/>
          <ac:spMkLst>
            <pc:docMk/>
            <pc:sldMk cId="85005406" sldId="348"/>
            <ac:spMk id="12" creationId="{15A1FBA4-D99E-03FA-D324-974B849ED8A3}"/>
          </ac:spMkLst>
        </pc:spChg>
        <pc:spChg chg="add del mod">
          <ac:chgData name="Patrycja Mencel" userId="1318a730cb872e56" providerId="LiveId" clId="{BB5DC889-0136-4AC6-8E8D-5052372E9F90}" dt="2023-12-10T08:33:11.484" v="211" actId="478"/>
          <ac:spMkLst>
            <pc:docMk/>
            <pc:sldMk cId="85005406" sldId="348"/>
            <ac:spMk id="14" creationId="{E00A305A-48D3-6B79-3A9B-FA797E57DC4C}"/>
          </ac:spMkLst>
        </pc:spChg>
        <pc:spChg chg="add del mod">
          <ac:chgData name="Patrycja Mencel" userId="1318a730cb872e56" providerId="LiveId" clId="{BB5DC889-0136-4AC6-8E8D-5052372E9F90}" dt="2023-12-10T08:33:04.786" v="210" actId="478"/>
          <ac:spMkLst>
            <pc:docMk/>
            <pc:sldMk cId="85005406" sldId="348"/>
            <ac:spMk id="16" creationId="{5660C716-5104-62AE-BCE9-0147FADA309A}"/>
          </ac:spMkLst>
        </pc:spChg>
        <pc:spChg chg="add del mod">
          <ac:chgData name="Patrycja Mencel" userId="1318a730cb872e56" providerId="LiveId" clId="{BB5DC889-0136-4AC6-8E8D-5052372E9F90}" dt="2023-12-10T08:33:19.534" v="213" actId="478"/>
          <ac:spMkLst>
            <pc:docMk/>
            <pc:sldMk cId="85005406" sldId="348"/>
            <ac:spMk id="18" creationId="{FBBD2D7D-B835-F3D1-F668-7B0D1F06A084}"/>
          </ac:spMkLst>
        </pc:spChg>
        <pc:spChg chg="add del mod">
          <ac:chgData name="Patrycja Mencel" userId="1318a730cb872e56" providerId="LiveId" clId="{BB5DC889-0136-4AC6-8E8D-5052372E9F90}" dt="2023-12-10T08:33:24.817" v="215" actId="478"/>
          <ac:spMkLst>
            <pc:docMk/>
            <pc:sldMk cId="85005406" sldId="348"/>
            <ac:spMk id="20" creationId="{59243B6C-11F1-E671-8509-D7300596AF2B}"/>
          </ac:spMkLst>
        </pc:spChg>
        <pc:spChg chg="add mod">
          <ac:chgData name="Patrycja Mencel" userId="1318a730cb872e56" providerId="LiveId" clId="{BB5DC889-0136-4AC6-8E8D-5052372E9F90}" dt="2023-12-10T08:39:06.557" v="255" actId="404"/>
          <ac:spMkLst>
            <pc:docMk/>
            <pc:sldMk cId="85005406" sldId="348"/>
            <ac:spMk id="26" creationId="{385B3828-ECCD-5A2C-56DF-5E91CC907E5D}"/>
          </ac:spMkLst>
        </pc:spChg>
        <pc:spChg chg="del">
          <ac:chgData name="Patrycja Mencel" userId="1318a730cb872e56" providerId="LiveId" clId="{BB5DC889-0136-4AC6-8E8D-5052372E9F90}" dt="2023-12-10T08:32:46.437" v="203" actId="478"/>
          <ac:spMkLst>
            <pc:docMk/>
            <pc:sldMk cId="85005406" sldId="348"/>
            <ac:spMk id="48" creationId="{217F23FC-AC97-DC78-C63F-66C5BF23A07A}"/>
          </ac:spMkLst>
        </pc:spChg>
        <pc:picChg chg="add del mod">
          <ac:chgData name="Patrycja Mencel" userId="1318a730cb872e56" providerId="LiveId" clId="{BB5DC889-0136-4AC6-8E8D-5052372E9F90}" dt="2023-12-10T08:34:42.318" v="218" actId="478"/>
          <ac:picMkLst>
            <pc:docMk/>
            <pc:sldMk cId="85005406" sldId="348"/>
            <ac:picMk id="21" creationId="{3921611D-FEEE-6BF7-2B3E-C70FFA7A6EA0}"/>
          </ac:picMkLst>
        </pc:picChg>
        <pc:picChg chg="add del mod">
          <ac:chgData name="Patrycja Mencel" userId="1318a730cb872e56" providerId="LiveId" clId="{BB5DC889-0136-4AC6-8E8D-5052372E9F90}" dt="2023-12-10T08:35:29.556" v="224" actId="478"/>
          <ac:picMkLst>
            <pc:docMk/>
            <pc:sldMk cId="85005406" sldId="348"/>
            <ac:picMk id="23" creationId="{DD5F107F-826A-FF40-30C0-D590DFFD36A3}"/>
          </ac:picMkLst>
        </pc:picChg>
        <pc:picChg chg="add del mod">
          <ac:chgData name="Patrycja Mencel" userId="1318a730cb872e56" providerId="LiveId" clId="{BB5DC889-0136-4AC6-8E8D-5052372E9F90}" dt="2023-12-10T08:38:12.362" v="244" actId="478"/>
          <ac:picMkLst>
            <pc:docMk/>
            <pc:sldMk cId="85005406" sldId="348"/>
            <ac:picMk id="25" creationId="{C1CA5FBF-20DC-2826-BEDB-DA9852F2EA98}"/>
          </ac:picMkLst>
        </pc:picChg>
        <pc:picChg chg="add mod">
          <ac:chgData name="Patrycja Mencel" userId="1318a730cb872e56" providerId="LiveId" clId="{BB5DC889-0136-4AC6-8E8D-5052372E9F90}" dt="2023-12-10T08:38:27.996" v="249" actId="14100"/>
          <ac:picMkLst>
            <pc:docMk/>
            <pc:sldMk cId="85005406" sldId="348"/>
            <ac:picMk id="29" creationId="{C6091E86-157E-D2F8-6A75-8D732508604C}"/>
          </ac:picMkLst>
        </pc:picChg>
        <pc:picChg chg="add del">
          <ac:chgData name="Patrycja Mencel" userId="1318a730cb872e56" providerId="LiveId" clId="{BB5DC889-0136-4AC6-8E8D-5052372E9F90}" dt="2023-12-10T08:33:04.786" v="210" actId="478"/>
          <ac:picMkLst>
            <pc:docMk/>
            <pc:sldMk cId="85005406" sldId="348"/>
            <ac:picMk id="39" creationId="{F90B3248-E185-8C9D-93CE-A79DE50A6F35}"/>
          </ac:picMkLst>
        </pc:picChg>
      </pc:sldChg>
      <pc:sldChg chg="delSp modSp new mod">
        <pc:chgData name="Patrycja Mencel" userId="1318a730cb872e56" providerId="LiveId" clId="{BB5DC889-0136-4AC6-8E8D-5052372E9F90}" dt="2023-12-10T08:49:33.931" v="319" actId="113"/>
        <pc:sldMkLst>
          <pc:docMk/>
          <pc:sldMk cId="2902605117" sldId="349"/>
        </pc:sldMkLst>
        <pc:spChg chg="del mod">
          <ac:chgData name="Patrycja Mencel" userId="1318a730cb872e56" providerId="LiveId" clId="{BB5DC889-0136-4AC6-8E8D-5052372E9F90}" dt="2023-12-10T08:41:06.782" v="266" actId="478"/>
          <ac:spMkLst>
            <pc:docMk/>
            <pc:sldMk cId="2902605117" sldId="349"/>
            <ac:spMk id="2" creationId="{7E1AA325-C71F-4F52-43C3-5042FCD81C56}"/>
          </ac:spMkLst>
        </pc:spChg>
        <pc:spChg chg="mod">
          <ac:chgData name="Patrycja Mencel" userId="1318a730cb872e56" providerId="LiveId" clId="{BB5DC889-0136-4AC6-8E8D-5052372E9F90}" dt="2023-12-10T08:41:01.674" v="265" actId="122"/>
          <ac:spMkLst>
            <pc:docMk/>
            <pc:sldMk cId="2902605117" sldId="349"/>
            <ac:spMk id="3" creationId="{08AA2E68-04B8-22B7-E486-DD9F7E10DD42}"/>
          </ac:spMkLst>
        </pc:spChg>
        <pc:spChg chg="del">
          <ac:chgData name="Patrycja Mencel" userId="1318a730cb872e56" providerId="LiveId" clId="{BB5DC889-0136-4AC6-8E8D-5052372E9F90}" dt="2023-12-10T08:41:08.127" v="267" actId="478"/>
          <ac:spMkLst>
            <pc:docMk/>
            <pc:sldMk cId="2902605117" sldId="349"/>
            <ac:spMk id="4" creationId="{15FC1F51-D496-FC81-7F3A-DDBDC2E8077A}"/>
          </ac:spMkLst>
        </pc:spChg>
        <pc:spChg chg="mod">
          <ac:chgData name="Patrycja Mencel" userId="1318a730cb872e56" providerId="LiveId" clId="{BB5DC889-0136-4AC6-8E8D-5052372E9F90}" dt="2023-12-10T08:49:33.931" v="319" actId="113"/>
          <ac:spMkLst>
            <pc:docMk/>
            <pc:sldMk cId="2902605117" sldId="349"/>
            <ac:spMk id="5" creationId="{69C37D6F-9430-305E-47D7-07BA21101C6A}"/>
          </ac:spMkLst>
        </pc:spChg>
        <pc:spChg chg="del">
          <ac:chgData name="Patrycja Mencel" userId="1318a730cb872e56" providerId="LiveId" clId="{BB5DC889-0136-4AC6-8E8D-5052372E9F90}" dt="2023-12-10T08:41:10.973" v="268" actId="478"/>
          <ac:spMkLst>
            <pc:docMk/>
            <pc:sldMk cId="2902605117" sldId="349"/>
            <ac:spMk id="6" creationId="{4F243A8F-079E-7EC0-D0F7-7267A95B21C1}"/>
          </ac:spMkLst>
        </pc:spChg>
        <pc:spChg chg="del">
          <ac:chgData name="Patrycja Mencel" userId="1318a730cb872e56" providerId="LiveId" clId="{BB5DC889-0136-4AC6-8E8D-5052372E9F90}" dt="2023-12-10T08:41:13.333" v="269" actId="478"/>
          <ac:spMkLst>
            <pc:docMk/>
            <pc:sldMk cId="2902605117" sldId="349"/>
            <ac:spMk id="7" creationId="{31823CD4-D54D-F54C-34C0-7382DE67E2DA}"/>
          </ac:spMkLst>
        </pc:spChg>
        <pc:spChg chg="mod">
          <ac:chgData name="Patrycja Mencel" userId="1318a730cb872e56" providerId="LiveId" clId="{BB5DC889-0136-4AC6-8E8D-5052372E9F90}" dt="2023-12-10T08:41:37.911" v="273" actId="14100"/>
          <ac:spMkLst>
            <pc:docMk/>
            <pc:sldMk cId="2902605117" sldId="349"/>
            <ac:spMk id="9" creationId="{E99EF777-F9AA-B0D0-C065-D83965699ED3}"/>
          </ac:spMkLst>
        </pc:spChg>
      </pc:sldChg>
      <pc:sldChg chg="modSp add mod">
        <pc:chgData name="Patrycja Mencel" userId="1318a730cb872e56" providerId="LiveId" clId="{BB5DC889-0136-4AC6-8E8D-5052372E9F90}" dt="2023-12-10T08:51:06.756" v="324" actId="113"/>
        <pc:sldMkLst>
          <pc:docMk/>
          <pc:sldMk cId="2390080907" sldId="350"/>
        </pc:sldMkLst>
        <pc:spChg chg="mod">
          <ac:chgData name="Patrycja Mencel" userId="1318a730cb872e56" providerId="LiveId" clId="{BB5DC889-0136-4AC6-8E8D-5052372E9F90}" dt="2023-12-10T08:51:06.756" v="324" actId="113"/>
          <ac:spMkLst>
            <pc:docMk/>
            <pc:sldMk cId="2390080907" sldId="350"/>
            <ac:spMk id="5" creationId="{69C37D6F-9430-305E-47D7-07BA21101C6A}"/>
          </ac:spMkLst>
        </pc:spChg>
      </pc:sldChg>
      <pc:sldChg chg="modSp add mod">
        <pc:chgData name="Patrycja Mencel" userId="1318a730cb872e56" providerId="LiveId" clId="{BB5DC889-0136-4AC6-8E8D-5052372E9F90}" dt="2023-12-10T09:28:43.363" v="349" actId="20577"/>
        <pc:sldMkLst>
          <pc:docMk/>
          <pc:sldMk cId="767029245" sldId="351"/>
        </pc:sldMkLst>
        <pc:spChg chg="mod">
          <ac:chgData name="Patrycja Mencel" userId="1318a730cb872e56" providerId="LiveId" clId="{BB5DC889-0136-4AC6-8E8D-5052372E9F90}" dt="2023-12-10T09:28:43.363" v="349" actId="20577"/>
          <ac:spMkLst>
            <pc:docMk/>
            <pc:sldMk cId="767029245" sldId="351"/>
            <ac:spMk id="5" creationId="{69C37D6F-9430-305E-47D7-07BA21101C6A}"/>
          </ac:spMkLst>
        </pc:spChg>
      </pc:sldChg>
      <pc:sldChg chg="new del">
        <pc:chgData name="Patrycja Mencel" userId="1318a730cb872e56" providerId="LiveId" clId="{BB5DC889-0136-4AC6-8E8D-5052372E9F90}" dt="2023-12-10T09:29:37.552" v="353" actId="47"/>
        <pc:sldMkLst>
          <pc:docMk/>
          <pc:sldMk cId="1220985169" sldId="352"/>
        </pc:sldMkLst>
      </pc:sldChg>
      <pc:sldChg chg="modSp add mod">
        <pc:chgData name="Patrycja Mencel" userId="1318a730cb872e56" providerId="LiveId" clId="{BB5DC889-0136-4AC6-8E8D-5052372E9F90}" dt="2023-12-10T09:29:50.282" v="355" actId="2711"/>
        <pc:sldMkLst>
          <pc:docMk/>
          <pc:sldMk cId="4143312219" sldId="353"/>
        </pc:sldMkLst>
        <pc:spChg chg="mod">
          <ac:chgData name="Patrycja Mencel" userId="1318a730cb872e56" providerId="LiveId" clId="{BB5DC889-0136-4AC6-8E8D-5052372E9F90}" dt="2023-12-10T09:29:50.282" v="355" actId="2711"/>
          <ac:spMkLst>
            <pc:docMk/>
            <pc:sldMk cId="4143312219" sldId="353"/>
            <ac:spMk id="5" creationId="{69C37D6F-9430-305E-47D7-07BA21101C6A}"/>
          </ac:spMkLst>
        </pc:spChg>
      </pc:sldChg>
      <pc:sldChg chg="new del">
        <pc:chgData name="Patrycja Mencel" userId="1318a730cb872e56" providerId="LiveId" clId="{BB5DC889-0136-4AC6-8E8D-5052372E9F90}" dt="2023-12-10T09:35:36.008" v="421" actId="47"/>
        <pc:sldMkLst>
          <pc:docMk/>
          <pc:sldMk cId="283179970" sldId="354"/>
        </pc:sldMkLst>
      </pc:sldChg>
      <pc:sldChg chg="modSp add mod">
        <pc:chgData name="Patrycja Mencel" userId="1318a730cb872e56" providerId="LiveId" clId="{BB5DC889-0136-4AC6-8E8D-5052372E9F90}" dt="2023-12-10T09:33:31.924" v="407" actId="20577"/>
        <pc:sldMkLst>
          <pc:docMk/>
          <pc:sldMk cId="1744788276" sldId="355"/>
        </pc:sldMkLst>
        <pc:spChg chg="mod">
          <ac:chgData name="Patrycja Mencel" userId="1318a730cb872e56" providerId="LiveId" clId="{BB5DC889-0136-4AC6-8E8D-5052372E9F90}" dt="2023-12-10T09:33:31.924" v="407" actId="20577"/>
          <ac:spMkLst>
            <pc:docMk/>
            <pc:sldMk cId="1744788276" sldId="355"/>
            <ac:spMk id="5" creationId="{69C37D6F-9430-305E-47D7-07BA21101C6A}"/>
          </ac:spMkLst>
        </pc:spChg>
      </pc:sldChg>
      <pc:sldChg chg="addSp delSp modSp add mod">
        <pc:chgData name="Patrycja Mencel" userId="1318a730cb872e56" providerId="LiveId" clId="{BB5DC889-0136-4AC6-8E8D-5052372E9F90}" dt="2023-12-10T09:34:54.640" v="413" actId="478"/>
        <pc:sldMkLst>
          <pc:docMk/>
          <pc:sldMk cId="2072544711" sldId="356"/>
        </pc:sldMkLst>
        <pc:spChg chg="add del mod">
          <ac:chgData name="Patrycja Mencel" userId="1318a730cb872e56" providerId="LiveId" clId="{BB5DC889-0136-4AC6-8E8D-5052372E9F90}" dt="2023-12-10T09:34:54.640" v="413" actId="478"/>
          <ac:spMkLst>
            <pc:docMk/>
            <pc:sldMk cId="2072544711" sldId="356"/>
            <ac:spMk id="3" creationId="{1CD968CE-7187-8725-28CD-E4DD96460F26}"/>
          </ac:spMkLst>
        </pc:spChg>
        <pc:spChg chg="add del mod">
          <ac:chgData name="Patrycja Mencel" userId="1318a730cb872e56" providerId="LiveId" clId="{BB5DC889-0136-4AC6-8E8D-5052372E9F90}" dt="2023-12-10T09:34:49.861" v="412" actId="478"/>
          <ac:spMkLst>
            <pc:docMk/>
            <pc:sldMk cId="2072544711" sldId="356"/>
            <ac:spMk id="5" creationId="{677713E6-2FF8-CF84-D54A-CB4E9A0B4E81}"/>
          </ac:spMkLst>
        </pc:spChg>
        <pc:spChg chg="mod">
          <ac:chgData name="Patrycja Mencel" userId="1318a730cb872e56" providerId="LiveId" clId="{BB5DC889-0136-4AC6-8E8D-5052372E9F90}" dt="2023-12-10T09:34:40.874" v="409"/>
          <ac:spMkLst>
            <pc:docMk/>
            <pc:sldMk cId="2072544711" sldId="356"/>
            <ac:spMk id="19" creationId="{1130D679-D78E-1F15-EC3D-4BED6D69B35F}"/>
          </ac:spMkLst>
        </pc:spChg>
        <pc:spChg chg="del">
          <ac:chgData name="Patrycja Mencel" userId="1318a730cb872e56" providerId="LiveId" clId="{BB5DC889-0136-4AC6-8E8D-5052372E9F90}" dt="2023-12-10T09:34:46.513" v="411" actId="478"/>
          <ac:spMkLst>
            <pc:docMk/>
            <pc:sldMk cId="2072544711" sldId="356"/>
            <ac:spMk id="27" creationId="{BB8B6963-69FE-8A03-5E86-2BF855024B00}"/>
          </ac:spMkLst>
        </pc:spChg>
        <pc:picChg chg="del">
          <ac:chgData name="Patrycja Mencel" userId="1318a730cb872e56" providerId="LiveId" clId="{BB5DC889-0136-4AC6-8E8D-5052372E9F90}" dt="2023-12-10T09:34:42.910" v="410" actId="478"/>
          <ac:picMkLst>
            <pc:docMk/>
            <pc:sldMk cId="2072544711" sldId="356"/>
            <ac:picMk id="22" creationId="{862BA3D8-52E1-692C-F244-F7882DAD2287}"/>
          </ac:picMkLst>
        </pc:picChg>
      </pc:sldChg>
      <pc:sldChg chg="modSp add mod">
        <pc:chgData name="Patrycja Mencel" userId="1318a730cb872e56" providerId="LiveId" clId="{BB5DC889-0136-4AC6-8E8D-5052372E9F90}" dt="2023-12-10T09:35:13.713" v="419" actId="20577"/>
        <pc:sldMkLst>
          <pc:docMk/>
          <pc:sldMk cId="3700968239" sldId="357"/>
        </pc:sldMkLst>
        <pc:spChg chg="mod">
          <ac:chgData name="Patrycja Mencel" userId="1318a730cb872e56" providerId="LiveId" clId="{BB5DC889-0136-4AC6-8E8D-5052372E9F90}" dt="2023-12-10T09:35:13.713" v="419" actId="20577"/>
          <ac:spMkLst>
            <pc:docMk/>
            <pc:sldMk cId="3700968239" sldId="357"/>
            <ac:spMk id="19" creationId="{1130D679-D78E-1F15-EC3D-4BED6D69B35F}"/>
          </ac:spMkLst>
        </pc:spChg>
      </pc:sldChg>
      <pc:sldChg chg="modSp add mod">
        <pc:chgData name="Patrycja Mencel" userId="1318a730cb872e56" providerId="LiveId" clId="{BB5DC889-0136-4AC6-8E8D-5052372E9F90}" dt="2023-12-10T09:40:20.788" v="457" actId="1076"/>
        <pc:sldMkLst>
          <pc:docMk/>
          <pc:sldMk cId="3181396995" sldId="358"/>
        </pc:sldMkLst>
        <pc:spChg chg="mod">
          <ac:chgData name="Patrycja Mencel" userId="1318a730cb872e56" providerId="LiveId" clId="{BB5DC889-0136-4AC6-8E8D-5052372E9F90}" dt="2023-12-10T09:36:41.707" v="435" actId="20577"/>
          <ac:spMkLst>
            <pc:docMk/>
            <pc:sldMk cId="3181396995" sldId="358"/>
            <ac:spMk id="3" creationId="{08AA2E68-04B8-22B7-E486-DD9F7E10DD42}"/>
          </ac:spMkLst>
        </pc:spChg>
        <pc:spChg chg="mod">
          <ac:chgData name="Patrycja Mencel" userId="1318a730cb872e56" providerId="LiveId" clId="{BB5DC889-0136-4AC6-8E8D-5052372E9F90}" dt="2023-12-10T09:40:20.788" v="457" actId="1076"/>
          <ac:spMkLst>
            <pc:docMk/>
            <pc:sldMk cId="3181396995" sldId="358"/>
            <ac:spMk id="5" creationId="{69C37D6F-9430-305E-47D7-07BA21101C6A}"/>
          </ac:spMkLst>
        </pc:spChg>
      </pc:sldChg>
      <pc:sldChg chg="modSp add mod">
        <pc:chgData name="Patrycja Mencel" userId="1318a730cb872e56" providerId="LiveId" clId="{BB5DC889-0136-4AC6-8E8D-5052372E9F90}" dt="2023-12-10T09:52:06.623" v="472" actId="2710"/>
        <pc:sldMkLst>
          <pc:docMk/>
          <pc:sldMk cId="844053798" sldId="359"/>
        </pc:sldMkLst>
        <pc:spChg chg="mod">
          <ac:chgData name="Patrycja Mencel" userId="1318a730cb872e56" providerId="LiveId" clId="{BB5DC889-0136-4AC6-8E8D-5052372E9F90}" dt="2023-12-10T09:52:06.623" v="472" actId="2710"/>
          <ac:spMkLst>
            <pc:docMk/>
            <pc:sldMk cId="844053798" sldId="359"/>
            <ac:spMk id="5" creationId="{69C37D6F-9430-305E-47D7-07BA21101C6A}"/>
          </ac:spMkLst>
        </pc:spChg>
      </pc:sldChg>
      <pc:sldChg chg="modSp add mod ord">
        <pc:chgData name="Patrycja Mencel" userId="1318a730cb872e56" providerId="LiveId" clId="{BB5DC889-0136-4AC6-8E8D-5052372E9F90}" dt="2023-12-10T09:58:13.348" v="509"/>
        <pc:sldMkLst>
          <pc:docMk/>
          <pc:sldMk cId="2655148224" sldId="360"/>
        </pc:sldMkLst>
        <pc:spChg chg="mod">
          <ac:chgData name="Patrycja Mencel" userId="1318a730cb872e56" providerId="LiveId" clId="{BB5DC889-0136-4AC6-8E8D-5052372E9F90}" dt="2023-12-10T09:41:08.173" v="462" actId="1076"/>
          <ac:spMkLst>
            <pc:docMk/>
            <pc:sldMk cId="2655148224" sldId="360"/>
            <ac:spMk id="3" creationId="{08AA2E68-04B8-22B7-E486-DD9F7E10DD42}"/>
          </ac:spMkLst>
        </pc:spChg>
        <pc:spChg chg="mod">
          <ac:chgData name="Patrycja Mencel" userId="1318a730cb872e56" providerId="LiveId" clId="{BB5DC889-0136-4AC6-8E8D-5052372E9F90}" dt="2023-12-10T09:58:13.348" v="509"/>
          <ac:spMkLst>
            <pc:docMk/>
            <pc:sldMk cId="2655148224" sldId="360"/>
            <ac:spMk id="5" creationId="{69C37D6F-9430-305E-47D7-07BA21101C6A}"/>
          </ac:spMkLst>
        </pc:spChg>
      </pc:sldChg>
      <pc:sldChg chg="modSp add mod">
        <pc:chgData name="Patrycja Mencel" userId="1318a730cb872e56" providerId="LiveId" clId="{BB5DC889-0136-4AC6-8E8D-5052372E9F90}" dt="2023-12-10T09:56:24.533" v="499" actId="113"/>
        <pc:sldMkLst>
          <pc:docMk/>
          <pc:sldMk cId="475475694" sldId="361"/>
        </pc:sldMkLst>
        <pc:spChg chg="mod">
          <ac:chgData name="Patrycja Mencel" userId="1318a730cb872e56" providerId="LiveId" clId="{BB5DC889-0136-4AC6-8E8D-5052372E9F90}" dt="2023-12-10T09:56:09.544" v="497" actId="14100"/>
          <ac:spMkLst>
            <pc:docMk/>
            <pc:sldMk cId="475475694" sldId="361"/>
            <ac:spMk id="3" creationId="{08AA2E68-04B8-22B7-E486-DD9F7E10DD42}"/>
          </ac:spMkLst>
        </pc:spChg>
        <pc:spChg chg="mod">
          <ac:chgData name="Patrycja Mencel" userId="1318a730cb872e56" providerId="LiveId" clId="{BB5DC889-0136-4AC6-8E8D-5052372E9F90}" dt="2023-12-10T09:56:24.533" v="499" actId="113"/>
          <ac:spMkLst>
            <pc:docMk/>
            <pc:sldMk cId="475475694" sldId="361"/>
            <ac:spMk id="5" creationId="{69C37D6F-9430-305E-47D7-07BA21101C6A}"/>
          </ac:spMkLst>
        </pc:spChg>
      </pc:sldChg>
      <pc:sldChg chg="modSp add mod ord">
        <pc:chgData name="Patrycja Mencel" userId="1318a730cb872e56" providerId="LiveId" clId="{BB5DC889-0136-4AC6-8E8D-5052372E9F90}" dt="2023-12-10T09:57:04.391" v="504"/>
        <pc:sldMkLst>
          <pc:docMk/>
          <pc:sldMk cId="1189638678" sldId="362"/>
        </pc:sldMkLst>
        <pc:spChg chg="mod">
          <ac:chgData name="Patrycja Mencel" userId="1318a730cb872e56" providerId="LiveId" clId="{BB5DC889-0136-4AC6-8E8D-5052372E9F90}" dt="2023-12-10T09:56:53.363" v="502" actId="20577"/>
          <ac:spMkLst>
            <pc:docMk/>
            <pc:sldMk cId="1189638678" sldId="362"/>
            <ac:spMk id="5" creationId="{69C37D6F-9430-305E-47D7-07BA21101C6A}"/>
          </ac:spMkLst>
        </pc:spChg>
      </pc:sldChg>
      <pc:sldChg chg="new del">
        <pc:chgData name="Patrycja Mencel" userId="1318a730cb872e56" providerId="LiveId" clId="{BB5DC889-0136-4AC6-8E8D-5052372E9F90}" dt="2023-12-10T09:58:45.252" v="512" actId="47"/>
        <pc:sldMkLst>
          <pc:docMk/>
          <pc:sldMk cId="2508973978" sldId="363"/>
        </pc:sldMkLst>
      </pc:sldChg>
      <pc:sldChg chg="modSp add mod">
        <pc:chgData name="Patrycja Mencel" userId="1318a730cb872e56" providerId="LiveId" clId="{BB5DC889-0136-4AC6-8E8D-5052372E9F90}" dt="2023-12-10T09:59:45.409" v="519" actId="115"/>
        <pc:sldMkLst>
          <pc:docMk/>
          <pc:sldMk cId="1866996961" sldId="364"/>
        </pc:sldMkLst>
        <pc:spChg chg="mod">
          <ac:chgData name="Patrycja Mencel" userId="1318a730cb872e56" providerId="LiveId" clId="{BB5DC889-0136-4AC6-8E8D-5052372E9F90}" dt="2023-12-10T09:59:45.409" v="519" actId="115"/>
          <ac:spMkLst>
            <pc:docMk/>
            <pc:sldMk cId="1866996961" sldId="364"/>
            <ac:spMk id="5" creationId="{69C37D6F-9430-305E-47D7-07BA21101C6A}"/>
          </ac:spMkLst>
        </pc:spChg>
      </pc:sldChg>
      <pc:sldChg chg="new del">
        <pc:chgData name="Patrycja Mencel" userId="1318a730cb872e56" providerId="LiveId" clId="{BB5DC889-0136-4AC6-8E8D-5052372E9F90}" dt="2023-12-10T10:46:09.961" v="745" actId="47"/>
        <pc:sldMkLst>
          <pc:docMk/>
          <pc:sldMk cId="607385706" sldId="365"/>
        </pc:sldMkLst>
      </pc:sldChg>
      <pc:sldChg chg="addSp delSp modSp add mod">
        <pc:chgData name="Patrycja Mencel" userId="1318a730cb872e56" providerId="LiveId" clId="{BB5DC889-0136-4AC6-8E8D-5052372E9F90}" dt="2023-12-10T10:47:07.524" v="753" actId="1076"/>
        <pc:sldMkLst>
          <pc:docMk/>
          <pc:sldMk cId="3012194496" sldId="366"/>
        </pc:sldMkLst>
        <pc:spChg chg="del">
          <ac:chgData name="Patrycja Mencel" userId="1318a730cb872e56" providerId="LiveId" clId="{BB5DC889-0136-4AC6-8E8D-5052372E9F90}" dt="2023-12-10T10:44:17.613" v="740" actId="478"/>
          <ac:spMkLst>
            <pc:docMk/>
            <pc:sldMk cId="3012194496" sldId="366"/>
            <ac:spMk id="3" creationId="{08AA2E68-04B8-22B7-E486-DD9F7E10DD42}"/>
          </ac:spMkLst>
        </pc:spChg>
        <pc:spChg chg="add del mod">
          <ac:chgData name="Patrycja Mencel" userId="1318a730cb872e56" providerId="LiveId" clId="{BB5DC889-0136-4AC6-8E8D-5052372E9F90}" dt="2023-12-10T10:44:20.003" v="741" actId="478"/>
          <ac:spMkLst>
            <pc:docMk/>
            <pc:sldMk cId="3012194496" sldId="366"/>
            <ac:spMk id="4" creationId="{F72F2AB7-B242-C1D9-C1A5-066AE8288A6B}"/>
          </ac:spMkLst>
        </pc:spChg>
        <pc:spChg chg="add del mod">
          <ac:chgData name="Patrycja Mencel" userId="1318a730cb872e56" providerId="LiveId" clId="{BB5DC889-0136-4AC6-8E8D-5052372E9F90}" dt="2023-12-10T10:46:57.682" v="749" actId="22"/>
          <ac:spMkLst>
            <pc:docMk/>
            <pc:sldMk cId="3012194496" sldId="366"/>
            <ac:spMk id="5" creationId="{69C37D6F-9430-305E-47D7-07BA21101C6A}"/>
          </ac:spMkLst>
        </pc:spChg>
        <pc:picChg chg="add del mod">
          <ac:chgData name="Patrycja Mencel" userId="1318a730cb872e56" providerId="LiveId" clId="{BB5DC889-0136-4AC6-8E8D-5052372E9F90}" dt="2023-12-10T10:46:22.125" v="748"/>
          <ac:picMkLst>
            <pc:docMk/>
            <pc:sldMk cId="3012194496" sldId="366"/>
            <ac:picMk id="6" creationId="{AD12B9D5-B9B4-4F22-BA6C-44FB7845454D}"/>
          </ac:picMkLst>
        </pc:picChg>
        <pc:picChg chg="add mod ord">
          <ac:chgData name="Patrycja Mencel" userId="1318a730cb872e56" providerId="LiveId" clId="{BB5DC889-0136-4AC6-8E8D-5052372E9F90}" dt="2023-12-10T10:47:07.524" v="753" actId="1076"/>
          <ac:picMkLst>
            <pc:docMk/>
            <pc:sldMk cId="3012194496" sldId="366"/>
            <ac:picMk id="10" creationId="{BCCDE12E-A4D8-5EBD-B061-BF1D4E48B315}"/>
          </ac:picMkLst>
        </pc:picChg>
      </pc:sldChg>
      <pc:sldChg chg="add del">
        <pc:chgData name="Patrycja Mencel" userId="1318a730cb872e56" providerId="LiveId" clId="{BB5DC889-0136-4AC6-8E8D-5052372E9F90}" dt="2023-12-10T10:46:07.492" v="744"/>
        <pc:sldMkLst>
          <pc:docMk/>
          <pc:sldMk cId="867482588" sldId="367"/>
        </pc:sldMkLst>
      </pc:sldChg>
      <pc:sldChg chg="new del">
        <pc:chgData name="Patrycja Mencel" userId="1318a730cb872e56" providerId="LiveId" clId="{BB5DC889-0136-4AC6-8E8D-5052372E9F90}" dt="2023-12-10T10:55:49.151" v="797" actId="47"/>
        <pc:sldMkLst>
          <pc:docMk/>
          <pc:sldMk cId="2163797512" sldId="367"/>
        </pc:sldMkLst>
      </pc:sldChg>
      <pc:sldChg chg="addSp delSp modSp add mod">
        <pc:chgData name="Patrycja Mencel" userId="1318a730cb872e56" providerId="LiveId" clId="{BB5DC889-0136-4AC6-8E8D-5052372E9F90}" dt="2023-12-10T10:48:45.649" v="762" actId="1076"/>
        <pc:sldMkLst>
          <pc:docMk/>
          <pc:sldMk cId="1482308233" sldId="368"/>
        </pc:sldMkLst>
        <pc:spChg chg="add del mod">
          <ac:chgData name="Patrycja Mencel" userId="1318a730cb872e56" providerId="LiveId" clId="{BB5DC889-0136-4AC6-8E8D-5052372E9F90}" dt="2023-12-10T10:48:38.711" v="759" actId="22"/>
          <ac:spMkLst>
            <pc:docMk/>
            <pc:sldMk cId="1482308233" sldId="368"/>
            <ac:spMk id="3" creationId="{8F6112AD-9649-F74F-5090-3C69169A522F}"/>
          </ac:spMkLst>
        </pc:spChg>
        <pc:picChg chg="add mod ord">
          <ac:chgData name="Patrycja Mencel" userId="1318a730cb872e56" providerId="LiveId" clId="{BB5DC889-0136-4AC6-8E8D-5052372E9F90}" dt="2023-12-10T10:48:45.649" v="762" actId="1076"/>
          <ac:picMkLst>
            <pc:docMk/>
            <pc:sldMk cId="1482308233" sldId="368"/>
            <ac:picMk id="5" creationId="{03234788-1621-FFB5-2A0D-07700D65FE83}"/>
          </ac:picMkLst>
        </pc:picChg>
        <pc:picChg chg="del">
          <ac:chgData name="Patrycja Mencel" userId="1318a730cb872e56" providerId="LiveId" clId="{BB5DC889-0136-4AC6-8E8D-5052372E9F90}" dt="2023-12-10T10:47:55.982" v="757" actId="478"/>
          <ac:picMkLst>
            <pc:docMk/>
            <pc:sldMk cId="1482308233" sldId="368"/>
            <ac:picMk id="10" creationId="{BCCDE12E-A4D8-5EBD-B061-BF1D4E48B315}"/>
          </ac:picMkLst>
        </pc:picChg>
      </pc:sldChg>
      <pc:sldChg chg="addSp delSp modSp add mod">
        <pc:chgData name="Patrycja Mencel" userId="1318a730cb872e56" providerId="LiveId" clId="{BB5DC889-0136-4AC6-8E8D-5052372E9F90}" dt="2023-12-10T10:51:21.911" v="776" actId="1076"/>
        <pc:sldMkLst>
          <pc:docMk/>
          <pc:sldMk cId="761150338" sldId="369"/>
        </pc:sldMkLst>
        <pc:spChg chg="add del mod">
          <ac:chgData name="Patrycja Mencel" userId="1318a730cb872e56" providerId="LiveId" clId="{BB5DC889-0136-4AC6-8E8D-5052372E9F90}" dt="2023-12-10T10:49:37.788" v="768" actId="478"/>
          <ac:spMkLst>
            <pc:docMk/>
            <pc:sldMk cId="761150338" sldId="369"/>
            <ac:spMk id="3" creationId="{7D941AF9-B8AB-D1C3-95A7-DFAABCA880BB}"/>
          </ac:spMkLst>
        </pc:spChg>
        <pc:picChg chg="add mod">
          <ac:chgData name="Patrycja Mencel" userId="1318a730cb872e56" providerId="LiveId" clId="{BB5DC889-0136-4AC6-8E8D-5052372E9F90}" dt="2023-12-10T10:51:21.911" v="776" actId="1076"/>
          <ac:picMkLst>
            <pc:docMk/>
            <pc:sldMk cId="761150338" sldId="369"/>
            <ac:picMk id="5" creationId="{92D307B4-9ED6-2241-43CC-69F615A8FA88}"/>
          </ac:picMkLst>
        </pc:picChg>
        <pc:picChg chg="del">
          <ac:chgData name="Patrycja Mencel" userId="1318a730cb872e56" providerId="LiveId" clId="{BB5DC889-0136-4AC6-8E8D-5052372E9F90}" dt="2023-12-10T10:49:24" v="763" actId="478"/>
          <ac:picMkLst>
            <pc:docMk/>
            <pc:sldMk cId="761150338" sldId="369"/>
            <ac:picMk id="10" creationId="{BCCDE12E-A4D8-5EBD-B061-BF1D4E48B315}"/>
          </ac:picMkLst>
        </pc:picChg>
      </pc:sldChg>
      <pc:sldChg chg="addSp delSp modSp add mod">
        <pc:chgData name="Patrycja Mencel" userId="1318a730cb872e56" providerId="LiveId" clId="{BB5DC889-0136-4AC6-8E8D-5052372E9F90}" dt="2023-12-10T10:51:14.214" v="774" actId="1076"/>
        <pc:sldMkLst>
          <pc:docMk/>
          <pc:sldMk cId="4094148020" sldId="370"/>
        </pc:sldMkLst>
        <pc:picChg chg="add mod">
          <ac:chgData name="Patrycja Mencel" userId="1318a730cb872e56" providerId="LiveId" clId="{BB5DC889-0136-4AC6-8E8D-5052372E9F90}" dt="2023-12-10T10:51:14.214" v="774" actId="1076"/>
          <ac:picMkLst>
            <pc:docMk/>
            <pc:sldMk cId="4094148020" sldId="370"/>
            <ac:picMk id="3" creationId="{CC5DEC6C-86E6-7E63-9D39-4ECE485A5F51}"/>
          </ac:picMkLst>
        </pc:picChg>
        <pc:picChg chg="del">
          <ac:chgData name="Patrycja Mencel" userId="1318a730cb872e56" providerId="LiveId" clId="{BB5DC889-0136-4AC6-8E8D-5052372E9F90}" dt="2023-12-10T10:50:51.068" v="770" actId="478"/>
          <ac:picMkLst>
            <pc:docMk/>
            <pc:sldMk cId="4094148020" sldId="370"/>
            <ac:picMk id="5" creationId="{92D307B4-9ED6-2241-43CC-69F615A8FA88}"/>
          </ac:picMkLst>
        </pc:picChg>
      </pc:sldChg>
      <pc:sldChg chg="new del">
        <pc:chgData name="Patrycja Mencel" userId="1318a730cb872e56" providerId="LiveId" clId="{BB5DC889-0136-4AC6-8E8D-5052372E9F90}" dt="2023-12-10T10:55:48.173" v="796" actId="47"/>
        <pc:sldMkLst>
          <pc:docMk/>
          <pc:sldMk cId="2872695111" sldId="371"/>
        </pc:sldMkLst>
      </pc:sldChg>
      <pc:sldChg chg="addSp delSp modSp add mod">
        <pc:chgData name="Patrycja Mencel" userId="1318a730cb872e56" providerId="LiveId" clId="{BB5DC889-0136-4AC6-8E8D-5052372E9F90}" dt="2023-12-10T10:52:38.409" v="785" actId="1076"/>
        <pc:sldMkLst>
          <pc:docMk/>
          <pc:sldMk cId="3773044683" sldId="372"/>
        </pc:sldMkLst>
        <pc:picChg chg="del">
          <ac:chgData name="Patrycja Mencel" userId="1318a730cb872e56" providerId="LiveId" clId="{BB5DC889-0136-4AC6-8E8D-5052372E9F90}" dt="2023-12-10T10:52:26.867" v="779" actId="478"/>
          <ac:picMkLst>
            <pc:docMk/>
            <pc:sldMk cId="3773044683" sldId="372"/>
            <ac:picMk id="3" creationId="{CC5DEC6C-86E6-7E63-9D39-4ECE485A5F51}"/>
          </ac:picMkLst>
        </pc:picChg>
        <pc:picChg chg="add mod">
          <ac:chgData name="Patrycja Mencel" userId="1318a730cb872e56" providerId="LiveId" clId="{BB5DC889-0136-4AC6-8E8D-5052372E9F90}" dt="2023-12-10T10:52:38.409" v="785" actId="1076"/>
          <ac:picMkLst>
            <pc:docMk/>
            <pc:sldMk cId="3773044683" sldId="372"/>
            <ac:picMk id="4" creationId="{06D79F99-2157-6CB7-BA2C-1B8391B0CA7C}"/>
          </ac:picMkLst>
        </pc:picChg>
      </pc:sldChg>
      <pc:sldChg chg="addSp delSp modSp add mod">
        <pc:chgData name="Patrycja Mencel" userId="1318a730cb872e56" providerId="LiveId" clId="{BB5DC889-0136-4AC6-8E8D-5052372E9F90}" dt="2023-12-10T10:55:44.717" v="795" actId="14100"/>
        <pc:sldMkLst>
          <pc:docMk/>
          <pc:sldMk cId="1077377992" sldId="373"/>
        </pc:sldMkLst>
        <pc:picChg chg="add del mod">
          <ac:chgData name="Patrycja Mencel" userId="1318a730cb872e56" providerId="LiveId" clId="{BB5DC889-0136-4AC6-8E8D-5052372E9F90}" dt="2023-12-10T10:55:35.866" v="791" actId="478"/>
          <ac:picMkLst>
            <pc:docMk/>
            <pc:sldMk cId="1077377992" sldId="373"/>
            <ac:picMk id="3" creationId="{9AD17D87-E76F-9AC8-7F8C-D90C3E333943}"/>
          </ac:picMkLst>
        </pc:picChg>
        <pc:picChg chg="del">
          <ac:chgData name="Patrycja Mencel" userId="1318a730cb872e56" providerId="LiveId" clId="{BB5DC889-0136-4AC6-8E8D-5052372E9F90}" dt="2023-12-10T10:54:42.879" v="787" actId="478"/>
          <ac:picMkLst>
            <pc:docMk/>
            <pc:sldMk cId="1077377992" sldId="373"/>
            <ac:picMk id="4" creationId="{06D79F99-2157-6CB7-BA2C-1B8391B0CA7C}"/>
          </ac:picMkLst>
        </pc:picChg>
        <pc:picChg chg="add mod">
          <ac:chgData name="Patrycja Mencel" userId="1318a730cb872e56" providerId="LiveId" clId="{BB5DC889-0136-4AC6-8E8D-5052372E9F90}" dt="2023-12-10T10:55:44.717" v="795" actId="14100"/>
          <ac:picMkLst>
            <pc:docMk/>
            <pc:sldMk cId="1077377992" sldId="373"/>
            <ac:picMk id="6" creationId="{57FF641D-770C-2D2A-A123-A16342F780F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a:extLst>
              <a:ext uri="{FF2B5EF4-FFF2-40B4-BE49-F238E27FC236}">
                <a16:creationId xmlns:a16="http://schemas.microsoft.com/office/drawing/2014/main" id="{4BA57456-157A-C12A-2FEC-91B7B9EE491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pl-PL" sz="1200"/>
            </a:lvl1pPr>
          </a:lstStyle>
          <a:p>
            <a:pPr rtl="0"/>
            <a:endParaRPr lang="pl-PL" dirty="0"/>
          </a:p>
        </p:txBody>
      </p:sp>
      <p:sp>
        <p:nvSpPr>
          <p:cNvPr id="3" name="Data — symbol zastępczy 2">
            <a:extLst>
              <a:ext uri="{FF2B5EF4-FFF2-40B4-BE49-F238E27FC236}">
                <a16:creationId xmlns:a16="http://schemas.microsoft.com/office/drawing/2014/main" id="{D9D46761-828E-1508-56BD-BAEADF34862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pl-PL" sz="1200"/>
            </a:lvl1pPr>
          </a:lstStyle>
          <a:p>
            <a:pPr rtl="0"/>
            <a:fld id="{7FF95820-84BB-3447-8286-60A51307E7F2}" type="datetimeFigureOut">
              <a:rPr lang="pl-PL" smtClean="0"/>
              <a:t>10.12.2023</a:t>
            </a:fld>
            <a:endParaRPr lang="pl-PL" dirty="0"/>
          </a:p>
        </p:txBody>
      </p:sp>
      <p:sp>
        <p:nvSpPr>
          <p:cNvPr id="4" name="Stopka — symbol zastępczy 3">
            <a:extLst>
              <a:ext uri="{FF2B5EF4-FFF2-40B4-BE49-F238E27FC236}">
                <a16:creationId xmlns:a16="http://schemas.microsoft.com/office/drawing/2014/main" id="{CD428A7E-6B0E-809C-73D1-4B5E2FF471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pl-PL" sz="1200"/>
            </a:lvl1pPr>
          </a:lstStyle>
          <a:p>
            <a:pPr rtl="0"/>
            <a:endParaRPr lang="pl-PL" dirty="0"/>
          </a:p>
        </p:txBody>
      </p:sp>
      <p:sp>
        <p:nvSpPr>
          <p:cNvPr id="5" name="Numer slajdu — symbol zastępczy 4">
            <a:extLst>
              <a:ext uri="{FF2B5EF4-FFF2-40B4-BE49-F238E27FC236}">
                <a16:creationId xmlns:a16="http://schemas.microsoft.com/office/drawing/2014/main" id="{789A5AA6-0C5B-430A-E0C4-C90B2F0A1CD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pl-PL" sz="1200"/>
            </a:lvl1pPr>
          </a:lstStyle>
          <a:p>
            <a:pPr rtl="0"/>
            <a:fld id="{0E476440-F66F-F947-8EFC-EA5202ACFD25}" type="slidenum">
              <a:rPr lang="pl-PL" smtClean="0"/>
              <a:t>‹#›</a:t>
            </a:fld>
            <a:endParaRPr lang="pl-PL" dirty="0"/>
          </a:p>
        </p:txBody>
      </p:sp>
    </p:spTree>
    <p:extLst>
      <p:ext uri="{BB962C8B-B14F-4D97-AF65-F5344CB8AC3E}">
        <p14:creationId xmlns:p14="http://schemas.microsoft.com/office/powerpoint/2010/main" val="233711763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pl-PL" sz="1200"/>
            </a:lvl1pPr>
          </a:lstStyle>
          <a:p>
            <a:pPr rtl="0"/>
            <a:endParaRPr lang="pl-PL" dirty="0"/>
          </a:p>
        </p:txBody>
      </p:sp>
      <p:sp>
        <p:nvSpPr>
          <p:cNvPr id="3" name="Data — symbol zastępcz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pl-PL" sz="1200"/>
            </a:lvl1pPr>
          </a:lstStyle>
          <a:p>
            <a:pPr rtl="0"/>
            <a:fld id="{FC08FC54-6AE4-6A4A-9756-823A0F1BE5A6}" type="datetimeFigureOut">
              <a:rPr lang="pl-PL" smtClean="0"/>
              <a:t>10.12.2023</a:t>
            </a:fld>
            <a:endParaRPr lang="pl-PL" dirty="0"/>
          </a:p>
        </p:txBody>
      </p:sp>
      <p:sp>
        <p:nvSpPr>
          <p:cNvPr id="4" name="Obraz slajdu — symbol zastępcz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pl-PL"/>
            </a:defPPr>
          </a:lstStyle>
          <a:p>
            <a:pPr rtl="0"/>
            <a:endParaRPr lang="pl-PL" dirty="0"/>
          </a:p>
        </p:txBody>
      </p:sp>
      <p:sp>
        <p:nvSpPr>
          <p:cNvPr id="5" name="Notatki — symbol zastępczy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pl-PL"/>
            </a:defPPr>
          </a:lstStyle>
          <a:p>
            <a:pPr lvl="0" rtl="0"/>
            <a:r>
              <a:rPr lang="pl-PL" dirty="0"/>
              <a:t>Kliknij, aby edytować style wzorców tekstu</a:t>
            </a:r>
          </a:p>
          <a:p>
            <a:pPr lvl="1" rtl="0"/>
            <a:r>
              <a:rPr lang="pl-PL" dirty="0"/>
              <a:t>Drugi poziom</a:t>
            </a:r>
          </a:p>
          <a:p>
            <a:pPr lvl="2" rtl="0"/>
            <a:r>
              <a:rPr lang="pl-PL" dirty="0"/>
              <a:t>Trzeci poziom</a:t>
            </a:r>
          </a:p>
          <a:p>
            <a:pPr lvl="3" rtl="0"/>
            <a:r>
              <a:rPr lang="pl-PL" dirty="0"/>
              <a:t>Czwarty poziom</a:t>
            </a:r>
          </a:p>
          <a:p>
            <a:pPr lvl="4" rtl="0"/>
            <a:r>
              <a:rPr lang="pl-PL" dirty="0"/>
              <a:t>Piąty poziom</a:t>
            </a:r>
          </a:p>
        </p:txBody>
      </p:sp>
      <p:sp>
        <p:nvSpPr>
          <p:cNvPr id="6" name="Stopka — symbol zastępczy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pl-PL" sz="1200"/>
            </a:lvl1pPr>
          </a:lstStyle>
          <a:p>
            <a:pPr rtl="0"/>
            <a:endParaRPr lang="pl-PL" dirty="0"/>
          </a:p>
        </p:txBody>
      </p:sp>
      <p:sp>
        <p:nvSpPr>
          <p:cNvPr id="7" name="Numer slajdu — symbol zastępcz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pl-PL" sz="1200"/>
            </a:lvl1pPr>
          </a:lstStyle>
          <a:p>
            <a:pPr rtl="0"/>
            <a:fld id="{6B79E9EB-07EB-9D44-9F5A-AB1FBECCDD88}" type="slidenum">
              <a:rPr lang="pl-PL" smtClean="0"/>
              <a:t>‹#›</a:t>
            </a:fld>
            <a:endParaRPr lang="pl-PL" dirty="0"/>
          </a:p>
        </p:txBody>
      </p:sp>
    </p:spTree>
    <p:extLst>
      <p:ext uri="{BB962C8B-B14F-4D97-AF65-F5344CB8AC3E}">
        <p14:creationId xmlns:p14="http://schemas.microsoft.com/office/powerpoint/2010/main" val="154675874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lang="pl-PL" sz="1200" kern="1200">
        <a:solidFill>
          <a:schemeClr val="tx1"/>
        </a:solidFill>
        <a:latin typeface="+mn-lt"/>
        <a:ea typeface="+mn-ea"/>
        <a:cs typeface="+mn-cs"/>
      </a:defRPr>
    </a:lvl1pPr>
    <a:lvl2pPr marL="457200" algn="l" defTabSz="914400" rtl="0" eaLnBrk="1" latinLnBrk="0" hangingPunct="1">
      <a:defRPr lang="pl-PL" sz="1200" kern="1200">
        <a:solidFill>
          <a:schemeClr val="tx1"/>
        </a:solidFill>
        <a:latin typeface="+mn-lt"/>
        <a:ea typeface="+mn-ea"/>
        <a:cs typeface="+mn-cs"/>
      </a:defRPr>
    </a:lvl2pPr>
    <a:lvl3pPr marL="914400" algn="l" defTabSz="914400" rtl="0" eaLnBrk="1" latinLnBrk="0" hangingPunct="1">
      <a:defRPr lang="pl-PL" sz="1200" kern="1200">
        <a:solidFill>
          <a:schemeClr val="tx1"/>
        </a:solidFill>
        <a:latin typeface="+mn-lt"/>
        <a:ea typeface="+mn-ea"/>
        <a:cs typeface="+mn-cs"/>
      </a:defRPr>
    </a:lvl3pPr>
    <a:lvl4pPr marL="1371600" algn="l" defTabSz="914400" rtl="0" eaLnBrk="1" latinLnBrk="0" hangingPunct="1">
      <a:defRPr lang="pl-PL" sz="1200" kern="1200">
        <a:solidFill>
          <a:schemeClr val="tx1"/>
        </a:solidFill>
        <a:latin typeface="+mn-lt"/>
        <a:ea typeface="+mn-ea"/>
        <a:cs typeface="+mn-cs"/>
      </a:defRPr>
    </a:lvl4pPr>
    <a:lvl5pPr marL="1828800" algn="l" defTabSz="914400" rtl="0" eaLnBrk="1" latinLnBrk="0" hangingPunct="1">
      <a:defRPr lang="pl-PL" sz="1200" kern="1200">
        <a:solidFill>
          <a:schemeClr val="tx1"/>
        </a:solidFill>
        <a:latin typeface="+mn-lt"/>
        <a:ea typeface="+mn-ea"/>
        <a:cs typeface="+mn-cs"/>
      </a:defRPr>
    </a:lvl5pPr>
    <a:lvl6pPr marL="2286000" algn="l" defTabSz="914400" rtl="0" eaLnBrk="1" latinLnBrk="0" hangingPunct="1">
      <a:defRPr lang="pl-PL" sz="1200" kern="1200">
        <a:solidFill>
          <a:schemeClr val="tx1"/>
        </a:solidFill>
        <a:latin typeface="+mn-lt"/>
        <a:ea typeface="+mn-ea"/>
        <a:cs typeface="+mn-cs"/>
      </a:defRPr>
    </a:lvl6pPr>
    <a:lvl7pPr marL="2743200" algn="l" defTabSz="914400" rtl="0" eaLnBrk="1" latinLnBrk="0" hangingPunct="1">
      <a:defRPr lang="pl-PL" sz="1200" kern="1200">
        <a:solidFill>
          <a:schemeClr val="tx1"/>
        </a:solidFill>
        <a:latin typeface="+mn-lt"/>
        <a:ea typeface="+mn-ea"/>
        <a:cs typeface="+mn-cs"/>
      </a:defRPr>
    </a:lvl7pPr>
    <a:lvl8pPr marL="3200400" algn="l" defTabSz="914400" rtl="0" eaLnBrk="1" latinLnBrk="0" hangingPunct="1">
      <a:defRPr lang="pl-PL" sz="1200" kern="1200">
        <a:solidFill>
          <a:schemeClr val="tx1"/>
        </a:solidFill>
        <a:latin typeface="+mn-lt"/>
        <a:ea typeface="+mn-ea"/>
        <a:cs typeface="+mn-cs"/>
      </a:defRPr>
    </a:lvl8pPr>
    <a:lvl9pPr marL="3657600" algn="l" defTabSz="914400" rtl="0" eaLnBrk="1" latinLnBrk="0" hangingPunct="1">
      <a:defRPr lang="pl-PL"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644120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a:p>
        </p:txBody>
      </p:sp>
    </p:spTree>
    <p:extLst>
      <p:ext uri="{BB962C8B-B14F-4D97-AF65-F5344CB8AC3E}">
        <p14:creationId xmlns:p14="http://schemas.microsoft.com/office/powerpoint/2010/main" val="22426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869252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a:p>
        </p:txBody>
      </p:sp>
    </p:spTree>
    <p:extLst>
      <p:ext uri="{BB962C8B-B14F-4D97-AF65-F5344CB8AC3E}">
        <p14:creationId xmlns:p14="http://schemas.microsoft.com/office/powerpoint/2010/main" val="4263643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a:p>
        </p:txBody>
      </p:sp>
    </p:spTree>
    <p:extLst>
      <p:ext uri="{BB962C8B-B14F-4D97-AF65-F5344CB8AC3E}">
        <p14:creationId xmlns:p14="http://schemas.microsoft.com/office/powerpoint/2010/main" val="2145155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a:p>
        </p:txBody>
      </p:sp>
    </p:spTree>
    <p:extLst>
      <p:ext uri="{BB962C8B-B14F-4D97-AF65-F5344CB8AC3E}">
        <p14:creationId xmlns:p14="http://schemas.microsoft.com/office/powerpoint/2010/main" val="4049785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a:p>
        </p:txBody>
      </p:sp>
    </p:spTree>
    <p:extLst>
      <p:ext uri="{BB962C8B-B14F-4D97-AF65-F5344CB8AC3E}">
        <p14:creationId xmlns:p14="http://schemas.microsoft.com/office/powerpoint/2010/main" val="2157789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a:p>
        </p:txBody>
      </p:sp>
    </p:spTree>
    <p:extLst>
      <p:ext uri="{BB962C8B-B14F-4D97-AF65-F5344CB8AC3E}">
        <p14:creationId xmlns:p14="http://schemas.microsoft.com/office/powerpoint/2010/main" val="573604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1621857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702092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a:p>
        </p:txBody>
      </p:sp>
    </p:spTree>
    <p:extLst>
      <p:ext uri="{BB962C8B-B14F-4D97-AF65-F5344CB8AC3E}">
        <p14:creationId xmlns:p14="http://schemas.microsoft.com/office/powerpoint/2010/main" val="4222507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ajd tytułowy">
    <p:bg>
      <p:bgPr>
        <a:solidFill>
          <a:schemeClr val="accent2"/>
        </a:solidFill>
        <a:effectLst/>
      </p:bgPr>
    </p:bg>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F51C745E-9B5A-59BF-BF50-4F251E39D58D}"/>
              </a:ext>
            </a:extLst>
          </p:cNvPr>
          <p:cNvSpPr/>
          <p:nvPr userDrawn="1"/>
        </p:nvSpPr>
        <p:spPr>
          <a:xfrm>
            <a:off x="304800" y="266701"/>
            <a:ext cx="11582400" cy="6324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stStyle>
          <a:p>
            <a:pPr algn="ctr" rtl="0"/>
            <a:endParaRPr lang="pl-PL" dirty="0"/>
          </a:p>
        </p:txBody>
      </p:sp>
      <p:sp>
        <p:nvSpPr>
          <p:cNvPr id="3" name="Podtytuł 2">
            <a:extLst>
              <a:ext uri="{FF2B5EF4-FFF2-40B4-BE49-F238E27FC236}">
                <a16:creationId xmlns:a16="http://schemas.microsoft.com/office/drawing/2014/main" id="{DCFB69D3-5632-4285-A209-9DCA67DA668C}"/>
              </a:ext>
            </a:extLst>
          </p:cNvPr>
          <p:cNvSpPr>
            <a:spLocks noGrp="1"/>
          </p:cNvSpPr>
          <p:nvPr>
            <p:ph type="subTitle" idx="1"/>
          </p:nvPr>
        </p:nvSpPr>
        <p:spPr>
          <a:xfrm>
            <a:off x="1524000" y="6044184"/>
            <a:ext cx="9144000" cy="356616"/>
          </a:xfrm>
        </p:spPr>
        <p:txBody>
          <a:bodyPr rtlCol="0"/>
          <a:lstStyle>
            <a:lvl1pPr marL="0" indent="0" algn="ctr">
              <a:buNone/>
              <a:defRPr lang="pl-PL" sz="2400" cap="all" baseline="0"/>
            </a:lvl1pPr>
            <a:lvl2pPr marL="457200" indent="0" algn="ctr">
              <a:buNone/>
              <a:defRPr lang="pl-PL" sz="2000"/>
            </a:lvl2pPr>
            <a:lvl3pPr marL="914400" indent="0" algn="ctr">
              <a:buNone/>
              <a:defRPr lang="pl-PL" sz="1800"/>
            </a:lvl3pPr>
            <a:lvl4pPr marL="1371600" indent="0" algn="ctr">
              <a:buNone/>
              <a:defRPr lang="pl-PL" sz="1600"/>
            </a:lvl4pPr>
            <a:lvl5pPr marL="1828800" indent="0" algn="ctr">
              <a:buNone/>
              <a:defRPr lang="pl-PL" sz="1600"/>
            </a:lvl5pPr>
            <a:lvl6pPr marL="2286000" indent="0" algn="ctr">
              <a:buNone/>
              <a:defRPr lang="pl-PL" sz="1600"/>
            </a:lvl6pPr>
            <a:lvl7pPr marL="2743200" indent="0" algn="ctr">
              <a:buNone/>
              <a:defRPr lang="pl-PL" sz="1600"/>
            </a:lvl7pPr>
            <a:lvl8pPr marL="3200400" indent="0" algn="ctr">
              <a:buNone/>
              <a:defRPr lang="pl-PL" sz="1600"/>
            </a:lvl8pPr>
            <a:lvl9pPr marL="3657600" indent="0" algn="ctr">
              <a:buNone/>
              <a:defRPr lang="pl-PL" sz="1600"/>
            </a:lvl9pPr>
          </a:lstStyle>
          <a:p>
            <a:pPr rtl="0"/>
            <a:r>
              <a:rPr lang="pl-PL"/>
              <a:t>Kliknij, aby edytować styl wzorca podtytułu</a:t>
            </a:r>
            <a:endParaRPr lang="pl-PL" dirty="0"/>
          </a:p>
        </p:txBody>
      </p:sp>
      <p:sp>
        <p:nvSpPr>
          <p:cNvPr id="10" name="Obraz — symbol zastępczy 9">
            <a:extLst>
              <a:ext uri="{FF2B5EF4-FFF2-40B4-BE49-F238E27FC236}">
                <a16:creationId xmlns:a16="http://schemas.microsoft.com/office/drawing/2014/main" id="{F2B4A7EA-9E3F-9CE1-56B5-92F4FDDA6991}"/>
              </a:ext>
            </a:extLst>
          </p:cNvPr>
          <p:cNvSpPr>
            <a:spLocks noGrp="1"/>
          </p:cNvSpPr>
          <p:nvPr>
            <p:ph type="pic" sz="quarter" idx="10"/>
          </p:nvPr>
        </p:nvSpPr>
        <p:spPr>
          <a:xfrm>
            <a:off x="2324100" y="758952"/>
            <a:ext cx="7543800" cy="5029200"/>
          </a:xfrm>
          <a:custGeom>
            <a:avLst/>
            <a:gdLst>
              <a:gd name="connsiteX0" fmla="*/ 3567113 w 7543800"/>
              <a:gd name="connsiteY0" fmla="*/ 4869270 h 5029200"/>
              <a:gd name="connsiteX1" fmla="*/ 3567113 w 7543800"/>
              <a:gd name="connsiteY1" fmla="*/ 4957572 h 5029200"/>
              <a:gd name="connsiteX2" fmla="*/ 3976688 w 7543800"/>
              <a:gd name="connsiteY2" fmla="*/ 4957572 h 5029200"/>
              <a:gd name="connsiteX3" fmla="*/ 3976688 w 7543800"/>
              <a:gd name="connsiteY3" fmla="*/ 4869270 h 5029200"/>
              <a:gd name="connsiteX4" fmla="*/ 0 w 7543800"/>
              <a:gd name="connsiteY4" fmla="*/ 0 h 5029200"/>
              <a:gd name="connsiteX5" fmla="*/ 7543800 w 7543800"/>
              <a:gd name="connsiteY5" fmla="*/ 0 h 5029200"/>
              <a:gd name="connsiteX6" fmla="*/ 7543800 w 7543800"/>
              <a:gd name="connsiteY6" fmla="*/ 5029200 h 5029200"/>
              <a:gd name="connsiteX7" fmla="*/ 0 w 7543800"/>
              <a:gd name="connsiteY7" fmla="*/ 502920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43800" h="5029200">
                <a:moveTo>
                  <a:pt x="3567113" y="4869270"/>
                </a:moveTo>
                <a:lnTo>
                  <a:pt x="3567113" y="4957572"/>
                </a:lnTo>
                <a:lnTo>
                  <a:pt x="3976688" y="4957572"/>
                </a:lnTo>
                <a:lnTo>
                  <a:pt x="3976688" y="4869270"/>
                </a:lnTo>
                <a:close/>
                <a:moveTo>
                  <a:pt x="0" y="0"/>
                </a:moveTo>
                <a:lnTo>
                  <a:pt x="7543800" y="0"/>
                </a:lnTo>
                <a:lnTo>
                  <a:pt x="7543800" y="5029200"/>
                </a:lnTo>
                <a:lnTo>
                  <a:pt x="0" y="5029200"/>
                </a:lnTo>
                <a:close/>
              </a:path>
            </a:pathLst>
          </a:custGeom>
        </p:spPr>
        <p:txBody>
          <a:bodyPr wrap="square" rtlCol="0">
            <a:noAutofit/>
          </a:bodyPr>
          <a:lstStyle>
            <a:lvl1pPr marL="0" indent="0" algn="ctr">
              <a:buNone/>
              <a:defRPr lang="pl-PL"/>
            </a:lvl1pPr>
          </a:lstStyle>
          <a:p>
            <a:pPr rtl="0"/>
            <a:r>
              <a:rPr lang="pl-PL"/>
              <a:t>Kliknij ikonę, aby dodać obraz</a:t>
            </a:r>
            <a:endParaRPr lang="pl-PL" dirty="0"/>
          </a:p>
        </p:txBody>
      </p:sp>
      <p:sp>
        <p:nvSpPr>
          <p:cNvPr id="9" name="Tytuł 8">
            <a:extLst>
              <a:ext uri="{FF2B5EF4-FFF2-40B4-BE49-F238E27FC236}">
                <a16:creationId xmlns:a16="http://schemas.microsoft.com/office/drawing/2014/main" id="{42398E06-9E0E-BC81-DEB5-1DB2F8635C23}"/>
              </a:ext>
            </a:extLst>
          </p:cNvPr>
          <p:cNvSpPr>
            <a:spLocks noGrp="1"/>
          </p:cNvSpPr>
          <p:nvPr>
            <p:ph type="title"/>
          </p:nvPr>
        </p:nvSpPr>
        <p:spPr>
          <a:xfrm>
            <a:off x="838200" y="3108960"/>
            <a:ext cx="10515600" cy="640080"/>
          </a:xfrm>
        </p:spPr>
        <p:txBody>
          <a:bodyPr rtlCol="0" anchor="ctr"/>
          <a:lstStyle>
            <a:lvl1pPr algn="ctr">
              <a:defRPr lang="pl-PL" sz="6000" spc="300" baseline="0"/>
            </a:lvl1pPr>
          </a:lstStyle>
          <a:p>
            <a:pPr rtl="0"/>
            <a:r>
              <a:rPr lang="pl-PL"/>
              <a:t>Kliknij, aby edytować styl</a:t>
            </a:r>
            <a:endParaRPr lang="pl-PL" dirty="0"/>
          </a:p>
        </p:txBody>
      </p:sp>
      <p:sp>
        <p:nvSpPr>
          <p:cNvPr id="11" name="Prostokąt 10">
            <a:extLst>
              <a:ext uri="{FF2B5EF4-FFF2-40B4-BE49-F238E27FC236}">
                <a16:creationId xmlns:a16="http://schemas.microsoft.com/office/drawing/2014/main" id="{39F70834-CB8D-A95B-D859-6E5B4C6B4F78}"/>
              </a:ext>
            </a:extLst>
          </p:cNvPr>
          <p:cNvSpPr/>
          <p:nvPr userDrawn="1"/>
        </p:nvSpPr>
        <p:spPr>
          <a:xfrm>
            <a:off x="5891213" y="5628222"/>
            <a:ext cx="409575" cy="883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stStyle>
          <a:p>
            <a:pPr algn="ctr" rtl="0"/>
            <a:endParaRPr lang="pl-PL" dirty="0"/>
          </a:p>
        </p:txBody>
      </p:sp>
    </p:spTree>
    <p:extLst>
      <p:ext uri="{BB962C8B-B14F-4D97-AF65-F5344CB8AC3E}">
        <p14:creationId xmlns:p14="http://schemas.microsoft.com/office/powerpoint/2010/main" val="3190691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sta">
    <p:spTree>
      <p:nvGrpSpPr>
        <p:cNvPr id="1" name=""/>
        <p:cNvGrpSpPr/>
        <p:nvPr/>
      </p:nvGrpSpPr>
      <p:grpSpPr>
        <a:xfrm>
          <a:off x="0" y="0"/>
          <a:ext cx="0" cy="0"/>
          <a:chOff x="0" y="0"/>
          <a:chExt cx="0" cy="0"/>
        </a:xfrm>
      </p:grpSpPr>
      <p:sp>
        <p:nvSpPr>
          <p:cNvPr id="38" name="Obraz — symbol zastępczy 37">
            <a:extLst>
              <a:ext uri="{FF2B5EF4-FFF2-40B4-BE49-F238E27FC236}">
                <a16:creationId xmlns:a16="http://schemas.microsoft.com/office/drawing/2014/main" id="{7068A9B7-F56A-44B7-D61E-66289C79F1C3}"/>
              </a:ext>
            </a:extLst>
          </p:cNvPr>
          <p:cNvSpPr>
            <a:spLocks noGrp="1"/>
          </p:cNvSpPr>
          <p:nvPr>
            <p:ph type="pic" sz="quarter" idx="30"/>
          </p:nvPr>
        </p:nvSpPr>
        <p:spPr>
          <a:xfrm>
            <a:off x="0" y="5175504"/>
            <a:ext cx="12188952" cy="1682496"/>
          </a:xfrm>
        </p:spPr>
        <p:txBody>
          <a:bodyPr rtlCol="0" anchor="ctr"/>
          <a:lstStyle>
            <a:lvl1pPr marL="0" indent="0" algn="ctr">
              <a:buNone/>
              <a:defRPr lang="pl-PL"/>
            </a:lvl1pPr>
          </a:lstStyle>
          <a:p>
            <a:pPr rtl="0"/>
            <a:r>
              <a:rPr lang="pl-PL"/>
              <a:t>Kliknij ikonę, aby dodać obraz</a:t>
            </a:r>
            <a:endParaRPr lang="pl-PL" dirty="0"/>
          </a:p>
        </p:txBody>
      </p:sp>
      <p:sp>
        <p:nvSpPr>
          <p:cNvPr id="2" name="Tytuł 1">
            <a:extLst>
              <a:ext uri="{FF2B5EF4-FFF2-40B4-BE49-F238E27FC236}">
                <a16:creationId xmlns:a16="http://schemas.microsoft.com/office/drawing/2014/main" id="{0783ED19-9B5E-8852-24D6-62401816CBB7}"/>
              </a:ext>
            </a:extLst>
          </p:cNvPr>
          <p:cNvSpPr>
            <a:spLocks noGrp="1"/>
          </p:cNvSpPr>
          <p:nvPr>
            <p:ph type="title"/>
          </p:nvPr>
        </p:nvSpPr>
        <p:spPr>
          <a:xfrm>
            <a:off x="1085088" y="609600"/>
            <a:ext cx="10021824" cy="1252728"/>
          </a:xfrm>
        </p:spPr>
        <p:txBody>
          <a:bodyPr rtlCol="0"/>
          <a:lstStyle>
            <a:lvl1pPr algn="ctr">
              <a:lnSpc>
                <a:spcPts val="5760"/>
              </a:lnSpc>
              <a:defRPr lang="pl-PL"/>
            </a:lvl1pPr>
          </a:lstStyle>
          <a:p>
            <a:pPr rtl="0"/>
            <a:r>
              <a:rPr lang="pl-PL"/>
              <a:t>Kliknij, aby edytować styl</a:t>
            </a:r>
            <a:endParaRPr lang="pl-PL" dirty="0"/>
          </a:p>
        </p:txBody>
      </p:sp>
      <p:sp>
        <p:nvSpPr>
          <p:cNvPr id="3" name="Numer slajdu — symbol zastępczy 2">
            <a:extLst>
              <a:ext uri="{FF2B5EF4-FFF2-40B4-BE49-F238E27FC236}">
                <a16:creationId xmlns:a16="http://schemas.microsoft.com/office/drawing/2014/main" id="{4307A8A0-5009-A086-A6AE-542CA4684892}"/>
              </a:ext>
            </a:extLst>
          </p:cNvPr>
          <p:cNvSpPr>
            <a:spLocks noGrp="1"/>
          </p:cNvSpPr>
          <p:nvPr>
            <p:ph type="sldNum" sz="quarter" idx="10"/>
          </p:nvPr>
        </p:nvSpPr>
        <p:spPr/>
        <p:txBody>
          <a:bodyPr rtlCol="0"/>
          <a:lstStyle>
            <a:lvl1pPr>
              <a:defRPr lang="pl-PL">
                <a:solidFill>
                  <a:schemeClr val="bg1"/>
                </a:solidFill>
              </a:defRPr>
            </a:lvl1pPr>
          </a:lstStyle>
          <a:p>
            <a:pPr rtl="0"/>
            <a:fld id="{75DF2D63-3FF5-D547-96B9-BE9CCD1ABA58}" type="slidenum">
              <a:rPr lang="pl-PL" smtClean="0"/>
              <a:pPr/>
              <a:t>‹#›</a:t>
            </a:fld>
            <a:endParaRPr lang="pl-PL" dirty="0"/>
          </a:p>
        </p:txBody>
      </p:sp>
      <p:sp>
        <p:nvSpPr>
          <p:cNvPr id="4" name="Stopka — symbol zastępczy 3">
            <a:extLst>
              <a:ext uri="{FF2B5EF4-FFF2-40B4-BE49-F238E27FC236}">
                <a16:creationId xmlns:a16="http://schemas.microsoft.com/office/drawing/2014/main" id="{56746F73-AB2D-A55B-67FD-85A2F20D50E8}"/>
              </a:ext>
            </a:extLst>
          </p:cNvPr>
          <p:cNvSpPr>
            <a:spLocks noGrp="1"/>
          </p:cNvSpPr>
          <p:nvPr>
            <p:ph type="ftr" sz="quarter" idx="11"/>
          </p:nvPr>
        </p:nvSpPr>
        <p:spPr/>
        <p:txBody>
          <a:bodyPr rtlCol="0"/>
          <a:lstStyle>
            <a:defPPr>
              <a:defRPr lang="pl-PL"/>
            </a:defPPr>
          </a:lstStyle>
          <a:p>
            <a:pPr rtl="0"/>
            <a:r>
              <a:rPr lang="pl-PL"/>
              <a:t>tytuł prezentacji</a:t>
            </a:r>
          </a:p>
        </p:txBody>
      </p:sp>
      <p:sp>
        <p:nvSpPr>
          <p:cNvPr id="9" name="Tekst — symbol zastępczy 13">
            <a:extLst>
              <a:ext uri="{FF2B5EF4-FFF2-40B4-BE49-F238E27FC236}">
                <a16:creationId xmlns:a16="http://schemas.microsoft.com/office/drawing/2014/main" id="{AA3DDCC3-9231-434E-A1D1-8A078DE7BF10}"/>
              </a:ext>
            </a:extLst>
          </p:cNvPr>
          <p:cNvSpPr>
            <a:spLocks noGrp="1"/>
          </p:cNvSpPr>
          <p:nvPr>
            <p:ph type="body" sz="quarter" idx="16"/>
          </p:nvPr>
        </p:nvSpPr>
        <p:spPr>
          <a:xfrm>
            <a:off x="1298448" y="2441448"/>
            <a:ext cx="1280160" cy="758952"/>
          </a:xfrm>
        </p:spPr>
        <p:txBody>
          <a:bodyPr lIns="0" tIns="0" rIns="0" bIns="0" rtlCol="0" anchor="b">
            <a:noAutofit/>
          </a:bodyPr>
          <a:lstStyle>
            <a:lvl1pPr marL="0" indent="0" algn="l">
              <a:lnSpc>
                <a:spcPct val="100000"/>
              </a:lnSpc>
              <a:spcBef>
                <a:spcPts val="0"/>
              </a:spcBef>
              <a:buNone/>
              <a:defRPr lang="pl-PL" sz="1400" b="0" cap="all" spc="200" baseline="0">
                <a:solidFill>
                  <a:schemeClr val="tx1"/>
                </a:solidFill>
                <a:latin typeface="+mj-lt"/>
              </a:defRPr>
            </a:lvl1pPr>
          </a:lstStyle>
          <a:p>
            <a:pPr lvl="0" rtl="0"/>
            <a:r>
              <a:rPr lang="pl-PL"/>
              <a:t>Kliknij, aby edytować style wzorca tekstu</a:t>
            </a:r>
          </a:p>
        </p:txBody>
      </p:sp>
      <p:sp>
        <p:nvSpPr>
          <p:cNvPr id="10" name="Tekst — symbol zastępczy 13">
            <a:extLst>
              <a:ext uri="{FF2B5EF4-FFF2-40B4-BE49-F238E27FC236}">
                <a16:creationId xmlns:a16="http://schemas.microsoft.com/office/drawing/2014/main" id="{970A1046-F88C-E11E-0E2E-A7F3AEDB3A26}"/>
              </a:ext>
            </a:extLst>
          </p:cNvPr>
          <p:cNvSpPr>
            <a:spLocks noGrp="1"/>
          </p:cNvSpPr>
          <p:nvPr>
            <p:ph type="body" sz="quarter" idx="17"/>
          </p:nvPr>
        </p:nvSpPr>
        <p:spPr>
          <a:xfrm>
            <a:off x="1298448" y="3730752"/>
            <a:ext cx="1280160" cy="1143000"/>
          </a:xfrm>
        </p:spPr>
        <p:txBody>
          <a:bodyPr lIns="0" tIns="0" rIns="0" bIns="0" rtlCol="0" anchor="t">
            <a:noAutofit/>
          </a:bodyPr>
          <a:lstStyle>
            <a:lvl1pPr marL="0" indent="0" algn="l">
              <a:lnSpc>
                <a:spcPts val="1580"/>
              </a:lnSpc>
              <a:spcBef>
                <a:spcPts val="0"/>
              </a:spcBef>
              <a:buNone/>
              <a:defRPr lang="pl-PL" sz="1400" b="0">
                <a:solidFill>
                  <a:schemeClr val="tx1"/>
                </a:solidFill>
                <a:latin typeface="Calibri Light" panose="020F0302020204030204" pitchFamily="34" charset="0"/>
                <a:cs typeface="Calibri Light" panose="020F0302020204030204" pitchFamily="34" charset="0"/>
              </a:defRPr>
            </a:lvl1pPr>
          </a:lstStyle>
          <a:p>
            <a:pPr lvl="0" rtl="0"/>
            <a:r>
              <a:rPr lang="pl-PL"/>
              <a:t>Kliknij, aby edytować style wzorca tekstu</a:t>
            </a:r>
          </a:p>
        </p:txBody>
      </p:sp>
      <p:sp>
        <p:nvSpPr>
          <p:cNvPr id="11" name="Tekst — symbol zastępczy 13">
            <a:extLst>
              <a:ext uri="{FF2B5EF4-FFF2-40B4-BE49-F238E27FC236}">
                <a16:creationId xmlns:a16="http://schemas.microsoft.com/office/drawing/2014/main" id="{BF27FC0A-1C34-6BFF-806A-6911C16F2184}"/>
              </a:ext>
            </a:extLst>
          </p:cNvPr>
          <p:cNvSpPr>
            <a:spLocks noGrp="1"/>
          </p:cNvSpPr>
          <p:nvPr>
            <p:ph type="body" sz="quarter" idx="18"/>
          </p:nvPr>
        </p:nvSpPr>
        <p:spPr>
          <a:xfrm>
            <a:off x="3383280" y="2441448"/>
            <a:ext cx="1280160" cy="758952"/>
          </a:xfrm>
        </p:spPr>
        <p:txBody>
          <a:bodyPr lIns="0" tIns="0" rIns="0" bIns="0" rtlCol="0" anchor="b">
            <a:noAutofit/>
          </a:bodyPr>
          <a:lstStyle>
            <a:lvl1pPr marL="0" indent="0" algn="l">
              <a:lnSpc>
                <a:spcPct val="100000"/>
              </a:lnSpc>
              <a:spcBef>
                <a:spcPts val="0"/>
              </a:spcBef>
              <a:buNone/>
              <a:defRPr lang="pl-PL" sz="1400" b="0" cap="all" spc="200" baseline="0">
                <a:solidFill>
                  <a:schemeClr val="tx1"/>
                </a:solidFill>
                <a:latin typeface="+mj-lt"/>
              </a:defRPr>
            </a:lvl1pPr>
          </a:lstStyle>
          <a:p>
            <a:pPr lvl="0" rtl="0"/>
            <a:r>
              <a:rPr lang="pl-PL"/>
              <a:t>Kliknij, aby edytować style wzorca tekstu</a:t>
            </a:r>
          </a:p>
        </p:txBody>
      </p:sp>
      <p:sp>
        <p:nvSpPr>
          <p:cNvPr id="12" name="Tekst — symbol zastępczy 13">
            <a:extLst>
              <a:ext uri="{FF2B5EF4-FFF2-40B4-BE49-F238E27FC236}">
                <a16:creationId xmlns:a16="http://schemas.microsoft.com/office/drawing/2014/main" id="{EF94CC5A-0B90-D0D3-CF42-2A9B86331729}"/>
              </a:ext>
            </a:extLst>
          </p:cNvPr>
          <p:cNvSpPr>
            <a:spLocks noGrp="1"/>
          </p:cNvSpPr>
          <p:nvPr>
            <p:ph type="body" sz="quarter" idx="19"/>
          </p:nvPr>
        </p:nvSpPr>
        <p:spPr>
          <a:xfrm>
            <a:off x="3383280" y="3730752"/>
            <a:ext cx="1280160" cy="1143000"/>
          </a:xfrm>
        </p:spPr>
        <p:txBody>
          <a:bodyPr lIns="0" tIns="0" rIns="0" bIns="0" rtlCol="0" anchor="t">
            <a:noAutofit/>
          </a:bodyPr>
          <a:lstStyle>
            <a:lvl1pPr marL="0" indent="0" algn="l">
              <a:lnSpc>
                <a:spcPts val="1580"/>
              </a:lnSpc>
              <a:spcBef>
                <a:spcPts val="0"/>
              </a:spcBef>
              <a:buNone/>
              <a:defRPr lang="pl-PL" sz="1400" b="0">
                <a:solidFill>
                  <a:schemeClr val="tx1"/>
                </a:solidFill>
                <a:latin typeface="Calibri Light" panose="020F0302020204030204" pitchFamily="34" charset="0"/>
                <a:cs typeface="Calibri Light" panose="020F0302020204030204" pitchFamily="34" charset="0"/>
              </a:defRPr>
            </a:lvl1pPr>
          </a:lstStyle>
          <a:p>
            <a:pPr lvl="0" rtl="0"/>
            <a:r>
              <a:rPr lang="pl-PL"/>
              <a:t>Kliknij, aby edytować style wzorca tekstu</a:t>
            </a:r>
          </a:p>
        </p:txBody>
      </p:sp>
      <p:sp>
        <p:nvSpPr>
          <p:cNvPr id="13" name="Tekst — symbol zastępczy 13">
            <a:extLst>
              <a:ext uri="{FF2B5EF4-FFF2-40B4-BE49-F238E27FC236}">
                <a16:creationId xmlns:a16="http://schemas.microsoft.com/office/drawing/2014/main" id="{8E685B28-FC51-9FE8-2F7E-C8255BD75945}"/>
              </a:ext>
            </a:extLst>
          </p:cNvPr>
          <p:cNvSpPr>
            <a:spLocks noGrp="1"/>
          </p:cNvSpPr>
          <p:nvPr>
            <p:ph type="body" sz="quarter" idx="20"/>
          </p:nvPr>
        </p:nvSpPr>
        <p:spPr>
          <a:xfrm>
            <a:off x="5468112" y="2441448"/>
            <a:ext cx="1280160" cy="758952"/>
          </a:xfrm>
        </p:spPr>
        <p:txBody>
          <a:bodyPr lIns="0" tIns="0" rIns="0" bIns="0" rtlCol="0" anchor="b">
            <a:noAutofit/>
          </a:bodyPr>
          <a:lstStyle>
            <a:lvl1pPr marL="0" indent="0" algn="l">
              <a:lnSpc>
                <a:spcPct val="100000"/>
              </a:lnSpc>
              <a:spcBef>
                <a:spcPts val="0"/>
              </a:spcBef>
              <a:buNone/>
              <a:defRPr lang="pl-PL" sz="1400" b="0" cap="all" spc="200" baseline="0">
                <a:solidFill>
                  <a:schemeClr val="tx1"/>
                </a:solidFill>
                <a:latin typeface="+mj-lt"/>
              </a:defRPr>
            </a:lvl1pPr>
          </a:lstStyle>
          <a:p>
            <a:pPr lvl="0" rtl="0"/>
            <a:r>
              <a:rPr lang="pl-PL"/>
              <a:t>Kliknij, aby edytować style wzorca tekstu</a:t>
            </a:r>
          </a:p>
        </p:txBody>
      </p:sp>
      <p:sp>
        <p:nvSpPr>
          <p:cNvPr id="14" name="Tekst — symbol zastępczy 13">
            <a:extLst>
              <a:ext uri="{FF2B5EF4-FFF2-40B4-BE49-F238E27FC236}">
                <a16:creationId xmlns:a16="http://schemas.microsoft.com/office/drawing/2014/main" id="{B472F1E6-DAE5-AE6D-F688-575FC243CD0C}"/>
              </a:ext>
            </a:extLst>
          </p:cNvPr>
          <p:cNvSpPr>
            <a:spLocks noGrp="1"/>
          </p:cNvSpPr>
          <p:nvPr>
            <p:ph type="body" sz="quarter" idx="21"/>
          </p:nvPr>
        </p:nvSpPr>
        <p:spPr>
          <a:xfrm>
            <a:off x="5468112" y="3730752"/>
            <a:ext cx="1280160" cy="1143000"/>
          </a:xfrm>
        </p:spPr>
        <p:txBody>
          <a:bodyPr lIns="0" tIns="0" rIns="0" bIns="0" rtlCol="0" anchor="t">
            <a:noAutofit/>
          </a:bodyPr>
          <a:lstStyle>
            <a:lvl1pPr marL="0" indent="0" algn="l">
              <a:lnSpc>
                <a:spcPts val="1580"/>
              </a:lnSpc>
              <a:spcBef>
                <a:spcPts val="0"/>
              </a:spcBef>
              <a:buNone/>
              <a:defRPr lang="pl-PL" sz="1400" b="0">
                <a:solidFill>
                  <a:schemeClr val="tx1"/>
                </a:solidFill>
                <a:latin typeface="Calibri Light" panose="020F0302020204030204" pitchFamily="34" charset="0"/>
                <a:cs typeface="Calibri Light" panose="020F0302020204030204" pitchFamily="34" charset="0"/>
              </a:defRPr>
            </a:lvl1pPr>
          </a:lstStyle>
          <a:p>
            <a:pPr lvl="0" rtl="0"/>
            <a:r>
              <a:rPr lang="pl-PL"/>
              <a:t>Kliknij, aby edytować style wzorca tekstu</a:t>
            </a:r>
          </a:p>
        </p:txBody>
      </p:sp>
      <p:sp>
        <p:nvSpPr>
          <p:cNvPr id="15" name="Tekst — symbol zastępczy 13">
            <a:extLst>
              <a:ext uri="{FF2B5EF4-FFF2-40B4-BE49-F238E27FC236}">
                <a16:creationId xmlns:a16="http://schemas.microsoft.com/office/drawing/2014/main" id="{7138E486-F729-AEC8-0C2D-44FA21EDC617}"/>
              </a:ext>
            </a:extLst>
          </p:cNvPr>
          <p:cNvSpPr>
            <a:spLocks noGrp="1"/>
          </p:cNvSpPr>
          <p:nvPr>
            <p:ph type="body" sz="quarter" idx="22"/>
          </p:nvPr>
        </p:nvSpPr>
        <p:spPr>
          <a:xfrm>
            <a:off x="7552944" y="2441448"/>
            <a:ext cx="1280160" cy="758952"/>
          </a:xfrm>
        </p:spPr>
        <p:txBody>
          <a:bodyPr lIns="0" tIns="0" rIns="0" bIns="0" rtlCol="0" anchor="b">
            <a:noAutofit/>
          </a:bodyPr>
          <a:lstStyle>
            <a:lvl1pPr marL="0" indent="0" algn="l">
              <a:lnSpc>
                <a:spcPct val="100000"/>
              </a:lnSpc>
              <a:spcBef>
                <a:spcPts val="0"/>
              </a:spcBef>
              <a:buNone/>
              <a:defRPr lang="pl-PL" sz="1400" b="0" cap="all" spc="200" baseline="0">
                <a:solidFill>
                  <a:schemeClr val="tx1"/>
                </a:solidFill>
                <a:latin typeface="+mj-lt"/>
              </a:defRPr>
            </a:lvl1pPr>
          </a:lstStyle>
          <a:p>
            <a:pPr lvl="0" rtl="0"/>
            <a:r>
              <a:rPr lang="pl-PL"/>
              <a:t>Kliknij, aby edytować style wzorca tekstu</a:t>
            </a:r>
          </a:p>
        </p:txBody>
      </p:sp>
      <p:sp>
        <p:nvSpPr>
          <p:cNvPr id="16" name="Tekst — symbol zastępczy 13">
            <a:extLst>
              <a:ext uri="{FF2B5EF4-FFF2-40B4-BE49-F238E27FC236}">
                <a16:creationId xmlns:a16="http://schemas.microsoft.com/office/drawing/2014/main" id="{0F182FA8-4DA0-527F-89C3-96D9A996F2C7}"/>
              </a:ext>
            </a:extLst>
          </p:cNvPr>
          <p:cNvSpPr>
            <a:spLocks noGrp="1"/>
          </p:cNvSpPr>
          <p:nvPr>
            <p:ph type="body" sz="quarter" idx="23"/>
          </p:nvPr>
        </p:nvSpPr>
        <p:spPr>
          <a:xfrm>
            <a:off x="7552944" y="3730752"/>
            <a:ext cx="1280160" cy="1143000"/>
          </a:xfrm>
        </p:spPr>
        <p:txBody>
          <a:bodyPr lIns="0" tIns="0" rIns="0" bIns="0" rtlCol="0" anchor="t">
            <a:noAutofit/>
          </a:bodyPr>
          <a:lstStyle>
            <a:lvl1pPr marL="0" indent="0" algn="l">
              <a:lnSpc>
                <a:spcPts val="1580"/>
              </a:lnSpc>
              <a:spcBef>
                <a:spcPts val="0"/>
              </a:spcBef>
              <a:buNone/>
              <a:defRPr lang="pl-PL" sz="1400" b="0">
                <a:solidFill>
                  <a:schemeClr val="tx1"/>
                </a:solidFill>
                <a:latin typeface="Calibri Light" panose="020F0302020204030204" pitchFamily="34" charset="0"/>
                <a:cs typeface="Calibri Light" panose="020F0302020204030204" pitchFamily="34" charset="0"/>
              </a:defRPr>
            </a:lvl1pPr>
          </a:lstStyle>
          <a:p>
            <a:pPr lvl="0" rtl="0"/>
            <a:r>
              <a:rPr lang="pl-PL"/>
              <a:t>Kliknij, aby edytować style wzorca tekstu</a:t>
            </a:r>
          </a:p>
        </p:txBody>
      </p:sp>
      <p:cxnSp>
        <p:nvCxnSpPr>
          <p:cNvPr id="17" name="Łącznik prosty 16">
            <a:extLst>
              <a:ext uri="{FF2B5EF4-FFF2-40B4-BE49-F238E27FC236}">
                <a16:creationId xmlns:a16="http://schemas.microsoft.com/office/drawing/2014/main" id="{BF42A71B-2F05-7F67-85C0-0C5AA947983D}"/>
              </a:ext>
            </a:extLst>
          </p:cNvPr>
          <p:cNvCxnSpPr>
            <a:cxnSpLocks/>
          </p:cNvCxnSpPr>
          <p:nvPr userDrawn="1"/>
        </p:nvCxnSpPr>
        <p:spPr>
          <a:xfrm>
            <a:off x="3383280" y="3438144"/>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Łącznik prosty 17">
            <a:extLst>
              <a:ext uri="{FF2B5EF4-FFF2-40B4-BE49-F238E27FC236}">
                <a16:creationId xmlns:a16="http://schemas.microsoft.com/office/drawing/2014/main" id="{2BC25395-CA95-6040-8ED6-C7D8A2E16C49}"/>
              </a:ext>
            </a:extLst>
          </p:cNvPr>
          <p:cNvCxnSpPr>
            <a:cxnSpLocks/>
          </p:cNvCxnSpPr>
          <p:nvPr userDrawn="1"/>
        </p:nvCxnSpPr>
        <p:spPr>
          <a:xfrm>
            <a:off x="9637776" y="3438144"/>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Łącznik prosty 18">
            <a:extLst>
              <a:ext uri="{FF2B5EF4-FFF2-40B4-BE49-F238E27FC236}">
                <a16:creationId xmlns:a16="http://schemas.microsoft.com/office/drawing/2014/main" id="{AE2F589B-649A-57C2-1D3E-79FDFF84BADB}"/>
              </a:ext>
            </a:extLst>
          </p:cNvPr>
          <p:cNvCxnSpPr>
            <a:cxnSpLocks/>
          </p:cNvCxnSpPr>
          <p:nvPr userDrawn="1"/>
        </p:nvCxnSpPr>
        <p:spPr>
          <a:xfrm>
            <a:off x="7552944" y="3438144"/>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Łącznik prosty 19">
            <a:extLst>
              <a:ext uri="{FF2B5EF4-FFF2-40B4-BE49-F238E27FC236}">
                <a16:creationId xmlns:a16="http://schemas.microsoft.com/office/drawing/2014/main" id="{81F3728F-0FBF-5AD2-357E-FFCFFBF7687E}"/>
              </a:ext>
            </a:extLst>
          </p:cNvPr>
          <p:cNvCxnSpPr>
            <a:cxnSpLocks/>
          </p:cNvCxnSpPr>
          <p:nvPr userDrawn="1"/>
        </p:nvCxnSpPr>
        <p:spPr>
          <a:xfrm>
            <a:off x="5468112" y="3438144"/>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Tekst — symbol zastępczy 13">
            <a:extLst>
              <a:ext uri="{FF2B5EF4-FFF2-40B4-BE49-F238E27FC236}">
                <a16:creationId xmlns:a16="http://schemas.microsoft.com/office/drawing/2014/main" id="{1025D334-8990-1960-8865-C877ECC47E67}"/>
              </a:ext>
            </a:extLst>
          </p:cNvPr>
          <p:cNvSpPr>
            <a:spLocks noGrp="1"/>
          </p:cNvSpPr>
          <p:nvPr>
            <p:ph type="body" sz="quarter" idx="28"/>
          </p:nvPr>
        </p:nvSpPr>
        <p:spPr>
          <a:xfrm>
            <a:off x="9637776" y="2441448"/>
            <a:ext cx="1280160" cy="758952"/>
          </a:xfrm>
        </p:spPr>
        <p:txBody>
          <a:bodyPr lIns="0" tIns="0" rIns="0" bIns="0" rtlCol="0" anchor="b">
            <a:noAutofit/>
          </a:bodyPr>
          <a:lstStyle>
            <a:lvl1pPr marL="0" indent="0" algn="l">
              <a:lnSpc>
                <a:spcPct val="100000"/>
              </a:lnSpc>
              <a:spcBef>
                <a:spcPts val="0"/>
              </a:spcBef>
              <a:buNone/>
              <a:defRPr lang="pl-PL" sz="1400" b="0" cap="all" spc="200" baseline="0">
                <a:solidFill>
                  <a:schemeClr val="tx1"/>
                </a:solidFill>
                <a:latin typeface="+mj-lt"/>
              </a:defRPr>
            </a:lvl1pPr>
          </a:lstStyle>
          <a:p>
            <a:pPr lvl="0" rtl="0"/>
            <a:r>
              <a:rPr lang="pl-PL"/>
              <a:t>Kliknij, aby edytować style wzorca tekstu</a:t>
            </a:r>
          </a:p>
        </p:txBody>
      </p:sp>
      <p:sp>
        <p:nvSpPr>
          <p:cNvPr id="26" name="Tekst — symbol zastępczy 13">
            <a:extLst>
              <a:ext uri="{FF2B5EF4-FFF2-40B4-BE49-F238E27FC236}">
                <a16:creationId xmlns:a16="http://schemas.microsoft.com/office/drawing/2014/main" id="{7F491CA2-1A10-E7DB-4203-DC7E9E48CCFF}"/>
              </a:ext>
            </a:extLst>
          </p:cNvPr>
          <p:cNvSpPr>
            <a:spLocks noGrp="1"/>
          </p:cNvSpPr>
          <p:nvPr>
            <p:ph type="body" sz="quarter" idx="29"/>
          </p:nvPr>
        </p:nvSpPr>
        <p:spPr>
          <a:xfrm>
            <a:off x="9637776" y="3730752"/>
            <a:ext cx="1280160" cy="1143000"/>
          </a:xfrm>
        </p:spPr>
        <p:txBody>
          <a:bodyPr lIns="0" tIns="0" rIns="0" bIns="0" rtlCol="0" anchor="t">
            <a:noAutofit/>
          </a:bodyPr>
          <a:lstStyle>
            <a:lvl1pPr marL="0" indent="0" algn="l">
              <a:lnSpc>
                <a:spcPts val="1580"/>
              </a:lnSpc>
              <a:spcBef>
                <a:spcPts val="0"/>
              </a:spcBef>
              <a:buNone/>
              <a:defRPr lang="pl-PL" sz="1400" b="0">
                <a:solidFill>
                  <a:schemeClr val="tx1"/>
                </a:solidFill>
                <a:latin typeface="Calibri Light" panose="020F0302020204030204" pitchFamily="34" charset="0"/>
                <a:cs typeface="Calibri Light" panose="020F0302020204030204" pitchFamily="34" charset="0"/>
              </a:defRPr>
            </a:lvl1pPr>
          </a:lstStyle>
          <a:p>
            <a:pPr lvl="0" rtl="0"/>
            <a:r>
              <a:rPr lang="pl-PL"/>
              <a:t>Kliknij, aby edytować style wzorca tekstu</a:t>
            </a:r>
          </a:p>
        </p:txBody>
      </p:sp>
      <p:cxnSp>
        <p:nvCxnSpPr>
          <p:cNvPr id="34" name="Łącznik prosty 33">
            <a:extLst>
              <a:ext uri="{FF2B5EF4-FFF2-40B4-BE49-F238E27FC236}">
                <a16:creationId xmlns:a16="http://schemas.microsoft.com/office/drawing/2014/main" id="{7A9AA302-5107-FDE7-557C-3305A9A7DEC2}"/>
              </a:ext>
            </a:extLst>
          </p:cNvPr>
          <p:cNvCxnSpPr>
            <a:cxnSpLocks/>
          </p:cNvCxnSpPr>
          <p:nvPr userDrawn="1"/>
        </p:nvCxnSpPr>
        <p:spPr>
          <a:xfrm>
            <a:off x="1298448" y="3438144"/>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4106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ś czasu">
    <p:spTree>
      <p:nvGrpSpPr>
        <p:cNvPr id="1" name=""/>
        <p:cNvGrpSpPr/>
        <p:nvPr/>
      </p:nvGrpSpPr>
      <p:grpSpPr>
        <a:xfrm>
          <a:off x="0" y="0"/>
          <a:ext cx="0" cy="0"/>
          <a:chOff x="0" y="0"/>
          <a:chExt cx="0" cy="0"/>
        </a:xfrm>
      </p:grpSpPr>
      <p:sp>
        <p:nvSpPr>
          <p:cNvPr id="38" name="Obraz — symbol zastępczy 37">
            <a:extLst>
              <a:ext uri="{FF2B5EF4-FFF2-40B4-BE49-F238E27FC236}">
                <a16:creationId xmlns:a16="http://schemas.microsoft.com/office/drawing/2014/main" id="{7068A9B7-F56A-44B7-D61E-66289C79F1C3}"/>
              </a:ext>
            </a:extLst>
          </p:cNvPr>
          <p:cNvSpPr>
            <a:spLocks noGrp="1"/>
          </p:cNvSpPr>
          <p:nvPr>
            <p:ph type="pic" sz="quarter" idx="30"/>
          </p:nvPr>
        </p:nvSpPr>
        <p:spPr>
          <a:xfrm>
            <a:off x="0" y="0"/>
            <a:ext cx="12188952" cy="1682496"/>
          </a:xfrm>
        </p:spPr>
        <p:txBody>
          <a:bodyPr rtlCol="0" anchor="ctr"/>
          <a:lstStyle>
            <a:lvl1pPr marL="0" indent="0" algn="ctr">
              <a:buNone/>
              <a:defRPr lang="pl-PL"/>
            </a:lvl1pPr>
          </a:lstStyle>
          <a:p>
            <a:pPr rtl="0"/>
            <a:r>
              <a:rPr lang="pl-PL"/>
              <a:t>Kliknij ikonę, aby dodać obraz</a:t>
            </a:r>
            <a:endParaRPr lang="pl-PL" dirty="0"/>
          </a:p>
        </p:txBody>
      </p:sp>
      <p:sp>
        <p:nvSpPr>
          <p:cNvPr id="2" name="Tytuł 1">
            <a:extLst>
              <a:ext uri="{FF2B5EF4-FFF2-40B4-BE49-F238E27FC236}">
                <a16:creationId xmlns:a16="http://schemas.microsoft.com/office/drawing/2014/main" id="{0783ED19-9B5E-8852-24D6-62401816CBB7}"/>
              </a:ext>
            </a:extLst>
          </p:cNvPr>
          <p:cNvSpPr>
            <a:spLocks noGrp="1"/>
          </p:cNvSpPr>
          <p:nvPr>
            <p:ph type="title"/>
          </p:nvPr>
        </p:nvSpPr>
        <p:spPr>
          <a:xfrm>
            <a:off x="1298448" y="5221224"/>
            <a:ext cx="3621024" cy="621792"/>
          </a:xfrm>
        </p:spPr>
        <p:txBody>
          <a:bodyPr rtlCol="0"/>
          <a:lstStyle>
            <a:lvl1pPr algn="l">
              <a:lnSpc>
                <a:spcPts val="5760"/>
              </a:lnSpc>
              <a:defRPr lang="pl-PL"/>
            </a:lvl1pPr>
          </a:lstStyle>
          <a:p>
            <a:pPr rtl="0"/>
            <a:r>
              <a:rPr lang="pl-PL"/>
              <a:t>Kliknij, aby edytować styl</a:t>
            </a:r>
            <a:endParaRPr lang="pl-PL" dirty="0"/>
          </a:p>
        </p:txBody>
      </p:sp>
      <p:sp>
        <p:nvSpPr>
          <p:cNvPr id="3" name="Numer slajdu — symbol zastępczy 2">
            <a:extLst>
              <a:ext uri="{FF2B5EF4-FFF2-40B4-BE49-F238E27FC236}">
                <a16:creationId xmlns:a16="http://schemas.microsoft.com/office/drawing/2014/main" id="{4307A8A0-5009-A086-A6AE-542CA4684892}"/>
              </a:ext>
            </a:extLst>
          </p:cNvPr>
          <p:cNvSpPr>
            <a:spLocks noGrp="1"/>
          </p:cNvSpPr>
          <p:nvPr>
            <p:ph type="sldNum" sz="quarter" idx="10"/>
          </p:nvPr>
        </p:nvSpPr>
        <p:spPr/>
        <p:txBody>
          <a:bodyPr rtlCol="0"/>
          <a:lstStyle>
            <a:lvl1pPr>
              <a:defRPr lang="pl-PL">
                <a:solidFill>
                  <a:schemeClr val="accent1"/>
                </a:solidFill>
              </a:defRPr>
            </a:lvl1pPr>
          </a:lstStyle>
          <a:p>
            <a:pPr rtl="0"/>
            <a:fld id="{75DF2D63-3FF5-D547-96B9-BE9CCD1ABA58}" type="slidenum">
              <a:rPr lang="pl-PL" smtClean="0"/>
              <a:pPr/>
              <a:t>‹#›</a:t>
            </a:fld>
            <a:endParaRPr lang="pl-PL" dirty="0"/>
          </a:p>
        </p:txBody>
      </p:sp>
      <p:sp>
        <p:nvSpPr>
          <p:cNvPr id="4" name="Stopka — symbol zastępczy 3">
            <a:extLst>
              <a:ext uri="{FF2B5EF4-FFF2-40B4-BE49-F238E27FC236}">
                <a16:creationId xmlns:a16="http://schemas.microsoft.com/office/drawing/2014/main" id="{56746F73-AB2D-A55B-67FD-85A2F20D50E8}"/>
              </a:ext>
            </a:extLst>
          </p:cNvPr>
          <p:cNvSpPr>
            <a:spLocks noGrp="1"/>
          </p:cNvSpPr>
          <p:nvPr>
            <p:ph type="ftr" sz="quarter" idx="11"/>
          </p:nvPr>
        </p:nvSpPr>
        <p:spPr/>
        <p:txBody>
          <a:bodyPr rtlCol="0"/>
          <a:lstStyle>
            <a:defPPr>
              <a:defRPr lang="pl-PL"/>
            </a:defPPr>
          </a:lstStyle>
          <a:p>
            <a:pPr rtl="0"/>
            <a:r>
              <a:rPr lang="pl-PL"/>
              <a:t>tytuł prezentacji</a:t>
            </a:r>
          </a:p>
        </p:txBody>
      </p:sp>
      <p:sp>
        <p:nvSpPr>
          <p:cNvPr id="9" name="Tekst — symbol zastępczy 13">
            <a:extLst>
              <a:ext uri="{FF2B5EF4-FFF2-40B4-BE49-F238E27FC236}">
                <a16:creationId xmlns:a16="http://schemas.microsoft.com/office/drawing/2014/main" id="{AA3DDCC3-9231-434E-A1D1-8A078DE7BF10}"/>
              </a:ext>
            </a:extLst>
          </p:cNvPr>
          <p:cNvSpPr>
            <a:spLocks noGrp="1"/>
          </p:cNvSpPr>
          <p:nvPr>
            <p:ph type="body" sz="quarter" idx="16"/>
          </p:nvPr>
        </p:nvSpPr>
        <p:spPr>
          <a:xfrm>
            <a:off x="1298448" y="3351784"/>
            <a:ext cx="1620520" cy="411476"/>
          </a:xfrm>
        </p:spPr>
        <p:txBody>
          <a:bodyPr lIns="0" tIns="0" rIns="0" bIns="0" rtlCol="0" anchor="t">
            <a:noAutofit/>
          </a:bodyPr>
          <a:lstStyle>
            <a:lvl1pPr marL="0" indent="0" algn="l">
              <a:lnSpc>
                <a:spcPct val="100000"/>
              </a:lnSpc>
              <a:spcBef>
                <a:spcPts val="0"/>
              </a:spcBef>
              <a:buNone/>
              <a:defRPr lang="pl-PL" sz="2000" b="0" cap="all" spc="200" baseline="0">
                <a:solidFill>
                  <a:schemeClr val="tx1"/>
                </a:solidFill>
                <a:latin typeface="+mj-lt"/>
              </a:defRPr>
            </a:lvl1pPr>
          </a:lstStyle>
          <a:p>
            <a:pPr lvl="0" rtl="0"/>
            <a:r>
              <a:rPr lang="pl-PL"/>
              <a:t>Kliknij, aby edytować style wzorca tekstu</a:t>
            </a:r>
          </a:p>
        </p:txBody>
      </p:sp>
      <p:sp>
        <p:nvSpPr>
          <p:cNvPr id="11" name="Tekst — symbol zastępczy 13">
            <a:extLst>
              <a:ext uri="{FF2B5EF4-FFF2-40B4-BE49-F238E27FC236}">
                <a16:creationId xmlns:a16="http://schemas.microsoft.com/office/drawing/2014/main" id="{BF27FC0A-1C34-6BFF-806A-6911C16F2184}"/>
              </a:ext>
            </a:extLst>
          </p:cNvPr>
          <p:cNvSpPr>
            <a:spLocks noGrp="1"/>
          </p:cNvSpPr>
          <p:nvPr>
            <p:ph type="body" sz="quarter" idx="18"/>
          </p:nvPr>
        </p:nvSpPr>
        <p:spPr>
          <a:xfrm>
            <a:off x="3300984" y="3351784"/>
            <a:ext cx="1620520" cy="411476"/>
          </a:xfrm>
        </p:spPr>
        <p:txBody>
          <a:bodyPr lIns="0" tIns="0" rIns="0" bIns="0" rtlCol="0" anchor="t">
            <a:noAutofit/>
          </a:bodyPr>
          <a:lstStyle>
            <a:lvl1pPr marL="0" indent="0" algn="l">
              <a:lnSpc>
                <a:spcPct val="100000"/>
              </a:lnSpc>
              <a:spcBef>
                <a:spcPts val="0"/>
              </a:spcBef>
              <a:buNone/>
              <a:defRPr lang="pl-PL" sz="2000" b="0" cap="all" spc="200" baseline="0">
                <a:solidFill>
                  <a:schemeClr val="tx1"/>
                </a:solidFill>
                <a:latin typeface="+mj-lt"/>
              </a:defRPr>
            </a:lvl1pPr>
          </a:lstStyle>
          <a:p>
            <a:pPr lvl="0" rtl="0"/>
            <a:r>
              <a:rPr lang="pl-PL"/>
              <a:t>Kliknij, aby edytować style wzorca tekstu</a:t>
            </a:r>
          </a:p>
        </p:txBody>
      </p:sp>
      <p:sp>
        <p:nvSpPr>
          <p:cNvPr id="13" name="Tekst — symbol zastępczy 13">
            <a:extLst>
              <a:ext uri="{FF2B5EF4-FFF2-40B4-BE49-F238E27FC236}">
                <a16:creationId xmlns:a16="http://schemas.microsoft.com/office/drawing/2014/main" id="{8E685B28-FC51-9FE8-2F7E-C8255BD75945}"/>
              </a:ext>
            </a:extLst>
          </p:cNvPr>
          <p:cNvSpPr>
            <a:spLocks noGrp="1"/>
          </p:cNvSpPr>
          <p:nvPr>
            <p:ph type="body" sz="quarter" idx="20"/>
          </p:nvPr>
        </p:nvSpPr>
        <p:spPr>
          <a:xfrm>
            <a:off x="5312664" y="3351784"/>
            <a:ext cx="1620520" cy="411476"/>
          </a:xfrm>
        </p:spPr>
        <p:txBody>
          <a:bodyPr lIns="0" tIns="0" rIns="0" bIns="0" rtlCol="0" anchor="t">
            <a:noAutofit/>
          </a:bodyPr>
          <a:lstStyle>
            <a:lvl1pPr marL="0" indent="0" algn="l">
              <a:lnSpc>
                <a:spcPct val="100000"/>
              </a:lnSpc>
              <a:spcBef>
                <a:spcPts val="0"/>
              </a:spcBef>
              <a:buNone/>
              <a:defRPr lang="pl-PL" sz="2000" b="0" cap="all" spc="200" baseline="0">
                <a:solidFill>
                  <a:schemeClr val="tx1"/>
                </a:solidFill>
                <a:latin typeface="+mj-lt"/>
              </a:defRPr>
            </a:lvl1pPr>
          </a:lstStyle>
          <a:p>
            <a:pPr lvl="0" rtl="0"/>
            <a:r>
              <a:rPr lang="pl-PL"/>
              <a:t>Kliknij, aby edytować style wzorca tekstu</a:t>
            </a:r>
          </a:p>
        </p:txBody>
      </p:sp>
      <p:sp>
        <p:nvSpPr>
          <p:cNvPr id="15" name="Tekst — symbol zastępczy 13">
            <a:extLst>
              <a:ext uri="{FF2B5EF4-FFF2-40B4-BE49-F238E27FC236}">
                <a16:creationId xmlns:a16="http://schemas.microsoft.com/office/drawing/2014/main" id="{7138E486-F729-AEC8-0C2D-44FA21EDC617}"/>
              </a:ext>
            </a:extLst>
          </p:cNvPr>
          <p:cNvSpPr>
            <a:spLocks noGrp="1"/>
          </p:cNvSpPr>
          <p:nvPr>
            <p:ph type="body" sz="quarter" idx="22"/>
          </p:nvPr>
        </p:nvSpPr>
        <p:spPr>
          <a:xfrm>
            <a:off x="7315200" y="3351784"/>
            <a:ext cx="1620520" cy="411476"/>
          </a:xfrm>
        </p:spPr>
        <p:txBody>
          <a:bodyPr lIns="0" tIns="0" rIns="0" bIns="0" rtlCol="0" anchor="t">
            <a:noAutofit/>
          </a:bodyPr>
          <a:lstStyle>
            <a:lvl1pPr marL="0" indent="0" algn="l">
              <a:lnSpc>
                <a:spcPct val="100000"/>
              </a:lnSpc>
              <a:spcBef>
                <a:spcPts val="0"/>
              </a:spcBef>
              <a:buNone/>
              <a:defRPr lang="pl-PL" sz="2000" b="0" cap="all" spc="200" baseline="0">
                <a:solidFill>
                  <a:schemeClr val="tx1"/>
                </a:solidFill>
                <a:latin typeface="+mj-lt"/>
              </a:defRPr>
            </a:lvl1pPr>
          </a:lstStyle>
          <a:p>
            <a:pPr lvl="0" rtl="0"/>
            <a:r>
              <a:rPr lang="pl-PL"/>
              <a:t>Kliknij, aby edytować style wzorca tekstu</a:t>
            </a:r>
          </a:p>
        </p:txBody>
      </p:sp>
      <p:sp>
        <p:nvSpPr>
          <p:cNvPr id="25" name="Tekst — symbol zastępczy 13">
            <a:extLst>
              <a:ext uri="{FF2B5EF4-FFF2-40B4-BE49-F238E27FC236}">
                <a16:creationId xmlns:a16="http://schemas.microsoft.com/office/drawing/2014/main" id="{1025D334-8990-1960-8865-C877ECC47E67}"/>
              </a:ext>
            </a:extLst>
          </p:cNvPr>
          <p:cNvSpPr>
            <a:spLocks noGrp="1"/>
          </p:cNvSpPr>
          <p:nvPr>
            <p:ph type="body" sz="quarter" idx="28"/>
          </p:nvPr>
        </p:nvSpPr>
        <p:spPr>
          <a:xfrm>
            <a:off x="9321800" y="3351784"/>
            <a:ext cx="1620520" cy="411476"/>
          </a:xfrm>
        </p:spPr>
        <p:txBody>
          <a:bodyPr lIns="0" tIns="0" rIns="0" bIns="0" rtlCol="0" anchor="t">
            <a:noAutofit/>
          </a:bodyPr>
          <a:lstStyle>
            <a:lvl1pPr marL="0" indent="0" algn="l">
              <a:lnSpc>
                <a:spcPct val="100000"/>
              </a:lnSpc>
              <a:spcBef>
                <a:spcPts val="0"/>
              </a:spcBef>
              <a:buNone/>
              <a:defRPr lang="pl-PL" sz="2000" b="0" cap="all" spc="200" baseline="0">
                <a:solidFill>
                  <a:schemeClr val="tx1"/>
                </a:solidFill>
                <a:latin typeface="+mj-lt"/>
              </a:defRPr>
            </a:lvl1pPr>
          </a:lstStyle>
          <a:p>
            <a:pPr lvl="0" rtl="0"/>
            <a:r>
              <a:rPr lang="pl-PL"/>
              <a:t>Kliknij, aby edytować style wzorca tekstu</a:t>
            </a:r>
          </a:p>
        </p:txBody>
      </p:sp>
      <p:cxnSp>
        <p:nvCxnSpPr>
          <p:cNvPr id="5" name="Łącznik prosty 4">
            <a:extLst>
              <a:ext uri="{FF2B5EF4-FFF2-40B4-BE49-F238E27FC236}">
                <a16:creationId xmlns:a16="http://schemas.microsoft.com/office/drawing/2014/main" id="{73769F54-E10C-40C4-5EFF-E8A9CA520AEC}"/>
              </a:ext>
            </a:extLst>
          </p:cNvPr>
          <p:cNvCxnSpPr>
            <a:cxnSpLocks/>
          </p:cNvCxnSpPr>
          <p:nvPr userDrawn="1"/>
        </p:nvCxnSpPr>
        <p:spPr>
          <a:xfrm>
            <a:off x="1298448" y="6111876"/>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Łącznik prosty 5">
            <a:extLst>
              <a:ext uri="{FF2B5EF4-FFF2-40B4-BE49-F238E27FC236}">
                <a16:creationId xmlns:a16="http://schemas.microsoft.com/office/drawing/2014/main" id="{46E7B1EF-9D07-1E66-7467-93C9AE48BD85}"/>
              </a:ext>
            </a:extLst>
          </p:cNvPr>
          <p:cNvCxnSpPr>
            <a:cxnSpLocks/>
          </p:cNvCxnSpPr>
          <p:nvPr userDrawn="1"/>
        </p:nvCxnSpPr>
        <p:spPr>
          <a:xfrm flipH="1">
            <a:off x="1219200" y="2871216"/>
            <a:ext cx="9595104" cy="0"/>
          </a:xfrm>
          <a:prstGeom prst="line">
            <a:avLst/>
          </a:prstGeom>
          <a:ln w="12700" cap="flat" cmpd="sng" algn="ctr">
            <a:solidFill>
              <a:schemeClr val="accent1"/>
            </a:solidFill>
            <a:prstDash val="solid"/>
            <a:round/>
            <a:headEnd type="triangle" w="med" len="med"/>
            <a:tailEnd type="none" w="med" len="med"/>
          </a:ln>
        </p:spPr>
        <p:style>
          <a:lnRef idx="0">
            <a:scrgbClr r="0" g="0" b="0"/>
          </a:lnRef>
          <a:fillRef idx="0">
            <a:scrgbClr r="0" g="0" b="0"/>
          </a:fillRef>
          <a:effectRef idx="0">
            <a:scrgbClr r="0" g="0" b="0"/>
          </a:effectRef>
          <a:fontRef idx="minor">
            <a:schemeClr val="tx1"/>
          </a:fontRef>
        </p:style>
      </p:cxnSp>
      <p:sp>
        <p:nvSpPr>
          <p:cNvPr id="10" name="Tekst — symbol zastępczy 13">
            <a:extLst>
              <a:ext uri="{FF2B5EF4-FFF2-40B4-BE49-F238E27FC236}">
                <a16:creationId xmlns:a16="http://schemas.microsoft.com/office/drawing/2014/main" id="{970A1046-F88C-E11E-0E2E-A7F3AEDB3A26}"/>
              </a:ext>
            </a:extLst>
          </p:cNvPr>
          <p:cNvSpPr>
            <a:spLocks noGrp="1"/>
          </p:cNvSpPr>
          <p:nvPr>
            <p:ph type="body" sz="quarter" idx="17"/>
          </p:nvPr>
        </p:nvSpPr>
        <p:spPr>
          <a:xfrm>
            <a:off x="1298448" y="3803904"/>
            <a:ext cx="1620520" cy="1143000"/>
          </a:xfrm>
        </p:spPr>
        <p:txBody>
          <a:bodyPr lIns="0" tIns="0" rIns="0" bIns="0" rtlCol="0" anchor="t">
            <a:noAutofit/>
          </a:bodyPr>
          <a:lstStyle>
            <a:lvl1pPr marL="0" indent="0" algn="l">
              <a:lnSpc>
                <a:spcPts val="1580"/>
              </a:lnSpc>
              <a:spcBef>
                <a:spcPts val="0"/>
              </a:spcBef>
              <a:buNone/>
              <a:defRPr lang="pl-PL" sz="1400" b="0">
                <a:solidFill>
                  <a:schemeClr val="tx1"/>
                </a:solidFill>
                <a:latin typeface="Calibri Light" panose="020F0302020204030204" pitchFamily="34" charset="0"/>
                <a:cs typeface="Calibri Light" panose="020F0302020204030204" pitchFamily="34" charset="0"/>
              </a:defRPr>
            </a:lvl1pPr>
          </a:lstStyle>
          <a:p>
            <a:pPr lvl="0" rtl="0"/>
            <a:r>
              <a:rPr lang="pl-PL"/>
              <a:t>Kliknij, aby edytować style wzorca tekstu</a:t>
            </a:r>
          </a:p>
        </p:txBody>
      </p:sp>
      <p:sp>
        <p:nvSpPr>
          <p:cNvPr id="12" name="Tekst — symbol zastępczy 13">
            <a:extLst>
              <a:ext uri="{FF2B5EF4-FFF2-40B4-BE49-F238E27FC236}">
                <a16:creationId xmlns:a16="http://schemas.microsoft.com/office/drawing/2014/main" id="{EF94CC5A-0B90-D0D3-CF42-2A9B86331729}"/>
              </a:ext>
            </a:extLst>
          </p:cNvPr>
          <p:cNvSpPr>
            <a:spLocks noGrp="1"/>
          </p:cNvSpPr>
          <p:nvPr>
            <p:ph type="body" sz="quarter" idx="19"/>
          </p:nvPr>
        </p:nvSpPr>
        <p:spPr>
          <a:xfrm>
            <a:off x="3300984" y="3803904"/>
            <a:ext cx="1620520" cy="1143000"/>
          </a:xfrm>
        </p:spPr>
        <p:txBody>
          <a:bodyPr lIns="0" tIns="0" rIns="0" bIns="0" rtlCol="0" anchor="t">
            <a:noAutofit/>
          </a:bodyPr>
          <a:lstStyle>
            <a:lvl1pPr marL="0" indent="0" algn="l">
              <a:lnSpc>
                <a:spcPts val="1580"/>
              </a:lnSpc>
              <a:spcBef>
                <a:spcPts val="0"/>
              </a:spcBef>
              <a:buNone/>
              <a:defRPr lang="pl-PL" sz="1400" b="0">
                <a:solidFill>
                  <a:schemeClr val="tx1"/>
                </a:solidFill>
                <a:latin typeface="Calibri Light" panose="020F0302020204030204" pitchFamily="34" charset="0"/>
                <a:cs typeface="Calibri Light" panose="020F0302020204030204" pitchFamily="34" charset="0"/>
              </a:defRPr>
            </a:lvl1pPr>
          </a:lstStyle>
          <a:p>
            <a:pPr lvl="0" rtl="0"/>
            <a:r>
              <a:rPr lang="pl-PL"/>
              <a:t>Kliknij, aby edytować style wzorca tekstu</a:t>
            </a:r>
          </a:p>
        </p:txBody>
      </p:sp>
      <p:sp>
        <p:nvSpPr>
          <p:cNvPr id="14" name="Tekst — symbol zastępczy 13">
            <a:extLst>
              <a:ext uri="{FF2B5EF4-FFF2-40B4-BE49-F238E27FC236}">
                <a16:creationId xmlns:a16="http://schemas.microsoft.com/office/drawing/2014/main" id="{B472F1E6-DAE5-AE6D-F688-575FC243CD0C}"/>
              </a:ext>
            </a:extLst>
          </p:cNvPr>
          <p:cNvSpPr>
            <a:spLocks noGrp="1"/>
          </p:cNvSpPr>
          <p:nvPr>
            <p:ph type="body" sz="quarter" idx="21"/>
          </p:nvPr>
        </p:nvSpPr>
        <p:spPr>
          <a:xfrm>
            <a:off x="5312664" y="3803904"/>
            <a:ext cx="1620520" cy="1143000"/>
          </a:xfrm>
        </p:spPr>
        <p:txBody>
          <a:bodyPr lIns="0" tIns="0" rIns="0" bIns="0" rtlCol="0" anchor="t">
            <a:noAutofit/>
          </a:bodyPr>
          <a:lstStyle>
            <a:lvl1pPr marL="0" indent="0" algn="l">
              <a:lnSpc>
                <a:spcPts val="1580"/>
              </a:lnSpc>
              <a:spcBef>
                <a:spcPts val="0"/>
              </a:spcBef>
              <a:buNone/>
              <a:defRPr lang="pl-PL" sz="1400" b="0">
                <a:solidFill>
                  <a:schemeClr val="tx1"/>
                </a:solidFill>
                <a:latin typeface="Calibri Light" panose="020F0302020204030204" pitchFamily="34" charset="0"/>
                <a:cs typeface="Calibri Light" panose="020F0302020204030204" pitchFamily="34" charset="0"/>
              </a:defRPr>
            </a:lvl1pPr>
          </a:lstStyle>
          <a:p>
            <a:pPr lvl="0" rtl="0"/>
            <a:r>
              <a:rPr lang="pl-PL"/>
              <a:t>Kliknij, aby edytować style wzorca tekstu</a:t>
            </a:r>
          </a:p>
        </p:txBody>
      </p:sp>
      <p:sp>
        <p:nvSpPr>
          <p:cNvPr id="16" name="Tekst — symbol zastępczy 13">
            <a:extLst>
              <a:ext uri="{FF2B5EF4-FFF2-40B4-BE49-F238E27FC236}">
                <a16:creationId xmlns:a16="http://schemas.microsoft.com/office/drawing/2014/main" id="{0F182FA8-4DA0-527F-89C3-96D9A996F2C7}"/>
              </a:ext>
            </a:extLst>
          </p:cNvPr>
          <p:cNvSpPr>
            <a:spLocks noGrp="1"/>
          </p:cNvSpPr>
          <p:nvPr>
            <p:ph type="body" sz="quarter" idx="23"/>
          </p:nvPr>
        </p:nvSpPr>
        <p:spPr>
          <a:xfrm>
            <a:off x="7315200" y="3803904"/>
            <a:ext cx="1620520" cy="1143000"/>
          </a:xfrm>
        </p:spPr>
        <p:txBody>
          <a:bodyPr lIns="0" tIns="0" rIns="0" bIns="0" rtlCol="0" anchor="t">
            <a:noAutofit/>
          </a:bodyPr>
          <a:lstStyle>
            <a:lvl1pPr marL="0" indent="0" algn="l">
              <a:lnSpc>
                <a:spcPts val="1580"/>
              </a:lnSpc>
              <a:spcBef>
                <a:spcPts val="0"/>
              </a:spcBef>
              <a:buNone/>
              <a:defRPr lang="pl-PL" sz="1400" b="0">
                <a:solidFill>
                  <a:schemeClr val="tx1"/>
                </a:solidFill>
                <a:latin typeface="Calibri Light" panose="020F0302020204030204" pitchFamily="34" charset="0"/>
                <a:cs typeface="Calibri Light" panose="020F0302020204030204" pitchFamily="34" charset="0"/>
              </a:defRPr>
            </a:lvl1pPr>
          </a:lstStyle>
          <a:p>
            <a:pPr lvl="0" rtl="0"/>
            <a:r>
              <a:rPr lang="pl-PL"/>
              <a:t>Kliknij, aby edytować style wzorca tekstu</a:t>
            </a:r>
          </a:p>
        </p:txBody>
      </p:sp>
      <p:sp>
        <p:nvSpPr>
          <p:cNvPr id="26" name="Tekst — symbol zastępczy 13">
            <a:extLst>
              <a:ext uri="{FF2B5EF4-FFF2-40B4-BE49-F238E27FC236}">
                <a16:creationId xmlns:a16="http://schemas.microsoft.com/office/drawing/2014/main" id="{7F491CA2-1A10-E7DB-4203-DC7E9E48CCFF}"/>
              </a:ext>
            </a:extLst>
          </p:cNvPr>
          <p:cNvSpPr>
            <a:spLocks noGrp="1"/>
          </p:cNvSpPr>
          <p:nvPr>
            <p:ph type="body" sz="quarter" idx="29"/>
          </p:nvPr>
        </p:nvSpPr>
        <p:spPr>
          <a:xfrm>
            <a:off x="9321800" y="3803904"/>
            <a:ext cx="1620520" cy="1143000"/>
          </a:xfrm>
        </p:spPr>
        <p:txBody>
          <a:bodyPr lIns="0" tIns="0" rIns="0" bIns="0" rtlCol="0" anchor="t">
            <a:noAutofit/>
          </a:bodyPr>
          <a:lstStyle>
            <a:lvl1pPr marL="0" indent="0" algn="l">
              <a:lnSpc>
                <a:spcPts val="1580"/>
              </a:lnSpc>
              <a:spcBef>
                <a:spcPts val="0"/>
              </a:spcBef>
              <a:buNone/>
              <a:defRPr lang="pl-PL" sz="1400" b="0">
                <a:solidFill>
                  <a:schemeClr val="tx1"/>
                </a:solidFill>
                <a:latin typeface="Calibri Light" panose="020F0302020204030204" pitchFamily="34" charset="0"/>
                <a:cs typeface="Calibri Light" panose="020F0302020204030204" pitchFamily="34" charset="0"/>
              </a:defRPr>
            </a:lvl1pPr>
          </a:lstStyle>
          <a:p>
            <a:pPr lvl="0" rtl="0"/>
            <a:r>
              <a:rPr lang="pl-PL"/>
              <a:t>Kliknij, aby edytować style wzorca tekstu</a:t>
            </a:r>
          </a:p>
        </p:txBody>
      </p:sp>
      <p:sp>
        <p:nvSpPr>
          <p:cNvPr id="8" name="Tekst — symbol zastępczy 7">
            <a:extLst>
              <a:ext uri="{FF2B5EF4-FFF2-40B4-BE49-F238E27FC236}">
                <a16:creationId xmlns:a16="http://schemas.microsoft.com/office/drawing/2014/main" id="{75476138-49FF-70BE-6359-0A511EFB243F}"/>
              </a:ext>
            </a:extLst>
          </p:cNvPr>
          <p:cNvSpPr>
            <a:spLocks noGrp="1"/>
          </p:cNvSpPr>
          <p:nvPr>
            <p:ph type="body" sz="quarter" idx="31" hasCustomPrompt="1"/>
          </p:nvPr>
        </p:nvSpPr>
        <p:spPr>
          <a:xfrm>
            <a:off x="3300984" y="2638738"/>
            <a:ext cx="91440" cy="411480"/>
          </a:xfrm>
          <a:solidFill>
            <a:schemeClr val="accent1"/>
          </a:solidFill>
        </p:spPr>
        <p:txBody>
          <a:bodyPr rtlCol="0" anchor="ctr"/>
          <a:lstStyle>
            <a:lvl1pPr marL="0" indent="0" algn="ctr">
              <a:buNone/>
              <a:defRPr lang="pl-PL">
                <a:solidFill>
                  <a:schemeClr val="tx1">
                    <a:alpha val="0"/>
                  </a:schemeClr>
                </a:solidFill>
              </a:defRPr>
            </a:lvl1pPr>
          </a:lstStyle>
          <a:p>
            <a:pPr lvl="0" rtl="0"/>
            <a:r>
              <a:rPr lang="pl-PL"/>
              <a:t>X</a:t>
            </a:r>
          </a:p>
        </p:txBody>
      </p:sp>
      <p:sp>
        <p:nvSpPr>
          <p:cNvPr id="22" name="Tekst — symbol zastępczy 7">
            <a:extLst>
              <a:ext uri="{FF2B5EF4-FFF2-40B4-BE49-F238E27FC236}">
                <a16:creationId xmlns:a16="http://schemas.microsoft.com/office/drawing/2014/main" id="{46EFC43B-3F8D-6957-F343-F3D9C3E7A716}"/>
              </a:ext>
            </a:extLst>
          </p:cNvPr>
          <p:cNvSpPr>
            <a:spLocks noGrp="1"/>
          </p:cNvSpPr>
          <p:nvPr>
            <p:ph type="body" sz="quarter" idx="32" hasCustomPrompt="1"/>
          </p:nvPr>
        </p:nvSpPr>
        <p:spPr>
          <a:xfrm>
            <a:off x="1298448" y="2638738"/>
            <a:ext cx="91440" cy="411480"/>
          </a:xfrm>
          <a:solidFill>
            <a:schemeClr val="accent1"/>
          </a:solidFill>
        </p:spPr>
        <p:txBody>
          <a:bodyPr rtlCol="0" anchor="ctr"/>
          <a:lstStyle>
            <a:lvl1pPr marL="0" indent="0" algn="ctr">
              <a:buNone/>
              <a:defRPr lang="pl-PL">
                <a:solidFill>
                  <a:schemeClr val="tx1">
                    <a:alpha val="0"/>
                  </a:schemeClr>
                </a:solidFill>
              </a:defRPr>
            </a:lvl1pPr>
          </a:lstStyle>
          <a:p>
            <a:pPr lvl="0" rtl="0"/>
            <a:r>
              <a:rPr lang="pl-PL"/>
              <a:t>X</a:t>
            </a:r>
          </a:p>
        </p:txBody>
      </p:sp>
      <p:sp>
        <p:nvSpPr>
          <p:cNvPr id="23" name="Tekst — symbol zastępczy 7">
            <a:extLst>
              <a:ext uri="{FF2B5EF4-FFF2-40B4-BE49-F238E27FC236}">
                <a16:creationId xmlns:a16="http://schemas.microsoft.com/office/drawing/2014/main" id="{D6007DD2-0F2E-6F92-8457-FC670750ED38}"/>
              </a:ext>
            </a:extLst>
          </p:cNvPr>
          <p:cNvSpPr>
            <a:spLocks noGrp="1"/>
          </p:cNvSpPr>
          <p:nvPr>
            <p:ph type="body" sz="quarter" idx="33" hasCustomPrompt="1"/>
          </p:nvPr>
        </p:nvSpPr>
        <p:spPr>
          <a:xfrm>
            <a:off x="5312664" y="2638738"/>
            <a:ext cx="91440" cy="411480"/>
          </a:xfrm>
          <a:solidFill>
            <a:schemeClr val="accent1"/>
          </a:solidFill>
        </p:spPr>
        <p:txBody>
          <a:bodyPr rtlCol="0" anchor="ctr"/>
          <a:lstStyle>
            <a:lvl1pPr marL="0" indent="0" algn="ctr">
              <a:buNone/>
              <a:defRPr lang="pl-PL">
                <a:solidFill>
                  <a:schemeClr val="tx1">
                    <a:alpha val="0"/>
                  </a:schemeClr>
                </a:solidFill>
              </a:defRPr>
            </a:lvl1pPr>
          </a:lstStyle>
          <a:p>
            <a:pPr lvl="0" rtl="0"/>
            <a:r>
              <a:rPr lang="pl-PL"/>
              <a:t>X</a:t>
            </a:r>
          </a:p>
        </p:txBody>
      </p:sp>
      <p:sp>
        <p:nvSpPr>
          <p:cNvPr id="24" name="Tekst — symbol zastępczy 7">
            <a:extLst>
              <a:ext uri="{FF2B5EF4-FFF2-40B4-BE49-F238E27FC236}">
                <a16:creationId xmlns:a16="http://schemas.microsoft.com/office/drawing/2014/main" id="{06C5667F-C463-51B6-B8D6-F757BDB8AFCC}"/>
              </a:ext>
            </a:extLst>
          </p:cNvPr>
          <p:cNvSpPr>
            <a:spLocks noGrp="1"/>
          </p:cNvSpPr>
          <p:nvPr>
            <p:ph type="body" sz="quarter" idx="34" hasCustomPrompt="1"/>
          </p:nvPr>
        </p:nvSpPr>
        <p:spPr>
          <a:xfrm>
            <a:off x="7315200" y="2638738"/>
            <a:ext cx="91440" cy="411480"/>
          </a:xfrm>
          <a:solidFill>
            <a:schemeClr val="accent1"/>
          </a:solidFill>
        </p:spPr>
        <p:txBody>
          <a:bodyPr rtlCol="0" anchor="ctr"/>
          <a:lstStyle>
            <a:lvl1pPr marL="0" indent="0" algn="ctr">
              <a:buNone/>
              <a:defRPr lang="pl-PL">
                <a:solidFill>
                  <a:schemeClr val="tx1">
                    <a:alpha val="0"/>
                  </a:schemeClr>
                </a:solidFill>
              </a:defRPr>
            </a:lvl1pPr>
          </a:lstStyle>
          <a:p>
            <a:pPr lvl="0" rtl="0"/>
            <a:r>
              <a:rPr lang="pl-PL"/>
              <a:t>X</a:t>
            </a:r>
          </a:p>
        </p:txBody>
      </p:sp>
      <p:sp>
        <p:nvSpPr>
          <p:cNvPr id="27" name="Tekst — symbol zastępczy 7">
            <a:extLst>
              <a:ext uri="{FF2B5EF4-FFF2-40B4-BE49-F238E27FC236}">
                <a16:creationId xmlns:a16="http://schemas.microsoft.com/office/drawing/2014/main" id="{0FF09CBB-BD48-E8E5-EECF-B6CBC36B236C}"/>
              </a:ext>
            </a:extLst>
          </p:cNvPr>
          <p:cNvSpPr>
            <a:spLocks noGrp="1"/>
          </p:cNvSpPr>
          <p:nvPr>
            <p:ph type="body" sz="quarter" idx="35" hasCustomPrompt="1"/>
          </p:nvPr>
        </p:nvSpPr>
        <p:spPr>
          <a:xfrm>
            <a:off x="9321800" y="2638738"/>
            <a:ext cx="91440" cy="411480"/>
          </a:xfrm>
          <a:solidFill>
            <a:schemeClr val="accent1"/>
          </a:solidFill>
        </p:spPr>
        <p:txBody>
          <a:bodyPr rtlCol="0" anchor="ctr"/>
          <a:lstStyle>
            <a:lvl1pPr marL="0" indent="0" algn="ctr">
              <a:buNone/>
              <a:defRPr lang="pl-PL">
                <a:solidFill>
                  <a:schemeClr val="tx1">
                    <a:alpha val="0"/>
                  </a:schemeClr>
                </a:solidFill>
              </a:defRPr>
            </a:lvl1pPr>
          </a:lstStyle>
          <a:p>
            <a:pPr lvl="0" rtl="0"/>
            <a:r>
              <a:rPr lang="pl-PL"/>
              <a:t>X</a:t>
            </a:r>
          </a:p>
        </p:txBody>
      </p:sp>
    </p:spTree>
    <p:extLst>
      <p:ext uri="{BB962C8B-B14F-4D97-AF65-F5344CB8AC3E}">
        <p14:creationId xmlns:p14="http://schemas.microsoft.com/office/powerpoint/2010/main" val="2333783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orównanie">
    <p:spTree>
      <p:nvGrpSpPr>
        <p:cNvPr id="1" name=""/>
        <p:cNvGrpSpPr/>
        <p:nvPr/>
      </p:nvGrpSpPr>
      <p:grpSpPr>
        <a:xfrm>
          <a:off x="0" y="0"/>
          <a:ext cx="0" cy="0"/>
          <a:chOff x="0" y="0"/>
          <a:chExt cx="0" cy="0"/>
        </a:xfrm>
      </p:grpSpPr>
      <p:sp>
        <p:nvSpPr>
          <p:cNvPr id="16" name="Obraz — symbol zastępczy 15">
            <a:extLst>
              <a:ext uri="{FF2B5EF4-FFF2-40B4-BE49-F238E27FC236}">
                <a16:creationId xmlns:a16="http://schemas.microsoft.com/office/drawing/2014/main" id="{1A881D2A-2C75-8B2A-DA41-F42ABBA59AA9}"/>
              </a:ext>
            </a:extLst>
          </p:cNvPr>
          <p:cNvSpPr>
            <a:spLocks noGrp="1"/>
          </p:cNvSpPr>
          <p:nvPr>
            <p:ph type="pic" sz="quarter" idx="13"/>
          </p:nvPr>
        </p:nvSpPr>
        <p:spPr>
          <a:xfrm>
            <a:off x="0" y="0"/>
            <a:ext cx="6656832" cy="6858000"/>
          </a:xfrm>
          <a:custGeom>
            <a:avLst/>
            <a:gdLst>
              <a:gd name="connsiteX0" fmla="*/ 1295400 w 6656832"/>
              <a:gd name="connsiteY0" fmla="*/ 1492377 h 6858000"/>
              <a:gd name="connsiteX1" fmla="*/ 1295400 w 6656832"/>
              <a:gd name="connsiteY1" fmla="*/ 1580679 h 6858000"/>
              <a:gd name="connsiteX2" fmla="*/ 1704975 w 6656832"/>
              <a:gd name="connsiteY2" fmla="*/ 1580679 h 6858000"/>
              <a:gd name="connsiteX3" fmla="*/ 1704975 w 6656832"/>
              <a:gd name="connsiteY3" fmla="*/ 1492377 h 6858000"/>
              <a:gd name="connsiteX4" fmla="*/ 0 w 6656832"/>
              <a:gd name="connsiteY4" fmla="*/ 0 h 6858000"/>
              <a:gd name="connsiteX5" fmla="*/ 6656832 w 6656832"/>
              <a:gd name="connsiteY5" fmla="*/ 0 h 6858000"/>
              <a:gd name="connsiteX6" fmla="*/ 6656832 w 6656832"/>
              <a:gd name="connsiteY6" fmla="*/ 6858000 h 6858000"/>
              <a:gd name="connsiteX7" fmla="*/ 0 w 665683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56832" h="6858000">
                <a:moveTo>
                  <a:pt x="1295400" y="1492377"/>
                </a:moveTo>
                <a:lnTo>
                  <a:pt x="1295400" y="1580679"/>
                </a:lnTo>
                <a:lnTo>
                  <a:pt x="1704975" y="1580679"/>
                </a:lnTo>
                <a:lnTo>
                  <a:pt x="1704975" y="1492377"/>
                </a:lnTo>
                <a:close/>
                <a:moveTo>
                  <a:pt x="0" y="0"/>
                </a:moveTo>
                <a:lnTo>
                  <a:pt x="6656832" y="0"/>
                </a:lnTo>
                <a:lnTo>
                  <a:pt x="6656832" y="6858000"/>
                </a:lnTo>
                <a:lnTo>
                  <a:pt x="0" y="6858000"/>
                </a:lnTo>
                <a:close/>
              </a:path>
            </a:pathLst>
          </a:custGeom>
        </p:spPr>
        <p:txBody>
          <a:bodyPr wrap="square" rtlCol="0">
            <a:noAutofit/>
          </a:bodyPr>
          <a:lstStyle>
            <a:defPPr>
              <a:defRPr lang="pl-PL"/>
            </a:defPPr>
          </a:lstStyle>
          <a:p>
            <a:pPr rtl="0"/>
            <a:r>
              <a:rPr lang="pl-PL"/>
              <a:t>Kliknij ikonę, aby dodać obraz</a:t>
            </a:r>
            <a:endParaRPr lang="pl-PL" dirty="0"/>
          </a:p>
        </p:txBody>
      </p:sp>
      <p:sp>
        <p:nvSpPr>
          <p:cNvPr id="2" name="Tytuł 1">
            <a:extLst>
              <a:ext uri="{FF2B5EF4-FFF2-40B4-BE49-F238E27FC236}">
                <a16:creationId xmlns:a16="http://schemas.microsoft.com/office/drawing/2014/main" id="{5A0D1FF5-7EF8-4250-A259-43050ABBD3B6}"/>
              </a:ext>
            </a:extLst>
          </p:cNvPr>
          <p:cNvSpPr>
            <a:spLocks noGrp="1"/>
          </p:cNvSpPr>
          <p:nvPr>
            <p:ph type="title"/>
          </p:nvPr>
        </p:nvSpPr>
        <p:spPr>
          <a:xfrm>
            <a:off x="1298448" y="609600"/>
            <a:ext cx="6656832" cy="530352"/>
          </a:xfrm>
        </p:spPr>
        <p:txBody>
          <a:bodyPr rtlCol="0" anchor="t" anchorCtr="0"/>
          <a:lstStyle>
            <a:defPPr>
              <a:defRPr lang="pl-PL"/>
            </a:defPPr>
          </a:lstStyle>
          <a:p>
            <a:pPr rtl="0"/>
            <a:r>
              <a:rPr lang="pl-PL"/>
              <a:t>Kliknij, aby edytować styl</a:t>
            </a:r>
            <a:endParaRPr lang="pl-PL" dirty="0"/>
          </a:p>
        </p:txBody>
      </p:sp>
      <p:sp>
        <p:nvSpPr>
          <p:cNvPr id="18" name="Tekst — symbol zastępczy 17">
            <a:extLst>
              <a:ext uri="{FF2B5EF4-FFF2-40B4-BE49-F238E27FC236}">
                <a16:creationId xmlns:a16="http://schemas.microsoft.com/office/drawing/2014/main" id="{CCA7A15A-B484-E46E-FF4D-179F31F1777F}"/>
              </a:ext>
            </a:extLst>
          </p:cNvPr>
          <p:cNvSpPr>
            <a:spLocks noGrp="1"/>
          </p:cNvSpPr>
          <p:nvPr>
            <p:ph type="body" idx="1"/>
          </p:nvPr>
        </p:nvSpPr>
        <p:spPr>
          <a:xfrm>
            <a:off x="1298448" y="2209800"/>
            <a:ext cx="4495744" cy="4648200"/>
          </a:xfrm>
          <a:custGeom>
            <a:avLst/>
            <a:gdLst>
              <a:gd name="connsiteX0" fmla="*/ 0 w 4495744"/>
              <a:gd name="connsiteY0" fmla="*/ 0 h 4648200"/>
              <a:gd name="connsiteX1" fmla="*/ 4495744 w 4495744"/>
              <a:gd name="connsiteY1" fmla="*/ 0 h 4648200"/>
              <a:gd name="connsiteX2" fmla="*/ 4495744 w 4495744"/>
              <a:gd name="connsiteY2" fmla="*/ 4648200 h 4648200"/>
              <a:gd name="connsiteX3" fmla="*/ 0 w 4495744"/>
              <a:gd name="connsiteY3" fmla="*/ 4648200 h 4648200"/>
            </a:gdLst>
            <a:ahLst/>
            <a:cxnLst>
              <a:cxn ang="0">
                <a:pos x="connsiteX0" y="connsiteY0"/>
              </a:cxn>
              <a:cxn ang="0">
                <a:pos x="connsiteX1" y="connsiteY1"/>
              </a:cxn>
              <a:cxn ang="0">
                <a:pos x="connsiteX2" y="connsiteY2"/>
              </a:cxn>
              <a:cxn ang="0">
                <a:pos x="connsiteX3" y="connsiteY3"/>
              </a:cxn>
            </a:cxnLst>
            <a:rect l="l" t="t" r="r" b="b"/>
            <a:pathLst>
              <a:path w="4495744" h="4648200">
                <a:moveTo>
                  <a:pt x="0" y="0"/>
                </a:moveTo>
                <a:lnTo>
                  <a:pt x="4495744" y="0"/>
                </a:lnTo>
                <a:lnTo>
                  <a:pt x="4495744" y="4648200"/>
                </a:lnTo>
                <a:lnTo>
                  <a:pt x="0" y="4648200"/>
                </a:lnTo>
                <a:close/>
              </a:path>
            </a:pathLst>
          </a:custGeom>
          <a:solidFill>
            <a:schemeClr val="accent4"/>
          </a:solidFill>
        </p:spPr>
        <p:txBody>
          <a:bodyPr wrap="square" lIns="310896" tIns="365760" rIns="274320" rtlCol="0" anchor="t">
            <a:noAutofit/>
          </a:bodyPr>
          <a:lstStyle>
            <a:lvl1pPr marL="0" indent="0">
              <a:lnSpc>
                <a:spcPts val="2400"/>
              </a:lnSpc>
              <a:buNone/>
              <a:defRPr lang="pl-PL" sz="2000" b="0" i="0" cap="all" spc="200" baseline="0">
                <a:latin typeface="+mj-lt"/>
                <a:cs typeface="Posterama" panose="020B0504020200020000" pitchFamily="34" charset="0"/>
              </a:defRPr>
            </a:lvl1pPr>
            <a:lvl2pPr marL="457200" indent="0">
              <a:buNone/>
              <a:defRPr lang="pl-PL" sz="2000" b="1"/>
            </a:lvl2pPr>
            <a:lvl3pPr marL="914400" indent="0">
              <a:buNone/>
              <a:defRPr lang="pl-PL" sz="1800" b="1"/>
            </a:lvl3pPr>
            <a:lvl4pPr marL="1371600" indent="0">
              <a:buNone/>
              <a:defRPr lang="pl-PL" sz="1600" b="1"/>
            </a:lvl4pPr>
            <a:lvl5pPr marL="1828800" indent="0">
              <a:buNone/>
              <a:defRPr lang="pl-PL" sz="1600" b="1"/>
            </a:lvl5pPr>
            <a:lvl6pPr marL="2286000" indent="0">
              <a:buNone/>
              <a:defRPr lang="pl-PL" sz="1600" b="1"/>
            </a:lvl6pPr>
            <a:lvl7pPr marL="2743200" indent="0">
              <a:buNone/>
              <a:defRPr lang="pl-PL" sz="1600" b="1"/>
            </a:lvl7pPr>
            <a:lvl8pPr marL="3200400" indent="0">
              <a:buNone/>
              <a:defRPr lang="pl-PL" sz="1600" b="1"/>
            </a:lvl8pPr>
            <a:lvl9pPr marL="3657600" indent="0">
              <a:buNone/>
              <a:defRPr lang="pl-PL" sz="1600" b="1"/>
            </a:lvl9pPr>
          </a:lstStyle>
          <a:p>
            <a:pPr lvl="0" rtl="0"/>
            <a:r>
              <a:rPr lang="pl-PL"/>
              <a:t>Kliknij, aby edytować style wzorca tekstu</a:t>
            </a:r>
          </a:p>
        </p:txBody>
      </p:sp>
      <p:sp>
        <p:nvSpPr>
          <p:cNvPr id="4" name="Zawartość — symbol zastępczy 3">
            <a:extLst>
              <a:ext uri="{FF2B5EF4-FFF2-40B4-BE49-F238E27FC236}">
                <a16:creationId xmlns:a16="http://schemas.microsoft.com/office/drawing/2014/main" id="{C752CCA9-53A3-4DA5-AD45-C2A2C12A3A6A}"/>
              </a:ext>
            </a:extLst>
          </p:cNvPr>
          <p:cNvSpPr>
            <a:spLocks noGrp="1"/>
          </p:cNvSpPr>
          <p:nvPr>
            <p:ph sz="half" idx="2"/>
          </p:nvPr>
        </p:nvSpPr>
        <p:spPr>
          <a:xfrm>
            <a:off x="1618488" y="3630168"/>
            <a:ext cx="3886200" cy="2514600"/>
          </a:xfrm>
        </p:spPr>
        <p:txBody>
          <a:bodyPr rtlCol="0"/>
          <a:lstStyle>
            <a:lvl1pPr marL="0" indent="0">
              <a:buNone/>
              <a:defRPr lang="pl-PL" sz="1400"/>
            </a:lvl1pPr>
            <a:lvl2pPr marL="228600">
              <a:defRPr lang="pl-PL" sz="1400"/>
            </a:lvl2pPr>
            <a:lvl3pPr marL="457200">
              <a:defRPr lang="pl-PL" sz="1400"/>
            </a:lvl3pPr>
            <a:lvl4pPr marL="685800">
              <a:defRPr lang="pl-PL" sz="1400"/>
            </a:lvl4pPr>
            <a:lvl5pPr marL="1143000">
              <a:defRPr lang="pl-PL" sz="1400"/>
            </a:lvl5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lang="pl-PL" dirty="0"/>
          </a:p>
        </p:txBody>
      </p:sp>
      <p:sp>
        <p:nvSpPr>
          <p:cNvPr id="21" name="Tekst — symbol zastępczy 20">
            <a:extLst>
              <a:ext uri="{FF2B5EF4-FFF2-40B4-BE49-F238E27FC236}">
                <a16:creationId xmlns:a16="http://schemas.microsoft.com/office/drawing/2014/main" id="{A123542D-139D-45CC-7853-FE3702B4BB1E}"/>
              </a:ext>
            </a:extLst>
          </p:cNvPr>
          <p:cNvSpPr>
            <a:spLocks noGrp="1"/>
          </p:cNvSpPr>
          <p:nvPr>
            <p:ph type="body" sz="quarter" idx="3"/>
          </p:nvPr>
        </p:nvSpPr>
        <p:spPr>
          <a:xfrm>
            <a:off x="6705600" y="2209800"/>
            <a:ext cx="4495744" cy="4648200"/>
          </a:xfrm>
          <a:custGeom>
            <a:avLst/>
            <a:gdLst>
              <a:gd name="connsiteX0" fmla="*/ 0 w 4495744"/>
              <a:gd name="connsiteY0" fmla="*/ 0 h 4648200"/>
              <a:gd name="connsiteX1" fmla="*/ 4495744 w 4495744"/>
              <a:gd name="connsiteY1" fmla="*/ 0 h 4648200"/>
              <a:gd name="connsiteX2" fmla="*/ 4495744 w 4495744"/>
              <a:gd name="connsiteY2" fmla="*/ 4648200 h 4648200"/>
              <a:gd name="connsiteX3" fmla="*/ 0 w 4495744"/>
              <a:gd name="connsiteY3" fmla="*/ 4648200 h 4648200"/>
            </a:gdLst>
            <a:ahLst/>
            <a:cxnLst>
              <a:cxn ang="0">
                <a:pos x="connsiteX0" y="connsiteY0"/>
              </a:cxn>
              <a:cxn ang="0">
                <a:pos x="connsiteX1" y="connsiteY1"/>
              </a:cxn>
              <a:cxn ang="0">
                <a:pos x="connsiteX2" y="connsiteY2"/>
              </a:cxn>
              <a:cxn ang="0">
                <a:pos x="connsiteX3" y="connsiteY3"/>
              </a:cxn>
            </a:cxnLst>
            <a:rect l="l" t="t" r="r" b="b"/>
            <a:pathLst>
              <a:path w="4495744" h="4648200">
                <a:moveTo>
                  <a:pt x="0" y="0"/>
                </a:moveTo>
                <a:lnTo>
                  <a:pt x="4495744" y="0"/>
                </a:lnTo>
                <a:lnTo>
                  <a:pt x="4495744" y="4648200"/>
                </a:lnTo>
                <a:lnTo>
                  <a:pt x="0" y="4648200"/>
                </a:lnTo>
                <a:close/>
              </a:path>
            </a:pathLst>
          </a:custGeom>
          <a:solidFill>
            <a:schemeClr val="accent4"/>
          </a:solidFill>
        </p:spPr>
        <p:txBody>
          <a:bodyPr wrap="square" lIns="310896" tIns="365760" rIns="274320" rtlCol="0" anchor="t" anchorCtr="0">
            <a:noAutofit/>
          </a:bodyPr>
          <a:lstStyle>
            <a:lvl1pPr marL="0" indent="0">
              <a:lnSpc>
                <a:spcPts val="2400"/>
              </a:lnSpc>
              <a:buNone/>
              <a:defRPr lang="pl-PL" sz="2000" b="0" i="0" cap="all" spc="200" baseline="0">
                <a:latin typeface="+mj-lt"/>
                <a:cs typeface="Posterama" panose="020B0504020200020000" pitchFamily="34" charset="0"/>
              </a:defRPr>
            </a:lvl1pPr>
            <a:lvl2pPr marL="457200" indent="0">
              <a:buNone/>
              <a:defRPr lang="pl-PL" sz="2000" b="1"/>
            </a:lvl2pPr>
            <a:lvl3pPr marL="914400" indent="0">
              <a:buNone/>
              <a:defRPr lang="pl-PL" sz="1800" b="1"/>
            </a:lvl3pPr>
            <a:lvl4pPr marL="1371600" indent="0">
              <a:buNone/>
              <a:defRPr lang="pl-PL" sz="1600" b="1"/>
            </a:lvl4pPr>
            <a:lvl5pPr marL="1828800" indent="0">
              <a:buNone/>
              <a:defRPr lang="pl-PL" sz="1600" b="1"/>
            </a:lvl5pPr>
            <a:lvl6pPr marL="2286000" indent="0">
              <a:buNone/>
              <a:defRPr lang="pl-PL" sz="1600" b="1"/>
            </a:lvl6pPr>
            <a:lvl7pPr marL="2743200" indent="0">
              <a:buNone/>
              <a:defRPr lang="pl-PL" sz="1600" b="1"/>
            </a:lvl7pPr>
            <a:lvl8pPr marL="3200400" indent="0">
              <a:buNone/>
              <a:defRPr lang="pl-PL" sz="1600" b="1"/>
            </a:lvl8pPr>
            <a:lvl9pPr marL="3657600" indent="0">
              <a:buNone/>
              <a:defRPr lang="pl-PL" sz="1600" b="1"/>
            </a:lvl9pPr>
          </a:lstStyle>
          <a:p>
            <a:pPr lvl="0" rtl="0"/>
            <a:r>
              <a:rPr lang="pl-PL"/>
              <a:t>Kliknij, aby edytować style wzorca tekstu</a:t>
            </a:r>
          </a:p>
        </p:txBody>
      </p:sp>
      <p:sp>
        <p:nvSpPr>
          <p:cNvPr id="6" name="Zawartość — symbol zastępczy 5">
            <a:extLst>
              <a:ext uri="{FF2B5EF4-FFF2-40B4-BE49-F238E27FC236}">
                <a16:creationId xmlns:a16="http://schemas.microsoft.com/office/drawing/2014/main" id="{E2E342EE-68BB-484D-98C3-48A7847549D4}"/>
              </a:ext>
            </a:extLst>
          </p:cNvPr>
          <p:cNvSpPr>
            <a:spLocks noGrp="1"/>
          </p:cNvSpPr>
          <p:nvPr>
            <p:ph sz="quarter" idx="4"/>
          </p:nvPr>
        </p:nvSpPr>
        <p:spPr>
          <a:xfrm>
            <a:off x="7013448" y="3630168"/>
            <a:ext cx="3886200" cy="2514600"/>
          </a:xfrm>
        </p:spPr>
        <p:txBody>
          <a:bodyPr rtlCol="0"/>
          <a:lstStyle>
            <a:lvl1pPr marL="0" indent="0">
              <a:buNone/>
              <a:defRPr lang="pl-PL" sz="1400"/>
            </a:lvl1pPr>
            <a:lvl2pPr marL="228600">
              <a:defRPr lang="pl-PL" sz="1400"/>
            </a:lvl2pPr>
            <a:lvl3pPr marL="457200">
              <a:defRPr lang="pl-PL" sz="1400"/>
            </a:lvl3pPr>
            <a:lvl4pPr marL="685800">
              <a:defRPr lang="pl-PL" sz="1400"/>
            </a:lvl4pPr>
            <a:lvl5pPr marL="1143000">
              <a:defRPr lang="pl-PL" sz="1400"/>
            </a:lvl5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p>
        </p:txBody>
      </p:sp>
      <p:sp>
        <p:nvSpPr>
          <p:cNvPr id="9" name="Numer slajdu — symbol zastępczy 8">
            <a:extLst>
              <a:ext uri="{FF2B5EF4-FFF2-40B4-BE49-F238E27FC236}">
                <a16:creationId xmlns:a16="http://schemas.microsoft.com/office/drawing/2014/main" id="{0659A9D2-C6ED-A99E-6041-56B568841809}"/>
              </a:ext>
            </a:extLst>
          </p:cNvPr>
          <p:cNvSpPr>
            <a:spLocks noGrp="1"/>
          </p:cNvSpPr>
          <p:nvPr>
            <p:ph type="sldNum" sz="quarter" idx="11"/>
          </p:nvPr>
        </p:nvSpPr>
        <p:spPr/>
        <p:txBody>
          <a:bodyPr rtlCol="0"/>
          <a:lstStyle>
            <a:defPPr>
              <a:defRPr lang="pl-PL"/>
            </a:defPPr>
          </a:lstStyle>
          <a:p>
            <a:pPr rtl="0"/>
            <a:fld id="{75DF2D63-3FF5-D547-96B9-BE9CCD1ABA58}" type="slidenum">
              <a:rPr lang="pl-PL" smtClean="0"/>
              <a:t>‹#›</a:t>
            </a:fld>
            <a:endParaRPr lang="pl-PL" dirty="0"/>
          </a:p>
        </p:txBody>
      </p:sp>
      <p:sp>
        <p:nvSpPr>
          <p:cNvPr id="12" name="Stopka — symbol zastępczy 11">
            <a:extLst>
              <a:ext uri="{FF2B5EF4-FFF2-40B4-BE49-F238E27FC236}">
                <a16:creationId xmlns:a16="http://schemas.microsoft.com/office/drawing/2014/main" id="{971F094C-919A-3E78-DE58-27C2B997C940}"/>
              </a:ext>
            </a:extLst>
          </p:cNvPr>
          <p:cNvSpPr>
            <a:spLocks noGrp="1"/>
          </p:cNvSpPr>
          <p:nvPr>
            <p:ph type="ftr" sz="quarter" idx="12"/>
          </p:nvPr>
        </p:nvSpPr>
        <p:spPr/>
        <p:txBody>
          <a:bodyPr rtlCol="0"/>
          <a:lstStyle>
            <a:defPPr>
              <a:defRPr lang="pl-PL"/>
            </a:defPPr>
          </a:lstStyle>
          <a:p>
            <a:pPr rtl="0"/>
            <a:r>
              <a:rPr lang="pl-PL"/>
              <a:t>tytuł prezentacji</a:t>
            </a:r>
          </a:p>
        </p:txBody>
      </p:sp>
      <p:sp>
        <p:nvSpPr>
          <p:cNvPr id="17" name="Prostokąt 16">
            <a:extLst>
              <a:ext uri="{FF2B5EF4-FFF2-40B4-BE49-F238E27FC236}">
                <a16:creationId xmlns:a16="http://schemas.microsoft.com/office/drawing/2014/main" id="{D5896335-CC4F-4D72-23F0-F7FBFA640021}"/>
              </a:ext>
            </a:extLst>
          </p:cNvPr>
          <p:cNvSpPr/>
          <p:nvPr userDrawn="1"/>
        </p:nvSpPr>
        <p:spPr>
          <a:xfrm>
            <a:off x="1295400" y="1492377"/>
            <a:ext cx="409575" cy="883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stStyle>
          <a:p>
            <a:pPr algn="ctr" rtl="0"/>
            <a:endParaRPr lang="pl-PL" dirty="0"/>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orównanie x3">
    <p:spTree>
      <p:nvGrpSpPr>
        <p:cNvPr id="1" name=""/>
        <p:cNvGrpSpPr/>
        <p:nvPr/>
      </p:nvGrpSpPr>
      <p:grpSpPr>
        <a:xfrm>
          <a:off x="0" y="0"/>
          <a:ext cx="0" cy="0"/>
          <a:chOff x="0" y="0"/>
          <a:chExt cx="0" cy="0"/>
        </a:xfrm>
      </p:grpSpPr>
      <p:sp>
        <p:nvSpPr>
          <p:cNvPr id="3" name="Prostokąt 2">
            <a:extLst>
              <a:ext uri="{FF2B5EF4-FFF2-40B4-BE49-F238E27FC236}">
                <a16:creationId xmlns:a16="http://schemas.microsoft.com/office/drawing/2014/main" id="{1B9EF4E7-F4EF-FFCD-9B0C-961E519F6DDD}"/>
              </a:ext>
            </a:extLst>
          </p:cNvPr>
          <p:cNvSpPr/>
          <p:nvPr userDrawn="1"/>
        </p:nvSpPr>
        <p:spPr>
          <a:xfrm>
            <a:off x="5791200" y="0"/>
            <a:ext cx="64008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stStyle>
          <a:p>
            <a:pPr algn="ctr" rtl="0"/>
            <a:endParaRPr lang="pl-PL" dirty="0"/>
          </a:p>
        </p:txBody>
      </p:sp>
      <p:sp>
        <p:nvSpPr>
          <p:cNvPr id="2" name="Tytuł 1">
            <a:extLst>
              <a:ext uri="{FF2B5EF4-FFF2-40B4-BE49-F238E27FC236}">
                <a16:creationId xmlns:a16="http://schemas.microsoft.com/office/drawing/2014/main" id="{5A0D1FF5-7EF8-4250-A259-43050ABBD3B6}"/>
              </a:ext>
            </a:extLst>
          </p:cNvPr>
          <p:cNvSpPr>
            <a:spLocks noGrp="1"/>
          </p:cNvSpPr>
          <p:nvPr>
            <p:ph type="title"/>
          </p:nvPr>
        </p:nvSpPr>
        <p:spPr>
          <a:xfrm>
            <a:off x="1298448" y="4014216"/>
            <a:ext cx="4160520" cy="1828800"/>
          </a:xfrm>
        </p:spPr>
        <p:txBody>
          <a:bodyPr rtlCol="0" anchor="b" anchorCtr="0"/>
          <a:lstStyle>
            <a:defPPr>
              <a:defRPr lang="pl-PL"/>
            </a:defPPr>
          </a:lstStyle>
          <a:p>
            <a:pPr rtl="0"/>
            <a:r>
              <a:rPr lang="pl-PL"/>
              <a:t>Kliknij, aby edytować styl</a:t>
            </a:r>
            <a:endParaRPr lang="pl-PL" dirty="0"/>
          </a:p>
        </p:txBody>
      </p:sp>
      <p:sp>
        <p:nvSpPr>
          <p:cNvPr id="18" name="Tekst — symbol zastępczy 17">
            <a:extLst>
              <a:ext uri="{FF2B5EF4-FFF2-40B4-BE49-F238E27FC236}">
                <a16:creationId xmlns:a16="http://schemas.microsoft.com/office/drawing/2014/main" id="{CCA7A15A-B484-E46E-FF4D-179F31F1777F}"/>
              </a:ext>
            </a:extLst>
          </p:cNvPr>
          <p:cNvSpPr>
            <a:spLocks noGrp="1"/>
          </p:cNvSpPr>
          <p:nvPr>
            <p:ph type="body" idx="1"/>
          </p:nvPr>
        </p:nvSpPr>
        <p:spPr>
          <a:xfrm>
            <a:off x="7498080" y="621792"/>
            <a:ext cx="4114800" cy="347472"/>
          </a:xfrm>
          <a:custGeom>
            <a:avLst/>
            <a:gdLst>
              <a:gd name="connsiteX0" fmla="*/ 0 w 4495744"/>
              <a:gd name="connsiteY0" fmla="*/ 0 h 4648200"/>
              <a:gd name="connsiteX1" fmla="*/ 4495744 w 4495744"/>
              <a:gd name="connsiteY1" fmla="*/ 0 h 4648200"/>
              <a:gd name="connsiteX2" fmla="*/ 4495744 w 4495744"/>
              <a:gd name="connsiteY2" fmla="*/ 4648200 h 4648200"/>
              <a:gd name="connsiteX3" fmla="*/ 0 w 4495744"/>
              <a:gd name="connsiteY3" fmla="*/ 4648200 h 4648200"/>
            </a:gdLst>
            <a:ahLst/>
            <a:cxnLst>
              <a:cxn ang="0">
                <a:pos x="connsiteX0" y="connsiteY0"/>
              </a:cxn>
              <a:cxn ang="0">
                <a:pos x="connsiteX1" y="connsiteY1"/>
              </a:cxn>
              <a:cxn ang="0">
                <a:pos x="connsiteX2" y="connsiteY2"/>
              </a:cxn>
              <a:cxn ang="0">
                <a:pos x="connsiteX3" y="connsiteY3"/>
              </a:cxn>
            </a:cxnLst>
            <a:rect l="l" t="t" r="r" b="b"/>
            <a:pathLst>
              <a:path w="4495744" h="4648200">
                <a:moveTo>
                  <a:pt x="0" y="0"/>
                </a:moveTo>
                <a:lnTo>
                  <a:pt x="4495744" y="0"/>
                </a:lnTo>
                <a:lnTo>
                  <a:pt x="4495744" y="4648200"/>
                </a:lnTo>
                <a:lnTo>
                  <a:pt x="0" y="4648200"/>
                </a:lnTo>
                <a:close/>
              </a:path>
            </a:pathLst>
          </a:custGeom>
          <a:noFill/>
        </p:spPr>
        <p:txBody>
          <a:bodyPr wrap="square" lIns="0" tIns="0" rIns="0" rtlCol="0" anchor="b">
            <a:noAutofit/>
          </a:bodyPr>
          <a:lstStyle>
            <a:lvl1pPr marL="0" indent="0">
              <a:lnSpc>
                <a:spcPts val="1720"/>
              </a:lnSpc>
              <a:buNone/>
              <a:defRPr lang="pl-PL" sz="2000" b="0" i="0" cap="all" spc="200" baseline="0">
                <a:latin typeface="+mj-lt"/>
                <a:cs typeface="Posterama" panose="020B0504020200020000" pitchFamily="34" charset="0"/>
              </a:defRPr>
            </a:lvl1pPr>
            <a:lvl2pPr marL="457200" indent="0">
              <a:buNone/>
              <a:defRPr lang="pl-PL" sz="2000" b="1"/>
            </a:lvl2pPr>
            <a:lvl3pPr marL="914400" indent="0">
              <a:buNone/>
              <a:defRPr lang="pl-PL" sz="1800" b="1"/>
            </a:lvl3pPr>
            <a:lvl4pPr marL="1371600" indent="0">
              <a:buNone/>
              <a:defRPr lang="pl-PL" sz="1600" b="1"/>
            </a:lvl4pPr>
            <a:lvl5pPr marL="1828800" indent="0">
              <a:buNone/>
              <a:defRPr lang="pl-PL" sz="1600" b="1"/>
            </a:lvl5pPr>
            <a:lvl6pPr marL="2286000" indent="0">
              <a:buNone/>
              <a:defRPr lang="pl-PL" sz="1600" b="1"/>
            </a:lvl6pPr>
            <a:lvl7pPr marL="2743200" indent="0">
              <a:buNone/>
              <a:defRPr lang="pl-PL" sz="1600" b="1"/>
            </a:lvl7pPr>
            <a:lvl8pPr marL="3200400" indent="0">
              <a:buNone/>
              <a:defRPr lang="pl-PL" sz="1600" b="1"/>
            </a:lvl8pPr>
            <a:lvl9pPr marL="3657600" indent="0">
              <a:buNone/>
              <a:defRPr lang="pl-PL" sz="1600" b="1"/>
            </a:lvl9pPr>
          </a:lstStyle>
          <a:p>
            <a:pPr lvl="0" rtl="0"/>
            <a:r>
              <a:rPr lang="pl-PL"/>
              <a:t>Kliknij, aby edytować style wzorca tekstu</a:t>
            </a:r>
          </a:p>
        </p:txBody>
      </p:sp>
      <p:sp>
        <p:nvSpPr>
          <p:cNvPr id="4" name="Zawartość — symbol zastępczy 3">
            <a:extLst>
              <a:ext uri="{FF2B5EF4-FFF2-40B4-BE49-F238E27FC236}">
                <a16:creationId xmlns:a16="http://schemas.microsoft.com/office/drawing/2014/main" id="{C752CCA9-53A3-4DA5-AD45-C2A2C12A3A6A}"/>
              </a:ext>
            </a:extLst>
          </p:cNvPr>
          <p:cNvSpPr>
            <a:spLocks noGrp="1"/>
          </p:cNvSpPr>
          <p:nvPr>
            <p:ph sz="half" idx="2"/>
          </p:nvPr>
        </p:nvSpPr>
        <p:spPr>
          <a:xfrm>
            <a:off x="7498080" y="1069848"/>
            <a:ext cx="3886200" cy="1527048"/>
          </a:xfrm>
        </p:spPr>
        <p:txBody>
          <a:bodyPr rtlCol="0"/>
          <a:lstStyle>
            <a:lvl1pPr marL="0" indent="0">
              <a:lnSpc>
                <a:spcPct val="100000"/>
              </a:lnSpc>
              <a:buNone/>
              <a:defRPr lang="pl-PL" sz="1400"/>
            </a:lvl1pPr>
            <a:lvl2pPr marL="228600">
              <a:lnSpc>
                <a:spcPct val="100000"/>
              </a:lnSpc>
              <a:defRPr lang="pl-PL" sz="1400"/>
            </a:lvl2pPr>
            <a:lvl3pPr marL="457200">
              <a:lnSpc>
                <a:spcPct val="100000"/>
              </a:lnSpc>
              <a:defRPr lang="pl-PL" sz="1400"/>
            </a:lvl3pPr>
            <a:lvl4pPr marL="685800">
              <a:lnSpc>
                <a:spcPct val="100000"/>
              </a:lnSpc>
              <a:defRPr lang="pl-PL" sz="1400"/>
            </a:lvl4pPr>
            <a:lvl5pPr marL="1143000">
              <a:lnSpc>
                <a:spcPct val="100000"/>
              </a:lnSpc>
              <a:defRPr lang="pl-PL" sz="1400"/>
            </a:lvl5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lang="pl-PL" dirty="0"/>
          </a:p>
        </p:txBody>
      </p:sp>
      <p:sp>
        <p:nvSpPr>
          <p:cNvPr id="21" name="Tekst — symbol zastępczy 20">
            <a:extLst>
              <a:ext uri="{FF2B5EF4-FFF2-40B4-BE49-F238E27FC236}">
                <a16:creationId xmlns:a16="http://schemas.microsoft.com/office/drawing/2014/main" id="{A123542D-139D-45CC-7853-FE3702B4BB1E}"/>
              </a:ext>
            </a:extLst>
          </p:cNvPr>
          <p:cNvSpPr>
            <a:spLocks noGrp="1"/>
          </p:cNvSpPr>
          <p:nvPr>
            <p:ph type="body" sz="quarter" idx="3"/>
          </p:nvPr>
        </p:nvSpPr>
        <p:spPr>
          <a:xfrm>
            <a:off x="7498080" y="3172968"/>
            <a:ext cx="4114800" cy="347472"/>
          </a:xfrm>
          <a:custGeom>
            <a:avLst/>
            <a:gdLst>
              <a:gd name="connsiteX0" fmla="*/ 0 w 4495744"/>
              <a:gd name="connsiteY0" fmla="*/ 0 h 4648200"/>
              <a:gd name="connsiteX1" fmla="*/ 4495744 w 4495744"/>
              <a:gd name="connsiteY1" fmla="*/ 0 h 4648200"/>
              <a:gd name="connsiteX2" fmla="*/ 4495744 w 4495744"/>
              <a:gd name="connsiteY2" fmla="*/ 4648200 h 4648200"/>
              <a:gd name="connsiteX3" fmla="*/ 0 w 4495744"/>
              <a:gd name="connsiteY3" fmla="*/ 4648200 h 4648200"/>
            </a:gdLst>
            <a:ahLst/>
            <a:cxnLst>
              <a:cxn ang="0">
                <a:pos x="connsiteX0" y="connsiteY0"/>
              </a:cxn>
              <a:cxn ang="0">
                <a:pos x="connsiteX1" y="connsiteY1"/>
              </a:cxn>
              <a:cxn ang="0">
                <a:pos x="connsiteX2" y="connsiteY2"/>
              </a:cxn>
              <a:cxn ang="0">
                <a:pos x="connsiteX3" y="connsiteY3"/>
              </a:cxn>
            </a:cxnLst>
            <a:rect l="l" t="t" r="r" b="b"/>
            <a:pathLst>
              <a:path w="4495744" h="4648200">
                <a:moveTo>
                  <a:pt x="0" y="0"/>
                </a:moveTo>
                <a:lnTo>
                  <a:pt x="4495744" y="0"/>
                </a:lnTo>
                <a:lnTo>
                  <a:pt x="4495744" y="4648200"/>
                </a:lnTo>
                <a:lnTo>
                  <a:pt x="0" y="4648200"/>
                </a:lnTo>
                <a:close/>
              </a:path>
            </a:pathLst>
          </a:custGeom>
          <a:noFill/>
        </p:spPr>
        <p:txBody>
          <a:bodyPr wrap="square" lIns="0" tIns="0" rIns="0" rtlCol="0" anchor="b" anchorCtr="0">
            <a:noAutofit/>
          </a:bodyPr>
          <a:lstStyle>
            <a:lvl1pPr marL="0" indent="0">
              <a:lnSpc>
                <a:spcPts val="1720"/>
              </a:lnSpc>
              <a:buNone/>
              <a:defRPr lang="pl-PL" sz="2000" b="0" i="0" cap="all" spc="200" baseline="0">
                <a:latin typeface="+mj-lt"/>
                <a:cs typeface="Posterama" panose="020B0504020200020000" pitchFamily="34" charset="0"/>
              </a:defRPr>
            </a:lvl1pPr>
            <a:lvl2pPr marL="457200" indent="0">
              <a:buNone/>
              <a:defRPr lang="pl-PL" sz="2000" b="1"/>
            </a:lvl2pPr>
            <a:lvl3pPr marL="914400" indent="0">
              <a:buNone/>
              <a:defRPr lang="pl-PL" sz="1800" b="1"/>
            </a:lvl3pPr>
            <a:lvl4pPr marL="1371600" indent="0">
              <a:buNone/>
              <a:defRPr lang="pl-PL" sz="1600" b="1"/>
            </a:lvl4pPr>
            <a:lvl5pPr marL="1828800" indent="0">
              <a:buNone/>
              <a:defRPr lang="pl-PL" sz="1600" b="1"/>
            </a:lvl5pPr>
            <a:lvl6pPr marL="2286000" indent="0">
              <a:buNone/>
              <a:defRPr lang="pl-PL" sz="1600" b="1"/>
            </a:lvl6pPr>
            <a:lvl7pPr marL="2743200" indent="0">
              <a:buNone/>
              <a:defRPr lang="pl-PL" sz="1600" b="1"/>
            </a:lvl7pPr>
            <a:lvl8pPr marL="3200400" indent="0">
              <a:buNone/>
              <a:defRPr lang="pl-PL" sz="1600" b="1"/>
            </a:lvl8pPr>
            <a:lvl9pPr marL="3657600" indent="0">
              <a:buNone/>
              <a:defRPr lang="pl-PL" sz="1600" b="1"/>
            </a:lvl9pPr>
          </a:lstStyle>
          <a:p>
            <a:pPr lvl="0" rtl="0"/>
            <a:r>
              <a:rPr lang="pl-PL"/>
              <a:t>Kliknij, aby edytować style wzorca tekstu</a:t>
            </a:r>
          </a:p>
        </p:txBody>
      </p:sp>
      <p:sp>
        <p:nvSpPr>
          <p:cNvPr id="6" name="Zawartość — symbol zastępczy 5">
            <a:extLst>
              <a:ext uri="{FF2B5EF4-FFF2-40B4-BE49-F238E27FC236}">
                <a16:creationId xmlns:a16="http://schemas.microsoft.com/office/drawing/2014/main" id="{E2E342EE-68BB-484D-98C3-48A7847549D4}"/>
              </a:ext>
            </a:extLst>
          </p:cNvPr>
          <p:cNvSpPr>
            <a:spLocks noGrp="1"/>
          </p:cNvSpPr>
          <p:nvPr>
            <p:ph sz="quarter" idx="4"/>
          </p:nvPr>
        </p:nvSpPr>
        <p:spPr>
          <a:xfrm>
            <a:off x="7498080" y="3621024"/>
            <a:ext cx="3886200" cy="1179576"/>
          </a:xfrm>
        </p:spPr>
        <p:txBody>
          <a:bodyPr rtlCol="0"/>
          <a:lstStyle>
            <a:lvl1pPr marL="0" indent="0">
              <a:lnSpc>
                <a:spcPct val="100000"/>
              </a:lnSpc>
              <a:buNone/>
              <a:defRPr lang="pl-PL" sz="1400"/>
            </a:lvl1pPr>
            <a:lvl2pPr marL="228600">
              <a:lnSpc>
                <a:spcPct val="100000"/>
              </a:lnSpc>
              <a:defRPr lang="pl-PL" sz="1400"/>
            </a:lvl2pPr>
            <a:lvl3pPr marL="457200">
              <a:lnSpc>
                <a:spcPct val="100000"/>
              </a:lnSpc>
              <a:defRPr lang="pl-PL" sz="1400"/>
            </a:lvl3pPr>
            <a:lvl4pPr marL="685800">
              <a:lnSpc>
                <a:spcPct val="100000"/>
              </a:lnSpc>
              <a:defRPr lang="pl-PL" sz="1400"/>
            </a:lvl4pPr>
            <a:lvl5pPr marL="1143000">
              <a:lnSpc>
                <a:spcPct val="100000"/>
              </a:lnSpc>
              <a:defRPr lang="pl-PL" sz="1400"/>
            </a:lvl5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lang="pl-PL" dirty="0"/>
          </a:p>
        </p:txBody>
      </p:sp>
      <p:sp>
        <p:nvSpPr>
          <p:cNvPr id="9" name="Numer slajdu — symbol zastępczy 8">
            <a:extLst>
              <a:ext uri="{FF2B5EF4-FFF2-40B4-BE49-F238E27FC236}">
                <a16:creationId xmlns:a16="http://schemas.microsoft.com/office/drawing/2014/main" id="{0659A9D2-C6ED-A99E-6041-56B568841809}"/>
              </a:ext>
            </a:extLst>
          </p:cNvPr>
          <p:cNvSpPr>
            <a:spLocks noGrp="1"/>
          </p:cNvSpPr>
          <p:nvPr>
            <p:ph type="sldNum" sz="quarter" idx="11"/>
          </p:nvPr>
        </p:nvSpPr>
        <p:spPr/>
        <p:txBody>
          <a:bodyPr rtlCol="0"/>
          <a:lstStyle>
            <a:defPPr>
              <a:defRPr lang="pl-PL"/>
            </a:defPPr>
          </a:lstStyle>
          <a:p>
            <a:pPr rtl="0"/>
            <a:fld id="{75DF2D63-3FF5-D547-96B9-BE9CCD1ABA58}" type="slidenum">
              <a:rPr lang="pl-PL" smtClean="0"/>
              <a:t>‹#›</a:t>
            </a:fld>
            <a:endParaRPr lang="pl-PL" dirty="0"/>
          </a:p>
        </p:txBody>
      </p:sp>
      <p:sp>
        <p:nvSpPr>
          <p:cNvPr id="12" name="Stopka — symbol zastępczy 11">
            <a:extLst>
              <a:ext uri="{FF2B5EF4-FFF2-40B4-BE49-F238E27FC236}">
                <a16:creationId xmlns:a16="http://schemas.microsoft.com/office/drawing/2014/main" id="{971F094C-919A-3E78-DE58-27C2B997C940}"/>
              </a:ext>
            </a:extLst>
          </p:cNvPr>
          <p:cNvSpPr>
            <a:spLocks noGrp="1"/>
          </p:cNvSpPr>
          <p:nvPr>
            <p:ph type="ftr" sz="quarter" idx="12"/>
          </p:nvPr>
        </p:nvSpPr>
        <p:spPr/>
        <p:txBody>
          <a:bodyPr rtlCol="0"/>
          <a:lstStyle>
            <a:defPPr>
              <a:defRPr lang="pl-PL"/>
            </a:defPPr>
          </a:lstStyle>
          <a:p>
            <a:pPr rtl="0"/>
            <a:r>
              <a:rPr lang="pl-PL"/>
              <a:t>tytuł prezentacji</a:t>
            </a:r>
          </a:p>
        </p:txBody>
      </p:sp>
      <p:sp>
        <p:nvSpPr>
          <p:cNvPr id="5" name="Obraz — symbol zastępczy 6">
            <a:extLst>
              <a:ext uri="{FF2B5EF4-FFF2-40B4-BE49-F238E27FC236}">
                <a16:creationId xmlns:a16="http://schemas.microsoft.com/office/drawing/2014/main" id="{AD6DBECB-0E53-C186-A485-96A8FC1252C7}"/>
              </a:ext>
            </a:extLst>
          </p:cNvPr>
          <p:cNvSpPr>
            <a:spLocks noGrp="1"/>
          </p:cNvSpPr>
          <p:nvPr>
            <p:ph type="pic" sz="quarter" idx="14"/>
          </p:nvPr>
        </p:nvSpPr>
        <p:spPr>
          <a:xfrm>
            <a:off x="1298448" y="612648"/>
            <a:ext cx="3200400" cy="3200400"/>
          </a:xfrm>
          <a:prstGeom prst="ellipse">
            <a:avLst/>
          </a:prstGeom>
          <a:noFill/>
        </p:spPr>
        <p:txBody>
          <a:bodyPr rtlCol="0" anchor="ctr"/>
          <a:lstStyle>
            <a:lvl1pPr marL="0" indent="0" algn="ctr">
              <a:buNone/>
              <a:defRPr lang="pl-PL"/>
            </a:lvl1pPr>
          </a:lstStyle>
          <a:p>
            <a:pPr rtl="0"/>
            <a:r>
              <a:rPr lang="pl-PL"/>
              <a:t>Kliknij ikonę, aby dodać obraz</a:t>
            </a:r>
            <a:endParaRPr lang="pl-PL" dirty="0"/>
          </a:p>
        </p:txBody>
      </p:sp>
      <p:sp>
        <p:nvSpPr>
          <p:cNvPr id="7" name="Tekst — symbol zastępczy 20">
            <a:extLst>
              <a:ext uri="{FF2B5EF4-FFF2-40B4-BE49-F238E27FC236}">
                <a16:creationId xmlns:a16="http://schemas.microsoft.com/office/drawing/2014/main" id="{F0B28D44-29B3-3396-973D-82E361161253}"/>
              </a:ext>
            </a:extLst>
          </p:cNvPr>
          <p:cNvSpPr>
            <a:spLocks noGrp="1"/>
          </p:cNvSpPr>
          <p:nvPr>
            <p:ph type="body" sz="quarter" idx="15"/>
          </p:nvPr>
        </p:nvSpPr>
        <p:spPr>
          <a:xfrm>
            <a:off x="7498080" y="5129784"/>
            <a:ext cx="4114800" cy="347472"/>
          </a:xfrm>
          <a:custGeom>
            <a:avLst/>
            <a:gdLst>
              <a:gd name="connsiteX0" fmla="*/ 0 w 4495744"/>
              <a:gd name="connsiteY0" fmla="*/ 0 h 4648200"/>
              <a:gd name="connsiteX1" fmla="*/ 4495744 w 4495744"/>
              <a:gd name="connsiteY1" fmla="*/ 0 h 4648200"/>
              <a:gd name="connsiteX2" fmla="*/ 4495744 w 4495744"/>
              <a:gd name="connsiteY2" fmla="*/ 4648200 h 4648200"/>
              <a:gd name="connsiteX3" fmla="*/ 0 w 4495744"/>
              <a:gd name="connsiteY3" fmla="*/ 4648200 h 4648200"/>
            </a:gdLst>
            <a:ahLst/>
            <a:cxnLst>
              <a:cxn ang="0">
                <a:pos x="connsiteX0" y="connsiteY0"/>
              </a:cxn>
              <a:cxn ang="0">
                <a:pos x="connsiteX1" y="connsiteY1"/>
              </a:cxn>
              <a:cxn ang="0">
                <a:pos x="connsiteX2" y="connsiteY2"/>
              </a:cxn>
              <a:cxn ang="0">
                <a:pos x="connsiteX3" y="connsiteY3"/>
              </a:cxn>
            </a:cxnLst>
            <a:rect l="l" t="t" r="r" b="b"/>
            <a:pathLst>
              <a:path w="4495744" h="4648200">
                <a:moveTo>
                  <a:pt x="0" y="0"/>
                </a:moveTo>
                <a:lnTo>
                  <a:pt x="4495744" y="0"/>
                </a:lnTo>
                <a:lnTo>
                  <a:pt x="4495744" y="4648200"/>
                </a:lnTo>
                <a:lnTo>
                  <a:pt x="0" y="4648200"/>
                </a:lnTo>
                <a:close/>
              </a:path>
            </a:pathLst>
          </a:custGeom>
          <a:noFill/>
        </p:spPr>
        <p:txBody>
          <a:bodyPr wrap="square" lIns="0" tIns="0" rIns="0" rtlCol="0" anchor="b" anchorCtr="0">
            <a:noAutofit/>
          </a:bodyPr>
          <a:lstStyle>
            <a:lvl1pPr marL="0" indent="0">
              <a:lnSpc>
                <a:spcPts val="1720"/>
              </a:lnSpc>
              <a:buNone/>
              <a:defRPr lang="pl-PL" sz="2000" b="0" i="0" cap="all" spc="200" baseline="0">
                <a:latin typeface="+mj-lt"/>
                <a:cs typeface="Posterama" panose="020B0504020200020000" pitchFamily="34" charset="0"/>
              </a:defRPr>
            </a:lvl1pPr>
            <a:lvl2pPr marL="457200" indent="0">
              <a:buNone/>
              <a:defRPr lang="pl-PL" sz="2000" b="1"/>
            </a:lvl2pPr>
            <a:lvl3pPr marL="914400" indent="0">
              <a:buNone/>
              <a:defRPr lang="pl-PL" sz="1800" b="1"/>
            </a:lvl3pPr>
            <a:lvl4pPr marL="1371600" indent="0">
              <a:buNone/>
              <a:defRPr lang="pl-PL" sz="1600" b="1"/>
            </a:lvl4pPr>
            <a:lvl5pPr marL="1828800" indent="0">
              <a:buNone/>
              <a:defRPr lang="pl-PL" sz="1600" b="1"/>
            </a:lvl5pPr>
            <a:lvl6pPr marL="2286000" indent="0">
              <a:buNone/>
              <a:defRPr lang="pl-PL" sz="1600" b="1"/>
            </a:lvl6pPr>
            <a:lvl7pPr marL="2743200" indent="0">
              <a:buNone/>
              <a:defRPr lang="pl-PL" sz="1600" b="1"/>
            </a:lvl7pPr>
            <a:lvl8pPr marL="3200400" indent="0">
              <a:buNone/>
              <a:defRPr lang="pl-PL" sz="1600" b="1"/>
            </a:lvl8pPr>
            <a:lvl9pPr marL="3657600" indent="0">
              <a:buNone/>
              <a:defRPr lang="pl-PL" sz="1600" b="1"/>
            </a:lvl9pPr>
          </a:lstStyle>
          <a:p>
            <a:pPr lvl="0" rtl="0"/>
            <a:r>
              <a:rPr lang="pl-PL"/>
              <a:t>Kliknij, aby edytować style wzorca tekstu</a:t>
            </a:r>
          </a:p>
        </p:txBody>
      </p:sp>
      <p:sp>
        <p:nvSpPr>
          <p:cNvPr id="8" name="Zawartość — symbol zastępczy 5">
            <a:extLst>
              <a:ext uri="{FF2B5EF4-FFF2-40B4-BE49-F238E27FC236}">
                <a16:creationId xmlns:a16="http://schemas.microsoft.com/office/drawing/2014/main" id="{C06156AC-1153-3958-CFE6-6CDCC21C38A9}"/>
              </a:ext>
            </a:extLst>
          </p:cNvPr>
          <p:cNvSpPr>
            <a:spLocks noGrp="1"/>
          </p:cNvSpPr>
          <p:nvPr>
            <p:ph sz="quarter" idx="16"/>
          </p:nvPr>
        </p:nvSpPr>
        <p:spPr>
          <a:xfrm>
            <a:off x="7498080" y="5568696"/>
            <a:ext cx="3886200" cy="905256"/>
          </a:xfrm>
        </p:spPr>
        <p:txBody>
          <a:bodyPr rtlCol="0"/>
          <a:lstStyle>
            <a:lvl1pPr marL="0" indent="0">
              <a:lnSpc>
                <a:spcPct val="100000"/>
              </a:lnSpc>
              <a:buNone/>
              <a:defRPr lang="pl-PL" sz="1400"/>
            </a:lvl1pPr>
            <a:lvl2pPr marL="228600">
              <a:lnSpc>
                <a:spcPct val="100000"/>
              </a:lnSpc>
              <a:defRPr lang="pl-PL" sz="1400"/>
            </a:lvl2pPr>
            <a:lvl3pPr marL="457200">
              <a:lnSpc>
                <a:spcPct val="100000"/>
              </a:lnSpc>
              <a:defRPr lang="pl-PL" sz="1400"/>
            </a:lvl3pPr>
            <a:lvl4pPr marL="685800">
              <a:lnSpc>
                <a:spcPct val="100000"/>
              </a:lnSpc>
              <a:defRPr lang="pl-PL" sz="1400"/>
            </a:lvl4pPr>
            <a:lvl5pPr marL="1143000">
              <a:lnSpc>
                <a:spcPct val="100000"/>
              </a:lnSpc>
              <a:defRPr lang="pl-PL" sz="1400"/>
            </a:lvl5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p>
        </p:txBody>
      </p:sp>
      <p:sp>
        <p:nvSpPr>
          <p:cNvPr id="11" name="Obraz — symbol zastępczy 10">
            <a:extLst>
              <a:ext uri="{FF2B5EF4-FFF2-40B4-BE49-F238E27FC236}">
                <a16:creationId xmlns:a16="http://schemas.microsoft.com/office/drawing/2014/main" id="{A4CE90CA-176B-1E45-FECF-0290B1DCF55C}"/>
              </a:ext>
            </a:extLst>
          </p:cNvPr>
          <p:cNvSpPr>
            <a:spLocks noGrp="1"/>
          </p:cNvSpPr>
          <p:nvPr>
            <p:ph type="pic" sz="quarter" idx="17"/>
          </p:nvPr>
        </p:nvSpPr>
        <p:spPr>
          <a:xfrm>
            <a:off x="6245352" y="704088"/>
            <a:ext cx="914400" cy="914400"/>
          </a:xfrm>
        </p:spPr>
        <p:txBody>
          <a:bodyPr rtlCol="0" anchor="ctr"/>
          <a:lstStyle>
            <a:lvl1pPr marL="0" indent="0" algn="ctr">
              <a:buNone/>
              <a:defRPr lang="pl-PL" sz="900"/>
            </a:lvl1pPr>
          </a:lstStyle>
          <a:p>
            <a:pPr rtl="0"/>
            <a:r>
              <a:rPr lang="pl-PL"/>
              <a:t>Kliknij ikonę, aby dodać obraz</a:t>
            </a:r>
            <a:endParaRPr lang="pl-PL" dirty="0"/>
          </a:p>
        </p:txBody>
      </p:sp>
      <p:sp>
        <p:nvSpPr>
          <p:cNvPr id="13" name="Obraz — symbol zastępczy 10">
            <a:extLst>
              <a:ext uri="{FF2B5EF4-FFF2-40B4-BE49-F238E27FC236}">
                <a16:creationId xmlns:a16="http://schemas.microsoft.com/office/drawing/2014/main" id="{365BC287-99EE-D6FA-48B9-1E6FFE9357EA}"/>
              </a:ext>
            </a:extLst>
          </p:cNvPr>
          <p:cNvSpPr>
            <a:spLocks noGrp="1"/>
          </p:cNvSpPr>
          <p:nvPr>
            <p:ph type="pic" sz="quarter" idx="18"/>
          </p:nvPr>
        </p:nvSpPr>
        <p:spPr>
          <a:xfrm>
            <a:off x="6245352" y="3273552"/>
            <a:ext cx="914400" cy="914400"/>
          </a:xfrm>
        </p:spPr>
        <p:txBody>
          <a:bodyPr rtlCol="0" anchor="ctr"/>
          <a:lstStyle>
            <a:lvl1pPr marL="0" indent="0" algn="ctr">
              <a:buNone/>
              <a:defRPr lang="pl-PL" sz="900"/>
            </a:lvl1pPr>
          </a:lstStyle>
          <a:p>
            <a:pPr rtl="0"/>
            <a:r>
              <a:rPr lang="pl-PL"/>
              <a:t>Kliknij ikonę, aby dodać obraz</a:t>
            </a:r>
            <a:endParaRPr lang="pl-PL" dirty="0"/>
          </a:p>
        </p:txBody>
      </p:sp>
      <p:sp>
        <p:nvSpPr>
          <p:cNvPr id="14" name="Obraz — symbol zastępczy 10">
            <a:extLst>
              <a:ext uri="{FF2B5EF4-FFF2-40B4-BE49-F238E27FC236}">
                <a16:creationId xmlns:a16="http://schemas.microsoft.com/office/drawing/2014/main" id="{ECE7A377-A1E6-77DF-79F9-F251BD757741}"/>
              </a:ext>
            </a:extLst>
          </p:cNvPr>
          <p:cNvSpPr>
            <a:spLocks noGrp="1"/>
          </p:cNvSpPr>
          <p:nvPr>
            <p:ph type="pic" sz="quarter" idx="19"/>
          </p:nvPr>
        </p:nvSpPr>
        <p:spPr>
          <a:xfrm>
            <a:off x="6245352" y="5166360"/>
            <a:ext cx="914400" cy="914400"/>
          </a:xfrm>
        </p:spPr>
        <p:txBody>
          <a:bodyPr rtlCol="0" anchor="ctr"/>
          <a:lstStyle>
            <a:lvl1pPr marL="0" indent="0" algn="ctr">
              <a:buNone/>
              <a:defRPr lang="pl-PL" sz="900"/>
            </a:lvl1pPr>
          </a:lstStyle>
          <a:p>
            <a:pPr rtl="0"/>
            <a:r>
              <a:rPr lang="pl-PL"/>
              <a:t>Kliknij ikonę, aby dodać obraz</a:t>
            </a:r>
            <a:endParaRPr lang="pl-PL" dirty="0"/>
          </a:p>
        </p:txBody>
      </p:sp>
      <p:cxnSp>
        <p:nvCxnSpPr>
          <p:cNvPr id="15" name="Łącznik prosty 14">
            <a:extLst>
              <a:ext uri="{FF2B5EF4-FFF2-40B4-BE49-F238E27FC236}">
                <a16:creationId xmlns:a16="http://schemas.microsoft.com/office/drawing/2014/main" id="{52D976B1-BEF2-CB69-E97E-A6DAD1F04689}"/>
              </a:ext>
            </a:extLst>
          </p:cNvPr>
          <p:cNvCxnSpPr>
            <a:cxnSpLocks/>
          </p:cNvCxnSpPr>
          <p:nvPr userDrawn="1"/>
        </p:nvCxnSpPr>
        <p:spPr>
          <a:xfrm>
            <a:off x="1298448" y="6111876"/>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3116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odsumowanie">
    <p:spTree>
      <p:nvGrpSpPr>
        <p:cNvPr id="1" name=""/>
        <p:cNvGrpSpPr/>
        <p:nvPr/>
      </p:nvGrpSpPr>
      <p:grpSpPr>
        <a:xfrm>
          <a:off x="0" y="0"/>
          <a:ext cx="0" cy="0"/>
          <a:chOff x="0" y="0"/>
          <a:chExt cx="0" cy="0"/>
        </a:xfrm>
      </p:grpSpPr>
      <p:sp>
        <p:nvSpPr>
          <p:cNvPr id="3" name="Numer slajdu — symbol zastępczy 2">
            <a:extLst>
              <a:ext uri="{FF2B5EF4-FFF2-40B4-BE49-F238E27FC236}">
                <a16:creationId xmlns:a16="http://schemas.microsoft.com/office/drawing/2014/main" id="{F9358819-7D9B-11CB-DBC5-CC8BC5C076D2}"/>
              </a:ext>
            </a:extLst>
          </p:cNvPr>
          <p:cNvSpPr>
            <a:spLocks noGrp="1"/>
          </p:cNvSpPr>
          <p:nvPr>
            <p:ph type="sldNum" sz="quarter" idx="10"/>
          </p:nvPr>
        </p:nvSpPr>
        <p:spPr/>
        <p:txBody>
          <a:bodyPr rtlCol="0"/>
          <a:lstStyle>
            <a:defPPr>
              <a:defRPr lang="pl-PL"/>
            </a:defPPr>
          </a:lstStyle>
          <a:p>
            <a:pPr rtl="0"/>
            <a:fld id="{75DF2D63-3FF5-D547-96B9-BE9CCD1ABA58}" type="slidenum">
              <a:rPr lang="pl-PL" smtClean="0"/>
              <a:pPr/>
              <a:t>‹#›</a:t>
            </a:fld>
            <a:endParaRPr lang="pl-PL" dirty="0"/>
          </a:p>
        </p:txBody>
      </p:sp>
      <p:sp>
        <p:nvSpPr>
          <p:cNvPr id="4" name="Stopka — symbol zastępczy 3">
            <a:extLst>
              <a:ext uri="{FF2B5EF4-FFF2-40B4-BE49-F238E27FC236}">
                <a16:creationId xmlns:a16="http://schemas.microsoft.com/office/drawing/2014/main" id="{B2EB2EEB-FE70-98B2-9437-0E1E91F929E8}"/>
              </a:ext>
            </a:extLst>
          </p:cNvPr>
          <p:cNvSpPr>
            <a:spLocks noGrp="1"/>
          </p:cNvSpPr>
          <p:nvPr>
            <p:ph type="ftr" sz="quarter" idx="11"/>
          </p:nvPr>
        </p:nvSpPr>
        <p:spPr/>
        <p:txBody>
          <a:bodyPr rtlCol="0"/>
          <a:lstStyle>
            <a:defPPr>
              <a:defRPr lang="pl-PL"/>
            </a:defPPr>
          </a:lstStyle>
          <a:p>
            <a:pPr rtl="0"/>
            <a:r>
              <a:rPr lang="pl-PL"/>
              <a:t>tytuł prezentacji</a:t>
            </a:r>
          </a:p>
        </p:txBody>
      </p:sp>
      <p:cxnSp>
        <p:nvCxnSpPr>
          <p:cNvPr id="5" name="Łącznik prosty 4">
            <a:extLst>
              <a:ext uri="{FF2B5EF4-FFF2-40B4-BE49-F238E27FC236}">
                <a16:creationId xmlns:a16="http://schemas.microsoft.com/office/drawing/2014/main" id="{DFAA902D-BDC9-E5AF-D40D-7B8DE616EBE0}"/>
              </a:ext>
            </a:extLst>
          </p:cNvPr>
          <p:cNvCxnSpPr>
            <a:cxnSpLocks/>
          </p:cNvCxnSpPr>
          <p:nvPr userDrawn="1"/>
        </p:nvCxnSpPr>
        <p:spPr>
          <a:xfrm>
            <a:off x="5890260" y="1536192"/>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kst — symbol zastępczy 7">
            <a:extLst>
              <a:ext uri="{FF2B5EF4-FFF2-40B4-BE49-F238E27FC236}">
                <a16:creationId xmlns:a16="http://schemas.microsoft.com/office/drawing/2014/main" id="{92A4017E-4CAA-8499-38AE-3A3306A7EB26}"/>
              </a:ext>
            </a:extLst>
          </p:cNvPr>
          <p:cNvSpPr>
            <a:spLocks noGrp="1"/>
          </p:cNvSpPr>
          <p:nvPr>
            <p:ph type="body" sz="quarter" idx="12"/>
          </p:nvPr>
        </p:nvSpPr>
        <p:spPr>
          <a:xfrm>
            <a:off x="2834640" y="2057400"/>
            <a:ext cx="6519672" cy="2971800"/>
          </a:xfrm>
          <a:solidFill>
            <a:schemeClr val="accent4"/>
          </a:solidFill>
        </p:spPr>
        <p:txBody>
          <a:bodyPr lIns="576072" tIns="228600" rIns="576072" bIns="228600" rtlCol="0" anchor="ctr"/>
          <a:lstStyle>
            <a:lvl1pPr marL="0" indent="0" algn="ctr">
              <a:lnSpc>
                <a:spcPts val="2460"/>
              </a:lnSpc>
              <a:buNone/>
              <a:defRPr lang="pl-PL" sz="2000"/>
            </a:lvl1pPr>
          </a:lstStyle>
          <a:p>
            <a:pPr lvl="0" rtl="0"/>
            <a:r>
              <a:rPr lang="pl-PL"/>
              <a:t>Kliknij, aby edytować style wzorca tekstu</a:t>
            </a:r>
          </a:p>
        </p:txBody>
      </p:sp>
      <p:sp>
        <p:nvSpPr>
          <p:cNvPr id="11" name="Obraz — symbol zastępczy 10">
            <a:extLst>
              <a:ext uri="{FF2B5EF4-FFF2-40B4-BE49-F238E27FC236}">
                <a16:creationId xmlns:a16="http://schemas.microsoft.com/office/drawing/2014/main" id="{E9103CB5-F9EF-D6DA-A5D4-DCCAEBEBE615}"/>
              </a:ext>
            </a:extLst>
          </p:cNvPr>
          <p:cNvSpPr>
            <a:spLocks noGrp="1"/>
          </p:cNvSpPr>
          <p:nvPr>
            <p:ph type="pic" sz="quarter" idx="13"/>
          </p:nvPr>
        </p:nvSpPr>
        <p:spPr>
          <a:xfrm>
            <a:off x="2871216" y="5330952"/>
            <a:ext cx="6519672" cy="1527048"/>
          </a:xfrm>
        </p:spPr>
        <p:txBody>
          <a:bodyPr rtlCol="0"/>
          <a:lstStyle>
            <a:defPPr>
              <a:defRPr lang="pl-PL"/>
            </a:defPPr>
          </a:lstStyle>
          <a:p>
            <a:pPr rtl="0"/>
            <a:r>
              <a:rPr lang="pl-PL"/>
              <a:t>Kliknij ikonę, aby dodać obraz</a:t>
            </a:r>
            <a:endParaRPr lang="pl-PL" dirty="0"/>
          </a:p>
        </p:txBody>
      </p:sp>
      <p:sp>
        <p:nvSpPr>
          <p:cNvPr id="2" name="Tytuł 1">
            <a:extLst>
              <a:ext uri="{FF2B5EF4-FFF2-40B4-BE49-F238E27FC236}">
                <a16:creationId xmlns:a16="http://schemas.microsoft.com/office/drawing/2014/main" id="{E217F00C-8F19-CB9F-D5BF-9A5F4C77E256}"/>
              </a:ext>
            </a:extLst>
          </p:cNvPr>
          <p:cNvSpPr>
            <a:spLocks noGrp="1"/>
          </p:cNvSpPr>
          <p:nvPr>
            <p:ph type="title"/>
          </p:nvPr>
        </p:nvSpPr>
        <p:spPr>
          <a:xfrm>
            <a:off x="4116324" y="609600"/>
            <a:ext cx="3959352" cy="530352"/>
          </a:xfrm>
        </p:spPr>
        <p:txBody>
          <a:bodyPr rtlCol="0"/>
          <a:lstStyle>
            <a:lvl1pPr algn="ctr">
              <a:defRPr lang="pl-PL"/>
            </a:lvl1pPr>
          </a:lstStyle>
          <a:p>
            <a:pPr rtl="0"/>
            <a:r>
              <a:rPr lang="pl-PL"/>
              <a:t>Kliknij, aby edytować styl</a:t>
            </a:r>
            <a:endParaRPr lang="pl-PL" dirty="0"/>
          </a:p>
        </p:txBody>
      </p:sp>
    </p:spTree>
    <p:extLst>
      <p:ext uri="{BB962C8B-B14F-4D97-AF65-F5344CB8AC3E}">
        <p14:creationId xmlns:p14="http://schemas.microsoft.com/office/powerpoint/2010/main" val="1466626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Zakończenie">
    <p:spTree>
      <p:nvGrpSpPr>
        <p:cNvPr id="1" name=""/>
        <p:cNvGrpSpPr/>
        <p:nvPr/>
      </p:nvGrpSpPr>
      <p:grpSpPr>
        <a:xfrm>
          <a:off x="0" y="0"/>
          <a:ext cx="0" cy="0"/>
          <a:chOff x="0" y="0"/>
          <a:chExt cx="0" cy="0"/>
        </a:xfrm>
      </p:grpSpPr>
      <p:sp>
        <p:nvSpPr>
          <p:cNvPr id="19" name="Obraz — symbol zastępczy 18">
            <a:extLst>
              <a:ext uri="{FF2B5EF4-FFF2-40B4-BE49-F238E27FC236}">
                <a16:creationId xmlns:a16="http://schemas.microsoft.com/office/drawing/2014/main" id="{8C402F40-958A-D2BF-629C-39B659EC95D4}"/>
              </a:ext>
            </a:extLst>
          </p:cNvPr>
          <p:cNvSpPr>
            <a:spLocks noGrp="1"/>
          </p:cNvSpPr>
          <p:nvPr>
            <p:ph type="pic" sz="quarter" idx="12"/>
          </p:nvPr>
        </p:nvSpPr>
        <p:spPr>
          <a:xfrm>
            <a:off x="0" y="1"/>
            <a:ext cx="12191999" cy="6858000"/>
          </a:xfrm>
          <a:custGeom>
            <a:avLst/>
            <a:gdLst>
              <a:gd name="connsiteX0" fmla="*/ 5890261 w 12191999"/>
              <a:gd name="connsiteY0" fmla="*/ 4496651 h 6858000"/>
              <a:gd name="connsiteX1" fmla="*/ 5890261 w 12191999"/>
              <a:gd name="connsiteY1" fmla="*/ 4584953 h 6858000"/>
              <a:gd name="connsiteX2" fmla="*/ 6299835 w 12191999"/>
              <a:gd name="connsiteY2" fmla="*/ 4584953 h 6858000"/>
              <a:gd name="connsiteX3" fmla="*/ 6299835 w 12191999"/>
              <a:gd name="connsiteY3" fmla="*/ 4496651 h 6858000"/>
              <a:gd name="connsiteX4" fmla="*/ 0 w 12191999"/>
              <a:gd name="connsiteY4" fmla="*/ 0 h 6858000"/>
              <a:gd name="connsiteX5" fmla="*/ 12191999 w 12191999"/>
              <a:gd name="connsiteY5" fmla="*/ 0 h 6858000"/>
              <a:gd name="connsiteX6" fmla="*/ 12191999 w 12191999"/>
              <a:gd name="connsiteY6" fmla="*/ 6858000 h 6858000"/>
              <a:gd name="connsiteX7" fmla="*/ 0 w 12191999"/>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5890261" y="4496651"/>
                </a:moveTo>
                <a:lnTo>
                  <a:pt x="5890261" y="4584953"/>
                </a:lnTo>
                <a:lnTo>
                  <a:pt x="6299835" y="4584953"/>
                </a:lnTo>
                <a:lnTo>
                  <a:pt x="6299835" y="4496651"/>
                </a:lnTo>
                <a:close/>
                <a:moveTo>
                  <a:pt x="0" y="0"/>
                </a:moveTo>
                <a:lnTo>
                  <a:pt x="12191999" y="0"/>
                </a:lnTo>
                <a:lnTo>
                  <a:pt x="12191999" y="6858000"/>
                </a:lnTo>
                <a:lnTo>
                  <a:pt x="0" y="6858000"/>
                </a:lnTo>
                <a:close/>
              </a:path>
            </a:pathLst>
          </a:custGeom>
        </p:spPr>
        <p:txBody>
          <a:bodyPr wrap="square" rtlCol="0">
            <a:noAutofit/>
          </a:bodyPr>
          <a:lstStyle>
            <a:defPPr>
              <a:defRPr lang="pl-PL"/>
            </a:defPPr>
          </a:lstStyle>
          <a:p>
            <a:pPr rtl="0"/>
            <a:r>
              <a:rPr lang="pl-PL"/>
              <a:t>Kliknij ikonę, aby dodać obraz</a:t>
            </a:r>
            <a:endParaRPr lang="pl-PL" dirty="0"/>
          </a:p>
        </p:txBody>
      </p:sp>
      <p:sp>
        <p:nvSpPr>
          <p:cNvPr id="16" name="Tytuł 15">
            <a:extLst>
              <a:ext uri="{FF2B5EF4-FFF2-40B4-BE49-F238E27FC236}">
                <a16:creationId xmlns:a16="http://schemas.microsoft.com/office/drawing/2014/main" id="{ABAFD431-F46D-3701-6A51-738ADAF3A5E3}"/>
              </a:ext>
            </a:extLst>
          </p:cNvPr>
          <p:cNvSpPr>
            <a:spLocks noGrp="1"/>
          </p:cNvSpPr>
          <p:nvPr>
            <p:ph type="title"/>
          </p:nvPr>
        </p:nvSpPr>
        <p:spPr>
          <a:xfrm>
            <a:off x="1535715" y="1485302"/>
            <a:ext cx="9120570" cy="3887396"/>
          </a:xfrm>
          <a:custGeom>
            <a:avLst/>
            <a:gdLst>
              <a:gd name="connsiteX0" fmla="*/ 4354545 w 9120570"/>
              <a:gd name="connsiteY0" fmla="*/ 3011350 h 3887396"/>
              <a:gd name="connsiteX1" fmla="*/ 4354545 w 9120570"/>
              <a:gd name="connsiteY1" fmla="*/ 3099652 h 3887396"/>
              <a:gd name="connsiteX2" fmla="*/ 4764120 w 9120570"/>
              <a:gd name="connsiteY2" fmla="*/ 3099652 h 3887396"/>
              <a:gd name="connsiteX3" fmla="*/ 4764120 w 9120570"/>
              <a:gd name="connsiteY3" fmla="*/ 3011350 h 3887396"/>
              <a:gd name="connsiteX4" fmla="*/ 0 w 9120570"/>
              <a:gd name="connsiteY4" fmla="*/ 0 h 3887396"/>
              <a:gd name="connsiteX5" fmla="*/ 9120570 w 9120570"/>
              <a:gd name="connsiteY5" fmla="*/ 0 h 3887396"/>
              <a:gd name="connsiteX6" fmla="*/ 9120570 w 9120570"/>
              <a:gd name="connsiteY6" fmla="*/ 3887396 h 3887396"/>
              <a:gd name="connsiteX7" fmla="*/ 0 w 9120570"/>
              <a:gd name="connsiteY7" fmla="*/ 3887396 h 388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20570" h="3887396">
                <a:moveTo>
                  <a:pt x="4354545" y="3011350"/>
                </a:moveTo>
                <a:lnTo>
                  <a:pt x="4354545" y="3099652"/>
                </a:lnTo>
                <a:lnTo>
                  <a:pt x="4764120" y="3099652"/>
                </a:lnTo>
                <a:lnTo>
                  <a:pt x="4764120" y="3011350"/>
                </a:lnTo>
                <a:close/>
                <a:moveTo>
                  <a:pt x="0" y="0"/>
                </a:moveTo>
                <a:lnTo>
                  <a:pt x="9120570" y="0"/>
                </a:lnTo>
                <a:lnTo>
                  <a:pt x="9120570" y="3887396"/>
                </a:lnTo>
                <a:lnTo>
                  <a:pt x="0" y="3887396"/>
                </a:lnTo>
                <a:close/>
              </a:path>
            </a:pathLst>
          </a:custGeom>
          <a:solidFill>
            <a:schemeClr val="accent1">
              <a:lumMod val="20000"/>
              <a:lumOff val="80000"/>
            </a:schemeClr>
          </a:solidFill>
        </p:spPr>
        <p:txBody>
          <a:bodyPr wrap="square" bIns="1097280" rtlCol="0" anchor="b">
            <a:noAutofit/>
          </a:bodyPr>
          <a:lstStyle>
            <a:lvl1pPr algn="ctr">
              <a:defRPr lang="pl-PL"/>
            </a:lvl1pPr>
          </a:lstStyle>
          <a:p>
            <a:pPr rtl="0"/>
            <a:r>
              <a:rPr lang="pl-PL"/>
              <a:t>Kliknij, aby edytować styl</a:t>
            </a:r>
            <a:endParaRPr lang="pl-PL" dirty="0"/>
          </a:p>
        </p:txBody>
      </p:sp>
      <p:sp>
        <p:nvSpPr>
          <p:cNvPr id="11" name="Obraz — symbol zastępczy 10">
            <a:extLst>
              <a:ext uri="{FF2B5EF4-FFF2-40B4-BE49-F238E27FC236}">
                <a16:creationId xmlns:a16="http://schemas.microsoft.com/office/drawing/2014/main" id="{CAFD788D-D699-2BA7-3637-AA3B48C09084}"/>
              </a:ext>
            </a:extLst>
          </p:cNvPr>
          <p:cNvSpPr>
            <a:spLocks noGrp="1"/>
          </p:cNvSpPr>
          <p:nvPr>
            <p:ph type="pic" sz="quarter" idx="13"/>
          </p:nvPr>
        </p:nvSpPr>
        <p:spPr>
          <a:xfrm>
            <a:off x="4953000" y="612648"/>
            <a:ext cx="2286000" cy="2286000"/>
          </a:xfrm>
          <a:prstGeom prst="ellipse">
            <a:avLst/>
          </a:prstGeom>
        </p:spPr>
        <p:txBody>
          <a:bodyPr rtlCol="0" anchor="ctr"/>
          <a:lstStyle>
            <a:lvl1pPr marL="0" indent="0" algn="ctr">
              <a:buNone/>
              <a:defRPr lang="pl-PL" sz="1050"/>
            </a:lvl1pPr>
          </a:lstStyle>
          <a:p>
            <a:pPr rtl="0"/>
            <a:r>
              <a:rPr lang="pl-PL"/>
              <a:t>Kliknij ikonę, aby dodać obraz</a:t>
            </a:r>
            <a:endParaRPr lang="pl-PL" dirty="0"/>
          </a:p>
        </p:txBody>
      </p:sp>
      <p:sp>
        <p:nvSpPr>
          <p:cNvPr id="13" name="Tekst — symbol zastępczy 12">
            <a:extLst>
              <a:ext uri="{FF2B5EF4-FFF2-40B4-BE49-F238E27FC236}">
                <a16:creationId xmlns:a16="http://schemas.microsoft.com/office/drawing/2014/main" id="{7808A0C0-A02B-D1C7-6DE5-CA25624AD099}"/>
              </a:ext>
            </a:extLst>
          </p:cNvPr>
          <p:cNvSpPr>
            <a:spLocks noGrp="1"/>
          </p:cNvSpPr>
          <p:nvPr>
            <p:ph type="body" sz="quarter" idx="14"/>
          </p:nvPr>
        </p:nvSpPr>
        <p:spPr>
          <a:xfrm>
            <a:off x="1572768" y="5751576"/>
            <a:ext cx="9116568" cy="722376"/>
          </a:xfrm>
        </p:spPr>
        <p:txBody>
          <a:bodyPr rtlCol="0" anchor="ctr"/>
          <a:lstStyle>
            <a:lvl1pPr marL="0" indent="0" algn="ctr">
              <a:buNone/>
              <a:defRPr lang="pl-PL" sz="2000" cap="all" baseline="0"/>
            </a:lvl1pPr>
          </a:lstStyle>
          <a:p>
            <a:pPr lvl="0" rtl="0"/>
            <a:r>
              <a:rPr lang="pl-PL"/>
              <a:t>Kliknij, aby edytować style wzorca tekstu</a:t>
            </a:r>
          </a:p>
        </p:txBody>
      </p:sp>
      <p:sp>
        <p:nvSpPr>
          <p:cNvPr id="20" name="Prostokąt 19">
            <a:extLst>
              <a:ext uri="{FF2B5EF4-FFF2-40B4-BE49-F238E27FC236}">
                <a16:creationId xmlns:a16="http://schemas.microsoft.com/office/drawing/2014/main" id="{469017C4-5BB0-DF6F-781B-FB81A3A5D977}"/>
              </a:ext>
            </a:extLst>
          </p:cNvPr>
          <p:cNvSpPr/>
          <p:nvPr userDrawn="1"/>
        </p:nvSpPr>
        <p:spPr>
          <a:xfrm>
            <a:off x="5890260" y="4496652"/>
            <a:ext cx="409575" cy="883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stStyle>
          <a:p>
            <a:pPr algn="ctr" rtl="0"/>
            <a:endParaRPr lang="pl-PL" dirty="0"/>
          </a:p>
        </p:txBody>
      </p:sp>
    </p:spTree>
    <p:extLst>
      <p:ext uri="{BB962C8B-B14F-4D97-AF65-F5344CB8AC3E}">
        <p14:creationId xmlns:p14="http://schemas.microsoft.com/office/powerpoint/2010/main" val="919110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0B5ED18-7A07-47F1-8056-CD86B076AFE2}"/>
              </a:ext>
            </a:extLst>
          </p:cNvPr>
          <p:cNvSpPr>
            <a:spLocks noGrp="1"/>
          </p:cNvSpPr>
          <p:nvPr>
            <p:ph type="title"/>
          </p:nvPr>
        </p:nvSpPr>
        <p:spPr/>
        <p:txBody>
          <a:bodyPr rtlCol="0"/>
          <a:lstStyle>
            <a:defPPr>
              <a:defRPr lang="pl-PL"/>
            </a:defPPr>
          </a:lstStyle>
          <a:p>
            <a:pPr rtl="0"/>
            <a:r>
              <a:rPr lang="pl-PL"/>
              <a:t>Kliknij, aby edytować styl</a:t>
            </a:r>
            <a:endParaRPr lang="pl-PL" dirty="0"/>
          </a:p>
        </p:txBody>
      </p:sp>
      <p:sp>
        <p:nvSpPr>
          <p:cNvPr id="5" name="Numer slajdu — symbol zastępczy 4">
            <a:extLst>
              <a:ext uri="{FF2B5EF4-FFF2-40B4-BE49-F238E27FC236}">
                <a16:creationId xmlns:a16="http://schemas.microsoft.com/office/drawing/2014/main" id="{814BC7BE-FECC-8573-D4F0-FA004B4A04F4}"/>
              </a:ext>
            </a:extLst>
          </p:cNvPr>
          <p:cNvSpPr>
            <a:spLocks noGrp="1"/>
          </p:cNvSpPr>
          <p:nvPr>
            <p:ph type="sldNum" sz="quarter" idx="11"/>
          </p:nvPr>
        </p:nvSpPr>
        <p:spPr/>
        <p:txBody>
          <a:bodyPr rtlCol="0"/>
          <a:lstStyle>
            <a:defPPr>
              <a:defRPr lang="pl-PL"/>
            </a:defPPr>
          </a:lstStyle>
          <a:p>
            <a:pPr rtl="0"/>
            <a:fld id="{75DF2D63-3FF5-D547-96B9-BE9CCD1ABA58}" type="slidenum">
              <a:rPr lang="pl-PL" smtClean="0"/>
              <a:t>‹#›</a:t>
            </a:fld>
            <a:endParaRPr lang="pl-PL" dirty="0"/>
          </a:p>
        </p:txBody>
      </p:sp>
      <p:sp>
        <p:nvSpPr>
          <p:cNvPr id="8" name="Stopka — symbol zastępczy 7">
            <a:extLst>
              <a:ext uri="{FF2B5EF4-FFF2-40B4-BE49-F238E27FC236}">
                <a16:creationId xmlns:a16="http://schemas.microsoft.com/office/drawing/2014/main" id="{A4DB0707-D3A6-4BF0-3225-EC3851AD7387}"/>
              </a:ext>
            </a:extLst>
          </p:cNvPr>
          <p:cNvSpPr>
            <a:spLocks noGrp="1"/>
          </p:cNvSpPr>
          <p:nvPr>
            <p:ph type="ftr" sz="quarter" idx="12"/>
          </p:nvPr>
        </p:nvSpPr>
        <p:spPr/>
        <p:txBody>
          <a:bodyPr rtlCol="0"/>
          <a:lstStyle>
            <a:defPPr>
              <a:defRPr lang="pl-PL"/>
            </a:defPPr>
          </a:lstStyle>
          <a:p>
            <a:pPr rtl="0"/>
            <a:r>
              <a:rPr lang="pl-PL"/>
              <a:t>tytuł prezentacji</a:t>
            </a:r>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4" name="Numer slajdu — symbol zastępczy 3">
            <a:extLst>
              <a:ext uri="{FF2B5EF4-FFF2-40B4-BE49-F238E27FC236}">
                <a16:creationId xmlns:a16="http://schemas.microsoft.com/office/drawing/2014/main" id="{E81AE946-135C-E4E8-BA60-64AB48B87F80}"/>
              </a:ext>
            </a:extLst>
          </p:cNvPr>
          <p:cNvSpPr>
            <a:spLocks noGrp="1"/>
          </p:cNvSpPr>
          <p:nvPr>
            <p:ph type="sldNum" sz="quarter" idx="11"/>
          </p:nvPr>
        </p:nvSpPr>
        <p:spPr/>
        <p:txBody>
          <a:bodyPr rtlCol="0"/>
          <a:lstStyle>
            <a:defPPr>
              <a:defRPr lang="pl-PL"/>
            </a:defPPr>
          </a:lstStyle>
          <a:p>
            <a:pPr rtl="0"/>
            <a:fld id="{75DF2D63-3FF5-D547-96B9-BE9CCD1ABA58}" type="slidenum">
              <a:rPr lang="pl-PL" smtClean="0"/>
              <a:t>‹#›</a:t>
            </a:fld>
            <a:endParaRPr lang="pl-PL" dirty="0"/>
          </a:p>
        </p:txBody>
      </p:sp>
      <p:sp>
        <p:nvSpPr>
          <p:cNvPr id="7" name="Stopka — symbol zastępczy 6">
            <a:extLst>
              <a:ext uri="{FF2B5EF4-FFF2-40B4-BE49-F238E27FC236}">
                <a16:creationId xmlns:a16="http://schemas.microsoft.com/office/drawing/2014/main" id="{FFD67329-9F30-BEB7-31E2-FECA7FD59B06}"/>
              </a:ext>
            </a:extLst>
          </p:cNvPr>
          <p:cNvSpPr>
            <a:spLocks noGrp="1"/>
          </p:cNvSpPr>
          <p:nvPr>
            <p:ph type="ftr" sz="quarter" idx="12"/>
          </p:nvPr>
        </p:nvSpPr>
        <p:spPr/>
        <p:txBody>
          <a:bodyPr rtlCol="0"/>
          <a:lstStyle>
            <a:defPPr>
              <a:defRPr lang="pl-PL"/>
            </a:defPPr>
          </a:lstStyle>
          <a:p>
            <a:pPr rtl="0"/>
            <a:r>
              <a:rPr lang="pl-PL"/>
              <a:t>tytuł prezentacji</a:t>
            </a:r>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05BD6A3-F987-4FCC-A6EF-2EF0D33C0888}"/>
              </a:ext>
            </a:extLst>
          </p:cNvPr>
          <p:cNvSpPr>
            <a:spLocks noGrp="1"/>
          </p:cNvSpPr>
          <p:nvPr>
            <p:ph type="title"/>
          </p:nvPr>
        </p:nvSpPr>
        <p:spPr>
          <a:xfrm>
            <a:off x="1298448" y="457200"/>
            <a:ext cx="3932237" cy="1600200"/>
          </a:xfrm>
        </p:spPr>
        <p:txBody>
          <a:bodyPr rtlCol="0" anchor="b"/>
          <a:lstStyle>
            <a:lvl1pPr>
              <a:defRPr lang="pl-PL" sz="3200"/>
            </a:lvl1pPr>
          </a:lstStyle>
          <a:p>
            <a:pPr rtl="0"/>
            <a:r>
              <a:rPr lang="pl-PL"/>
              <a:t>Kliknij, aby edytować styl</a:t>
            </a:r>
          </a:p>
        </p:txBody>
      </p:sp>
      <p:sp>
        <p:nvSpPr>
          <p:cNvPr id="3" name="Zawartość — symbol zastępczy 2">
            <a:extLst>
              <a:ext uri="{FF2B5EF4-FFF2-40B4-BE49-F238E27FC236}">
                <a16:creationId xmlns:a16="http://schemas.microsoft.com/office/drawing/2014/main" id="{4C3F06A0-63CE-4272-B90E-4F20296BFBEB}"/>
              </a:ext>
            </a:extLst>
          </p:cNvPr>
          <p:cNvSpPr>
            <a:spLocks noGrp="1"/>
          </p:cNvSpPr>
          <p:nvPr>
            <p:ph idx="1"/>
          </p:nvPr>
        </p:nvSpPr>
        <p:spPr>
          <a:xfrm>
            <a:off x="5230684" y="987425"/>
            <a:ext cx="6124703" cy="4873625"/>
          </a:xfrm>
        </p:spPr>
        <p:txBody>
          <a:bodyPr rtlCol="0"/>
          <a:lstStyle>
            <a:lvl1pPr>
              <a:defRPr lang="pl-PL" sz="3200"/>
            </a:lvl1pPr>
            <a:lvl2pPr>
              <a:defRPr lang="pl-PL" sz="2800"/>
            </a:lvl2pPr>
            <a:lvl3pPr>
              <a:defRPr lang="pl-PL" sz="2400"/>
            </a:lvl3pPr>
            <a:lvl4pPr>
              <a:defRPr lang="pl-PL" sz="2000"/>
            </a:lvl4pPr>
            <a:lvl5pPr>
              <a:defRPr lang="pl-PL" sz="2000"/>
            </a:lvl5pPr>
            <a:lvl6pPr>
              <a:defRPr lang="pl-PL" sz="2000"/>
            </a:lvl6pPr>
            <a:lvl7pPr>
              <a:defRPr lang="pl-PL" sz="2000"/>
            </a:lvl7pPr>
            <a:lvl8pPr>
              <a:defRPr lang="pl-PL" sz="2000"/>
            </a:lvl8pPr>
            <a:lvl9pPr>
              <a:defRPr lang="pl-PL" sz="2000"/>
            </a:lvl9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lang="pl-PL" dirty="0"/>
          </a:p>
        </p:txBody>
      </p:sp>
      <p:sp>
        <p:nvSpPr>
          <p:cNvPr id="4" name="Tekst — symbol zastępczy 3">
            <a:extLst>
              <a:ext uri="{FF2B5EF4-FFF2-40B4-BE49-F238E27FC236}">
                <a16:creationId xmlns:a16="http://schemas.microsoft.com/office/drawing/2014/main" id="{08467220-06E3-427A-B4D3-9B0030E09DBB}"/>
              </a:ext>
            </a:extLst>
          </p:cNvPr>
          <p:cNvSpPr>
            <a:spLocks noGrp="1"/>
          </p:cNvSpPr>
          <p:nvPr>
            <p:ph type="body" sz="half" idx="2"/>
          </p:nvPr>
        </p:nvSpPr>
        <p:spPr>
          <a:xfrm>
            <a:off x="1298448" y="2057400"/>
            <a:ext cx="3932237" cy="3811588"/>
          </a:xfrm>
        </p:spPr>
        <p:txBody>
          <a:bodyPr rtlCol="0"/>
          <a:lstStyle>
            <a:lvl1pPr marL="0" indent="0">
              <a:buNone/>
              <a:defRPr lang="pl-PL" sz="1600"/>
            </a:lvl1pPr>
            <a:lvl2pPr marL="457200" indent="0">
              <a:buNone/>
              <a:defRPr lang="pl-PL" sz="1400"/>
            </a:lvl2pPr>
            <a:lvl3pPr marL="914400" indent="0">
              <a:buNone/>
              <a:defRPr lang="pl-PL" sz="1200"/>
            </a:lvl3pPr>
            <a:lvl4pPr marL="1371600" indent="0">
              <a:buNone/>
              <a:defRPr lang="pl-PL" sz="1000"/>
            </a:lvl4pPr>
            <a:lvl5pPr marL="1828800" indent="0">
              <a:buNone/>
              <a:defRPr lang="pl-PL" sz="1000"/>
            </a:lvl5pPr>
            <a:lvl6pPr marL="2286000" indent="0">
              <a:buNone/>
              <a:defRPr lang="pl-PL" sz="1000"/>
            </a:lvl6pPr>
            <a:lvl7pPr marL="2743200" indent="0">
              <a:buNone/>
              <a:defRPr lang="pl-PL" sz="1000"/>
            </a:lvl7pPr>
            <a:lvl8pPr marL="3200400" indent="0">
              <a:buNone/>
              <a:defRPr lang="pl-PL" sz="1000"/>
            </a:lvl8pPr>
            <a:lvl9pPr marL="3657600" indent="0">
              <a:buNone/>
              <a:defRPr lang="pl-PL" sz="1000"/>
            </a:lvl9pPr>
          </a:lstStyle>
          <a:p>
            <a:pPr lvl="0" rtl="0"/>
            <a:r>
              <a:rPr lang="pl-PL"/>
              <a:t>Kliknij, aby edytować style wzorca tekstu</a:t>
            </a:r>
          </a:p>
        </p:txBody>
      </p:sp>
      <p:sp>
        <p:nvSpPr>
          <p:cNvPr id="7" name="Numer slajdu — symbol zastępczy 6">
            <a:extLst>
              <a:ext uri="{FF2B5EF4-FFF2-40B4-BE49-F238E27FC236}">
                <a16:creationId xmlns:a16="http://schemas.microsoft.com/office/drawing/2014/main" id="{73183587-0236-046F-3B80-4D4EEA7A8009}"/>
              </a:ext>
            </a:extLst>
          </p:cNvPr>
          <p:cNvSpPr>
            <a:spLocks noGrp="1"/>
          </p:cNvSpPr>
          <p:nvPr>
            <p:ph type="sldNum" sz="quarter" idx="11"/>
          </p:nvPr>
        </p:nvSpPr>
        <p:spPr/>
        <p:txBody>
          <a:bodyPr rtlCol="0"/>
          <a:lstStyle>
            <a:defPPr>
              <a:defRPr lang="pl-PL"/>
            </a:defPPr>
          </a:lstStyle>
          <a:p>
            <a:pPr rtl="0"/>
            <a:fld id="{75DF2D63-3FF5-D547-96B9-BE9CCD1ABA58}" type="slidenum">
              <a:rPr lang="pl-PL" smtClean="0"/>
              <a:t>‹#›</a:t>
            </a:fld>
            <a:endParaRPr lang="pl-PL" dirty="0"/>
          </a:p>
        </p:txBody>
      </p:sp>
      <p:sp>
        <p:nvSpPr>
          <p:cNvPr id="10" name="Stopka — symbol zastępczy 9">
            <a:extLst>
              <a:ext uri="{FF2B5EF4-FFF2-40B4-BE49-F238E27FC236}">
                <a16:creationId xmlns:a16="http://schemas.microsoft.com/office/drawing/2014/main" id="{60C67779-9FAD-3FE4-5C67-7E5313C03B45}"/>
              </a:ext>
            </a:extLst>
          </p:cNvPr>
          <p:cNvSpPr>
            <a:spLocks noGrp="1"/>
          </p:cNvSpPr>
          <p:nvPr>
            <p:ph type="ftr" sz="quarter" idx="12"/>
          </p:nvPr>
        </p:nvSpPr>
        <p:spPr/>
        <p:txBody>
          <a:bodyPr rtlCol="0"/>
          <a:lstStyle>
            <a:defPPr>
              <a:defRPr lang="pl-PL"/>
            </a:defPPr>
          </a:lstStyle>
          <a:p>
            <a:pPr rtl="0"/>
            <a:r>
              <a:rPr lang="pl-PL"/>
              <a:t>tytuł prezentacji</a:t>
            </a:r>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F308F2A-1C19-4116-80DF-E24EDDF283FF}"/>
              </a:ext>
            </a:extLst>
          </p:cNvPr>
          <p:cNvSpPr>
            <a:spLocks noGrp="1"/>
          </p:cNvSpPr>
          <p:nvPr>
            <p:ph type="title"/>
          </p:nvPr>
        </p:nvSpPr>
        <p:spPr>
          <a:xfrm>
            <a:off x="1298448" y="457200"/>
            <a:ext cx="3932237" cy="1600200"/>
          </a:xfrm>
        </p:spPr>
        <p:txBody>
          <a:bodyPr rtlCol="0" anchor="b"/>
          <a:lstStyle>
            <a:lvl1pPr>
              <a:defRPr lang="pl-PL" sz="3200"/>
            </a:lvl1pPr>
          </a:lstStyle>
          <a:p>
            <a:pPr rtl="0"/>
            <a:r>
              <a:rPr lang="pl-PL"/>
              <a:t>Kliknij, aby edytować styl</a:t>
            </a:r>
          </a:p>
        </p:txBody>
      </p:sp>
      <p:sp>
        <p:nvSpPr>
          <p:cNvPr id="3" name="Obraz — symbol zastępczy 2">
            <a:extLst>
              <a:ext uri="{FF2B5EF4-FFF2-40B4-BE49-F238E27FC236}">
                <a16:creationId xmlns:a16="http://schemas.microsoft.com/office/drawing/2014/main" id="{08A489A7-7CA6-4CC9-B634-FCB2E102C6B9}"/>
              </a:ext>
            </a:extLst>
          </p:cNvPr>
          <p:cNvSpPr>
            <a:spLocks noGrp="1"/>
          </p:cNvSpPr>
          <p:nvPr>
            <p:ph type="pic" idx="1"/>
          </p:nvPr>
        </p:nvSpPr>
        <p:spPr>
          <a:xfrm>
            <a:off x="5230684" y="993775"/>
            <a:ext cx="6124703" cy="4873625"/>
          </a:xfrm>
        </p:spPr>
        <p:txBody>
          <a:bodyPr rtlCol="0"/>
          <a:lstStyle>
            <a:lvl1pPr marL="0" indent="0">
              <a:buNone/>
              <a:defRPr lang="pl-PL" sz="3200"/>
            </a:lvl1pPr>
            <a:lvl2pPr marL="457200" indent="0">
              <a:buNone/>
              <a:defRPr lang="pl-PL" sz="2800"/>
            </a:lvl2pPr>
            <a:lvl3pPr marL="914400" indent="0">
              <a:buNone/>
              <a:defRPr lang="pl-PL" sz="2400"/>
            </a:lvl3pPr>
            <a:lvl4pPr marL="1371600" indent="0">
              <a:buNone/>
              <a:defRPr lang="pl-PL" sz="2000"/>
            </a:lvl4pPr>
            <a:lvl5pPr marL="1828800" indent="0">
              <a:buNone/>
              <a:defRPr lang="pl-PL" sz="2000"/>
            </a:lvl5pPr>
            <a:lvl6pPr marL="2286000" indent="0">
              <a:buNone/>
              <a:defRPr lang="pl-PL" sz="2000"/>
            </a:lvl6pPr>
            <a:lvl7pPr marL="2743200" indent="0">
              <a:buNone/>
              <a:defRPr lang="pl-PL" sz="2000"/>
            </a:lvl7pPr>
            <a:lvl8pPr marL="3200400" indent="0">
              <a:buNone/>
              <a:defRPr lang="pl-PL" sz="2000"/>
            </a:lvl8pPr>
            <a:lvl9pPr marL="3657600" indent="0">
              <a:buNone/>
              <a:defRPr lang="pl-PL" sz="2000"/>
            </a:lvl9pPr>
          </a:lstStyle>
          <a:p>
            <a:pPr rtl="0"/>
            <a:r>
              <a:rPr lang="pl-PL"/>
              <a:t>Kliknij ikonę, aby dodać obraz</a:t>
            </a:r>
            <a:endParaRPr lang="pl-PL" dirty="0"/>
          </a:p>
        </p:txBody>
      </p:sp>
      <p:sp>
        <p:nvSpPr>
          <p:cNvPr id="4" name="Tekst — symbol zastępczy 3">
            <a:extLst>
              <a:ext uri="{FF2B5EF4-FFF2-40B4-BE49-F238E27FC236}">
                <a16:creationId xmlns:a16="http://schemas.microsoft.com/office/drawing/2014/main" id="{7DF5F80D-1DB9-4E0A-8F68-924FC1C9C3BA}"/>
              </a:ext>
            </a:extLst>
          </p:cNvPr>
          <p:cNvSpPr>
            <a:spLocks noGrp="1"/>
          </p:cNvSpPr>
          <p:nvPr>
            <p:ph type="body" sz="half" idx="2"/>
          </p:nvPr>
        </p:nvSpPr>
        <p:spPr>
          <a:xfrm>
            <a:off x="1298448" y="2057400"/>
            <a:ext cx="3932237" cy="3811588"/>
          </a:xfrm>
        </p:spPr>
        <p:txBody>
          <a:bodyPr rtlCol="0"/>
          <a:lstStyle>
            <a:lvl1pPr marL="0" indent="0">
              <a:buNone/>
              <a:defRPr lang="pl-PL" sz="1600"/>
            </a:lvl1pPr>
            <a:lvl2pPr marL="457200" indent="0">
              <a:buNone/>
              <a:defRPr lang="pl-PL" sz="1400"/>
            </a:lvl2pPr>
            <a:lvl3pPr marL="914400" indent="0">
              <a:buNone/>
              <a:defRPr lang="pl-PL" sz="1200"/>
            </a:lvl3pPr>
            <a:lvl4pPr marL="1371600" indent="0">
              <a:buNone/>
              <a:defRPr lang="pl-PL" sz="1000"/>
            </a:lvl4pPr>
            <a:lvl5pPr marL="1828800" indent="0">
              <a:buNone/>
              <a:defRPr lang="pl-PL" sz="1000"/>
            </a:lvl5pPr>
            <a:lvl6pPr marL="2286000" indent="0">
              <a:buNone/>
              <a:defRPr lang="pl-PL" sz="1000"/>
            </a:lvl6pPr>
            <a:lvl7pPr marL="2743200" indent="0">
              <a:buNone/>
              <a:defRPr lang="pl-PL" sz="1000"/>
            </a:lvl7pPr>
            <a:lvl8pPr marL="3200400" indent="0">
              <a:buNone/>
              <a:defRPr lang="pl-PL" sz="1000"/>
            </a:lvl8pPr>
            <a:lvl9pPr marL="3657600" indent="0">
              <a:buNone/>
              <a:defRPr lang="pl-PL" sz="1000"/>
            </a:lvl9pPr>
          </a:lstStyle>
          <a:p>
            <a:pPr lvl="0" rtl="0"/>
            <a:r>
              <a:rPr lang="pl-PL"/>
              <a:t>Kliknij, aby edytować style wzorca tekstu</a:t>
            </a:r>
          </a:p>
        </p:txBody>
      </p:sp>
      <p:sp>
        <p:nvSpPr>
          <p:cNvPr id="7" name="Numer slajdu — symbol zastępczy 6">
            <a:extLst>
              <a:ext uri="{FF2B5EF4-FFF2-40B4-BE49-F238E27FC236}">
                <a16:creationId xmlns:a16="http://schemas.microsoft.com/office/drawing/2014/main" id="{3AD70A4E-ED43-B5A1-F8FE-762E21A30A3E}"/>
              </a:ext>
            </a:extLst>
          </p:cNvPr>
          <p:cNvSpPr>
            <a:spLocks noGrp="1"/>
          </p:cNvSpPr>
          <p:nvPr>
            <p:ph type="sldNum" sz="quarter" idx="11"/>
          </p:nvPr>
        </p:nvSpPr>
        <p:spPr/>
        <p:txBody>
          <a:bodyPr rtlCol="0"/>
          <a:lstStyle>
            <a:defPPr>
              <a:defRPr lang="pl-PL"/>
            </a:defPPr>
          </a:lstStyle>
          <a:p>
            <a:pPr rtl="0"/>
            <a:fld id="{75DF2D63-3FF5-D547-96B9-BE9CCD1ABA58}" type="slidenum">
              <a:rPr lang="pl-PL" smtClean="0"/>
              <a:t>‹#›</a:t>
            </a:fld>
            <a:endParaRPr lang="pl-PL" dirty="0"/>
          </a:p>
        </p:txBody>
      </p:sp>
      <p:sp>
        <p:nvSpPr>
          <p:cNvPr id="10" name="Stopka — symbol zastępczy 9">
            <a:extLst>
              <a:ext uri="{FF2B5EF4-FFF2-40B4-BE49-F238E27FC236}">
                <a16:creationId xmlns:a16="http://schemas.microsoft.com/office/drawing/2014/main" id="{A4125545-56D8-5212-AA45-63F7C1DBF101}"/>
              </a:ext>
            </a:extLst>
          </p:cNvPr>
          <p:cNvSpPr>
            <a:spLocks noGrp="1"/>
          </p:cNvSpPr>
          <p:nvPr>
            <p:ph type="ftr" sz="quarter" idx="12"/>
          </p:nvPr>
        </p:nvSpPr>
        <p:spPr/>
        <p:txBody>
          <a:bodyPr rtlCol="0"/>
          <a:lstStyle>
            <a:defPPr>
              <a:defRPr lang="pl-PL"/>
            </a:defPPr>
          </a:lstStyle>
          <a:p>
            <a:pPr rtl="0"/>
            <a:r>
              <a:rPr lang="pl-PL"/>
              <a:t>tytuł prezentacji</a:t>
            </a:r>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z obrazem po prawej stronie">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A94B2501-78A9-E41B-7C2D-09F09ADDCB5E}"/>
              </a:ext>
            </a:extLst>
          </p:cNvPr>
          <p:cNvSpPr/>
          <p:nvPr userDrawn="1"/>
        </p:nvSpPr>
        <p:spPr>
          <a:xfrm>
            <a:off x="8610600" y="0"/>
            <a:ext cx="35814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stStyle>
          <a:p>
            <a:pPr algn="ctr" rtl="0"/>
            <a:endParaRPr lang="pl-PL" dirty="0"/>
          </a:p>
        </p:txBody>
      </p:sp>
      <p:sp>
        <p:nvSpPr>
          <p:cNvPr id="12" name="Prostokąt 11">
            <a:extLst>
              <a:ext uri="{FF2B5EF4-FFF2-40B4-BE49-F238E27FC236}">
                <a16:creationId xmlns:a16="http://schemas.microsoft.com/office/drawing/2014/main" id="{BBA0478E-A529-CF4E-CE5C-583ACA20D66C}"/>
              </a:ext>
            </a:extLst>
          </p:cNvPr>
          <p:cNvSpPr/>
          <p:nvPr userDrawn="1"/>
        </p:nvSpPr>
        <p:spPr>
          <a:xfrm>
            <a:off x="4462849" y="685800"/>
            <a:ext cx="7119551" cy="5486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stStyle>
          <a:p>
            <a:pPr algn="ctr" rtl="0"/>
            <a:endParaRPr lang="pl-PL" dirty="0"/>
          </a:p>
        </p:txBody>
      </p:sp>
      <p:sp>
        <p:nvSpPr>
          <p:cNvPr id="2" name="Tytuł 1">
            <a:extLst>
              <a:ext uri="{FF2B5EF4-FFF2-40B4-BE49-F238E27FC236}">
                <a16:creationId xmlns:a16="http://schemas.microsoft.com/office/drawing/2014/main" id="{3CD97974-B93C-4C96-B3F6-F69E3D6DE6CA}"/>
              </a:ext>
            </a:extLst>
          </p:cNvPr>
          <p:cNvSpPr>
            <a:spLocks noGrp="1"/>
          </p:cNvSpPr>
          <p:nvPr>
            <p:ph type="title"/>
          </p:nvPr>
        </p:nvSpPr>
        <p:spPr>
          <a:xfrm>
            <a:off x="1295400" y="1124712"/>
            <a:ext cx="3886200" cy="548640"/>
          </a:xfrm>
        </p:spPr>
        <p:txBody>
          <a:bodyPr rtlCol="0"/>
          <a:lstStyle>
            <a:lvl1pPr>
              <a:defRPr lang="pl-PL" spc="300" baseline="0"/>
            </a:lvl1pPr>
          </a:lstStyle>
          <a:p>
            <a:pPr rtl="0"/>
            <a:r>
              <a:rPr lang="pl-PL"/>
              <a:t>Kliknij, aby edytować styl</a:t>
            </a:r>
          </a:p>
        </p:txBody>
      </p:sp>
      <p:sp>
        <p:nvSpPr>
          <p:cNvPr id="3" name="Zawartość — symbol zastępczy 2">
            <a:extLst>
              <a:ext uri="{FF2B5EF4-FFF2-40B4-BE49-F238E27FC236}">
                <a16:creationId xmlns:a16="http://schemas.microsoft.com/office/drawing/2014/main" id="{8A6FC6F2-80B4-49A7-9448-33FE2DF0E967}"/>
              </a:ext>
            </a:extLst>
          </p:cNvPr>
          <p:cNvSpPr>
            <a:spLocks noGrp="1"/>
          </p:cNvSpPr>
          <p:nvPr>
            <p:ph idx="1"/>
          </p:nvPr>
        </p:nvSpPr>
        <p:spPr>
          <a:xfrm>
            <a:off x="1295400" y="2816352"/>
            <a:ext cx="3602736" cy="3364992"/>
          </a:xfrm>
        </p:spPr>
        <p:txBody>
          <a:bodyPr rtlCol="0"/>
          <a:lstStyle>
            <a:lvl1pPr marL="0" indent="0">
              <a:lnSpc>
                <a:spcPct val="150000"/>
              </a:lnSpc>
              <a:buNone/>
              <a:defRPr lang="pl-PL" sz="2000" cap="all" spc="0" baseline="0"/>
            </a:lvl1pPr>
            <a:lvl2pPr marL="228600">
              <a:defRPr lang="pl-PL" spc="0" baseline="0"/>
            </a:lvl2pPr>
            <a:lvl3pPr marL="457200">
              <a:defRPr lang="pl-PL" spc="0" baseline="0"/>
            </a:lvl3pPr>
            <a:lvl4pPr marL="685800">
              <a:defRPr lang="pl-PL" spc="0" baseline="0"/>
            </a:lvl4pPr>
            <a:lvl5pPr marL="1143000">
              <a:defRPr lang="pl-PL" spc="0" baseline="0"/>
            </a:lvl5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lang="pl-PL" dirty="0"/>
          </a:p>
        </p:txBody>
      </p:sp>
      <p:sp>
        <p:nvSpPr>
          <p:cNvPr id="6" name="Pole tekstowe 5">
            <a:extLst>
              <a:ext uri="{FF2B5EF4-FFF2-40B4-BE49-F238E27FC236}">
                <a16:creationId xmlns:a16="http://schemas.microsoft.com/office/drawing/2014/main" id="{D17F99EA-AB5F-24F3-D971-2B9BDE3B4F3C}"/>
              </a:ext>
            </a:extLst>
          </p:cNvPr>
          <p:cNvSpPr txBox="1"/>
          <p:nvPr userDrawn="1"/>
        </p:nvSpPr>
        <p:spPr>
          <a:xfrm>
            <a:off x="641838" y="5547946"/>
            <a:ext cx="184731" cy="369332"/>
          </a:xfrm>
          <a:prstGeom prst="rect">
            <a:avLst/>
          </a:prstGeom>
          <a:noFill/>
        </p:spPr>
        <p:txBody>
          <a:bodyPr wrap="none" rtlCol="0">
            <a:spAutoFit/>
          </a:bodyPr>
          <a:lstStyle>
            <a:defPPr>
              <a:defRPr lang="pl-PL"/>
            </a:defPPr>
          </a:lstStyle>
          <a:p>
            <a:pPr rtl="0"/>
            <a:endParaRPr lang="pl-PL" dirty="0"/>
          </a:p>
        </p:txBody>
      </p:sp>
      <p:sp>
        <p:nvSpPr>
          <p:cNvPr id="9" name="Numer slajdu — symbol zastępczy 8">
            <a:extLst>
              <a:ext uri="{FF2B5EF4-FFF2-40B4-BE49-F238E27FC236}">
                <a16:creationId xmlns:a16="http://schemas.microsoft.com/office/drawing/2014/main" id="{969BB099-33E8-8B24-7E54-70E7457A1C7B}"/>
              </a:ext>
            </a:extLst>
          </p:cNvPr>
          <p:cNvSpPr>
            <a:spLocks noGrp="1"/>
          </p:cNvSpPr>
          <p:nvPr>
            <p:ph type="sldNum" sz="quarter" idx="11"/>
          </p:nvPr>
        </p:nvSpPr>
        <p:spPr/>
        <p:txBody>
          <a:bodyPr rtlCol="0"/>
          <a:lstStyle>
            <a:defPPr>
              <a:defRPr lang="pl-PL"/>
            </a:defPPr>
          </a:lstStyle>
          <a:p>
            <a:pPr rtl="0"/>
            <a:fld id="{75DF2D63-3FF5-D547-96B9-BE9CCD1ABA58}" type="slidenum">
              <a:rPr lang="pl-PL" smtClean="0"/>
              <a:t>‹#›</a:t>
            </a:fld>
            <a:endParaRPr lang="pl-PL" dirty="0"/>
          </a:p>
        </p:txBody>
      </p:sp>
      <p:sp>
        <p:nvSpPr>
          <p:cNvPr id="10" name="Stopka — symbol zastępczy 9">
            <a:extLst>
              <a:ext uri="{FF2B5EF4-FFF2-40B4-BE49-F238E27FC236}">
                <a16:creationId xmlns:a16="http://schemas.microsoft.com/office/drawing/2014/main" id="{1E607086-83FC-E680-56CD-FD986ACF5B7E}"/>
              </a:ext>
            </a:extLst>
          </p:cNvPr>
          <p:cNvSpPr>
            <a:spLocks noGrp="1"/>
          </p:cNvSpPr>
          <p:nvPr>
            <p:ph type="ftr" sz="quarter" idx="12"/>
          </p:nvPr>
        </p:nvSpPr>
        <p:spPr/>
        <p:txBody>
          <a:bodyPr rtlCol="0"/>
          <a:lstStyle>
            <a:defPPr>
              <a:defRPr lang="pl-PL"/>
            </a:defPPr>
          </a:lstStyle>
          <a:p>
            <a:pPr rtl="0"/>
            <a:r>
              <a:rPr lang="pl-PL"/>
              <a:t>tytuł prezentacji</a:t>
            </a:r>
          </a:p>
        </p:txBody>
      </p:sp>
      <p:sp>
        <p:nvSpPr>
          <p:cNvPr id="7" name="Obraz — symbol zastępczy 6">
            <a:extLst>
              <a:ext uri="{FF2B5EF4-FFF2-40B4-BE49-F238E27FC236}">
                <a16:creationId xmlns:a16="http://schemas.microsoft.com/office/drawing/2014/main" id="{90AD0F96-99DE-C9D9-569E-AE6FC6307EA7}"/>
              </a:ext>
            </a:extLst>
          </p:cNvPr>
          <p:cNvSpPr>
            <a:spLocks noGrp="1"/>
          </p:cNvSpPr>
          <p:nvPr>
            <p:ph type="pic" sz="quarter" idx="13"/>
          </p:nvPr>
        </p:nvSpPr>
        <p:spPr>
          <a:xfrm>
            <a:off x="4946904" y="1188720"/>
            <a:ext cx="6638544" cy="4480560"/>
          </a:xfrm>
          <a:noFill/>
        </p:spPr>
        <p:txBody>
          <a:bodyPr rtlCol="0" anchor="ctr"/>
          <a:lstStyle>
            <a:lvl1pPr marL="0" indent="0" algn="ctr">
              <a:buNone/>
              <a:defRPr lang="pl-PL"/>
            </a:lvl1pPr>
          </a:lstStyle>
          <a:p>
            <a:pPr rtl="0"/>
            <a:r>
              <a:rPr lang="pl-PL"/>
              <a:t>Kliknij ikonę, aby dodać obraz</a:t>
            </a:r>
            <a:endParaRPr lang="pl-PL" dirty="0"/>
          </a:p>
        </p:txBody>
      </p:sp>
      <p:cxnSp>
        <p:nvCxnSpPr>
          <p:cNvPr id="8" name="Łącznik prosty 7">
            <a:extLst>
              <a:ext uri="{FF2B5EF4-FFF2-40B4-BE49-F238E27FC236}">
                <a16:creationId xmlns:a16="http://schemas.microsoft.com/office/drawing/2014/main" id="{D792E47F-4E2C-B4B2-51F0-43D9D15C5A60}"/>
              </a:ext>
            </a:extLst>
          </p:cNvPr>
          <p:cNvCxnSpPr>
            <a:cxnSpLocks/>
          </p:cNvCxnSpPr>
          <p:nvPr userDrawn="1"/>
        </p:nvCxnSpPr>
        <p:spPr>
          <a:xfrm>
            <a:off x="1295400" y="2057400"/>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6816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ytuł i zawartość">
    <p:bg>
      <p:bgPr>
        <a:solidFill>
          <a:schemeClr val="accent4"/>
        </a:solidFill>
        <a:effectLst/>
      </p:bgPr>
    </p:bg>
    <p:spTree>
      <p:nvGrpSpPr>
        <p:cNvPr id="1" name=""/>
        <p:cNvGrpSpPr/>
        <p:nvPr/>
      </p:nvGrpSpPr>
      <p:grpSpPr>
        <a:xfrm>
          <a:off x="0" y="0"/>
          <a:ext cx="0" cy="0"/>
          <a:chOff x="0" y="0"/>
          <a:chExt cx="0" cy="0"/>
        </a:xfrm>
      </p:grpSpPr>
      <p:sp>
        <p:nvSpPr>
          <p:cNvPr id="12" name="Prostokąt 11">
            <a:extLst>
              <a:ext uri="{FF2B5EF4-FFF2-40B4-BE49-F238E27FC236}">
                <a16:creationId xmlns:a16="http://schemas.microsoft.com/office/drawing/2014/main" id="{BBA0478E-A529-CF4E-CE5C-583ACA20D66C}"/>
              </a:ext>
            </a:extLst>
          </p:cNvPr>
          <p:cNvSpPr/>
          <p:nvPr userDrawn="1"/>
        </p:nvSpPr>
        <p:spPr>
          <a:xfrm>
            <a:off x="3578352" y="0"/>
            <a:ext cx="861364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stStyle>
          <a:p>
            <a:pPr algn="ctr" rtl="0"/>
            <a:endParaRPr lang="pl-PL" dirty="0"/>
          </a:p>
        </p:txBody>
      </p:sp>
      <p:sp>
        <p:nvSpPr>
          <p:cNvPr id="2" name="Tytuł 1">
            <a:extLst>
              <a:ext uri="{FF2B5EF4-FFF2-40B4-BE49-F238E27FC236}">
                <a16:creationId xmlns:a16="http://schemas.microsoft.com/office/drawing/2014/main" id="{3CD97974-B93C-4C96-B3F6-F69E3D6DE6CA}"/>
              </a:ext>
            </a:extLst>
          </p:cNvPr>
          <p:cNvSpPr>
            <a:spLocks noGrp="1"/>
          </p:cNvSpPr>
          <p:nvPr>
            <p:ph type="title"/>
          </p:nvPr>
        </p:nvSpPr>
        <p:spPr>
          <a:xfrm>
            <a:off x="5449824" y="1124712"/>
            <a:ext cx="5760720" cy="548640"/>
          </a:xfrm>
        </p:spPr>
        <p:txBody>
          <a:bodyPr rtlCol="0"/>
          <a:lstStyle>
            <a:lvl1pPr>
              <a:defRPr lang="pl-PL" spc="300" baseline="0"/>
            </a:lvl1pPr>
          </a:lstStyle>
          <a:p>
            <a:pPr rtl="0"/>
            <a:r>
              <a:rPr lang="pl-PL"/>
              <a:t>Kliknij, aby edytować styl</a:t>
            </a:r>
          </a:p>
        </p:txBody>
      </p:sp>
      <p:sp>
        <p:nvSpPr>
          <p:cNvPr id="3" name="Zawartość — symbol zastępczy 2">
            <a:extLst>
              <a:ext uri="{FF2B5EF4-FFF2-40B4-BE49-F238E27FC236}">
                <a16:creationId xmlns:a16="http://schemas.microsoft.com/office/drawing/2014/main" id="{8A6FC6F2-80B4-49A7-9448-33FE2DF0E967}"/>
              </a:ext>
            </a:extLst>
          </p:cNvPr>
          <p:cNvSpPr>
            <a:spLocks noGrp="1"/>
          </p:cNvSpPr>
          <p:nvPr>
            <p:ph idx="1"/>
          </p:nvPr>
        </p:nvSpPr>
        <p:spPr>
          <a:xfrm>
            <a:off x="5449824" y="2889504"/>
            <a:ext cx="5760720" cy="3319272"/>
          </a:xfrm>
        </p:spPr>
        <p:txBody>
          <a:bodyPr rtlCol="0"/>
          <a:lstStyle>
            <a:lvl1pPr marL="0" indent="0">
              <a:lnSpc>
                <a:spcPct val="150000"/>
              </a:lnSpc>
              <a:buNone/>
              <a:defRPr lang="pl-PL" sz="2000" cap="none" spc="0" baseline="0"/>
            </a:lvl1pPr>
            <a:lvl2pPr marL="228600">
              <a:defRPr lang="pl-PL" spc="0" baseline="0"/>
            </a:lvl2pPr>
            <a:lvl3pPr marL="457200">
              <a:defRPr lang="pl-PL" spc="0" baseline="0"/>
            </a:lvl3pPr>
            <a:lvl4pPr marL="685800">
              <a:defRPr lang="pl-PL" spc="0" baseline="0"/>
            </a:lvl4pPr>
            <a:lvl5pPr marL="1143000">
              <a:defRPr lang="pl-PL" spc="0" baseline="0"/>
            </a:lvl5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lang="pl-PL" dirty="0"/>
          </a:p>
        </p:txBody>
      </p:sp>
      <p:sp>
        <p:nvSpPr>
          <p:cNvPr id="6" name="Pole tekstowe 5">
            <a:extLst>
              <a:ext uri="{FF2B5EF4-FFF2-40B4-BE49-F238E27FC236}">
                <a16:creationId xmlns:a16="http://schemas.microsoft.com/office/drawing/2014/main" id="{D17F99EA-AB5F-24F3-D971-2B9BDE3B4F3C}"/>
              </a:ext>
            </a:extLst>
          </p:cNvPr>
          <p:cNvSpPr txBox="1"/>
          <p:nvPr userDrawn="1"/>
        </p:nvSpPr>
        <p:spPr>
          <a:xfrm>
            <a:off x="641838" y="5547946"/>
            <a:ext cx="184731" cy="369332"/>
          </a:xfrm>
          <a:prstGeom prst="rect">
            <a:avLst/>
          </a:prstGeom>
          <a:noFill/>
        </p:spPr>
        <p:txBody>
          <a:bodyPr wrap="none" rtlCol="0">
            <a:spAutoFit/>
          </a:bodyPr>
          <a:lstStyle>
            <a:defPPr>
              <a:defRPr lang="pl-PL"/>
            </a:defPPr>
          </a:lstStyle>
          <a:p>
            <a:pPr rtl="0"/>
            <a:endParaRPr lang="pl-PL" dirty="0"/>
          </a:p>
        </p:txBody>
      </p:sp>
      <p:sp>
        <p:nvSpPr>
          <p:cNvPr id="9" name="Numer slajdu — symbol zastępczy 8">
            <a:extLst>
              <a:ext uri="{FF2B5EF4-FFF2-40B4-BE49-F238E27FC236}">
                <a16:creationId xmlns:a16="http://schemas.microsoft.com/office/drawing/2014/main" id="{969BB099-33E8-8B24-7E54-70E7457A1C7B}"/>
              </a:ext>
            </a:extLst>
          </p:cNvPr>
          <p:cNvSpPr>
            <a:spLocks noGrp="1"/>
          </p:cNvSpPr>
          <p:nvPr>
            <p:ph type="sldNum" sz="quarter" idx="11"/>
          </p:nvPr>
        </p:nvSpPr>
        <p:spPr/>
        <p:txBody>
          <a:bodyPr rtlCol="0"/>
          <a:lstStyle>
            <a:lvl1pPr>
              <a:defRPr lang="pl-PL">
                <a:solidFill>
                  <a:schemeClr val="bg1"/>
                </a:solidFill>
              </a:defRPr>
            </a:lvl1pPr>
          </a:lstStyle>
          <a:p>
            <a:pPr rtl="0"/>
            <a:fld id="{75DF2D63-3FF5-D547-96B9-BE9CCD1ABA58}" type="slidenum">
              <a:rPr lang="pl-PL" smtClean="0"/>
              <a:pPr/>
              <a:t>‹#›</a:t>
            </a:fld>
            <a:endParaRPr lang="pl-PL" dirty="0"/>
          </a:p>
        </p:txBody>
      </p:sp>
      <p:sp>
        <p:nvSpPr>
          <p:cNvPr id="10" name="Stopka — symbol zastępczy 9">
            <a:extLst>
              <a:ext uri="{FF2B5EF4-FFF2-40B4-BE49-F238E27FC236}">
                <a16:creationId xmlns:a16="http://schemas.microsoft.com/office/drawing/2014/main" id="{1E607086-83FC-E680-56CD-FD986ACF5B7E}"/>
              </a:ext>
            </a:extLst>
          </p:cNvPr>
          <p:cNvSpPr>
            <a:spLocks noGrp="1"/>
          </p:cNvSpPr>
          <p:nvPr>
            <p:ph type="ftr" sz="quarter" idx="12"/>
          </p:nvPr>
        </p:nvSpPr>
        <p:spPr/>
        <p:txBody>
          <a:bodyPr rtlCol="0"/>
          <a:lstStyle>
            <a:lvl1pPr>
              <a:defRPr lang="pl-PL">
                <a:solidFill>
                  <a:schemeClr val="bg1"/>
                </a:solidFill>
              </a:defRPr>
            </a:lvl1pPr>
          </a:lstStyle>
          <a:p>
            <a:pPr rtl="0"/>
            <a:r>
              <a:rPr lang="pl-PL"/>
              <a:t>tytuł prezentacji</a:t>
            </a:r>
          </a:p>
        </p:txBody>
      </p:sp>
      <p:sp>
        <p:nvSpPr>
          <p:cNvPr id="7" name="Obraz — symbol zastępczy 6">
            <a:extLst>
              <a:ext uri="{FF2B5EF4-FFF2-40B4-BE49-F238E27FC236}">
                <a16:creationId xmlns:a16="http://schemas.microsoft.com/office/drawing/2014/main" id="{90AD0F96-99DE-C9D9-569E-AE6FC6307EA7}"/>
              </a:ext>
            </a:extLst>
          </p:cNvPr>
          <p:cNvSpPr>
            <a:spLocks noGrp="1"/>
          </p:cNvSpPr>
          <p:nvPr>
            <p:ph type="pic" sz="quarter" idx="13"/>
          </p:nvPr>
        </p:nvSpPr>
        <p:spPr>
          <a:xfrm>
            <a:off x="1298448" y="1828800"/>
            <a:ext cx="3200400" cy="3200400"/>
          </a:xfrm>
          <a:prstGeom prst="ellipse">
            <a:avLst/>
          </a:prstGeom>
          <a:noFill/>
        </p:spPr>
        <p:txBody>
          <a:bodyPr rtlCol="0" anchor="ctr"/>
          <a:lstStyle>
            <a:lvl1pPr marL="0" indent="0" algn="ctr">
              <a:buNone/>
              <a:defRPr lang="pl-PL"/>
            </a:lvl1pPr>
          </a:lstStyle>
          <a:p>
            <a:pPr rtl="0"/>
            <a:r>
              <a:rPr lang="pl-PL"/>
              <a:t>Kliknij ikonę, aby dodać obraz</a:t>
            </a:r>
            <a:endParaRPr lang="pl-PL" dirty="0"/>
          </a:p>
        </p:txBody>
      </p:sp>
      <p:cxnSp>
        <p:nvCxnSpPr>
          <p:cNvPr id="11" name="Łącznik prosty 10">
            <a:extLst>
              <a:ext uri="{FF2B5EF4-FFF2-40B4-BE49-F238E27FC236}">
                <a16:creationId xmlns:a16="http://schemas.microsoft.com/office/drawing/2014/main" id="{F036BAAC-D89F-682D-12A3-1C31F92F0FAF}"/>
              </a:ext>
            </a:extLst>
          </p:cNvPr>
          <p:cNvCxnSpPr>
            <a:cxnSpLocks/>
          </p:cNvCxnSpPr>
          <p:nvPr userDrawn="1"/>
        </p:nvCxnSpPr>
        <p:spPr>
          <a:xfrm>
            <a:off x="649224" y="2667000"/>
            <a:ext cx="0" cy="3124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Łącznik prosty 4">
            <a:extLst>
              <a:ext uri="{FF2B5EF4-FFF2-40B4-BE49-F238E27FC236}">
                <a16:creationId xmlns:a16="http://schemas.microsoft.com/office/drawing/2014/main" id="{6F877625-E710-6DF2-3E49-374C6DD8DBC0}"/>
              </a:ext>
            </a:extLst>
          </p:cNvPr>
          <p:cNvCxnSpPr>
            <a:cxnSpLocks/>
          </p:cNvCxnSpPr>
          <p:nvPr userDrawn="1"/>
        </p:nvCxnSpPr>
        <p:spPr>
          <a:xfrm>
            <a:off x="5447344" y="2057400"/>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7397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agłówek sekcji">
    <p:bg>
      <p:bgPr>
        <a:solidFill>
          <a:schemeClr val="accent2"/>
        </a:solidFill>
        <a:effectLst/>
      </p:bgPr>
    </p:bg>
    <p:spTree>
      <p:nvGrpSpPr>
        <p:cNvPr id="1" name=""/>
        <p:cNvGrpSpPr/>
        <p:nvPr/>
      </p:nvGrpSpPr>
      <p:grpSpPr>
        <a:xfrm>
          <a:off x="0" y="0"/>
          <a:ext cx="0" cy="0"/>
          <a:chOff x="0" y="0"/>
          <a:chExt cx="0" cy="0"/>
        </a:xfrm>
      </p:grpSpPr>
      <p:sp>
        <p:nvSpPr>
          <p:cNvPr id="10" name="Obraz — symbol zastępczy 9">
            <a:extLst>
              <a:ext uri="{FF2B5EF4-FFF2-40B4-BE49-F238E27FC236}">
                <a16:creationId xmlns:a16="http://schemas.microsoft.com/office/drawing/2014/main" id="{ED0AC02C-19A4-4754-CC96-34357DEFF55D}"/>
              </a:ext>
            </a:extLst>
          </p:cNvPr>
          <p:cNvSpPr>
            <a:spLocks noGrp="1"/>
          </p:cNvSpPr>
          <p:nvPr>
            <p:ph type="pic" sz="quarter" idx="10"/>
          </p:nvPr>
        </p:nvSpPr>
        <p:spPr>
          <a:xfrm>
            <a:off x="1527048" y="1481328"/>
            <a:ext cx="9144000" cy="3886200"/>
          </a:xfrm>
          <a:custGeom>
            <a:avLst/>
            <a:gdLst>
              <a:gd name="connsiteX0" fmla="*/ 6521576 w 9144000"/>
              <a:gd name="connsiteY0" fmla="*/ 2811867 h 3886200"/>
              <a:gd name="connsiteX1" fmla="*/ 6521576 w 9144000"/>
              <a:gd name="connsiteY1" fmla="*/ 2900169 h 3886200"/>
              <a:gd name="connsiteX2" fmla="*/ 6931151 w 9144000"/>
              <a:gd name="connsiteY2" fmla="*/ 2900169 h 3886200"/>
              <a:gd name="connsiteX3" fmla="*/ 6931151 w 9144000"/>
              <a:gd name="connsiteY3" fmla="*/ 2811867 h 3886200"/>
              <a:gd name="connsiteX4" fmla="*/ 0 w 9144000"/>
              <a:gd name="connsiteY4" fmla="*/ 0 h 3886200"/>
              <a:gd name="connsiteX5" fmla="*/ 9144000 w 9144000"/>
              <a:gd name="connsiteY5" fmla="*/ 0 h 3886200"/>
              <a:gd name="connsiteX6" fmla="*/ 9144000 w 9144000"/>
              <a:gd name="connsiteY6" fmla="*/ 3886200 h 3886200"/>
              <a:gd name="connsiteX7" fmla="*/ 0 w 9144000"/>
              <a:gd name="connsiteY7" fmla="*/ 3886200 h 388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3886200">
                <a:moveTo>
                  <a:pt x="6521576" y="2811867"/>
                </a:moveTo>
                <a:lnTo>
                  <a:pt x="6521576" y="2900169"/>
                </a:lnTo>
                <a:lnTo>
                  <a:pt x="6931151" y="2900169"/>
                </a:lnTo>
                <a:lnTo>
                  <a:pt x="6931151" y="2811867"/>
                </a:lnTo>
                <a:close/>
                <a:moveTo>
                  <a:pt x="0" y="0"/>
                </a:moveTo>
                <a:lnTo>
                  <a:pt x="9144000" y="0"/>
                </a:lnTo>
                <a:lnTo>
                  <a:pt x="9144000" y="3886200"/>
                </a:lnTo>
                <a:lnTo>
                  <a:pt x="0" y="3886200"/>
                </a:lnTo>
                <a:close/>
              </a:path>
            </a:pathLst>
          </a:custGeom>
        </p:spPr>
        <p:txBody>
          <a:bodyPr wrap="square" rtlCol="0">
            <a:noAutofit/>
          </a:bodyPr>
          <a:lstStyle>
            <a:defPPr>
              <a:defRPr lang="pl-PL"/>
            </a:defPPr>
          </a:lstStyle>
          <a:p>
            <a:pPr rtl="0"/>
            <a:r>
              <a:rPr lang="pl-PL"/>
              <a:t>Kliknij ikonę, aby dodać obraz</a:t>
            </a:r>
            <a:endParaRPr lang="pl-PL" dirty="0"/>
          </a:p>
        </p:txBody>
      </p:sp>
      <p:sp>
        <p:nvSpPr>
          <p:cNvPr id="2" name="Tytuł 1">
            <a:extLst>
              <a:ext uri="{FF2B5EF4-FFF2-40B4-BE49-F238E27FC236}">
                <a16:creationId xmlns:a16="http://schemas.microsoft.com/office/drawing/2014/main" id="{A2DFA2E8-50A1-4465-AC33-6FAC0E7736E9}"/>
              </a:ext>
            </a:extLst>
          </p:cNvPr>
          <p:cNvSpPr>
            <a:spLocks noGrp="1"/>
          </p:cNvSpPr>
          <p:nvPr>
            <p:ph type="title"/>
          </p:nvPr>
        </p:nvSpPr>
        <p:spPr>
          <a:xfrm>
            <a:off x="2040636" y="3200400"/>
            <a:ext cx="8110728" cy="457200"/>
          </a:xfrm>
        </p:spPr>
        <p:txBody>
          <a:bodyPr rtlCol="0" anchor="ctr"/>
          <a:lstStyle>
            <a:lvl1pPr algn="ctr">
              <a:defRPr lang="pl-PL" sz="4800" spc="300" baseline="0"/>
            </a:lvl1pPr>
          </a:lstStyle>
          <a:p>
            <a:pPr rtl="0"/>
            <a:r>
              <a:rPr lang="pl-PL"/>
              <a:t>Kliknij, aby edytować styl</a:t>
            </a:r>
          </a:p>
        </p:txBody>
      </p:sp>
      <p:sp>
        <p:nvSpPr>
          <p:cNvPr id="3" name="Tekst — symbol zastępczy 2">
            <a:extLst>
              <a:ext uri="{FF2B5EF4-FFF2-40B4-BE49-F238E27FC236}">
                <a16:creationId xmlns:a16="http://schemas.microsoft.com/office/drawing/2014/main" id="{2E65DE34-CDB7-41F7-A95A-592B99558C69}"/>
              </a:ext>
            </a:extLst>
          </p:cNvPr>
          <p:cNvSpPr>
            <a:spLocks noGrp="1"/>
          </p:cNvSpPr>
          <p:nvPr>
            <p:ph type="body" idx="1"/>
          </p:nvPr>
        </p:nvSpPr>
        <p:spPr>
          <a:xfrm>
            <a:off x="8046720" y="4745736"/>
            <a:ext cx="1389888" cy="1280160"/>
          </a:xfrm>
        </p:spPr>
        <p:txBody>
          <a:bodyPr rtlCol="0"/>
          <a:lstStyle>
            <a:lvl1pPr marL="0" indent="0">
              <a:buNone/>
              <a:defRPr lang="pl-PL" sz="2400" cap="all" baseline="0">
                <a:solidFill>
                  <a:schemeClr val="tx1"/>
                </a:solidFill>
              </a:defRPr>
            </a:lvl1pPr>
            <a:lvl2pPr marL="457200" indent="0">
              <a:buNone/>
              <a:defRPr lang="pl-PL" sz="2000">
                <a:solidFill>
                  <a:schemeClr val="tx1">
                    <a:tint val="75000"/>
                  </a:schemeClr>
                </a:solidFill>
              </a:defRPr>
            </a:lvl2pPr>
            <a:lvl3pPr marL="914400" indent="0">
              <a:buNone/>
              <a:defRPr lang="pl-PL" sz="1800">
                <a:solidFill>
                  <a:schemeClr val="tx1">
                    <a:tint val="75000"/>
                  </a:schemeClr>
                </a:solidFill>
              </a:defRPr>
            </a:lvl3pPr>
            <a:lvl4pPr marL="1371600" indent="0">
              <a:buNone/>
              <a:defRPr lang="pl-PL" sz="1600">
                <a:solidFill>
                  <a:schemeClr val="tx1">
                    <a:tint val="75000"/>
                  </a:schemeClr>
                </a:solidFill>
              </a:defRPr>
            </a:lvl4pPr>
            <a:lvl5pPr marL="1828800" indent="0">
              <a:buNone/>
              <a:defRPr lang="pl-PL" sz="1600">
                <a:solidFill>
                  <a:schemeClr val="tx1">
                    <a:tint val="75000"/>
                  </a:schemeClr>
                </a:solidFill>
              </a:defRPr>
            </a:lvl5pPr>
            <a:lvl6pPr marL="2286000" indent="0">
              <a:buNone/>
              <a:defRPr lang="pl-PL" sz="1600">
                <a:solidFill>
                  <a:schemeClr val="tx1">
                    <a:tint val="75000"/>
                  </a:schemeClr>
                </a:solidFill>
              </a:defRPr>
            </a:lvl6pPr>
            <a:lvl7pPr marL="2743200" indent="0">
              <a:buNone/>
              <a:defRPr lang="pl-PL" sz="1600">
                <a:solidFill>
                  <a:schemeClr val="tx1">
                    <a:tint val="75000"/>
                  </a:schemeClr>
                </a:solidFill>
              </a:defRPr>
            </a:lvl7pPr>
            <a:lvl8pPr marL="3200400" indent="0">
              <a:buNone/>
              <a:defRPr lang="pl-PL" sz="1600">
                <a:solidFill>
                  <a:schemeClr val="tx1">
                    <a:tint val="75000"/>
                  </a:schemeClr>
                </a:solidFill>
              </a:defRPr>
            </a:lvl8pPr>
            <a:lvl9pPr marL="3657600" indent="0">
              <a:buNone/>
              <a:defRPr lang="pl-PL" sz="1600">
                <a:solidFill>
                  <a:schemeClr val="tx1">
                    <a:tint val="75000"/>
                  </a:schemeClr>
                </a:solidFill>
              </a:defRPr>
            </a:lvl9pPr>
          </a:lstStyle>
          <a:p>
            <a:pPr lvl="0" rtl="0"/>
            <a:r>
              <a:rPr lang="pl-PL"/>
              <a:t>Kliknij, aby edytować style wzorca tekstu</a:t>
            </a:r>
          </a:p>
        </p:txBody>
      </p:sp>
      <p:sp>
        <p:nvSpPr>
          <p:cNvPr id="12" name="Prostokąt 11">
            <a:extLst>
              <a:ext uri="{FF2B5EF4-FFF2-40B4-BE49-F238E27FC236}">
                <a16:creationId xmlns:a16="http://schemas.microsoft.com/office/drawing/2014/main" id="{42E7004C-CFEF-6E88-A3C1-60FBC7F8CD13}"/>
              </a:ext>
            </a:extLst>
          </p:cNvPr>
          <p:cNvSpPr/>
          <p:nvPr userDrawn="1"/>
        </p:nvSpPr>
        <p:spPr>
          <a:xfrm>
            <a:off x="8048624" y="4293195"/>
            <a:ext cx="409575" cy="883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stStyle>
          <a:p>
            <a:pPr algn="ctr" rtl="0"/>
            <a:endParaRPr lang="pl-PL" dirty="0"/>
          </a:p>
        </p:txBody>
      </p:sp>
    </p:spTree>
    <p:extLst>
      <p:ext uri="{BB962C8B-B14F-4D97-AF65-F5344CB8AC3E}">
        <p14:creationId xmlns:p14="http://schemas.microsoft.com/office/powerpoint/2010/main" val="340031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ytuł i zawartość 2">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CD97974-B93C-4C96-B3F6-F69E3D6DE6CA}"/>
              </a:ext>
            </a:extLst>
          </p:cNvPr>
          <p:cNvSpPr>
            <a:spLocks noGrp="1"/>
          </p:cNvSpPr>
          <p:nvPr>
            <p:ph type="title"/>
          </p:nvPr>
        </p:nvSpPr>
        <p:spPr>
          <a:xfrm>
            <a:off x="1295399" y="609600"/>
            <a:ext cx="10058400" cy="914400"/>
          </a:xfrm>
        </p:spPr>
        <p:txBody>
          <a:bodyPr rtlCol="0"/>
          <a:lstStyle>
            <a:lvl1pPr>
              <a:defRPr lang="pl-PL" spc="300"/>
            </a:lvl1pPr>
          </a:lstStyle>
          <a:p>
            <a:pPr rtl="0"/>
            <a:r>
              <a:rPr lang="pl-PL"/>
              <a:t>Kliknij, aby edytować styl</a:t>
            </a:r>
          </a:p>
        </p:txBody>
      </p:sp>
      <p:sp>
        <p:nvSpPr>
          <p:cNvPr id="3" name="Zawartość — symbol zastępczy 2">
            <a:extLst>
              <a:ext uri="{FF2B5EF4-FFF2-40B4-BE49-F238E27FC236}">
                <a16:creationId xmlns:a16="http://schemas.microsoft.com/office/drawing/2014/main" id="{8A6FC6F2-80B4-49A7-9448-33FE2DF0E967}"/>
              </a:ext>
            </a:extLst>
          </p:cNvPr>
          <p:cNvSpPr>
            <a:spLocks noGrp="1"/>
          </p:cNvSpPr>
          <p:nvPr>
            <p:ph idx="1"/>
          </p:nvPr>
        </p:nvSpPr>
        <p:spPr>
          <a:xfrm>
            <a:off x="1295400" y="1855945"/>
            <a:ext cx="9820656" cy="4352544"/>
          </a:xfrm>
        </p:spPr>
        <p:txBody>
          <a:bodyPr rtlCol="0"/>
          <a:lstStyle>
            <a:lvl1pPr>
              <a:defRPr lang="pl-PL" spc="0" baseline="0"/>
            </a:lvl1pPr>
            <a:lvl2pPr>
              <a:defRPr lang="pl-PL" spc="0" baseline="0"/>
            </a:lvl2pPr>
            <a:lvl3pPr>
              <a:defRPr lang="pl-PL" spc="0" baseline="0"/>
            </a:lvl3pPr>
            <a:lvl4pPr>
              <a:defRPr lang="pl-PL" spc="0" baseline="0"/>
            </a:lvl4pPr>
            <a:lvl5pPr>
              <a:defRPr lang="pl-PL" spc="0" baseline="0"/>
            </a:lvl5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lang="pl-PL" dirty="0"/>
          </a:p>
        </p:txBody>
      </p:sp>
      <p:sp>
        <p:nvSpPr>
          <p:cNvPr id="6" name="Pole tekstowe 5">
            <a:extLst>
              <a:ext uri="{FF2B5EF4-FFF2-40B4-BE49-F238E27FC236}">
                <a16:creationId xmlns:a16="http://schemas.microsoft.com/office/drawing/2014/main" id="{D17F99EA-AB5F-24F3-D971-2B9BDE3B4F3C}"/>
              </a:ext>
            </a:extLst>
          </p:cNvPr>
          <p:cNvSpPr txBox="1"/>
          <p:nvPr userDrawn="1"/>
        </p:nvSpPr>
        <p:spPr>
          <a:xfrm>
            <a:off x="641838" y="5547946"/>
            <a:ext cx="184731" cy="369332"/>
          </a:xfrm>
          <a:prstGeom prst="rect">
            <a:avLst/>
          </a:prstGeom>
          <a:noFill/>
        </p:spPr>
        <p:txBody>
          <a:bodyPr wrap="none" rtlCol="0">
            <a:spAutoFit/>
          </a:bodyPr>
          <a:lstStyle>
            <a:defPPr>
              <a:defRPr lang="pl-PL"/>
            </a:defPPr>
          </a:lstStyle>
          <a:p>
            <a:pPr rtl="0"/>
            <a:endParaRPr lang="pl-PL" dirty="0"/>
          </a:p>
        </p:txBody>
      </p:sp>
      <p:sp>
        <p:nvSpPr>
          <p:cNvPr id="9" name="Numer slajdu — symbol zastępczy 8">
            <a:extLst>
              <a:ext uri="{FF2B5EF4-FFF2-40B4-BE49-F238E27FC236}">
                <a16:creationId xmlns:a16="http://schemas.microsoft.com/office/drawing/2014/main" id="{969BB099-33E8-8B24-7E54-70E7457A1C7B}"/>
              </a:ext>
            </a:extLst>
          </p:cNvPr>
          <p:cNvSpPr>
            <a:spLocks noGrp="1"/>
          </p:cNvSpPr>
          <p:nvPr>
            <p:ph type="sldNum" sz="quarter" idx="11"/>
          </p:nvPr>
        </p:nvSpPr>
        <p:spPr/>
        <p:txBody>
          <a:bodyPr rtlCol="0"/>
          <a:lstStyle>
            <a:defPPr>
              <a:defRPr lang="pl-PL"/>
            </a:defPPr>
          </a:lstStyle>
          <a:p>
            <a:pPr rtl="0"/>
            <a:fld id="{75DF2D63-3FF5-D547-96B9-BE9CCD1ABA58}" type="slidenum">
              <a:rPr lang="pl-PL" smtClean="0"/>
              <a:t>‹#›</a:t>
            </a:fld>
            <a:endParaRPr lang="pl-PL" dirty="0"/>
          </a:p>
        </p:txBody>
      </p:sp>
      <p:sp>
        <p:nvSpPr>
          <p:cNvPr id="10" name="Stopka — symbol zastępczy 9">
            <a:extLst>
              <a:ext uri="{FF2B5EF4-FFF2-40B4-BE49-F238E27FC236}">
                <a16:creationId xmlns:a16="http://schemas.microsoft.com/office/drawing/2014/main" id="{1E607086-83FC-E680-56CD-FD986ACF5B7E}"/>
              </a:ext>
            </a:extLst>
          </p:cNvPr>
          <p:cNvSpPr>
            <a:spLocks noGrp="1"/>
          </p:cNvSpPr>
          <p:nvPr>
            <p:ph type="ftr" sz="quarter" idx="12"/>
          </p:nvPr>
        </p:nvSpPr>
        <p:spPr/>
        <p:txBody>
          <a:bodyPr rtlCol="0"/>
          <a:lstStyle>
            <a:defPPr>
              <a:defRPr lang="pl-PL"/>
            </a:defPPr>
          </a:lstStyle>
          <a:p>
            <a:pPr rtl="0"/>
            <a:r>
              <a:rPr lang="pl-PL"/>
              <a:t>tytuł prezentacji</a:t>
            </a:r>
          </a:p>
        </p:txBody>
      </p:sp>
    </p:spTree>
    <p:extLst>
      <p:ext uri="{BB962C8B-B14F-4D97-AF65-F5344CB8AC3E}">
        <p14:creationId xmlns:p14="http://schemas.microsoft.com/office/powerpoint/2010/main" val="1521339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ytuł i zawartość 3">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CD97974-B93C-4C96-B3F6-F69E3D6DE6CA}"/>
              </a:ext>
            </a:extLst>
          </p:cNvPr>
          <p:cNvSpPr>
            <a:spLocks noGrp="1"/>
          </p:cNvSpPr>
          <p:nvPr>
            <p:ph type="title"/>
          </p:nvPr>
        </p:nvSpPr>
        <p:spPr>
          <a:xfrm>
            <a:off x="1188720" y="609600"/>
            <a:ext cx="9829800" cy="914400"/>
          </a:xfrm>
        </p:spPr>
        <p:txBody>
          <a:bodyPr rtlCol="0"/>
          <a:lstStyle>
            <a:lvl1pPr algn="ctr">
              <a:defRPr lang="pl-PL" spc="300"/>
            </a:lvl1pPr>
          </a:lstStyle>
          <a:p>
            <a:pPr rtl="0"/>
            <a:r>
              <a:rPr lang="pl-PL"/>
              <a:t>Kliknij, aby edytować styl</a:t>
            </a:r>
          </a:p>
        </p:txBody>
      </p:sp>
      <p:sp>
        <p:nvSpPr>
          <p:cNvPr id="3" name="Zawartość — symbol zastępczy 2">
            <a:extLst>
              <a:ext uri="{FF2B5EF4-FFF2-40B4-BE49-F238E27FC236}">
                <a16:creationId xmlns:a16="http://schemas.microsoft.com/office/drawing/2014/main" id="{8A6FC6F2-80B4-49A7-9448-33FE2DF0E967}"/>
              </a:ext>
            </a:extLst>
          </p:cNvPr>
          <p:cNvSpPr>
            <a:spLocks noGrp="1"/>
          </p:cNvSpPr>
          <p:nvPr>
            <p:ph idx="1"/>
          </p:nvPr>
        </p:nvSpPr>
        <p:spPr>
          <a:xfrm>
            <a:off x="1188720" y="1746504"/>
            <a:ext cx="9829800" cy="4352544"/>
          </a:xfrm>
        </p:spPr>
        <p:txBody>
          <a:bodyPr rtlCol="0"/>
          <a:lstStyle>
            <a:lvl1pPr>
              <a:defRPr lang="pl-PL" spc="0" baseline="0"/>
            </a:lvl1pPr>
            <a:lvl2pPr>
              <a:defRPr lang="pl-PL" spc="0" baseline="0"/>
            </a:lvl2pPr>
            <a:lvl3pPr>
              <a:defRPr lang="pl-PL" spc="0" baseline="0"/>
            </a:lvl3pPr>
            <a:lvl4pPr>
              <a:defRPr lang="pl-PL" spc="0" baseline="0"/>
            </a:lvl4pPr>
            <a:lvl5pPr>
              <a:defRPr lang="pl-PL" spc="0" baseline="0"/>
            </a:lvl5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lang="pl-PL" dirty="0"/>
          </a:p>
        </p:txBody>
      </p:sp>
      <p:sp>
        <p:nvSpPr>
          <p:cNvPr id="6" name="Pole tekstowe 5">
            <a:extLst>
              <a:ext uri="{FF2B5EF4-FFF2-40B4-BE49-F238E27FC236}">
                <a16:creationId xmlns:a16="http://schemas.microsoft.com/office/drawing/2014/main" id="{D17F99EA-AB5F-24F3-D971-2B9BDE3B4F3C}"/>
              </a:ext>
            </a:extLst>
          </p:cNvPr>
          <p:cNvSpPr txBox="1"/>
          <p:nvPr userDrawn="1"/>
        </p:nvSpPr>
        <p:spPr>
          <a:xfrm>
            <a:off x="641838" y="5547946"/>
            <a:ext cx="184731" cy="369332"/>
          </a:xfrm>
          <a:prstGeom prst="rect">
            <a:avLst/>
          </a:prstGeom>
          <a:noFill/>
        </p:spPr>
        <p:txBody>
          <a:bodyPr wrap="none" rtlCol="0">
            <a:spAutoFit/>
          </a:bodyPr>
          <a:lstStyle>
            <a:defPPr>
              <a:defRPr lang="pl-PL"/>
            </a:defPPr>
          </a:lstStyle>
          <a:p>
            <a:pPr rtl="0"/>
            <a:endParaRPr lang="pl-PL" dirty="0"/>
          </a:p>
        </p:txBody>
      </p:sp>
      <p:sp>
        <p:nvSpPr>
          <p:cNvPr id="9" name="Numer slajdu — symbol zastępczy 8">
            <a:extLst>
              <a:ext uri="{FF2B5EF4-FFF2-40B4-BE49-F238E27FC236}">
                <a16:creationId xmlns:a16="http://schemas.microsoft.com/office/drawing/2014/main" id="{969BB099-33E8-8B24-7E54-70E7457A1C7B}"/>
              </a:ext>
            </a:extLst>
          </p:cNvPr>
          <p:cNvSpPr>
            <a:spLocks noGrp="1"/>
          </p:cNvSpPr>
          <p:nvPr>
            <p:ph type="sldNum" sz="quarter" idx="11"/>
          </p:nvPr>
        </p:nvSpPr>
        <p:spPr/>
        <p:txBody>
          <a:bodyPr rtlCol="0"/>
          <a:lstStyle>
            <a:defPPr>
              <a:defRPr lang="pl-PL"/>
            </a:defPPr>
          </a:lstStyle>
          <a:p>
            <a:pPr rtl="0"/>
            <a:fld id="{75DF2D63-3FF5-D547-96B9-BE9CCD1ABA58}" type="slidenum">
              <a:rPr lang="pl-PL" smtClean="0"/>
              <a:t>‹#›</a:t>
            </a:fld>
            <a:endParaRPr lang="pl-PL" dirty="0"/>
          </a:p>
        </p:txBody>
      </p:sp>
      <p:sp>
        <p:nvSpPr>
          <p:cNvPr id="10" name="Stopka — symbol zastępczy 9">
            <a:extLst>
              <a:ext uri="{FF2B5EF4-FFF2-40B4-BE49-F238E27FC236}">
                <a16:creationId xmlns:a16="http://schemas.microsoft.com/office/drawing/2014/main" id="{1E607086-83FC-E680-56CD-FD986ACF5B7E}"/>
              </a:ext>
            </a:extLst>
          </p:cNvPr>
          <p:cNvSpPr>
            <a:spLocks noGrp="1"/>
          </p:cNvSpPr>
          <p:nvPr>
            <p:ph type="ftr" sz="quarter" idx="12"/>
          </p:nvPr>
        </p:nvSpPr>
        <p:spPr/>
        <p:txBody>
          <a:bodyPr rtlCol="0"/>
          <a:lstStyle>
            <a:defPPr>
              <a:defRPr lang="pl-PL"/>
            </a:defPPr>
          </a:lstStyle>
          <a:p>
            <a:pPr rtl="0"/>
            <a:r>
              <a:rPr lang="pl-PL"/>
              <a:t>tytuł prezentacji</a:t>
            </a:r>
          </a:p>
        </p:txBody>
      </p:sp>
    </p:spTree>
    <p:extLst>
      <p:ext uri="{BB962C8B-B14F-4D97-AF65-F5344CB8AC3E}">
        <p14:creationId xmlns:p14="http://schemas.microsoft.com/office/powerpoint/2010/main" val="1641840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ytat">
    <p:spTree>
      <p:nvGrpSpPr>
        <p:cNvPr id="1" name=""/>
        <p:cNvGrpSpPr/>
        <p:nvPr/>
      </p:nvGrpSpPr>
      <p:grpSpPr>
        <a:xfrm>
          <a:off x="0" y="0"/>
          <a:ext cx="0" cy="0"/>
          <a:chOff x="0" y="0"/>
          <a:chExt cx="0" cy="0"/>
        </a:xfrm>
      </p:grpSpPr>
      <p:sp>
        <p:nvSpPr>
          <p:cNvPr id="6" name="Pole tekstowe 5">
            <a:extLst>
              <a:ext uri="{FF2B5EF4-FFF2-40B4-BE49-F238E27FC236}">
                <a16:creationId xmlns:a16="http://schemas.microsoft.com/office/drawing/2014/main" id="{D17F99EA-AB5F-24F3-D971-2B9BDE3B4F3C}"/>
              </a:ext>
            </a:extLst>
          </p:cNvPr>
          <p:cNvSpPr txBox="1"/>
          <p:nvPr userDrawn="1"/>
        </p:nvSpPr>
        <p:spPr>
          <a:xfrm>
            <a:off x="641838" y="5547946"/>
            <a:ext cx="184731" cy="369332"/>
          </a:xfrm>
          <a:prstGeom prst="rect">
            <a:avLst/>
          </a:prstGeom>
          <a:noFill/>
        </p:spPr>
        <p:txBody>
          <a:bodyPr wrap="none" rtlCol="0">
            <a:spAutoFit/>
          </a:bodyPr>
          <a:lstStyle>
            <a:defPPr>
              <a:defRPr lang="pl-PL"/>
            </a:defPPr>
          </a:lstStyle>
          <a:p>
            <a:pPr rtl="0"/>
            <a:endParaRPr lang="pl-PL" dirty="0"/>
          </a:p>
        </p:txBody>
      </p:sp>
      <p:sp>
        <p:nvSpPr>
          <p:cNvPr id="9" name="Numer slajdu — symbol zastępczy 8">
            <a:extLst>
              <a:ext uri="{FF2B5EF4-FFF2-40B4-BE49-F238E27FC236}">
                <a16:creationId xmlns:a16="http://schemas.microsoft.com/office/drawing/2014/main" id="{969BB099-33E8-8B24-7E54-70E7457A1C7B}"/>
              </a:ext>
            </a:extLst>
          </p:cNvPr>
          <p:cNvSpPr>
            <a:spLocks noGrp="1"/>
          </p:cNvSpPr>
          <p:nvPr>
            <p:ph type="sldNum" sz="quarter" idx="11"/>
          </p:nvPr>
        </p:nvSpPr>
        <p:spPr/>
        <p:txBody>
          <a:bodyPr rtlCol="0"/>
          <a:lstStyle>
            <a:defPPr>
              <a:defRPr lang="pl-PL"/>
            </a:defPPr>
          </a:lstStyle>
          <a:p>
            <a:pPr rtl="0"/>
            <a:fld id="{75DF2D63-3FF5-D547-96B9-BE9CCD1ABA58}" type="slidenum">
              <a:rPr lang="pl-PL" smtClean="0"/>
              <a:t>‹#›</a:t>
            </a:fld>
            <a:endParaRPr lang="pl-PL" dirty="0"/>
          </a:p>
        </p:txBody>
      </p:sp>
      <p:sp>
        <p:nvSpPr>
          <p:cNvPr id="10" name="Stopka — symbol zastępczy 9">
            <a:extLst>
              <a:ext uri="{FF2B5EF4-FFF2-40B4-BE49-F238E27FC236}">
                <a16:creationId xmlns:a16="http://schemas.microsoft.com/office/drawing/2014/main" id="{1E607086-83FC-E680-56CD-FD986ACF5B7E}"/>
              </a:ext>
            </a:extLst>
          </p:cNvPr>
          <p:cNvSpPr>
            <a:spLocks noGrp="1"/>
          </p:cNvSpPr>
          <p:nvPr>
            <p:ph type="ftr" sz="quarter" idx="12"/>
          </p:nvPr>
        </p:nvSpPr>
        <p:spPr/>
        <p:txBody>
          <a:bodyPr rtlCol="0"/>
          <a:lstStyle>
            <a:defPPr>
              <a:defRPr lang="pl-PL"/>
            </a:defPPr>
          </a:lstStyle>
          <a:p>
            <a:pPr rtl="0"/>
            <a:r>
              <a:rPr lang="pl-PL"/>
              <a:t>tytuł prezentacji</a:t>
            </a:r>
          </a:p>
        </p:txBody>
      </p:sp>
      <p:sp>
        <p:nvSpPr>
          <p:cNvPr id="5" name="Obraz — symbol zastępczy 4">
            <a:extLst>
              <a:ext uri="{FF2B5EF4-FFF2-40B4-BE49-F238E27FC236}">
                <a16:creationId xmlns:a16="http://schemas.microsoft.com/office/drawing/2014/main" id="{B7811310-A21F-0BFB-8198-22EDFCF9F45B}"/>
              </a:ext>
            </a:extLst>
          </p:cNvPr>
          <p:cNvSpPr>
            <a:spLocks noGrp="1"/>
          </p:cNvSpPr>
          <p:nvPr>
            <p:ph type="pic" sz="quarter" idx="10"/>
          </p:nvPr>
        </p:nvSpPr>
        <p:spPr>
          <a:xfrm>
            <a:off x="5370576" y="658368"/>
            <a:ext cx="6821424" cy="3346704"/>
          </a:xfrm>
          <a:prstGeom prst="rect">
            <a:avLst/>
          </a:prstGeom>
        </p:spPr>
        <p:txBody>
          <a:bodyPr wrap="square" rtlCol="0">
            <a:noAutofit/>
          </a:bodyPr>
          <a:lstStyle>
            <a:defPPr>
              <a:defRPr lang="pl-PL"/>
            </a:defPPr>
          </a:lstStyle>
          <a:p>
            <a:pPr rtl="0"/>
            <a:r>
              <a:rPr lang="pl-PL"/>
              <a:t>Kliknij ikonę, aby dodać obraz</a:t>
            </a:r>
            <a:endParaRPr lang="pl-PL" dirty="0"/>
          </a:p>
        </p:txBody>
      </p:sp>
      <p:cxnSp>
        <p:nvCxnSpPr>
          <p:cNvPr id="7" name="Łącznik prosty 6">
            <a:extLst>
              <a:ext uri="{FF2B5EF4-FFF2-40B4-BE49-F238E27FC236}">
                <a16:creationId xmlns:a16="http://schemas.microsoft.com/office/drawing/2014/main" id="{A73D2EFC-F14F-5508-06EE-4E5B5C535E16}"/>
              </a:ext>
            </a:extLst>
          </p:cNvPr>
          <p:cNvCxnSpPr>
            <a:cxnSpLocks/>
          </p:cNvCxnSpPr>
          <p:nvPr userDrawn="1"/>
        </p:nvCxnSpPr>
        <p:spPr>
          <a:xfrm>
            <a:off x="1819102" y="5548842"/>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Podtytuł 2">
            <a:extLst>
              <a:ext uri="{FF2B5EF4-FFF2-40B4-BE49-F238E27FC236}">
                <a16:creationId xmlns:a16="http://schemas.microsoft.com/office/drawing/2014/main" id="{28A6ACFB-D620-056D-1C62-903C5FBCEBCF}"/>
              </a:ext>
            </a:extLst>
          </p:cNvPr>
          <p:cNvSpPr>
            <a:spLocks noGrp="1"/>
          </p:cNvSpPr>
          <p:nvPr>
            <p:ph type="subTitle" idx="1"/>
          </p:nvPr>
        </p:nvSpPr>
        <p:spPr>
          <a:xfrm>
            <a:off x="1819656" y="5943600"/>
            <a:ext cx="4809744" cy="256032"/>
          </a:xfrm>
        </p:spPr>
        <p:txBody>
          <a:bodyPr rtlCol="0"/>
          <a:lstStyle>
            <a:lvl1pPr marL="0" indent="0" algn="l">
              <a:buNone/>
              <a:defRPr lang="pl-PL" sz="2000" cap="all" spc="200" baseline="0">
                <a:latin typeface="+mj-lt"/>
              </a:defRPr>
            </a:lvl1pPr>
            <a:lvl2pPr marL="457200" indent="0" algn="ctr">
              <a:buNone/>
              <a:defRPr lang="pl-PL" sz="2000"/>
            </a:lvl2pPr>
            <a:lvl3pPr marL="914400" indent="0" algn="ctr">
              <a:buNone/>
              <a:defRPr lang="pl-PL" sz="1800"/>
            </a:lvl3pPr>
            <a:lvl4pPr marL="1371600" indent="0" algn="ctr">
              <a:buNone/>
              <a:defRPr lang="pl-PL" sz="1600"/>
            </a:lvl4pPr>
            <a:lvl5pPr marL="1828800" indent="0" algn="ctr">
              <a:buNone/>
              <a:defRPr lang="pl-PL" sz="1600"/>
            </a:lvl5pPr>
            <a:lvl6pPr marL="2286000" indent="0" algn="ctr">
              <a:buNone/>
              <a:defRPr lang="pl-PL" sz="1600"/>
            </a:lvl6pPr>
            <a:lvl7pPr marL="2743200" indent="0" algn="ctr">
              <a:buNone/>
              <a:defRPr lang="pl-PL" sz="1600"/>
            </a:lvl7pPr>
            <a:lvl8pPr marL="3200400" indent="0" algn="ctr">
              <a:buNone/>
              <a:defRPr lang="pl-PL" sz="1600"/>
            </a:lvl8pPr>
            <a:lvl9pPr marL="3657600" indent="0" algn="ctr">
              <a:buNone/>
              <a:defRPr lang="pl-PL" sz="1600"/>
            </a:lvl9pPr>
          </a:lstStyle>
          <a:p>
            <a:pPr rtl="0"/>
            <a:r>
              <a:rPr lang="pl-PL"/>
              <a:t>Kliknij, aby edytować styl wzorca podtytułu</a:t>
            </a:r>
            <a:endParaRPr lang="pl-PL" dirty="0"/>
          </a:p>
        </p:txBody>
      </p:sp>
      <p:sp>
        <p:nvSpPr>
          <p:cNvPr id="2" name="Tytuł 1">
            <a:extLst>
              <a:ext uri="{FF2B5EF4-FFF2-40B4-BE49-F238E27FC236}">
                <a16:creationId xmlns:a16="http://schemas.microsoft.com/office/drawing/2014/main" id="{3CD97974-B93C-4C96-B3F6-F69E3D6DE6CA}"/>
              </a:ext>
            </a:extLst>
          </p:cNvPr>
          <p:cNvSpPr>
            <a:spLocks noGrp="1"/>
          </p:cNvSpPr>
          <p:nvPr>
            <p:ph type="title"/>
          </p:nvPr>
        </p:nvSpPr>
        <p:spPr>
          <a:xfrm>
            <a:off x="1819656" y="2459736"/>
            <a:ext cx="5157216" cy="2670048"/>
          </a:xfrm>
        </p:spPr>
        <p:txBody>
          <a:bodyPr rtlCol="0" anchor="b"/>
          <a:lstStyle>
            <a:lvl1pPr algn="l">
              <a:lnSpc>
                <a:spcPts val="5200"/>
              </a:lnSpc>
              <a:defRPr lang="pl-PL" sz="3600" spc="0" baseline="0">
                <a:latin typeface="Calibri Light" panose="020F0302020204030204" pitchFamily="34" charset="0"/>
                <a:cs typeface="Calibri Light" panose="020F0302020204030204" pitchFamily="34" charset="0"/>
              </a:defRPr>
            </a:lvl1pPr>
          </a:lstStyle>
          <a:p>
            <a:pPr rtl="0"/>
            <a:r>
              <a:rPr lang="pl-PL"/>
              <a:t>Kliknij, aby edytować styl</a:t>
            </a:r>
            <a:endParaRPr lang="pl-PL" dirty="0"/>
          </a:p>
        </p:txBody>
      </p:sp>
    </p:spTree>
    <p:extLst>
      <p:ext uri="{BB962C8B-B14F-4D97-AF65-F5344CB8AC3E}">
        <p14:creationId xmlns:p14="http://schemas.microsoft.com/office/powerpoint/2010/main" val="340618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Zespół x4">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783ED19-9B5E-8852-24D6-62401816CBB7}"/>
              </a:ext>
            </a:extLst>
          </p:cNvPr>
          <p:cNvSpPr>
            <a:spLocks noGrp="1"/>
          </p:cNvSpPr>
          <p:nvPr>
            <p:ph type="title"/>
          </p:nvPr>
        </p:nvSpPr>
        <p:spPr>
          <a:xfrm>
            <a:off x="1097280" y="609600"/>
            <a:ext cx="10021824" cy="539496"/>
          </a:xfrm>
        </p:spPr>
        <p:txBody>
          <a:bodyPr rtlCol="0"/>
          <a:lstStyle>
            <a:lvl1pPr algn="ctr">
              <a:defRPr lang="pl-PL"/>
            </a:lvl1pPr>
          </a:lstStyle>
          <a:p>
            <a:pPr rtl="0"/>
            <a:r>
              <a:rPr lang="pl-PL"/>
              <a:t>Kliknij, aby edytować styl</a:t>
            </a:r>
          </a:p>
        </p:txBody>
      </p:sp>
      <p:sp>
        <p:nvSpPr>
          <p:cNvPr id="3" name="Numer slajdu — symbol zastępczy 2">
            <a:extLst>
              <a:ext uri="{FF2B5EF4-FFF2-40B4-BE49-F238E27FC236}">
                <a16:creationId xmlns:a16="http://schemas.microsoft.com/office/drawing/2014/main" id="{4307A8A0-5009-A086-A6AE-542CA4684892}"/>
              </a:ext>
            </a:extLst>
          </p:cNvPr>
          <p:cNvSpPr>
            <a:spLocks noGrp="1"/>
          </p:cNvSpPr>
          <p:nvPr>
            <p:ph type="sldNum" sz="quarter" idx="10"/>
          </p:nvPr>
        </p:nvSpPr>
        <p:spPr/>
        <p:txBody>
          <a:bodyPr rtlCol="0"/>
          <a:lstStyle>
            <a:defPPr>
              <a:defRPr lang="pl-PL"/>
            </a:defPPr>
          </a:lstStyle>
          <a:p>
            <a:pPr rtl="0"/>
            <a:fld id="{75DF2D63-3FF5-D547-96B9-BE9CCD1ABA58}" type="slidenum">
              <a:rPr lang="pl-PL" smtClean="0"/>
              <a:pPr/>
              <a:t>‹#›</a:t>
            </a:fld>
            <a:endParaRPr lang="pl-PL" dirty="0"/>
          </a:p>
        </p:txBody>
      </p:sp>
      <p:sp>
        <p:nvSpPr>
          <p:cNvPr id="4" name="Stopka — symbol zastępczy 3">
            <a:extLst>
              <a:ext uri="{FF2B5EF4-FFF2-40B4-BE49-F238E27FC236}">
                <a16:creationId xmlns:a16="http://schemas.microsoft.com/office/drawing/2014/main" id="{56746F73-AB2D-A55B-67FD-85A2F20D50E8}"/>
              </a:ext>
            </a:extLst>
          </p:cNvPr>
          <p:cNvSpPr>
            <a:spLocks noGrp="1"/>
          </p:cNvSpPr>
          <p:nvPr>
            <p:ph type="ftr" sz="quarter" idx="11"/>
          </p:nvPr>
        </p:nvSpPr>
        <p:spPr/>
        <p:txBody>
          <a:bodyPr rtlCol="0"/>
          <a:lstStyle>
            <a:defPPr>
              <a:defRPr lang="pl-PL"/>
            </a:defPPr>
          </a:lstStyle>
          <a:p>
            <a:pPr rtl="0"/>
            <a:r>
              <a:rPr lang="pl-PL"/>
              <a:t>tytuł prezentacji</a:t>
            </a:r>
          </a:p>
        </p:txBody>
      </p:sp>
      <p:sp>
        <p:nvSpPr>
          <p:cNvPr id="5" name="Obraz — symbol zastępczy 8">
            <a:extLst>
              <a:ext uri="{FF2B5EF4-FFF2-40B4-BE49-F238E27FC236}">
                <a16:creationId xmlns:a16="http://schemas.microsoft.com/office/drawing/2014/main" id="{6F01F221-54DA-6EF2-D9DE-2B9A7AB60B1C}"/>
              </a:ext>
            </a:extLst>
          </p:cNvPr>
          <p:cNvSpPr>
            <a:spLocks noGrp="1"/>
          </p:cNvSpPr>
          <p:nvPr>
            <p:ph type="pic" sz="quarter" idx="12"/>
          </p:nvPr>
        </p:nvSpPr>
        <p:spPr>
          <a:xfrm>
            <a:off x="1298448" y="2441448"/>
            <a:ext cx="1828800" cy="1828800"/>
          </a:xfrm>
          <a:prstGeom prst="ellipse">
            <a:avLst/>
          </a:prstGeom>
        </p:spPr>
        <p:txBody>
          <a:bodyPr rtlCol="0" anchor="ctr">
            <a:noAutofit/>
          </a:bodyPr>
          <a:lstStyle>
            <a:lvl1pPr marL="0" indent="0" algn="ctr">
              <a:buNone/>
              <a:defRPr lang="pl-PL" sz="1600"/>
            </a:lvl1pPr>
          </a:lstStyle>
          <a:p>
            <a:pPr rtl="0"/>
            <a:r>
              <a:rPr lang="pl-PL"/>
              <a:t>Kliknij ikonę, aby dodać obraz</a:t>
            </a:r>
            <a:endParaRPr lang="pl-PL" dirty="0"/>
          </a:p>
        </p:txBody>
      </p:sp>
      <p:sp>
        <p:nvSpPr>
          <p:cNvPr id="6" name="Obraz — symbol zastępczy 8">
            <a:extLst>
              <a:ext uri="{FF2B5EF4-FFF2-40B4-BE49-F238E27FC236}">
                <a16:creationId xmlns:a16="http://schemas.microsoft.com/office/drawing/2014/main" id="{9BEECCD2-A0EF-0622-7377-A2BAE978656E}"/>
              </a:ext>
            </a:extLst>
          </p:cNvPr>
          <p:cNvSpPr>
            <a:spLocks noGrp="1"/>
          </p:cNvSpPr>
          <p:nvPr>
            <p:ph type="pic" sz="quarter" idx="13"/>
          </p:nvPr>
        </p:nvSpPr>
        <p:spPr>
          <a:xfrm>
            <a:off x="3886200" y="2441448"/>
            <a:ext cx="1828800" cy="1828800"/>
          </a:xfrm>
          <a:prstGeom prst="ellipse">
            <a:avLst/>
          </a:prstGeom>
        </p:spPr>
        <p:txBody>
          <a:bodyPr rtlCol="0" anchor="ctr">
            <a:noAutofit/>
          </a:bodyPr>
          <a:lstStyle>
            <a:lvl1pPr marL="0" indent="0" algn="ctr">
              <a:buNone/>
              <a:defRPr lang="pl-PL" sz="1600"/>
            </a:lvl1pPr>
          </a:lstStyle>
          <a:p>
            <a:pPr rtl="0"/>
            <a:r>
              <a:rPr lang="pl-PL"/>
              <a:t>Kliknij ikonę, aby dodać obraz</a:t>
            </a:r>
            <a:endParaRPr lang="pl-PL" dirty="0"/>
          </a:p>
        </p:txBody>
      </p:sp>
      <p:sp>
        <p:nvSpPr>
          <p:cNvPr id="7" name="Obraz — symbol zastępczy 8">
            <a:extLst>
              <a:ext uri="{FF2B5EF4-FFF2-40B4-BE49-F238E27FC236}">
                <a16:creationId xmlns:a16="http://schemas.microsoft.com/office/drawing/2014/main" id="{DDD9A982-D940-ADB7-F949-B3898D1984E6}"/>
              </a:ext>
            </a:extLst>
          </p:cNvPr>
          <p:cNvSpPr>
            <a:spLocks noGrp="1"/>
          </p:cNvSpPr>
          <p:nvPr>
            <p:ph type="pic" sz="quarter" idx="14"/>
          </p:nvPr>
        </p:nvSpPr>
        <p:spPr>
          <a:xfrm>
            <a:off x="6473952" y="2441448"/>
            <a:ext cx="1828800" cy="1828800"/>
          </a:xfrm>
          <a:prstGeom prst="ellipse">
            <a:avLst/>
          </a:prstGeom>
        </p:spPr>
        <p:txBody>
          <a:bodyPr rtlCol="0" anchor="ctr">
            <a:noAutofit/>
          </a:bodyPr>
          <a:lstStyle>
            <a:lvl1pPr marL="0" indent="0" algn="ctr">
              <a:buNone/>
              <a:defRPr lang="pl-PL" sz="1600"/>
            </a:lvl1pPr>
          </a:lstStyle>
          <a:p>
            <a:pPr rtl="0"/>
            <a:r>
              <a:rPr lang="pl-PL"/>
              <a:t>Kliknij ikonę, aby dodać obraz</a:t>
            </a:r>
            <a:endParaRPr lang="pl-PL" dirty="0"/>
          </a:p>
        </p:txBody>
      </p:sp>
      <p:sp>
        <p:nvSpPr>
          <p:cNvPr id="8" name="Obraz — symbol zastępczy 8">
            <a:extLst>
              <a:ext uri="{FF2B5EF4-FFF2-40B4-BE49-F238E27FC236}">
                <a16:creationId xmlns:a16="http://schemas.microsoft.com/office/drawing/2014/main" id="{492630AD-4FA0-C5D3-DC29-AE0E67CB6CAA}"/>
              </a:ext>
            </a:extLst>
          </p:cNvPr>
          <p:cNvSpPr>
            <a:spLocks noGrp="1"/>
          </p:cNvSpPr>
          <p:nvPr>
            <p:ph type="pic" sz="quarter" idx="15"/>
          </p:nvPr>
        </p:nvSpPr>
        <p:spPr>
          <a:xfrm>
            <a:off x="9034272" y="2441448"/>
            <a:ext cx="1828800" cy="1828800"/>
          </a:xfrm>
          <a:prstGeom prst="ellipse">
            <a:avLst/>
          </a:prstGeom>
        </p:spPr>
        <p:txBody>
          <a:bodyPr rtlCol="0" anchor="ctr">
            <a:noAutofit/>
          </a:bodyPr>
          <a:lstStyle>
            <a:lvl1pPr marL="0" indent="0" algn="ctr">
              <a:buNone/>
              <a:defRPr lang="pl-PL" sz="1600"/>
            </a:lvl1pPr>
          </a:lstStyle>
          <a:p>
            <a:pPr rtl="0"/>
            <a:r>
              <a:rPr lang="pl-PL"/>
              <a:t>Kliknij ikonę, aby dodać obraz</a:t>
            </a:r>
            <a:endParaRPr lang="pl-PL" dirty="0"/>
          </a:p>
        </p:txBody>
      </p:sp>
      <p:sp>
        <p:nvSpPr>
          <p:cNvPr id="9" name="Tekst — symbol zastępczy 13">
            <a:extLst>
              <a:ext uri="{FF2B5EF4-FFF2-40B4-BE49-F238E27FC236}">
                <a16:creationId xmlns:a16="http://schemas.microsoft.com/office/drawing/2014/main" id="{AA3DDCC3-9231-434E-A1D1-8A078DE7BF10}"/>
              </a:ext>
            </a:extLst>
          </p:cNvPr>
          <p:cNvSpPr>
            <a:spLocks noGrp="1"/>
          </p:cNvSpPr>
          <p:nvPr>
            <p:ph type="body" sz="quarter" idx="16"/>
          </p:nvPr>
        </p:nvSpPr>
        <p:spPr>
          <a:xfrm>
            <a:off x="1298448" y="4974336"/>
            <a:ext cx="1828800" cy="539496"/>
          </a:xfrm>
        </p:spPr>
        <p:txBody>
          <a:bodyPr lIns="0" tIns="0" rIns="0" bIns="0" rtlCol="0" anchor="b">
            <a:noAutofit/>
          </a:bodyPr>
          <a:lstStyle>
            <a:lvl1pPr marL="0" indent="0" algn="ctr">
              <a:lnSpc>
                <a:spcPct val="100000"/>
              </a:lnSpc>
              <a:spcBef>
                <a:spcPts val="0"/>
              </a:spcBef>
              <a:buNone/>
              <a:defRPr lang="pl-PL" sz="1400" b="0" cap="all" spc="200" baseline="0">
                <a:solidFill>
                  <a:schemeClr val="tx1"/>
                </a:solidFill>
                <a:latin typeface="+mj-lt"/>
              </a:defRPr>
            </a:lvl1pPr>
          </a:lstStyle>
          <a:p>
            <a:pPr lvl="0" rtl="0"/>
            <a:r>
              <a:rPr lang="pl-PL"/>
              <a:t>Kliknij, aby edytować style wzorca tekstu</a:t>
            </a:r>
          </a:p>
        </p:txBody>
      </p:sp>
      <p:sp>
        <p:nvSpPr>
          <p:cNvPr id="10" name="Tekst — symbol zastępczy 13">
            <a:extLst>
              <a:ext uri="{FF2B5EF4-FFF2-40B4-BE49-F238E27FC236}">
                <a16:creationId xmlns:a16="http://schemas.microsoft.com/office/drawing/2014/main" id="{970A1046-F88C-E11E-0E2E-A7F3AEDB3A26}"/>
              </a:ext>
            </a:extLst>
          </p:cNvPr>
          <p:cNvSpPr>
            <a:spLocks noGrp="1"/>
          </p:cNvSpPr>
          <p:nvPr>
            <p:ph type="body" sz="quarter" idx="17"/>
          </p:nvPr>
        </p:nvSpPr>
        <p:spPr>
          <a:xfrm>
            <a:off x="1298448" y="5596128"/>
            <a:ext cx="1828800" cy="347472"/>
          </a:xfrm>
        </p:spPr>
        <p:txBody>
          <a:bodyPr lIns="0" tIns="0" rIns="0" bIns="0" rtlCol="0" anchor="t">
            <a:noAutofit/>
          </a:bodyPr>
          <a:lstStyle>
            <a:lvl1pPr marL="0" indent="0" algn="ctr">
              <a:lnSpc>
                <a:spcPct val="100000"/>
              </a:lnSpc>
              <a:spcBef>
                <a:spcPts val="0"/>
              </a:spcBef>
              <a:buNone/>
              <a:defRPr lang="pl-PL" sz="1400" b="0">
                <a:solidFill>
                  <a:schemeClr val="tx1"/>
                </a:solidFill>
                <a:latin typeface="Calibri Light" panose="020F0302020204030204" pitchFamily="34" charset="0"/>
                <a:cs typeface="Calibri Light" panose="020F0302020204030204" pitchFamily="34" charset="0"/>
              </a:defRPr>
            </a:lvl1pPr>
          </a:lstStyle>
          <a:p>
            <a:pPr lvl="0" rtl="0"/>
            <a:r>
              <a:rPr lang="pl-PL"/>
              <a:t>Kliknij, aby edytować style wzorca tekstu</a:t>
            </a:r>
          </a:p>
        </p:txBody>
      </p:sp>
      <p:sp>
        <p:nvSpPr>
          <p:cNvPr id="11" name="Tekst — symbol zastępczy 13">
            <a:extLst>
              <a:ext uri="{FF2B5EF4-FFF2-40B4-BE49-F238E27FC236}">
                <a16:creationId xmlns:a16="http://schemas.microsoft.com/office/drawing/2014/main" id="{BF27FC0A-1C34-6BFF-806A-6911C16F2184}"/>
              </a:ext>
            </a:extLst>
          </p:cNvPr>
          <p:cNvSpPr>
            <a:spLocks noGrp="1"/>
          </p:cNvSpPr>
          <p:nvPr>
            <p:ph type="body" sz="quarter" idx="18"/>
          </p:nvPr>
        </p:nvSpPr>
        <p:spPr>
          <a:xfrm>
            <a:off x="3886200" y="4974336"/>
            <a:ext cx="1828800" cy="539496"/>
          </a:xfrm>
        </p:spPr>
        <p:txBody>
          <a:bodyPr lIns="0" tIns="0" rIns="0" bIns="0" rtlCol="0" anchor="b">
            <a:noAutofit/>
          </a:bodyPr>
          <a:lstStyle>
            <a:lvl1pPr marL="0" indent="0" algn="ctr">
              <a:lnSpc>
                <a:spcPct val="100000"/>
              </a:lnSpc>
              <a:spcBef>
                <a:spcPts val="0"/>
              </a:spcBef>
              <a:buNone/>
              <a:defRPr lang="pl-PL" sz="1400" b="0" cap="all" spc="200" baseline="0">
                <a:solidFill>
                  <a:schemeClr val="tx1"/>
                </a:solidFill>
                <a:latin typeface="+mj-lt"/>
              </a:defRPr>
            </a:lvl1pPr>
          </a:lstStyle>
          <a:p>
            <a:pPr lvl="0" rtl="0"/>
            <a:r>
              <a:rPr lang="pl-PL"/>
              <a:t>Kliknij, aby edytować style wzorca tekstu</a:t>
            </a:r>
          </a:p>
        </p:txBody>
      </p:sp>
      <p:sp>
        <p:nvSpPr>
          <p:cNvPr id="12" name="Tekst — symbol zastępczy 13">
            <a:extLst>
              <a:ext uri="{FF2B5EF4-FFF2-40B4-BE49-F238E27FC236}">
                <a16:creationId xmlns:a16="http://schemas.microsoft.com/office/drawing/2014/main" id="{EF94CC5A-0B90-D0D3-CF42-2A9B86331729}"/>
              </a:ext>
            </a:extLst>
          </p:cNvPr>
          <p:cNvSpPr>
            <a:spLocks noGrp="1"/>
          </p:cNvSpPr>
          <p:nvPr>
            <p:ph type="body" sz="quarter" idx="19"/>
          </p:nvPr>
        </p:nvSpPr>
        <p:spPr>
          <a:xfrm>
            <a:off x="3886200" y="5596128"/>
            <a:ext cx="1828800" cy="347472"/>
          </a:xfrm>
        </p:spPr>
        <p:txBody>
          <a:bodyPr lIns="0" tIns="0" rIns="0" bIns="0" rtlCol="0" anchor="t">
            <a:noAutofit/>
          </a:bodyPr>
          <a:lstStyle>
            <a:lvl1pPr marL="0" indent="0" algn="ctr">
              <a:lnSpc>
                <a:spcPct val="100000"/>
              </a:lnSpc>
              <a:spcBef>
                <a:spcPts val="0"/>
              </a:spcBef>
              <a:buNone/>
              <a:defRPr lang="pl-PL" sz="1400" b="0">
                <a:solidFill>
                  <a:schemeClr val="tx1"/>
                </a:solidFill>
                <a:latin typeface="Calibri Light" panose="020F0302020204030204" pitchFamily="34" charset="0"/>
                <a:cs typeface="Calibri Light" panose="020F0302020204030204" pitchFamily="34" charset="0"/>
              </a:defRPr>
            </a:lvl1pPr>
          </a:lstStyle>
          <a:p>
            <a:pPr lvl="0" rtl="0"/>
            <a:r>
              <a:rPr lang="pl-PL"/>
              <a:t>Kliknij, aby edytować style wzorca tekstu</a:t>
            </a:r>
          </a:p>
        </p:txBody>
      </p:sp>
      <p:sp>
        <p:nvSpPr>
          <p:cNvPr id="13" name="Tekst — symbol zastępczy 13">
            <a:extLst>
              <a:ext uri="{FF2B5EF4-FFF2-40B4-BE49-F238E27FC236}">
                <a16:creationId xmlns:a16="http://schemas.microsoft.com/office/drawing/2014/main" id="{8E685B28-FC51-9FE8-2F7E-C8255BD75945}"/>
              </a:ext>
            </a:extLst>
          </p:cNvPr>
          <p:cNvSpPr>
            <a:spLocks noGrp="1"/>
          </p:cNvSpPr>
          <p:nvPr>
            <p:ph type="body" sz="quarter" idx="20"/>
          </p:nvPr>
        </p:nvSpPr>
        <p:spPr>
          <a:xfrm>
            <a:off x="6473952" y="4974336"/>
            <a:ext cx="1828800" cy="539496"/>
          </a:xfrm>
        </p:spPr>
        <p:txBody>
          <a:bodyPr lIns="0" tIns="0" rIns="0" bIns="0" rtlCol="0" anchor="b">
            <a:noAutofit/>
          </a:bodyPr>
          <a:lstStyle>
            <a:lvl1pPr marL="0" indent="0" algn="ctr">
              <a:lnSpc>
                <a:spcPct val="100000"/>
              </a:lnSpc>
              <a:spcBef>
                <a:spcPts val="0"/>
              </a:spcBef>
              <a:buNone/>
              <a:defRPr lang="pl-PL" sz="1400" b="0" cap="all" spc="200" baseline="0">
                <a:solidFill>
                  <a:schemeClr val="tx1"/>
                </a:solidFill>
                <a:latin typeface="+mj-lt"/>
              </a:defRPr>
            </a:lvl1pPr>
          </a:lstStyle>
          <a:p>
            <a:pPr lvl="0" rtl="0"/>
            <a:r>
              <a:rPr lang="pl-PL"/>
              <a:t>Kliknij, aby edytować style wzorca tekstu</a:t>
            </a:r>
          </a:p>
        </p:txBody>
      </p:sp>
      <p:sp>
        <p:nvSpPr>
          <p:cNvPr id="14" name="Tekst — symbol zastępczy 13">
            <a:extLst>
              <a:ext uri="{FF2B5EF4-FFF2-40B4-BE49-F238E27FC236}">
                <a16:creationId xmlns:a16="http://schemas.microsoft.com/office/drawing/2014/main" id="{B472F1E6-DAE5-AE6D-F688-575FC243CD0C}"/>
              </a:ext>
            </a:extLst>
          </p:cNvPr>
          <p:cNvSpPr>
            <a:spLocks noGrp="1"/>
          </p:cNvSpPr>
          <p:nvPr>
            <p:ph type="body" sz="quarter" idx="21"/>
          </p:nvPr>
        </p:nvSpPr>
        <p:spPr>
          <a:xfrm>
            <a:off x="6473952" y="5596128"/>
            <a:ext cx="1828800" cy="347472"/>
          </a:xfrm>
        </p:spPr>
        <p:txBody>
          <a:bodyPr lIns="0" tIns="0" rIns="0" bIns="0" rtlCol="0" anchor="t">
            <a:noAutofit/>
          </a:bodyPr>
          <a:lstStyle>
            <a:lvl1pPr marL="0" indent="0" algn="ctr">
              <a:lnSpc>
                <a:spcPct val="100000"/>
              </a:lnSpc>
              <a:spcBef>
                <a:spcPts val="0"/>
              </a:spcBef>
              <a:buNone/>
              <a:defRPr lang="pl-PL" sz="1400" b="0">
                <a:solidFill>
                  <a:schemeClr val="tx1"/>
                </a:solidFill>
                <a:latin typeface="Calibri Light" panose="020F0302020204030204" pitchFamily="34" charset="0"/>
                <a:cs typeface="Calibri Light" panose="020F0302020204030204" pitchFamily="34" charset="0"/>
              </a:defRPr>
            </a:lvl1pPr>
          </a:lstStyle>
          <a:p>
            <a:pPr lvl="0" rtl="0"/>
            <a:r>
              <a:rPr lang="pl-PL"/>
              <a:t>Kliknij, aby edytować style wzorca tekstu</a:t>
            </a:r>
          </a:p>
        </p:txBody>
      </p:sp>
      <p:sp>
        <p:nvSpPr>
          <p:cNvPr id="15" name="Tekst — symbol zastępczy 13">
            <a:extLst>
              <a:ext uri="{FF2B5EF4-FFF2-40B4-BE49-F238E27FC236}">
                <a16:creationId xmlns:a16="http://schemas.microsoft.com/office/drawing/2014/main" id="{7138E486-F729-AEC8-0C2D-44FA21EDC617}"/>
              </a:ext>
            </a:extLst>
          </p:cNvPr>
          <p:cNvSpPr>
            <a:spLocks noGrp="1"/>
          </p:cNvSpPr>
          <p:nvPr>
            <p:ph type="body" sz="quarter" idx="22"/>
          </p:nvPr>
        </p:nvSpPr>
        <p:spPr>
          <a:xfrm>
            <a:off x="9070848" y="4974336"/>
            <a:ext cx="1828800" cy="539496"/>
          </a:xfrm>
        </p:spPr>
        <p:txBody>
          <a:bodyPr lIns="0" tIns="0" rIns="0" bIns="0" rtlCol="0" anchor="b">
            <a:noAutofit/>
          </a:bodyPr>
          <a:lstStyle>
            <a:lvl1pPr marL="0" indent="0" algn="ctr">
              <a:lnSpc>
                <a:spcPct val="100000"/>
              </a:lnSpc>
              <a:spcBef>
                <a:spcPts val="0"/>
              </a:spcBef>
              <a:buNone/>
              <a:defRPr lang="pl-PL" sz="1400" b="0" cap="all" spc="200" baseline="0">
                <a:solidFill>
                  <a:schemeClr val="tx1"/>
                </a:solidFill>
                <a:latin typeface="+mj-lt"/>
              </a:defRPr>
            </a:lvl1pPr>
          </a:lstStyle>
          <a:p>
            <a:pPr lvl="0" rtl="0"/>
            <a:r>
              <a:rPr lang="pl-PL"/>
              <a:t>Kliknij, aby edytować style wzorca tekstu</a:t>
            </a:r>
          </a:p>
        </p:txBody>
      </p:sp>
      <p:sp>
        <p:nvSpPr>
          <p:cNvPr id="16" name="Tekst — symbol zastępczy 13">
            <a:extLst>
              <a:ext uri="{FF2B5EF4-FFF2-40B4-BE49-F238E27FC236}">
                <a16:creationId xmlns:a16="http://schemas.microsoft.com/office/drawing/2014/main" id="{0F182FA8-4DA0-527F-89C3-96D9A996F2C7}"/>
              </a:ext>
            </a:extLst>
          </p:cNvPr>
          <p:cNvSpPr>
            <a:spLocks noGrp="1"/>
          </p:cNvSpPr>
          <p:nvPr>
            <p:ph type="body" sz="quarter" idx="23"/>
          </p:nvPr>
        </p:nvSpPr>
        <p:spPr>
          <a:xfrm>
            <a:off x="9070848" y="5596128"/>
            <a:ext cx="1828800" cy="347472"/>
          </a:xfrm>
        </p:spPr>
        <p:txBody>
          <a:bodyPr lIns="0" tIns="0" rIns="0" bIns="0" rtlCol="0" anchor="t">
            <a:noAutofit/>
          </a:bodyPr>
          <a:lstStyle>
            <a:lvl1pPr marL="0" indent="0" algn="ctr">
              <a:lnSpc>
                <a:spcPct val="100000"/>
              </a:lnSpc>
              <a:spcBef>
                <a:spcPts val="0"/>
              </a:spcBef>
              <a:buNone/>
              <a:defRPr lang="pl-PL" sz="1400" b="0">
                <a:solidFill>
                  <a:schemeClr val="tx1"/>
                </a:solidFill>
                <a:latin typeface="Calibri Light" panose="020F0302020204030204" pitchFamily="34" charset="0"/>
                <a:cs typeface="Calibri Light" panose="020F0302020204030204" pitchFamily="34" charset="0"/>
              </a:defRPr>
            </a:lvl1pPr>
          </a:lstStyle>
          <a:p>
            <a:pPr lvl="0" rtl="0"/>
            <a:r>
              <a:rPr lang="pl-PL"/>
              <a:t>Kliknij, aby edytować style wzorca tekstu</a:t>
            </a:r>
          </a:p>
        </p:txBody>
      </p:sp>
      <p:cxnSp>
        <p:nvCxnSpPr>
          <p:cNvPr id="18" name="Łącznik prosty 17">
            <a:extLst>
              <a:ext uri="{FF2B5EF4-FFF2-40B4-BE49-F238E27FC236}">
                <a16:creationId xmlns:a16="http://schemas.microsoft.com/office/drawing/2014/main" id="{B6E73E07-0346-2BA8-44BC-6CB3BDEAAA99}"/>
              </a:ext>
            </a:extLst>
          </p:cNvPr>
          <p:cNvCxnSpPr>
            <a:cxnSpLocks/>
          </p:cNvCxnSpPr>
          <p:nvPr userDrawn="1"/>
        </p:nvCxnSpPr>
        <p:spPr>
          <a:xfrm>
            <a:off x="4592478" y="4688743"/>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Łącznik prosty 18">
            <a:extLst>
              <a:ext uri="{FF2B5EF4-FFF2-40B4-BE49-F238E27FC236}">
                <a16:creationId xmlns:a16="http://schemas.microsoft.com/office/drawing/2014/main" id="{56E62977-27C7-5882-6A33-75257911D09A}"/>
              </a:ext>
            </a:extLst>
          </p:cNvPr>
          <p:cNvCxnSpPr>
            <a:cxnSpLocks/>
          </p:cNvCxnSpPr>
          <p:nvPr userDrawn="1"/>
        </p:nvCxnSpPr>
        <p:spPr>
          <a:xfrm>
            <a:off x="2004720" y="4688743"/>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Łącznik prosty 19">
            <a:extLst>
              <a:ext uri="{FF2B5EF4-FFF2-40B4-BE49-F238E27FC236}">
                <a16:creationId xmlns:a16="http://schemas.microsoft.com/office/drawing/2014/main" id="{E705476C-2972-A423-7282-BABA9AAB32E6}"/>
              </a:ext>
            </a:extLst>
          </p:cNvPr>
          <p:cNvCxnSpPr>
            <a:cxnSpLocks/>
          </p:cNvCxnSpPr>
          <p:nvPr userDrawn="1"/>
        </p:nvCxnSpPr>
        <p:spPr>
          <a:xfrm>
            <a:off x="9737699" y="4688743"/>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Łącznik prosty 20">
            <a:extLst>
              <a:ext uri="{FF2B5EF4-FFF2-40B4-BE49-F238E27FC236}">
                <a16:creationId xmlns:a16="http://schemas.microsoft.com/office/drawing/2014/main" id="{DE0D781B-3CB4-A523-427F-3D444B28E60E}"/>
              </a:ext>
            </a:extLst>
          </p:cNvPr>
          <p:cNvCxnSpPr>
            <a:cxnSpLocks/>
          </p:cNvCxnSpPr>
          <p:nvPr userDrawn="1"/>
        </p:nvCxnSpPr>
        <p:spPr>
          <a:xfrm>
            <a:off x="7183278" y="4688743"/>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8048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espół x8">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783ED19-9B5E-8852-24D6-62401816CBB7}"/>
              </a:ext>
            </a:extLst>
          </p:cNvPr>
          <p:cNvSpPr>
            <a:spLocks noGrp="1"/>
          </p:cNvSpPr>
          <p:nvPr>
            <p:ph type="title"/>
          </p:nvPr>
        </p:nvSpPr>
        <p:spPr>
          <a:xfrm>
            <a:off x="1097280" y="609600"/>
            <a:ext cx="10332720" cy="539496"/>
          </a:xfrm>
        </p:spPr>
        <p:txBody>
          <a:bodyPr rtlCol="0"/>
          <a:lstStyle>
            <a:lvl1pPr algn="ctr">
              <a:defRPr lang="pl-PL"/>
            </a:lvl1pPr>
          </a:lstStyle>
          <a:p>
            <a:pPr rtl="0"/>
            <a:r>
              <a:rPr lang="pl-PL"/>
              <a:t>Kliknij, aby edytować styl</a:t>
            </a:r>
            <a:endParaRPr lang="pl-PL" dirty="0"/>
          </a:p>
        </p:txBody>
      </p:sp>
      <p:sp>
        <p:nvSpPr>
          <p:cNvPr id="3" name="Numer slajdu — symbol zastępczy 2">
            <a:extLst>
              <a:ext uri="{FF2B5EF4-FFF2-40B4-BE49-F238E27FC236}">
                <a16:creationId xmlns:a16="http://schemas.microsoft.com/office/drawing/2014/main" id="{4307A8A0-5009-A086-A6AE-542CA4684892}"/>
              </a:ext>
            </a:extLst>
          </p:cNvPr>
          <p:cNvSpPr>
            <a:spLocks noGrp="1"/>
          </p:cNvSpPr>
          <p:nvPr>
            <p:ph type="sldNum" sz="quarter" idx="10"/>
          </p:nvPr>
        </p:nvSpPr>
        <p:spPr/>
        <p:txBody>
          <a:bodyPr rtlCol="0"/>
          <a:lstStyle>
            <a:defPPr>
              <a:defRPr lang="pl-PL"/>
            </a:defPPr>
          </a:lstStyle>
          <a:p>
            <a:pPr rtl="0"/>
            <a:fld id="{75DF2D63-3FF5-D547-96B9-BE9CCD1ABA58}" type="slidenum">
              <a:rPr lang="pl-PL" smtClean="0"/>
              <a:pPr/>
              <a:t>‹#›</a:t>
            </a:fld>
            <a:endParaRPr lang="pl-PL" dirty="0"/>
          </a:p>
        </p:txBody>
      </p:sp>
      <p:sp>
        <p:nvSpPr>
          <p:cNvPr id="4" name="Stopka — symbol zastępczy 3">
            <a:extLst>
              <a:ext uri="{FF2B5EF4-FFF2-40B4-BE49-F238E27FC236}">
                <a16:creationId xmlns:a16="http://schemas.microsoft.com/office/drawing/2014/main" id="{56746F73-AB2D-A55B-67FD-85A2F20D50E8}"/>
              </a:ext>
            </a:extLst>
          </p:cNvPr>
          <p:cNvSpPr>
            <a:spLocks noGrp="1"/>
          </p:cNvSpPr>
          <p:nvPr>
            <p:ph type="ftr" sz="quarter" idx="11"/>
          </p:nvPr>
        </p:nvSpPr>
        <p:spPr/>
        <p:txBody>
          <a:bodyPr rtlCol="0"/>
          <a:lstStyle>
            <a:defPPr>
              <a:defRPr lang="pl-PL"/>
            </a:defPPr>
          </a:lstStyle>
          <a:p>
            <a:pPr rtl="0"/>
            <a:r>
              <a:rPr lang="pl-PL"/>
              <a:t>tytuł prezentacji</a:t>
            </a:r>
          </a:p>
        </p:txBody>
      </p:sp>
      <p:sp>
        <p:nvSpPr>
          <p:cNvPr id="5" name="Obraz — symbol zastępczy 8">
            <a:extLst>
              <a:ext uri="{FF2B5EF4-FFF2-40B4-BE49-F238E27FC236}">
                <a16:creationId xmlns:a16="http://schemas.microsoft.com/office/drawing/2014/main" id="{6F01F221-54DA-6EF2-D9DE-2B9A7AB60B1C}"/>
              </a:ext>
            </a:extLst>
          </p:cNvPr>
          <p:cNvSpPr>
            <a:spLocks noGrp="1"/>
          </p:cNvSpPr>
          <p:nvPr>
            <p:ph type="pic" sz="quarter" idx="12"/>
          </p:nvPr>
        </p:nvSpPr>
        <p:spPr>
          <a:xfrm>
            <a:off x="1636776" y="1755648"/>
            <a:ext cx="1143000" cy="1143000"/>
          </a:xfrm>
          <a:prstGeom prst="ellipse">
            <a:avLst/>
          </a:prstGeom>
        </p:spPr>
        <p:txBody>
          <a:bodyPr rtlCol="0" anchor="ctr">
            <a:noAutofit/>
          </a:bodyPr>
          <a:lstStyle>
            <a:lvl1pPr marL="0" indent="0" algn="ctr">
              <a:buNone/>
              <a:defRPr lang="pl-PL" sz="1600"/>
            </a:lvl1pPr>
          </a:lstStyle>
          <a:p>
            <a:pPr rtl="0"/>
            <a:r>
              <a:rPr lang="pl-PL"/>
              <a:t>Kliknij ikonę, aby dodać obraz</a:t>
            </a:r>
            <a:endParaRPr lang="pl-PL" dirty="0"/>
          </a:p>
        </p:txBody>
      </p:sp>
      <p:sp>
        <p:nvSpPr>
          <p:cNvPr id="6" name="Obraz — symbol zastępczy 8">
            <a:extLst>
              <a:ext uri="{FF2B5EF4-FFF2-40B4-BE49-F238E27FC236}">
                <a16:creationId xmlns:a16="http://schemas.microsoft.com/office/drawing/2014/main" id="{9BEECCD2-A0EF-0622-7377-A2BAE978656E}"/>
              </a:ext>
            </a:extLst>
          </p:cNvPr>
          <p:cNvSpPr>
            <a:spLocks noGrp="1"/>
          </p:cNvSpPr>
          <p:nvPr>
            <p:ph type="pic" sz="quarter" idx="13"/>
          </p:nvPr>
        </p:nvSpPr>
        <p:spPr>
          <a:xfrm>
            <a:off x="4224528" y="1755648"/>
            <a:ext cx="1143000" cy="1143000"/>
          </a:xfrm>
          <a:prstGeom prst="ellipse">
            <a:avLst/>
          </a:prstGeom>
        </p:spPr>
        <p:txBody>
          <a:bodyPr rtlCol="0" anchor="ctr">
            <a:noAutofit/>
          </a:bodyPr>
          <a:lstStyle>
            <a:lvl1pPr marL="0" indent="0" algn="ctr">
              <a:buNone/>
              <a:defRPr lang="pl-PL" sz="1600"/>
            </a:lvl1pPr>
          </a:lstStyle>
          <a:p>
            <a:pPr rtl="0"/>
            <a:r>
              <a:rPr lang="pl-PL"/>
              <a:t>Kliknij ikonę, aby dodać obraz</a:t>
            </a:r>
            <a:endParaRPr lang="pl-PL" dirty="0"/>
          </a:p>
        </p:txBody>
      </p:sp>
      <p:sp>
        <p:nvSpPr>
          <p:cNvPr id="7" name="Obraz — symbol zastępczy 8">
            <a:extLst>
              <a:ext uri="{FF2B5EF4-FFF2-40B4-BE49-F238E27FC236}">
                <a16:creationId xmlns:a16="http://schemas.microsoft.com/office/drawing/2014/main" id="{DDD9A982-D940-ADB7-F949-B3898D1984E6}"/>
              </a:ext>
            </a:extLst>
          </p:cNvPr>
          <p:cNvSpPr>
            <a:spLocks noGrp="1"/>
          </p:cNvSpPr>
          <p:nvPr>
            <p:ph type="pic" sz="quarter" idx="14"/>
          </p:nvPr>
        </p:nvSpPr>
        <p:spPr>
          <a:xfrm>
            <a:off x="6848856" y="1755648"/>
            <a:ext cx="1143000" cy="1143000"/>
          </a:xfrm>
          <a:prstGeom prst="ellipse">
            <a:avLst/>
          </a:prstGeom>
        </p:spPr>
        <p:txBody>
          <a:bodyPr rtlCol="0" anchor="ctr">
            <a:noAutofit/>
          </a:bodyPr>
          <a:lstStyle>
            <a:lvl1pPr marL="0" indent="0" algn="ctr">
              <a:buNone/>
              <a:defRPr lang="pl-PL" sz="1600"/>
            </a:lvl1pPr>
          </a:lstStyle>
          <a:p>
            <a:pPr rtl="0"/>
            <a:r>
              <a:rPr lang="pl-PL"/>
              <a:t>Kliknij ikonę, aby dodać obraz</a:t>
            </a:r>
            <a:endParaRPr lang="pl-PL" dirty="0"/>
          </a:p>
        </p:txBody>
      </p:sp>
      <p:sp>
        <p:nvSpPr>
          <p:cNvPr id="8" name="Obraz — symbol zastępczy 8">
            <a:extLst>
              <a:ext uri="{FF2B5EF4-FFF2-40B4-BE49-F238E27FC236}">
                <a16:creationId xmlns:a16="http://schemas.microsoft.com/office/drawing/2014/main" id="{492630AD-4FA0-C5D3-DC29-AE0E67CB6CAA}"/>
              </a:ext>
            </a:extLst>
          </p:cNvPr>
          <p:cNvSpPr>
            <a:spLocks noGrp="1"/>
          </p:cNvSpPr>
          <p:nvPr>
            <p:ph type="pic" sz="quarter" idx="15"/>
          </p:nvPr>
        </p:nvSpPr>
        <p:spPr>
          <a:xfrm>
            <a:off x="9381744" y="1755648"/>
            <a:ext cx="1143000" cy="1143000"/>
          </a:xfrm>
          <a:prstGeom prst="ellipse">
            <a:avLst/>
          </a:prstGeom>
        </p:spPr>
        <p:txBody>
          <a:bodyPr rtlCol="0" anchor="ctr">
            <a:noAutofit/>
          </a:bodyPr>
          <a:lstStyle>
            <a:lvl1pPr marL="0" indent="0" algn="ctr">
              <a:buNone/>
              <a:defRPr lang="pl-PL" sz="1600"/>
            </a:lvl1pPr>
          </a:lstStyle>
          <a:p>
            <a:pPr rtl="0"/>
            <a:r>
              <a:rPr lang="pl-PL"/>
              <a:t>Kliknij ikonę, aby dodać obraz</a:t>
            </a:r>
            <a:endParaRPr lang="pl-PL" dirty="0"/>
          </a:p>
        </p:txBody>
      </p:sp>
      <p:sp>
        <p:nvSpPr>
          <p:cNvPr id="9" name="Tekst — symbol zastępczy 13">
            <a:extLst>
              <a:ext uri="{FF2B5EF4-FFF2-40B4-BE49-F238E27FC236}">
                <a16:creationId xmlns:a16="http://schemas.microsoft.com/office/drawing/2014/main" id="{AA3DDCC3-9231-434E-A1D1-8A078DE7BF10}"/>
              </a:ext>
            </a:extLst>
          </p:cNvPr>
          <p:cNvSpPr>
            <a:spLocks noGrp="1"/>
          </p:cNvSpPr>
          <p:nvPr>
            <p:ph type="body" sz="quarter" idx="16"/>
          </p:nvPr>
        </p:nvSpPr>
        <p:spPr>
          <a:xfrm>
            <a:off x="1298448" y="3300984"/>
            <a:ext cx="1828800" cy="411480"/>
          </a:xfrm>
        </p:spPr>
        <p:txBody>
          <a:bodyPr lIns="0" tIns="0" rIns="0" bIns="0" rtlCol="0" anchor="b">
            <a:noAutofit/>
          </a:bodyPr>
          <a:lstStyle>
            <a:lvl1pPr marL="0" indent="0" algn="ctr">
              <a:lnSpc>
                <a:spcPct val="100000"/>
              </a:lnSpc>
              <a:spcBef>
                <a:spcPts val="0"/>
              </a:spcBef>
              <a:buNone/>
              <a:defRPr lang="pl-PL" sz="1400" b="0" cap="all" spc="200" baseline="0">
                <a:solidFill>
                  <a:schemeClr val="tx1"/>
                </a:solidFill>
                <a:latin typeface="+mj-lt"/>
              </a:defRPr>
            </a:lvl1pPr>
          </a:lstStyle>
          <a:p>
            <a:pPr lvl="0" rtl="0"/>
            <a:r>
              <a:rPr lang="pl-PL"/>
              <a:t>Kliknij, aby edytować style wzorca tekstu</a:t>
            </a:r>
          </a:p>
        </p:txBody>
      </p:sp>
      <p:sp>
        <p:nvSpPr>
          <p:cNvPr id="10" name="Tekst — symbol zastępczy 13">
            <a:extLst>
              <a:ext uri="{FF2B5EF4-FFF2-40B4-BE49-F238E27FC236}">
                <a16:creationId xmlns:a16="http://schemas.microsoft.com/office/drawing/2014/main" id="{970A1046-F88C-E11E-0E2E-A7F3AEDB3A26}"/>
              </a:ext>
            </a:extLst>
          </p:cNvPr>
          <p:cNvSpPr>
            <a:spLocks noGrp="1"/>
          </p:cNvSpPr>
          <p:nvPr>
            <p:ph type="body" sz="quarter" idx="17"/>
          </p:nvPr>
        </p:nvSpPr>
        <p:spPr>
          <a:xfrm>
            <a:off x="1298448" y="3730752"/>
            <a:ext cx="1828800" cy="347472"/>
          </a:xfrm>
        </p:spPr>
        <p:txBody>
          <a:bodyPr lIns="0" tIns="0" rIns="0" bIns="0" rtlCol="0" anchor="t">
            <a:noAutofit/>
          </a:bodyPr>
          <a:lstStyle>
            <a:lvl1pPr marL="0" indent="0" algn="ctr">
              <a:lnSpc>
                <a:spcPct val="100000"/>
              </a:lnSpc>
              <a:spcBef>
                <a:spcPts val="0"/>
              </a:spcBef>
              <a:buNone/>
              <a:defRPr lang="pl-PL" sz="1200" b="0">
                <a:solidFill>
                  <a:schemeClr val="tx1"/>
                </a:solidFill>
                <a:latin typeface="Calibri Light" panose="020F0302020204030204" pitchFamily="34" charset="0"/>
                <a:cs typeface="Calibri Light" panose="020F0302020204030204" pitchFamily="34" charset="0"/>
              </a:defRPr>
            </a:lvl1pPr>
          </a:lstStyle>
          <a:p>
            <a:pPr lvl="0" rtl="0"/>
            <a:r>
              <a:rPr lang="pl-PL"/>
              <a:t>Kliknij, aby edytować style wzorca tekstu</a:t>
            </a:r>
          </a:p>
        </p:txBody>
      </p:sp>
      <p:sp>
        <p:nvSpPr>
          <p:cNvPr id="11" name="Tekst — symbol zastępczy 13">
            <a:extLst>
              <a:ext uri="{FF2B5EF4-FFF2-40B4-BE49-F238E27FC236}">
                <a16:creationId xmlns:a16="http://schemas.microsoft.com/office/drawing/2014/main" id="{BF27FC0A-1C34-6BFF-806A-6911C16F2184}"/>
              </a:ext>
            </a:extLst>
          </p:cNvPr>
          <p:cNvSpPr>
            <a:spLocks noGrp="1"/>
          </p:cNvSpPr>
          <p:nvPr>
            <p:ph type="body" sz="quarter" idx="18"/>
          </p:nvPr>
        </p:nvSpPr>
        <p:spPr>
          <a:xfrm>
            <a:off x="3886200" y="3300984"/>
            <a:ext cx="1828800" cy="411480"/>
          </a:xfrm>
        </p:spPr>
        <p:txBody>
          <a:bodyPr lIns="0" tIns="0" rIns="0" bIns="0" rtlCol="0" anchor="b">
            <a:noAutofit/>
          </a:bodyPr>
          <a:lstStyle>
            <a:lvl1pPr marL="0" indent="0" algn="ctr">
              <a:lnSpc>
                <a:spcPct val="100000"/>
              </a:lnSpc>
              <a:spcBef>
                <a:spcPts val="0"/>
              </a:spcBef>
              <a:buNone/>
              <a:defRPr lang="pl-PL" sz="1400" b="0" cap="all" spc="200" baseline="0">
                <a:solidFill>
                  <a:schemeClr val="tx1"/>
                </a:solidFill>
                <a:latin typeface="+mj-lt"/>
              </a:defRPr>
            </a:lvl1pPr>
          </a:lstStyle>
          <a:p>
            <a:pPr lvl="0" rtl="0"/>
            <a:r>
              <a:rPr lang="pl-PL"/>
              <a:t>Kliknij, aby edytować style wzorca tekstu</a:t>
            </a:r>
          </a:p>
        </p:txBody>
      </p:sp>
      <p:sp>
        <p:nvSpPr>
          <p:cNvPr id="12" name="Tekst — symbol zastępczy 13">
            <a:extLst>
              <a:ext uri="{FF2B5EF4-FFF2-40B4-BE49-F238E27FC236}">
                <a16:creationId xmlns:a16="http://schemas.microsoft.com/office/drawing/2014/main" id="{EF94CC5A-0B90-D0D3-CF42-2A9B86331729}"/>
              </a:ext>
            </a:extLst>
          </p:cNvPr>
          <p:cNvSpPr>
            <a:spLocks noGrp="1"/>
          </p:cNvSpPr>
          <p:nvPr>
            <p:ph type="body" sz="quarter" idx="19"/>
          </p:nvPr>
        </p:nvSpPr>
        <p:spPr>
          <a:xfrm>
            <a:off x="3886200" y="3730752"/>
            <a:ext cx="1828800" cy="347472"/>
          </a:xfrm>
        </p:spPr>
        <p:txBody>
          <a:bodyPr lIns="0" tIns="0" rIns="0" bIns="0" rtlCol="0" anchor="t">
            <a:noAutofit/>
          </a:bodyPr>
          <a:lstStyle>
            <a:lvl1pPr marL="0" indent="0" algn="ctr">
              <a:lnSpc>
                <a:spcPct val="100000"/>
              </a:lnSpc>
              <a:spcBef>
                <a:spcPts val="0"/>
              </a:spcBef>
              <a:buNone/>
              <a:defRPr lang="pl-PL" sz="1200" b="0">
                <a:solidFill>
                  <a:schemeClr val="tx1"/>
                </a:solidFill>
                <a:latin typeface="Calibri Light" panose="020F0302020204030204" pitchFamily="34" charset="0"/>
                <a:cs typeface="Calibri Light" panose="020F0302020204030204" pitchFamily="34" charset="0"/>
              </a:defRPr>
            </a:lvl1pPr>
          </a:lstStyle>
          <a:p>
            <a:pPr lvl="0" rtl="0"/>
            <a:r>
              <a:rPr lang="pl-PL"/>
              <a:t>Kliknij, aby edytować style wzorca tekstu</a:t>
            </a:r>
          </a:p>
        </p:txBody>
      </p:sp>
      <p:sp>
        <p:nvSpPr>
          <p:cNvPr id="13" name="Tekst — symbol zastępczy 13">
            <a:extLst>
              <a:ext uri="{FF2B5EF4-FFF2-40B4-BE49-F238E27FC236}">
                <a16:creationId xmlns:a16="http://schemas.microsoft.com/office/drawing/2014/main" id="{8E685B28-FC51-9FE8-2F7E-C8255BD75945}"/>
              </a:ext>
            </a:extLst>
          </p:cNvPr>
          <p:cNvSpPr>
            <a:spLocks noGrp="1"/>
          </p:cNvSpPr>
          <p:nvPr>
            <p:ph type="body" sz="quarter" idx="20"/>
          </p:nvPr>
        </p:nvSpPr>
        <p:spPr>
          <a:xfrm>
            <a:off x="6510528" y="3300984"/>
            <a:ext cx="1828800" cy="411480"/>
          </a:xfrm>
        </p:spPr>
        <p:txBody>
          <a:bodyPr lIns="0" tIns="0" rIns="0" bIns="0" rtlCol="0" anchor="b">
            <a:noAutofit/>
          </a:bodyPr>
          <a:lstStyle>
            <a:lvl1pPr marL="0" indent="0" algn="ctr">
              <a:lnSpc>
                <a:spcPct val="100000"/>
              </a:lnSpc>
              <a:spcBef>
                <a:spcPts val="0"/>
              </a:spcBef>
              <a:buNone/>
              <a:defRPr lang="pl-PL" sz="1400" b="0" cap="all" spc="200" baseline="0">
                <a:solidFill>
                  <a:schemeClr val="tx1"/>
                </a:solidFill>
                <a:latin typeface="+mj-lt"/>
              </a:defRPr>
            </a:lvl1pPr>
          </a:lstStyle>
          <a:p>
            <a:pPr lvl="0" rtl="0"/>
            <a:r>
              <a:rPr lang="pl-PL"/>
              <a:t>Kliknij, aby edytować style wzorca tekstu</a:t>
            </a:r>
          </a:p>
        </p:txBody>
      </p:sp>
      <p:sp>
        <p:nvSpPr>
          <p:cNvPr id="14" name="Tekst — symbol zastępczy 13">
            <a:extLst>
              <a:ext uri="{FF2B5EF4-FFF2-40B4-BE49-F238E27FC236}">
                <a16:creationId xmlns:a16="http://schemas.microsoft.com/office/drawing/2014/main" id="{B472F1E6-DAE5-AE6D-F688-575FC243CD0C}"/>
              </a:ext>
            </a:extLst>
          </p:cNvPr>
          <p:cNvSpPr>
            <a:spLocks noGrp="1"/>
          </p:cNvSpPr>
          <p:nvPr>
            <p:ph type="body" sz="quarter" idx="21"/>
          </p:nvPr>
        </p:nvSpPr>
        <p:spPr>
          <a:xfrm>
            <a:off x="6510528" y="3730752"/>
            <a:ext cx="1828800" cy="347472"/>
          </a:xfrm>
        </p:spPr>
        <p:txBody>
          <a:bodyPr lIns="0" tIns="0" rIns="0" bIns="0" rtlCol="0" anchor="t">
            <a:noAutofit/>
          </a:bodyPr>
          <a:lstStyle>
            <a:lvl1pPr marL="0" indent="0" algn="ctr">
              <a:lnSpc>
                <a:spcPct val="100000"/>
              </a:lnSpc>
              <a:spcBef>
                <a:spcPts val="0"/>
              </a:spcBef>
              <a:buNone/>
              <a:defRPr lang="pl-PL" sz="1200" b="0">
                <a:solidFill>
                  <a:schemeClr val="tx1"/>
                </a:solidFill>
                <a:latin typeface="Calibri Light" panose="020F0302020204030204" pitchFamily="34" charset="0"/>
                <a:cs typeface="Calibri Light" panose="020F0302020204030204" pitchFamily="34" charset="0"/>
              </a:defRPr>
            </a:lvl1pPr>
          </a:lstStyle>
          <a:p>
            <a:pPr lvl="0" rtl="0"/>
            <a:r>
              <a:rPr lang="pl-PL"/>
              <a:t>Kliknij, aby edytować style wzorca tekstu</a:t>
            </a:r>
          </a:p>
        </p:txBody>
      </p:sp>
      <p:sp>
        <p:nvSpPr>
          <p:cNvPr id="15" name="Tekst — symbol zastępczy 13">
            <a:extLst>
              <a:ext uri="{FF2B5EF4-FFF2-40B4-BE49-F238E27FC236}">
                <a16:creationId xmlns:a16="http://schemas.microsoft.com/office/drawing/2014/main" id="{7138E486-F729-AEC8-0C2D-44FA21EDC617}"/>
              </a:ext>
            </a:extLst>
          </p:cNvPr>
          <p:cNvSpPr>
            <a:spLocks noGrp="1"/>
          </p:cNvSpPr>
          <p:nvPr>
            <p:ph type="body" sz="quarter" idx="22"/>
          </p:nvPr>
        </p:nvSpPr>
        <p:spPr>
          <a:xfrm>
            <a:off x="9034272" y="3300984"/>
            <a:ext cx="1828800" cy="411480"/>
          </a:xfrm>
        </p:spPr>
        <p:txBody>
          <a:bodyPr lIns="0" tIns="0" rIns="0" bIns="0" rtlCol="0" anchor="b">
            <a:noAutofit/>
          </a:bodyPr>
          <a:lstStyle>
            <a:lvl1pPr marL="0" indent="0" algn="ctr">
              <a:lnSpc>
                <a:spcPct val="100000"/>
              </a:lnSpc>
              <a:spcBef>
                <a:spcPts val="0"/>
              </a:spcBef>
              <a:buNone/>
              <a:defRPr lang="pl-PL" sz="1400" b="0" cap="all" spc="200" baseline="0">
                <a:solidFill>
                  <a:schemeClr val="tx1"/>
                </a:solidFill>
                <a:latin typeface="+mj-lt"/>
              </a:defRPr>
            </a:lvl1pPr>
          </a:lstStyle>
          <a:p>
            <a:pPr lvl="0" rtl="0"/>
            <a:r>
              <a:rPr lang="pl-PL"/>
              <a:t>Kliknij, aby edytować style wzorca tekstu</a:t>
            </a:r>
          </a:p>
        </p:txBody>
      </p:sp>
      <p:sp>
        <p:nvSpPr>
          <p:cNvPr id="16" name="Tekst — symbol zastępczy 13">
            <a:extLst>
              <a:ext uri="{FF2B5EF4-FFF2-40B4-BE49-F238E27FC236}">
                <a16:creationId xmlns:a16="http://schemas.microsoft.com/office/drawing/2014/main" id="{0F182FA8-4DA0-527F-89C3-96D9A996F2C7}"/>
              </a:ext>
            </a:extLst>
          </p:cNvPr>
          <p:cNvSpPr>
            <a:spLocks noGrp="1"/>
          </p:cNvSpPr>
          <p:nvPr>
            <p:ph type="body" sz="quarter" idx="23"/>
          </p:nvPr>
        </p:nvSpPr>
        <p:spPr>
          <a:xfrm>
            <a:off x="9034272" y="3730752"/>
            <a:ext cx="1828800" cy="347472"/>
          </a:xfrm>
        </p:spPr>
        <p:txBody>
          <a:bodyPr lIns="0" tIns="0" rIns="0" bIns="0" rtlCol="0" anchor="t">
            <a:noAutofit/>
          </a:bodyPr>
          <a:lstStyle>
            <a:lvl1pPr marL="0" indent="0" algn="ctr">
              <a:lnSpc>
                <a:spcPct val="100000"/>
              </a:lnSpc>
              <a:spcBef>
                <a:spcPts val="0"/>
              </a:spcBef>
              <a:buNone/>
              <a:defRPr lang="pl-PL" sz="1200" b="0">
                <a:solidFill>
                  <a:schemeClr val="tx1"/>
                </a:solidFill>
                <a:latin typeface="Calibri Light" panose="020F0302020204030204" pitchFamily="34" charset="0"/>
                <a:cs typeface="Calibri Light" panose="020F0302020204030204" pitchFamily="34" charset="0"/>
              </a:defRPr>
            </a:lvl1pPr>
          </a:lstStyle>
          <a:p>
            <a:pPr lvl="0" rtl="0"/>
            <a:r>
              <a:rPr lang="pl-PL"/>
              <a:t>Kliknij, aby edytować style wzorca tekstu</a:t>
            </a:r>
          </a:p>
        </p:txBody>
      </p:sp>
      <p:cxnSp>
        <p:nvCxnSpPr>
          <p:cNvPr id="17" name="Łącznik prosty 16">
            <a:extLst>
              <a:ext uri="{FF2B5EF4-FFF2-40B4-BE49-F238E27FC236}">
                <a16:creationId xmlns:a16="http://schemas.microsoft.com/office/drawing/2014/main" id="{BF42A71B-2F05-7F67-85C0-0C5AA947983D}"/>
              </a:ext>
            </a:extLst>
          </p:cNvPr>
          <p:cNvCxnSpPr>
            <a:cxnSpLocks/>
          </p:cNvCxnSpPr>
          <p:nvPr userDrawn="1"/>
        </p:nvCxnSpPr>
        <p:spPr>
          <a:xfrm>
            <a:off x="4684061" y="3104299"/>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Łącznik prosty 17">
            <a:extLst>
              <a:ext uri="{FF2B5EF4-FFF2-40B4-BE49-F238E27FC236}">
                <a16:creationId xmlns:a16="http://schemas.microsoft.com/office/drawing/2014/main" id="{2BC25395-CA95-6040-8ED6-C7D8A2E16C49}"/>
              </a:ext>
            </a:extLst>
          </p:cNvPr>
          <p:cNvCxnSpPr>
            <a:cxnSpLocks/>
          </p:cNvCxnSpPr>
          <p:nvPr userDrawn="1"/>
        </p:nvCxnSpPr>
        <p:spPr>
          <a:xfrm>
            <a:off x="2096160" y="3104299"/>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Łącznik prosty 18">
            <a:extLst>
              <a:ext uri="{FF2B5EF4-FFF2-40B4-BE49-F238E27FC236}">
                <a16:creationId xmlns:a16="http://schemas.microsoft.com/office/drawing/2014/main" id="{AE2F589B-649A-57C2-1D3E-79FDFF84BADB}"/>
              </a:ext>
            </a:extLst>
          </p:cNvPr>
          <p:cNvCxnSpPr>
            <a:cxnSpLocks/>
          </p:cNvCxnSpPr>
          <p:nvPr userDrawn="1"/>
        </p:nvCxnSpPr>
        <p:spPr>
          <a:xfrm>
            <a:off x="9837985" y="3104299"/>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Łącznik prosty 19">
            <a:extLst>
              <a:ext uri="{FF2B5EF4-FFF2-40B4-BE49-F238E27FC236}">
                <a16:creationId xmlns:a16="http://schemas.microsoft.com/office/drawing/2014/main" id="{81F3728F-0FBF-5AD2-357E-FFCFFBF7687E}"/>
              </a:ext>
            </a:extLst>
          </p:cNvPr>
          <p:cNvCxnSpPr>
            <a:cxnSpLocks/>
          </p:cNvCxnSpPr>
          <p:nvPr userDrawn="1"/>
        </p:nvCxnSpPr>
        <p:spPr>
          <a:xfrm>
            <a:off x="7306235" y="3104299"/>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Obraz — symbol zastępczy 8">
            <a:extLst>
              <a:ext uri="{FF2B5EF4-FFF2-40B4-BE49-F238E27FC236}">
                <a16:creationId xmlns:a16="http://schemas.microsoft.com/office/drawing/2014/main" id="{09A756E1-5275-58A9-7B09-95BEA4F4FACA}"/>
              </a:ext>
            </a:extLst>
          </p:cNvPr>
          <p:cNvSpPr>
            <a:spLocks noGrp="1"/>
          </p:cNvSpPr>
          <p:nvPr>
            <p:ph type="pic" sz="quarter" idx="24"/>
          </p:nvPr>
        </p:nvSpPr>
        <p:spPr>
          <a:xfrm>
            <a:off x="1636776" y="4270248"/>
            <a:ext cx="1143000" cy="1143000"/>
          </a:xfrm>
          <a:prstGeom prst="ellipse">
            <a:avLst/>
          </a:prstGeom>
        </p:spPr>
        <p:txBody>
          <a:bodyPr rtlCol="0" anchor="ctr">
            <a:noAutofit/>
          </a:bodyPr>
          <a:lstStyle>
            <a:lvl1pPr marL="0" indent="0" algn="ctr">
              <a:buNone/>
              <a:defRPr lang="pl-PL" sz="1600"/>
            </a:lvl1pPr>
          </a:lstStyle>
          <a:p>
            <a:pPr rtl="0"/>
            <a:r>
              <a:rPr lang="pl-PL"/>
              <a:t>Kliknij ikonę, aby dodać obraz</a:t>
            </a:r>
            <a:endParaRPr lang="pl-PL" dirty="0"/>
          </a:p>
        </p:txBody>
      </p:sp>
      <p:sp>
        <p:nvSpPr>
          <p:cNvPr id="22" name="Obraz — symbol zastępczy 8">
            <a:extLst>
              <a:ext uri="{FF2B5EF4-FFF2-40B4-BE49-F238E27FC236}">
                <a16:creationId xmlns:a16="http://schemas.microsoft.com/office/drawing/2014/main" id="{A4DA2F88-85BF-29B8-6321-AF19B25A6261}"/>
              </a:ext>
            </a:extLst>
          </p:cNvPr>
          <p:cNvSpPr>
            <a:spLocks noGrp="1"/>
          </p:cNvSpPr>
          <p:nvPr>
            <p:ph type="pic" sz="quarter" idx="25"/>
          </p:nvPr>
        </p:nvSpPr>
        <p:spPr>
          <a:xfrm>
            <a:off x="4224528" y="4270248"/>
            <a:ext cx="1143000" cy="1143000"/>
          </a:xfrm>
          <a:prstGeom prst="ellipse">
            <a:avLst/>
          </a:prstGeom>
        </p:spPr>
        <p:txBody>
          <a:bodyPr rtlCol="0" anchor="ctr">
            <a:noAutofit/>
          </a:bodyPr>
          <a:lstStyle>
            <a:lvl1pPr marL="0" indent="0" algn="ctr">
              <a:buNone/>
              <a:defRPr lang="pl-PL" sz="1600"/>
            </a:lvl1pPr>
          </a:lstStyle>
          <a:p>
            <a:pPr rtl="0"/>
            <a:r>
              <a:rPr lang="pl-PL"/>
              <a:t>Kliknij ikonę, aby dodać obraz</a:t>
            </a:r>
            <a:endParaRPr lang="pl-PL" dirty="0"/>
          </a:p>
        </p:txBody>
      </p:sp>
      <p:sp>
        <p:nvSpPr>
          <p:cNvPr id="23" name="Obraz — symbol zastępczy 8">
            <a:extLst>
              <a:ext uri="{FF2B5EF4-FFF2-40B4-BE49-F238E27FC236}">
                <a16:creationId xmlns:a16="http://schemas.microsoft.com/office/drawing/2014/main" id="{4636CEF4-05E9-F5BB-BD6F-6B081DBDCA9D}"/>
              </a:ext>
            </a:extLst>
          </p:cNvPr>
          <p:cNvSpPr>
            <a:spLocks noGrp="1"/>
          </p:cNvSpPr>
          <p:nvPr>
            <p:ph type="pic" sz="quarter" idx="26"/>
          </p:nvPr>
        </p:nvSpPr>
        <p:spPr>
          <a:xfrm>
            <a:off x="6848856" y="4270248"/>
            <a:ext cx="1143000" cy="1143000"/>
          </a:xfrm>
          <a:prstGeom prst="ellipse">
            <a:avLst/>
          </a:prstGeom>
        </p:spPr>
        <p:txBody>
          <a:bodyPr rtlCol="0" anchor="ctr">
            <a:noAutofit/>
          </a:bodyPr>
          <a:lstStyle>
            <a:lvl1pPr marL="0" indent="0" algn="ctr">
              <a:buNone/>
              <a:defRPr lang="pl-PL" sz="1600"/>
            </a:lvl1pPr>
          </a:lstStyle>
          <a:p>
            <a:pPr rtl="0"/>
            <a:r>
              <a:rPr lang="pl-PL"/>
              <a:t>Kliknij ikonę, aby dodać obraz</a:t>
            </a:r>
            <a:endParaRPr lang="pl-PL" dirty="0"/>
          </a:p>
        </p:txBody>
      </p:sp>
      <p:sp>
        <p:nvSpPr>
          <p:cNvPr id="24" name="Obraz — symbol zastępczy 8">
            <a:extLst>
              <a:ext uri="{FF2B5EF4-FFF2-40B4-BE49-F238E27FC236}">
                <a16:creationId xmlns:a16="http://schemas.microsoft.com/office/drawing/2014/main" id="{67B57C06-A1D0-7C74-6A14-2BFF0B1FC172}"/>
              </a:ext>
            </a:extLst>
          </p:cNvPr>
          <p:cNvSpPr>
            <a:spLocks noGrp="1"/>
          </p:cNvSpPr>
          <p:nvPr>
            <p:ph type="pic" sz="quarter" idx="27"/>
          </p:nvPr>
        </p:nvSpPr>
        <p:spPr>
          <a:xfrm>
            <a:off x="9381744" y="4270248"/>
            <a:ext cx="1143000" cy="1143000"/>
          </a:xfrm>
          <a:prstGeom prst="ellipse">
            <a:avLst/>
          </a:prstGeom>
        </p:spPr>
        <p:txBody>
          <a:bodyPr rtlCol="0" anchor="ctr">
            <a:noAutofit/>
          </a:bodyPr>
          <a:lstStyle>
            <a:lvl1pPr marL="0" indent="0" algn="ctr">
              <a:buNone/>
              <a:defRPr lang="pl-PL" sz="1600"/>
            </a:lvl1pPr>
          </a:lstStyle>
          <a:p>
            <a:pPr rtl="0"/>
            <a:r>
              <a:rPr lang="pl-PL"/>
              <a:t>Kliknij ikonę, aby dodać obraz</a:t>
            </a:r>
            <a:endParaRPr lang="pl-PL" dirty="0"/>
          </a:p>
        </p:txBody>
      </p:sp>
      <p:sp>
        <p:nvSpPr>
          <p:cNvPr id="25" name="Tekst — symbol zastępczy 13">
            <a:extLst>
              <a:ext uri="{FF2B5EF4-FFF2-40B4-BE49-F238E27FC236}">
                <a16:creationId xmlns:a16="http://schemas.microsoft.com/office/drawing/2014/main" id="{1025D334-8990-1960-8865-C877ECC47E67}"/>
              </a:ext>
            </a:extLst>
          </p:cNvPr>
          <p:cNvSpPr>
            <a:spLocks noGrp="1"/>
          </p:cNvSpPr>
          <p:nvPr>
            <p:ph type="body" sz="quarter" idx="28"/>
          </p:nvPr>
        </p:nvSpPr>
        <p:spPr>
          <a:xfrm>
            <a:off x="1298448" y="5824728"/>
            <a:ext cx="1828800" cy="411480"/>
          </a:xfrm>
        </p:spPr>
        <p:txBody>
          <a:bodyPr lIns="0" tIns="0" rIns="0" bIns="0" rtlCol="0" anchor="b">
            <a:noAutofit/>
          </a:bodyPr>
          <a:lstStyle>
            <a:lvl1pPr marL="0" indent="0" algn="ctr">
              <a:lnSpc>
                <a:spcPct val="100000"/>
              </a:lnSpc>
              <a:spcBef>
                <a:spcPts val="0"/>
              </a:spcBef>
              <a:buNone/>
              <a:defRPr lang="pl-PL" sz="1400" b="0" cap="all" spc="200" baseline="0">
                <a:solidFill>
                  <a:schemeClr val="tx1"/>
                </a:solidFill>
                <a:latin typeface="+mj-lt"/>
              </a:defRPr>
            </a:lvl1pPr>
          </a:lstStyle>
          <a:p>
            <a:pPr lvl="0" rtl="0"/>
            <a:r>
              <a:rPr lang="pl-PL"/>
              <a:t>Kliknij, aby edytować style wzorca tekstu</a:t>
            </a:r>
          </a:p>
        </p:txBody>
      </p:sp>
      <p:sp>
        <p:nvSpPr>
          <p:cNvPr id="26" name="Tekst — symbol zastępczy 13">
            <a:extLst>
              <a:ext uri="{FF2B5EF4-FFF2-40B4-BE49-F238E27FC236}">
                <a16:creationId xmlns:a16="http://schemas.microsoft.com/office/drawing/2014/main" id="{7F491CA2-1A10-E7DB-4203-DC7E9E48CCFF}"/>
              </a:ext>
            </a:extLst>
          </p:cNvPr>
          <p:cNvSpPr>
            <a:spLocks noGrp="1"/>
          </p:cNvSpPr>
          <p:nvPr>
            <p:ph type="body" sz="quarter" idx="29"/>
          </p:nvPr>
        </p:nvSpPr>
        <p:spPr>
          <a:xfrm>
            <a:off x="1298448" y="6245352"/>
            <a:ext cx="1828800" cy="347472"/>
          </a:xfrm>
        </p:spPr>
        <p:txBody>
          <a:bodyPr lIns="0" tIns="0" rIns="0" bIns="0" rtlCol="0" anchor="t">
            <a:noAutofit/>
          </a:bodyPr>
          <a:lstStyle>
            <a:lvl1pPr marL="0" indent="0" algn="ctr">
              <a:lnSpc>
                <a:spcPct val="100000"/>
              </a:lnSpc>
              <a:spcBef>
                <a:spcPts val="0"/>
              </a:spcBef>
              <a:buNone/>
              <a:defRPr lang="pl-PL" sz="1200" b="0">
                <a:solidFill>
                  <a:schemeClr val="tx1"/>
                </a:solidFill>
                <a:latin typeface="Calibri Light" panose="020F0302020204030204" pitchFamily="34" charset="0"/>
                <a:cs typeface="Calibri Light" panose="020F0302020204030204" pitchFamily="34" charset="0"/>
              </a:defRPr>
            </a:lvl1pPr>
          </a:lstStyle>
          <a:p>
            <a:pPr lvl="0" rtl="0"/>
            <a:r>
              <a:rPr lang="pl-PL"/>
              <a:t>Kliknij, aby edytować style wzorca tekstu</a:t>
            </a:r>
          </a:p>
        </p:txBody>
      </p:sp>
      <p:sp>
        <p:nvSpPr>
          <p:cNvPr id="27" name="Tekst — symbol zastępczy 13">
            <a:extLst>
              <a:ext uri="{FF2B5EF4-FFF2-40B4-BE49-F238E27FC236}">
                <a16:creationId xmlns:a16="http://schemas.microsoft.com/office/drawing/2014/main" id="{697C28E5-6260-6DA9-B4F0-665506F52586}"/>
              </a:ext>
            </a:extLst>
          </p:cNvPr>
          <p:cNvSpPr>
            <a:spLocks noGrp="1"/>
          </p:cNvSpPr>
          <p:nvPr>
            <p:ph type="body" sz="quarter" idx="30"/>
          </p:nvPr>
        </p:nvSpPr>
        <p:spPr>
          <a:xfrm>
            <a:off x="3886200" y="5824728"/>
            <a:ext cx="1828800" cy="411480"/>
          </a:xfrm>
        </p:spPr>
        <p:txBody>
          <a:bodyPr lIns="0" tIns="0" rIns="0" bIns="0" rtlCol="0" anchor="b">
            <a:noAutofit/>
          </a:bodyPr>
          <a:lstStyle>
            <a:lvl1pPr marL="0" indent="0" algn="ctr">
              <a:lnSpc>
                <a:spcPct val="100000"/>
              </a:lnSpc>
              <a:spcBef>
                <a:spcPts val="0"/>
              </a:spcBef>
              <a:buNone/>
              <a:defRPr lang="pl-PL" sz="1400" b="0" cap="all" spc="200" baseline="0">
                <a:solidFill>
                  <a:schemeClr val="tx1"/>
                </a:solidFill>
                <a:latin typeface="+mj-lt"/>
              </a:defRPr>
            </a:lvl1pPr>
          </a:lstStyle>
          <a:p>
            <a:pPr lvl="0" rtl="0"/>
            <a:r>
              <a:rPr lang="pl-PL"/>
              <a:t>Kliknij, aby edytować style wzorca tekstu</a:t>
            </a:r>
          </a:p>
        </p:txBody>
      </p:sp>
      <p:sp>
        <p:nvSpPr>
          <p:cNvPr id="28" name="Tekst — symbol zastępczy 13">
            <a:extLst>
              <a:ext uri="{FF2B5EF4-FFF2-40B4-BE49-F238E27FC236}">
                <a16:creationId xmlns:a16="http://schemas.microsoft.com/office/drawing/2014/main" id="{A594A25E-7F2D-4188-16B7-C34485FDD2F8}"/>
              </a:ext>
            </a:extLst>
          </p:cNvPr>
          <p:cNvSpPr>
            <a:spLocks noGrp="1"/>
          </p:cNvSpPr>
          <p:nvPr>
            <p:ph type="body" sz="quarter" idx="31"/>
          </p:nvPr>
        </p:nvSpPr>
        <p:spPr>
          <a:xfrm>
            <a:off x="3886200" y="6245352"/>
            <a:ext cx="1828800" cy="347472"/>
          </a:xfrm>
        </p:spPr>
        <p:txBody>
          <a:bodyPr lIns="0" tIns="0" rIns="0" bIns="0" rtlCol="0" anchor="t">
            <a:noAutofit/>
          </a:bodyPr>
          <a:lstStyle>
            <a:lvl1pPr marL="0" indent="0" algn="ctr">
              <a:lnSpc>
                <a:spcPct val="100000"/>
              </a:lnSpc>
              <a:spcBef>
                <a:spcPts val="0"/>
              </a:spcBef>
              <a:buNone/>
              <a:defRPr lang="pl-PL" sz="1200" b="0">
                <a:solidFill>
                  <a:schemeClr val="tx1"/>
                </a:solidFill>
                <a:latin typeface="Calibri Light" panose="020F0302020204030204" pitchFamily="34" charset="0"/>
                <a:cs typeface="Calibri Light" panose="020F0302020204030204" pitchFamily="34" charset="0"/>
              </a:defRPr>
            </a:lvl1pPr>
          </a:lstStyle>
          <a:p>
            <a:pPr lvl="0" rtl="0"/>
            <a:r>
              <a:rPr lang="pl-PL"/>
              <a:t>Kliknij, aby edytować style wzorca tekstu</a:t>
            </a:r>
          </a:p>
        </p:txBody>
      </p:sp>
      <p:sp>
        <p:nvSpPr>
          <p:cNvPr id="29" name="Tekst — symbol zastępczy 13">
            <a:extLst>
              <a:ext uri="{FF2B5EF4-FFF2-40B4-BE49-F238E27FC236}">
                <a16:creationId xmlns:a16="http://schemas.microsoft.com/office/drawing/2014/main" id="{584B38BF-6197-486D-7134-F86E1754AF78}"/>
              </a:ext>
            </a:extLst>
          </p:cNvPr>
          <p:cNvSpPr>
            <a:spLocks noGrp="1"/>
          </p:cNvSpPr>
          <p:nvPr>
            <p:ph type="body" sz="quarter" idx="32"/>
          </p:nvPr>
        </p:nvSpPr>
        <p:spPr>
          <a:xfrm>
            <a:off x="6510528" y="5824728"/>
            <a:ext cx="1828800" cy="411480"/>
          </a:xfrm>
        </p:spPr>
        <p:txBody>
          <a:bodyPr lIns="0" tIns="0" rIns="0" bIns="0" rtlCol="0" anchor="b">
            <a:noAutofit/>
          </a:bodyPr>
          <a:lstStyle>
            <a:lvl1pPr marL="0" indent="0" algn="ctr">
              <a:lnSpc>
                <a:spcPct val="100000"/>
              </a:lnSpc>
              <a:spcBef>
                <a:spcPts val="0"/>
              </a:spcBef>
              <a:buNone/>
              <a:defRPr lang="pl-PL" sz="1400" b="0" cap="all" spc="200" baseline="0">
                <a:solidFill>
                  <a:schemeClr val="tx1"/>
                </a:solidFill>
                <a:latin typeface="+mj-lt"/>
              </a:defRPr>
            </a:lvl1pPr>
          </a:lstStyle>
          <a:p>
            <a:pPr lvl="0" rtl="0"/>
            <a:r>
              <a:rPr lang="pl-PL"/>
              <a:t>Kliknij, aby edytować style wzorca tekstu</a:t>
            </a:r>
          </a:p>
        </p:txBody>
      </p:sp>
      <p:sp>
        <p:nvSpPr>
          <p:cNvPr id="30" name="Tekst — symbol zastępczy 13">
            <a:extLst>
              <a:ext uri="{FF2B5EF4-FFF2-40B4-BE49-F238E27FC236}">
                <a16:creationId xmlns:a16="http://schemas.microsoft.com/office/drawing/2014/main" id="{D788F8D9-8CDB-C458-9AAD-0426AB467D2A}"/>
              </a:ext>
            </a:extLst>
          </p:cNvPr>
          <p:cNvSpPr>
            <a:spLocks noGrp="1"/>
          </p:cNvSpPr>
          <p:nvPr>
            <p:ph type="body" sz="quarter" idx="33"/>
          </p:nvPr>
        </p:nvSpPr>
        <p:spPr>
          <a:xfrm>
            <a:off x="6510528" y="6245352"/>
            <a:ext cx="1828800" cy="347472"/>
          </a:xfrm>
        </p:spPr>
        <p:txBody>
          <a:bodyPr lIns="0" tIns="0" rIns="0" bIns="0" rtlCol="0" anchor="t">
            <a:noAutofit/>
          </a:bodyPr>
          <a:lstStyle>
            <a:lvl1pPr marL="0" indent="0" algn="ctr">
              <a:lnSpc>
                <a:spcPct val="100000"/>
              </a:lnSpc>
              <a:spcBef>
                <a:spcPts val="0"/>
              </a:spcBef>
              <a:buNone/>
              <a:defRPr lang="pl-PL" sz="1200" b="0">
                <a:solidFill>
                  <a:schemeClr val="tx1"/>
                </a:solidFill>
                <a:latin typeface="Calibri Light" panose="020F0302020204030204" pitchFamily="34" charset="0"/>
                <a:cs typeface="Calibri Light" panose="020F0302020204030204" pitchFamily="34" charset="0"/>
              </a:defRPr>
            </a:lvl1pPr>
          </a:lstStyle>
          <a:p>
            <a:pPr lvl="0" rtl="0"/>
            <a:r>
              <a:rPr lang="pl-PL"/>
              <a:t>Kliknij, aby edytować style wzorca tekstu</a:t>
            </a:r>
          </a:p>
        </p:txBody>
      </p:sp>
      <p:sp>
        <p:nvSpPr>
          <p:cNvPr id="31" name="Tekst — symbol zastępczy 13">
            <a:extLst>
              <a:ext uri="{FF2B5EF4-FFF2-40B4-BE49-F238E27FC236}">
                <a16:creationId xmlns:a16="http://schemas.microsoft.com/office/drawing/2014/main" id="{78447882-2C86-B3A7-9450-29A0778E1B08}"/>
              </a:ext>
            </a:extLst>
          </p:cNvPr>
          <p:cNvSpPr>
            <a:spLocks noGrp="1"/>
          </p:cNvSpPr>
          <p:nvPr>
            <p:ph type="body" sz="quarter" idx="34"/>
          </p:nvPr>
        </p:nvSpPr>
        <p:spPr>
          <a:xfrm>
            <a:off x="9034272" y="5824728"/>
            <a:ext cx="1828800" cy="411480"/>
          </a:xfrm>
        </p:spPr>
        <p:txBody>
          <a:bodyPr lIns="0" tIns="0" rIns="0" bIns="0" rtlCol="0" anchor="b">
            <a:noAutofit/>
          </a:bodyPr>
          <a:lstStyle>
            <a:lvl1pPr marL="0" indent="0" algn="ctr">
              <a:lnSpc>
                <a:spcPct val="100000"/>
              </a:lnSpc>
              <a:spcBef>
                <a:spcPts val="0"/>
              </a:spcBef>
              <a:buNone/>
              <a:defRPr lang="pl-PL" sz="1400" b="0" cap="all" spc="200" baseline="0">
                <a:solidFill>
                  <a:schemeClr val="tx1"/>
                </a:solidFill>
                <a:latin typeface="+mj-lt"/>
              </a:defRPr>
            </a:lvl1pPr>
          </a:lstStyle>
          <a:p>
            <a:pPr lvl="0" rtl="0"/>
            <a:r>
              <a:rPr lang="pl-PL"/>
              <a:t>Kliknij, aby edytować style wzorca tekstu</a:t>
            </a:r>
          </a:p>
        </p:txBody>
      </p:sp>
      <p:sp>
        <p:nvSpPr>
          <p:cNvPr id="32" name="Tekst — symbol zastępczy 13">
            <a:extLst>
              <a:ext uri="{FF2B5EF4-FFF2-40B4-BE49-F238E27FC236}">
                <a16:creationId xmlns:a16="http://schemas.microsoft.com/office/drawing/2014/main" id="{E321AAE1-532A-23F0-9108-055D0D7BDFBA}"/>
              </a:ext>
            </a:extLst>
          </p:cNvPr>
          <p:cNvSpPr>
            <a:spLocks noGrp="1"/>
          </p:cNvSpPr>
          <p:nvPr>
            <p:ph type="body" sz="quarter" idx="35"/>
          </p:nvPr>
        </p:nvSpPr>
        <p:spPr>
          <a:xfrm>
            <a:off x="9034272" y="6245352"/>
            <a:ext cx="1828800" cy="347472"/>
          </a:xfrm>
        </p:spPr>
        <p:txBody>
          <a:bodyPr lIns="0" tIns="0" rIns="0" bIns="0" rtlCol="0" anchor="t">
            <a:noAutofit/>
          </a:bodyPr>
          <a:lstStyle>
            <a:lvl1pPr marL="0" indent="0" algn="ctr">
              <a:lnSpc>
                <a:spcPct val="100000"/>
              </a:lnSpc>
              <a:spcBef>
                <a:spcPts val="0"/>
              </a:spcBef>
              <a:buNone/>
              <a:defRPr lang="pl-PL" sz="1200" b="0">
                <a:solidFill>
                  <a:schemeClr val="tx1"/>
                </a:solidFill>
                <a:latin typeface="Calibri Light" panose="020F0302020204030204" pitchFamily="34" charset="0"/>
                <a:cs typeface="Calibri Light" panose="020F0302020204030204" pitchFamily="34" charset="0"/>
              </a:defRPr>
            </a:lvl1pPr>
          </a:lstStyle>
          <a:p>
            <a:pPr lvl="0" rtl="0"/>
            <a:r>
              <a:rPr lang="pl-PL"/>
              <a:t>Kliknij, aby edytować style wzorca tekstu</a:t>
            </a:r>
          </a:p>
        </p:txBody>
      </p:sp>
      <p:cxnSp>
        <p:nvCxnSpPr>
          <p:cNvPr id="33" name="Łącznik prosty 32">
            <a:extLst>
              <a:ext uri="{FF2B5EF4-FFF2-40B4-BE49-F238E27FC236}">
                <a16:creationId xmlns:a16="http://schemas.microsoft.com/office/drawing/2014/main" id="{11BC4478-FBEA-422F-73BA-0A422F15D7EA}"/>
              </a:ext>
            </a:extLst>
          </p:cNvPr>
          <p:cNvCxnSpPr>
            <a:cxnSpLocks/>
          </p:cNvCxnSpPr>
          <p:nvPr userDrawn="1"/>
        </p:nvCxnSpPr>
        <p:spPr>
          <a:xfrm>
            <a:off x="4684061" y="5623560"/>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Łącznik prosty 33">
            <a:extLst>
              <a:ext uri="{FF2B5EF4-FFF2-40B4-BE49-F238E27FC236}">
                <a16:creationId xmlns:a16="http://schemas.microsoft.com/office/drawing/2014/main" id="{7A9AA302-5107-FDE7-557C-3305A9A7DEC2}"/>
              </a:ext>
            </a:extLst>
          </p:cNvPr>
          <p:cNvCxnSpPr>
            <a:cxnSpLocks/>
          </p:cNvCxnSpPr>
          <p:nvPr userDrawn="1"/>
        </p:nvCxnSpPr>
        <p:spPr>
          <a:xfrm>
            <a:off x="2096160" y="5623560"/>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Łącznik prosty 34">
            <a:extLst>
              <a:ext uri="{FF2B5EF4-FFF2-40B4-BE49-F238E27FC236}">
                <a16:creationId xmlns:a16="http://schemas.microsoft.com/office/drawing/2014/main" id="{A9C9F7A3-B120-C59A-E379-173F84B7D153}"/>
              </a:ext>
            </a:extLst>
          </p:cNvPr>
          <p:cNvCxnSpPr>
            <a:cxnSpLocks/>
          </p:cNvCxnSpPr>
          <p:nvPr userDrawn="1"/>
        </p:nvCxnSpPr>
        <p:spPr>
          <a:xfrm>
            <a:off x="9837985" y="5623560"/>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Łącznik prosty 35">
            <a:extLst>
              <a:ext uri="{FF2B5EF4-FFF2-40B4-BE49-F238E27FC236}">
                <a16:creationId xmlns:a16="http://schemas.microsoft.com/office/drawing/2014/main" id="{E073A4E7-9D16-A6C0-E297-A36B10A2FABB}"/>
              </a:ext>
            </a:extLst>
          </p:cNvPr>
          <p:cNvCxnSpPr>
            <a:cxnSpLocks/>
          </p:cNvCxnSpPr>
          <p:nvPr userDrawn="1"/>
        </p:nvCxnSpPr>
        <p:spPr>
          <a:xfrm>
            <a:off x="7306235" y="5623560"/>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1777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 symbol zastępczy 1">
            <a:extLst>
              <a:ext uri="{FF2B5EF4-FFF2-40B4-BE49-F238E27FC236}">
                <a16:creationId xmlns:a16="http://schemas.microsoft.com/office/drawing/2014/main" id="{9198F9AA-2C87-421D-97C1-B4248DFDC2C2}"/>
              </a:ext>
            </a:extLst>
          </p:cNvPr>
          <p:cNvSpPr>
            <a:spLocks noGrp="1"/>
          </p:cNvSpPr>
          <p:nvPr>
            <p:ph type="title"/>
          </p:nvPr>
        </p:nvSpPr>
        <p:spPr>
          <a:xfrm>
            <a:off x="1295400" y="609600"/>
            <a:ext cx="9821955" cy="1256118"/>
          </a:xfrm>
          <a:prstGeom prst="rect">
            <a:avLst/>
          </a:prstGeom>
        </p:spPr>
        <p:txBody>
          <a:bodyPr vert="horz" lIns="0" tIns="0" rIns="0" bIns="0" rtlCol="0" anchor="t" anchorCtr="0">
            <a:noAutofit/>
          </a:bodyPr>
          <a:lstStyle>
            <a:defPPr>
              <a:defRPr lang="pl-PL"/>
            </a:defPPr>
          </a:lstStyle>
          <a:p>
            <a:pPr rtl="0"/>
            <a:r>
              <a:rPr lang="pl-PL" dirty="0"/>
              <a:t>KLIKNIJ, ABY EDYTOWAĆ STYL TYTUŁU WZORCA </a:t>
            </a:r>
          </a:p>
        </p:txBody>
      </p:sp>
      <p:sp>
        <p:nvSpPr>
          <p:cNvPr id="3" name="Tekst — symbol zastępczy 2">
            <a:extLst>
              <a:ext uri="{FF2B5EF4-FFF2-40B4-BE49-F238E27FC236}">
                <a16:creationId xmlns:a16="http://schemas.microsoft.com/office/drawing/2014/main" id="{AE98FC63-C8D2-4CE6-A3F1-EE8ED24590C4}"/>
              </a:ext>
            </a:extLst>
          </p:cNvPr>
          <p:cNvSpPr>
            <a:spLocks noGrp="1"/>
          </p:cNvSpPr>
          <p:nvPr>
            <p:ph type="body" idx="1"/>
          </p:nvPr>
        </p:nvSpPr>
        <p:spPr>
          <a:xfrm>
            <a:off x="1295400" y="1855945"/>
            <a:ext cx="9821955" cy="4351338"/>
          </a:xfrm>
          <a:prstGeom prst="rect">
            <a:avLst/>
          </a:prstGeom>
        </p:spPr>
        <p:txBody>
          <a:bodyPr vert="horz" lIns="0" tIns="0" rIns="0" bIns="0" rtlCol="0">
            <a:noAutofit/>
          </a:bodyPr>
          <a:lstStyle>
            <a:defPPr>
              <a:defRPr lang="pl-PL"/>
            </a:defPPr>
          </a:lstStyle>
          <a:p>
            <a:pPr lvl="0" rtl="0"/>
            <a:r>
              <a:rPr lang="pl-PL" dirty="0"/>
              <a:t>Kliknij, aby edytować style wzorców tekstu</a:t>
            </a:r>
          </a:p>
          <a:p>
            <a:pPr lvl="1" rtl="0"/>
            <a:r>
              <a:rPr lang="pl-PL" dirty="0"/>
              <a:t>Drugi poziom</a:t>
            </a:r>
          </a:p>
          <a:p>
            <a:pPr lvl="2" rtl="0"/>
            <a:r>
              <a:rPr lang="pl-PL" dirty="0"/>
              <a:t>Trzeci poziom</a:t>
            </a:r>
          </a:p>
          <a:p>
            <a:pPr lvl="3" rtl="0"/>
            <a:r>
              <a:rPr lang="pl-PL" dirty="0"/>
              <a:t>Czwarty poziom</a:t>
            </a:r>
          </a:p>
          <a:p>
            <a:pPr lvl="4" rtl="0"/>
            <a:r>
              <a:rPr lang="pl-PL" dirty="0"/>
              <a:t>Piąty poziom</a:t>
            </a:r>
          </a:p>
        </p:txBody>
      </p:sp>
      <p:sp>
        <p:nvSpPr>
          <p:cNvPr id="21" name="Numer slajdu — symbol zastępczy 20">
            <a:extLst>
              <a:ext uri="{FF2B5EF4-FFF2-40B4-BE49-F238E27FC236}">
                <a16:creationId xmlns:a16="http://schemas.microsoft.com/office/drawing/2014/main" id="{78A08F60-CEF1-832D-D403-282EA76CBEF2}"/>
              </a:ext>
            </a:extLst>
          </p:cNvPr>
          <p:cNvSpPr>
            <a:spLocks noGrp="1"/>
          </p:cNvSpPr>
          <p:nvPr>
            <p:ph type="sldNum" sz="quarter" idx="4"/>
          </p:nvPr>
        </p:nvSpPr>
        <p:spPr>
          <a:xfrm>
            <a:off x="420624" y="6019801"/>
            <a:ext cx="457200" cy="184150"/>
          </a:xfrm>
          <a:prstGeom prst="rect">
            <a:avLst/>
          </a:prstGeom>
        </p:spPr>
        <p:txBody>
          <a:bodyPr vert="horz" lIns="0" tIns="0" rIns="0" bIns="0" rtlCol="0" anchor="ctr"/>
          <a:lstStyle>
            <a:lvl1pPr algn="ctr">
              <a:defRPr lang="pl-PL" sz="1200" cap="all" spc="200" baseline="0">
                <a:solidFill>
                  <a:schemeClr val="accent1"/>
                </a:solidFill>
                <a:latin typeface="Posterama" panose="020B0504020200020000" pitchFamily="34" charset="0"/>
              </a:defRPr>
            </a:lvl1pPr>
          </a:lstStyle>
          <a:p>
            <a:pPr rtl="0"/>
            <a:fld id="{75DF2D63-3FF5-D547-96B9-BE9CCD1ABA58}" type="slidenum">
              <a:rPr lang="pl-PL" smtClean="0"/>
              <a:pPr/>
              <a:t>‹#›</a:t>
            </a:fld>
            <a:endParaRPr lang="pl-PL" dirty="0"/>
          </a:p>
        </p:txBody>
      </p:sp>
      <p:sp>
        <p:nvSpPr>
          <p:cNvPr id="25" name="Stopka — symbol zastępczy 24">
            <a:extLst>
              <a:ext uri="{FF2B5EF4-FFF2-40B4-BE49-F238E27FC236}">
                <a16:creationId xmlns:a16="http://schemas.microsoft.com/office/drawing/2014/main" id="{010F9766-B67A-A34E-2927-9A2D6360F77A}"/>
              </a:ext>
            </a:extLst>
          </p:cNvPr>
          <p:cNvSpPr>
            <a:spLocks noGrp="1"/>
          </p:cNvSpPr>
          <p:nvPr>
            <p:ph type="ftr" sz="quarter" idx="3"/>
          </p:nvPr>
        </p:nvSpPr>
        <p:spPr>
          <a:xfrm rot="16200000">
            <a:off x="-242952" y="1451496"/>
            <a:ext cx="1784352" cy="189457"/>
          </a:xfrm>
          <a:prstGeom prst="rect">
            <a:avLst/>
          </a:prstGeom>
        </p:spPr>
        <p:txBody>
          <a:bodyPr vert="horz" lIns="0" tIns="0" rIns="0" bIns="0" rtlCol="0" anchor="ctr"/>
          <a:lstStyle>
            <a:lvl1pPr algn="l">
              <a:defRPr lang="pl-PL" sz="1200" cap="all" spc="100" baseline="0">
                <a:solidFill>
                  <a:schemeClr val="accent1"/>
                </a:solidFill>
                <a:latin typeface="Posterama" panose="020B0504020200020000" pitchFamily="34" charset="0"/>
              </a:defRPr>
            </a:lvl1pPr>
          </a:lstStyle>
          <a:p>
            <a:pPr rtl="0"/>
            <a:r>
              <a:rPr lang="pl-PL" dirty="0"/>
              <a:t>tytuł prezentacji</a:t>
            </a:r>
          </a:p>
        </p:txBody>
      </p:sp>
      <p:cxnSp>
        <p:nvCxnSpPr>
          <p:cNvPr id="4" name="Łącznik prosty 3">
            <a:extLst>
              <a:ext uri="{FF2B5EF4-FFF2-40B4-BE49-F238E27FC236}">
                <a16:creationId xmlns:a16="http://schemas.microsoft.com/office/drawing/2014/main" id="{C0A131BE-DFE5-28BE-2AF8-50ADF9AFDB94}"/>
              </a:ext>
            </a:extLst>
          </p:cNvPr>
          <p:cNvCxnSpPr>
            <a:cxnSpLocks/>
          </p:cNvCxnSpPr>
          <p:nvPr userDrawn="1"/>
        </p:nvCxnSpPr>
        <p:spPr>
          <a:xfrm>
            <a:off x="649224" y="2667000"/>
            <a:ext cx="0" cy="31242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53" r:id="rId12"/>
    <p:sldLayoutId id="2147483671" r:id="rId13"/>
    <p:sldLayoutId id="2147483672" r:id="rId14"/>
    <p:sldLayoutId id="2147483673"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lang="pl-PL" sz="4800" kern="1200" cap="all" spc="300" baseline="0">
          <a:solidFill>
            <a:schemeClr val="tx1"/>
          </a:solidFill>
          <a:latin typeface="+mj-lt"/>
          <a:ea typeface="+mj-ea"/>
          <a:cs typeface="Posterama" panose="020B0504020200020000"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pl-PL" sz="2400" b="0" i="0" kern="1200" baseline="0">
          <a:solidFill>
            <a:schemeClr val="tx1"/>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pl-PL" sz="2000" b="0" i="0" kern="1200" baseline="0">
          <a:solidFill>
            <a:schemeClr val="tx1"/>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pl-PL" sz="1800" b="0" i="0" kern="1200" baseline="0">
          <a:solidFill>
            <a:schemeClr val="tx1"/>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pl-PL" sz="1600" b="0" i="0" kern="1200" baseline="0">
          <a:solidFill>
            <a:schemeClr val="tx1"/>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pl-PL" sz="1400" b="0" i="0" kern="1200" baseline="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lang="pl-PL"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pl-PL"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pl-PL"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pl-PL" sz="1800" kern="1200">
          <a:solidFill>
            <a:schemeClr val="tx1"/>
          </a:solidFill>
          <a:latin typeface="+mn-lt"/>
          <a:ea typeface="+mn-ea"/>
          <a:cs typeface="+mn-cs"/>
        </a:defRPr>
      </a:lvl9pPr>
    </p:bodyStyle>
    <p:otherStyle>
      <a:defPPr>
        <a:defRPr lang="pl-PL"/>
      </a:defPPr>
      <a:lvl1pPr marL="0" algn="l" defTabSz="914400" rtl="0" eaLnBrk="1" latinLnBrk="0" hangingPunct="1">
        <a:defRPr lang="pl-PL" sz="1800" kern="1200">
          <a:solidFill>
            <a:schemeClr val="tx1"/>
          </a:solidFill>
          <a:latin typeface="+mn-lt"/>
          <a:ea typeface="+mn-ea"/>
          <a:cs typeface="+mn-cs"/>
        </a:defRPr>
      </a:lvl1pPr>
      <a:lvl2pPr marL="457200" algn="l" defTabSz="914400" rtl="0" eaLnBrk="1" latinLnBrk="0" hangingPunct="1">
        <a:defRPr lang="pl-PL" sz="1800" kern="1200">
          <a:solidFill>
            <a:schemeClr val="tx1"/>
          </a:solidFill>
          <a:latin typeface="+mn-lt"/>
          <a:ea typeface="+mn-ea"/>
          <a:cs typeface="+mn-cs"/>
        </a:defRPr>
      </a:lvl2pPr>
      <a:lvl3pPr marL="914400" algn="l" defTabSz="914400" rtl="0" eaLnBrk="1" latinLnBrk="0" hangingPunct="1">
        <a:defRPr lang="pl-PL" sz="1800" kern="1200">
          <a:solidFill>
            <a:schemeClr val="tx1"/>
          </a:solidFill>
          <a:latin typeface="+mn-lt"/>
          <a:ea typeface="+mn-ea"/>
          <a:cs typeface="+mn-cs"/>
        </a:defRPr>
      </a:lvl3pPr>
      <a:lvl4pPr marL="1371600" algn="l" defTabSz="914400" rtl="0" eaLnBrk="1" latinLnBrk="0" hangingPunct="1">
        <a:defRPr lang="pl-PL" sz="1800" kern="1200">
          <a:solidFill>
            <a:schemeClr val="tx1"/>
          </a:solidFill>
          <a:latin typeface="+mn-lt"/>
          <a:ea typeface="+mn-ea"/>
          <a:cs typeface="+mn-cs"/>
        </a:defRPr>
      </a:lvl4pPr>
      <a:lvl5pPr marL="1828800" algn="l" defTabSz="914400" rtl="0" eaLnBrk="1" latinLnBrk="0" hangingPunct="1">
        <a:defRPr lang="pl-PL" sz="1800" kern="1200">
          <a:solidFill>
            <a:schemeClr val="tx1"/>
          </a:solidFill>
          <a:latin typeface="+mn-lt"/>
          <a:ea typeface="+mn-ea"/>
          <a:cs typeface="+mn-cs"/>
        </a:defRPr>
      </a:lvl5pPr>
      <a:lvl6pPr marL="2286000" algn="l" defTabSz="914400" rtl="0" eaLnBrk="1" latinLnBrk="0" hangingPunct="1">
        <a:defRPr lang="pl-PL" sz="1800" kern="1200">
          <a:solidFill>
            <a:schemeClr val="tx1"/>
          </a:solidFill>
          <a:latin typeface="+mn-lt"/>
          <a:ea typeface="+mn-ea"/>
          <a:cs typeface="+mn-cs"/>
        </a:defRPr>
      </a:lvl6pPr>
      <a:lvl7pPr marL="2743200" algn="l" defTabSz="914400" rtl="0" eaLnBrk="1" latinLnBrk="0" hangingPunct="1">
        <a:defRPr lang="pl-PL" sz="1800" kern="1200">
          <a:solidFill>
            <a:schemeClr val="tx1"/>
          </a:solidFill>
          <a:latin typeface="+mn-lt"/>
          <a:ea typeface="+mn-ea"/>
          <a:cs typeface="+mn-cs"/>
        </a:defRPr>
      </a:lvl7pPr>
      <a:lvl8pPr marL="3200400" algn="l" defTabSz="914400" rtl="0" eaLnBrk="1" latinLnBrk="0" hangingPunct="1">
        <a:defRPr lang="pl-PL" sz="1800" kern="1200">
          <a:solidFill>
            <a:schemeClr val="tx1"/>
          </a:solidFill>
          <a:latin typeface="+mn-lt"/>
          <a:ea typeface="+mn-ea"/>
          <a:cs typeface="+mn-cs"/>
        </a:defRPr>
      </a:lvl8pPr>
      <a:lvl9pPr marL="3657600" algn="l" defTabSz="914400" rtl="0" eaLnBrk="1" latinLnBrk="0" hangingPunct="1">
        <a:defRPr lang="pl-PL"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sv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0.svg"/></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 symbol zastępczy 4" descr="Szalka Petriego z kilkoma przezroczystymi fiolkami">
            <a:extLst>
              <a:ext uri="{FF2B5EF4-FFF2-40B4-BE49-F238E27FC236}">
                <a16:creationId xmlns:a16="http://schemas.microsoft.com/office/drawing/2014/main" id="{F8B829FC-0ACD-46C3-5D7E-74FB2C721D7D}"/>
              </a:ext>
            </a:extLst>
          </p:cNvPr>
          <p:cNvPicPr>
            <a:picLocks noGrp="1" noChangeAspect="1"/>
          </p:cNvPicPr>
          <p:nvPr>
            <p:ph type="pic" sz="quarter" idx="10"/>
          </p:nvPr>
        </p:nvPicPr>
        <p:blipFill>
          <a:blip r:embed="rId3">
            <a:alphaModFix amt="65000"/>
            <a:extLst>
              <a:ext uri="{28A0092B-C50C-407E-A947-70E740481C1C}">
                <a14:useLocalDpi xmlns:a14="http://schemas.microsoft.com/office/drawing/2010/main" val="0"/>
              </a:ext>
            </a:extLst>
          </a:blip>
          <a:srcRect/>
          <a:stretch>
            <a:fillRect/>
          </a:stretch>
        </p:blipFill>
        <p:spPr>
          <a:xfrm>
            <a:off x="2576026" y="768283"/>
            <a:ext cx="7543800" cy="5029200"/>
          </a:xfrm>
        </p:spPr>
      </p:pic>
      <p:sp>
        <p:nvSpPr>
          <p:cNvPr id="4" name="Tytuł 3">
            <a:extLst>
              <a:ext uri="{FF2B5EF4-FFF2-40B4-BE49-F238E27FC236}">
                <a16:creationId xmlns:a16="http://schemas.microsoft.com/office/drawing/2014/main" id="{305E10E9-9AB7-0642-D4C4-DDFDAB7B5B2C}"/>
              </a:ext>
            </a:extLst>
          </p:cNvPr>
          <p:cNvSpPr>
            <a:spLocks noGrp="1"/>
          </p:cNvSpPr>
          <p:nvPr>
            <p:ph type="title"/>
          </p:nvPr>
        </p:nvSpPr>
        <p:spPr>
          <a:xfrm>
            <a:off x="838200" y="1371600"/>
            <a:ext cx="10515600" cy="2722228"/>
          </a:xfrm>
        </p:spPr>
        <p:txBody>
          <a:bodyPr rtlCol="0"/>
          <a:lstStyle>
            <a:defPPr>
              <a:defRPr lang="pl-PL"/>
            </a:defPPr>
          </a:lstStyle>
          <a:p>
            <a:pPr rtl="0"/>
            <a:r>
              <a:rPr lang="pl-PL" dirty="0"/>
              <a:t>Identyfikacja człowieka metodami kryminalistycznymi-</a:t>
            </a:r>
          </a:p>
        </p:txBody>
      </p:sp>
      <p:sp>
        <p:nvSpPr>
          <p:cNvPr id="2" name="Podtytuł 1">
            <a:extLst>
              <a:ext uri="{FF2B5EF4-FFF2-40B4-BE49-F238E27FC236}">
                <a16:creationId xmlns:a16="http://schemas.microsoft.com/office/drawing/2014/main" id="{A1307D8B-2864-21B6-1CE1-B605F29281C5}"/>
              </a:ext>
            </a:extLst>
          </p:cNvPr>
          <p:cNvSpPr>
            <a:spLocks noGrp="1"/>
          </p:cNvSpPr>
          <p:nvPr>
            <p:ph type="subTitle" idx="1"/>
          </p:nvPr>
        </p:nvSpPr>
        <p:spPr>
          <a:xfrm>
            <a:off x="1524000" y="5298295"/>
            <a:ext cx="9144000" cy="998376"/>
          </a:xfrm>
        </p:spPr>
        <p:txBody>
          <a:bodyPr rtlCol="0"/>
          <a:lstStyle>
            <a:defPPr>
              <a:defRPr lang="pl-PL"/>
            </a:defPPr>
          </a:lstStyle>
          <a:p>
            <a:pPr rtl="0"/>
            <a:r>
              <a:rPr lang="pl-PL" dirty="0">
                <a:latin typeface="Calibri Light" panose="020F0302020204030204" pitchFamily="34" charset="0"/>
                <a:cs typeface="Calibri Light" panose="020F0302020204030204" pitchFamily="34" charset="0"/>
              </a:rPr>
              <a:t>Dr Patrycja </a:t>
            </a:r>
            <a:r>
              <a:rPr lang="pl-PL" dirty="0" err="1">
                <a:latin typeface="Calibri Light" panose="020F0302020204030204" pitchFamily="34" charset="0"/>
                <a:cs typeface="Calibri Light" panose="020F0302020204030204" pitchFamily="34" charset="0"/>
              </a:rPr>
              <a:t>Mieszkalska</a:t>
            </a:r>
            <a:endParaRPr lang="pl-PL" dirty="0">
              <a:latin typeface="Calibri Light" panose="020F0302020204030204" pitchFamily="34" charset="0"/>
              <a:cs typeface="Calibri Light" panose="020F0302020204030204" pitchFamily="34" charset="0"/>
            </a:endParaRPr>
          </a:p>
          <a:p>
            <a:pPr rtl="0"/>
            <a:r>
              <a:rPr lang="pl-PL" dirty="0">
                <a:latin typeface="Calibri Light" panose="020F0302020204030204" pitchFamily="34" charset="0"/>
                <a:cs typeface="Calibri Light" panose="020F0302020204030204" pitchFamily="34" charset="0"/>
              </a:rPr>
              <a:t>E-mail: patrycja.mencel@uwr.edu.pl</a:t>
            </a:r>
          </a:p>
        </p:txBody>
      </p:sp>
    </p:spTree>
    <p:extLst>
      <p:ext uri="{BB962C8B-B14F-4D97-AF65-F5344CB8AC3E}">
        <p14:creationId xmlns:p14="http://schemas.microsoft.com/office/powerpoint/2010/main" val="855215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22E909B1-3316-38CA-802C-EA8FF5E43683}"/>
              </a:ext>
            </a:extLst>
          </p:cNvPr>
          <p:cNvSpPr>
            <a:spLocks noGrp="1"/>
          </p:cNvSpPr>
          <p:nvPr>
            <p:ph idx="1"/>
          </p:nvPr>
        </p:nvSpPr>
        <p:spPr>
          <a:xfrm>
            <a:off x="1472681" y="447868"/>
            <a:ext cx="9820656" cy="6036907"/>
          </a:xfrm>
        </p:spPr>
        <p:txBody>
          <a:bodyPr/>
          <a:lstStyle/>
          <a:p>
            <a:pPr marL="0" indent="0" algn="just">
              <a:buNone/>
            </a:pPr>
            <a:r>
              <a:rPr lang="pl-PL" sz="1800" dirty="0">
                <a:effectLst/>
                <a:ea typeface="Calibri Light" panose="020F0302020204030204" pitchFamily="34" charset="0"/>
              </a:rPr>
              <a:t>Polska jest krajem o stosunkowo wysokim współczynniku NN zwłok. </a:t>
            </a:r>
          </a:p>
          <a:p>
            <a:pPr marL="0" indent="0" algn="just">
              <a:buNone/>
            </a:pPr>
            <a:r>
              <a:rPr lang="pl-PL" sz="1800" dirty="0">
                <a:effectLst/>
                <a:ea typeface="Calibri Light" panose="020F0302020204030204" pitchFamily="34" charset="0"/>
              </a:rPr>
              <a:t>Wynika to przede wszystkim z utrzymującym się na przestrzeni kilkunastu lat brakiem stosownych uregulowań prawnych normujących kwestie dotyczące postępowania z materiałem genetycznym, przede wszystkim pobieraniem i porównywaniem próbek.</a:t>
            </a:r>
          </a:p>
          <a:p>
            <a:pPr marL="0" indent="0" algn="just">
              <a:buNone/>
            </a:pPr>
            <a:r>
              <a:rPr lang="pl-PL" sz="1800" dirty="0">
                <a:effectLst/>
                <a:ea typeface="Calibri Light" panose="020F0302020204030204" pitchFamily="34" charset="0"/>
              </a:rPr>
              <a:t>Na nieprawidłowości w zakresie czynności podejmowanych w związku z ustalaniem tożsamości NN zwłok zwróciła uwagę Najwyższa Izba Kontroli w raporcie dotyczącym kontroli funkcjonowania systemu poszukiwania osób zaginionych w 2014 r.</a:t>
            </a:r>
          </a:p>
          <a:p>
            <a:pPr marL="0" indent="0" algn="just">
              <a:buNone/>
            </a:pPr>
            <a:r>
              <a:rPr lang="pl-PL" sz="1800" dirty="0">
                <a:effectLst/>
                <a:ea typeface="Calibri Light" panose="020F0302020204030204" pitchFamily="34" charset="0"/>
              </a:rPr>
              <a:t>Kontrola ujawniła problemy ze współpracą Policji z prokuraturą przy identyfikacji zwłok o nieustalonej tożsamości. </a:t>
            </a:r>
          </a:p>
          <a:p>
            <a:pPr marL="0" indent="0" algn="just">
              <a:buNone/>
            </a:pPr>
            <a:r>
              <a:rPr lang="pl-PL" sz="1800" dirty="0">
                <a:effectLst/>
                <a:ea typeface="Calibri Light" panose="020F0302020204030204" pitchFamily="34" charset="0"/>
              </a:rPr>
              <a:t>Okazało się jednak, że w przypadku zlecania przez prokuraturę podmiotom </a:t>
            </a:r>
            <a:r>
              <a:rPr lang="pl-PL" sz="1800" dirty="0" err="1">
                <a:effectLst/>
                <a:ea typeface="Calibri Light" panose="020F0302020204030204" pitchFamily="34" charset="0"/>
              </a:rPr>
              <a:t>pozapolicyjnym</a:t>
            </a:r>
            <a:r>
              <a:rPr lang="pl-PL" sz="1800" dirty="0">
                <a:effectLst/>
                <a:ea typeface="Calibri Light" panose="020F0302020204030204" pitchFamily="34" charset="0"/>
              </a:rPr>
              <a:t> czynności identyfikacyjnych (np. oznaczenie kodu DNA) prokuratura nie informowała Policji o ustaleniu kodu genetycznego NN zwłok, natomiast Policja nie wnioskowała do prokuratury o pozyskanie takich informacji. Skutkowało to znacznym wydłużeniem czasu wprowadzania do policyjnej bazy danych informacji o kodzie DNA zwłok o nieustalonej tożsamości, a w konsekwencji uniemożliwiało dopasowanie profilu genetycznego NN zwłok z profilem genetycznym rodziny zaginionego.</a:t>
            </a:r>
          </a:p>
          <a:p>
            <a:pPr marL="0" indent="0" algn="just">
              <a:buNone/>
            </a:pPr>
            <a:r>
              <a:rPr lang="pl-PL" sz="1800" dirty="0">
                <a:effectLst/>
                <a:ea typeface="Calibri Light" panose="020F0302020204030204" pitchFamily="34" charset="0"/>
              </a:rPr>
              <a:t>Ponadto, w wielu kontrolowanych jednostkach Policji zaobserwowano nawet kilkunastomiesięczne opóźnienie w zlecaniu przez prokuratora prowadzącego sprawę oznaczenia kodu biologicznego NN zwłok. </a:t>
            </a:r>
          </a:p>
          <a:p>
            <a:pPr marL="0" indent="0" algn="just">
              <a:buNone/>
            </a:pPr>
            <a:r>
              <a:rPr lang="pl-PL" sz="1800" dirty="0">
                <a:effectLst/>
                <a:ea typeface="Calibri Light" panose="020F0302020204030204" pitchFamily="34" charset="0"/>
              </a:rPr>
              <a:t>Wyniki kontroli wykazały także, że główną przyczyną nieprawidłowości powstałych przy identyfikacji NN zwłok był brak stosownych szkoleń w zakresie czynności identyfikacyjnych np. zabezpieczania oraz oznaczania kodu DNA</a:t>
            </a:r>
          </a:p>
          <a:p>
            <a:pPr marL="0" indent="0" algn="just">
              <a:buNone/>
            </a:pPr>
            <a:endParaRPr lang="pl-PL" dirty="0">
              <a:ea typeface="Calibri Light" panose="020F0302020204030204" pitchFamily="34" charset="0"/>
            </a:endParaRPr>
          </a:p>
        </p:txBody>
      </p:sp>
      <p:sp>
        <p:nvSpPr>
          <p:cNvPr id="4" name="Symbol zastępczy numeru slajdu 3">
            <a:extLst>
              <a:ext uri="{FF2B5EF4-FFF2-40B4-BE49-F238E27FC236}">
                <a16:creationId xmlns:a16="http://schemas.microsoft.com/office/drawing/2014/main" id="{AFA6EAA6-3F22-2EA2-60D0-5CBC883BC5E9}"/>
              </a:ext>
            </a:extLst>
          </p:cNvPr>
          <p:cNvSpPr>
            <a:spLocks noGrp="1"/>
          </p:cNvSpPr>
          <p:nvPr>
            <p:ph type="sldNum" sz="quarter" idx="11"/>
          </p:nvPr>
        </p:nvSpPr>
        <p:spPr/>
        <p:txBody>
          <a:bodyPr/>
          <a:lstStyle/>
          <a:p>
            <a:pPr rtl="0"/>
            <a:fld id="{75DF2D63-3FF5-D547-96B9-BE9CCD1ABA58}" type="slidenum">
              <a:rPr lang="pl-PL" smtClean="0"/>
              <a:t>10</a:t>
            </a:fld>
            <a:endParaRPr lang="pl-PL" dirty="0"/>
          </a:p>
        </p:txBody>
      </p:sp>
      <p:sp>
        <p:nvSpPr>
          <p:cNvPr id="5" name="Symbol zastępczy stopki 4">
            <a:extLst>
              <a:ext uri="{FF2B5EF4-FFF2-40B4-BE49-F238E27FC236}">
                <a16:creationId xmlns:a16="http://schemas.microsoft.com/office/drawing/2014/main" id="{CC18F39F-350B-988A-12BB-7BFEEFCE5809}"/>
              </a:ext>
            </a:extLst>
          </p:cNvPr>
          <p:cNvSpPr>
            <a:spLocks noGrp="1"/>
          </p:cNvSpPr>
          <p:nvPr>
            <p:ph type="ftr" sz="quarter" idx="12"/>
          </p:nvPr>
        </p:nvSpPr>
        <p:spPr>
          <a:xfrm rot="16200000">
            <a:off x="-358788" y="1361154"/>
            <a:ext cx="1990532" cy="163962"/>
          </a:xfrm>
        </p:spPr>
        <p:txBody>
          <a:bodyPr/>
          <a:lstStyle/>
          <a:p>
            <a:pPr rtl="0"/>
            <a:r>
              <a:rPr lang="pl-PL" dirty="0"/>
              <a:t>Identyfikacja człowieka metodami kryminalistycznymi</a:t>
            </a:r>
          </a:p>
        </p:txBody>
      </p:sp>
    </p:spTree>
    <p:extLst>
      <p:ext uri="{BB962C8B-B14F-4D97-AF65-F5344CB8AC3E}">
        <p14:creationId xmlns:p14="http://schemas.microsoft.com/office/powerpoint/2010/main" val="1028036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058880E-2BE2-9105-CA9D-C17FF0251643}"/>
              </a:ext>
            </a:extLst>
          </p:cNvPr>
          <p:cNvSpPr>
            <a:spLocks noGrp="1"/>
          </p:cNvSpPr>
          <p:nvPr>
            <p:ph type="title"/>
          </p:nvPr>
        </p:nvSpPr>
        <p:spPr/>
        <p:txBody>
          <a:bodyPr/>
          <a:lstStyle/>
          <a:p>
            <a:r>
              <a:rPr lang="pl-PL" sz="4000" dirty="0"/>
              <a:t>Współpraca międzynarodowa</a:t>
            </a:r>
          </a:p>
        </p:txBody>
      </p:sp>
      <p:sp>
        <p:nvSpPr>
          <p:cNvPr id="3" name="Symbol zastępczy zawartości 2">
            <a:extLst>
              <a:ext uri="{FF2B5EF4-FFF2-40B4-BE49-F238E27FC236}">
                <a16:creationId xmlns:a16="http://schemas.microsoft.com/office/drawing/2014/main" id="{2D17BE2A-48A6-E876-3277-3DC655AA56C8}"/>
              </a:ext>
            </a:extLst>
          </p:cNvPr>
          <p:cNvSpPr>
            <a:spLocks noGrp="1"/>
          </p:cNvSpPr>
          <p:nvPr>
            <p:ph idx="1"/>
          </p:nvPr>
        </p:nvSpPr>
        <p:spPr>
          <a:xfrm>
            <a:off x="1295399" y="1419808"/>
            <a:ext cx="9820656" cy="5008983"/>
          </a:xfrm>
        </p:spPr>
        <p:txBody>
          <a:bodyPr/>
          <a:lstStyle/>
          <a:p>
            <a:pPr marL="0" indent="0" algn="just">
              <a:buNone/>
            </a:pPr>
            <a:r>
              <a:rPr lang="pl-PL" sz="1800" dirty="0">
                <a:effectLst/>
                <a:ea typeface="Calibri Light" panose="020F0302020204030204" pitchFamily="34" charset="0"/>
              </a:rPr>
              <a:t>Decyzja Rady 2008/615/</a:t>
            </a:r>
            <a:r>
              <a:rPr lang="pl-PL" sz="1800" dirty="0" err="1">
                <a:effectLst/>
                <a:ea typeface="Calibri Light" panose="020F0302020204030204" pitchFamily="34" charset="0"/>
              </a:rPr>
              <a:t>WSiSW</a:t>
            </a:r>
            <a:r>
              <a:rPr lang="pl-PL" sz="1800" dirty="0">
                <a:effectLst/>
                <a:ea typeface="Calibri Light" panose="020F0302020204030204" pitchFamily="34" charset="0"/>
              </a:rPr>
              <a:t> z dnia 23 czerwca 2008 r. w sprawie intensyfikacji współpracy transgranicznej, szczególnie w zwalczaniu terroryzmu i przestępczości transgranicznej, Dz.U.UE.L.2008.210.1.</a:t>
            </a:r>
          </a:p>
          <a:p>
            <a:pPr marL="0" indent="0" algn="just">
              <a:buNone/>
            </a:pPr>
            <a:r>
              <a:rPr lang="pl-PL" sz="1800" dirty="0">
                <a:effectLst/>
                <a:ea typeface="Calibri Light" panose="020F0302020204030204" pitchFamily="34" charset="0"/>
              </a:rPr>
              <a:t>Decyzja Rady 2008/616/</a:t>
            </a:r>
            <a:r>
              <a:rPr lang="pl-PL" sz="1800" dirty="0" err="1">
                <a:effectLst/>
                <a:ea typeface="Calibri Light" panose="020F0302020204030204" pitchFamily="34" charset="0"/>
              </a:rPr>
              <a:t>WSiSW</a:t>
            </a:r>
            <a:r>
              <a:rPr lang="pl-PL" sz="1800" dirty="0">
                <a:effectLst/>
                <a:ea typeface="Calibri Light" panose="020F0302020204030204" pitchFamily="34" charset="0"/>
              </a:rPr>
              <a:t> z dnia 23 czerwca 2008 r. w sprawie wdrożenia decyzji 2008/615/</a:t>
            </a:r>
            <a:r>
              <a:rPr lang="pl-PL" sz="1800" dirty="0" err="1">
                <a:effectLst/>
                <a:ea typeface="Calibri Light" panose="020F0302020204030204" pitchFamily="34" charset="0"/>
              </a:rPr>
              <a:t>WSiSW</a:t>
            </a:r>
            <a:r>
              <a:rPr lang="pl-PL" sz="1800" dirty="0">
                <a:effectLst/>
                <a:ea typeface="Calibri Light" panose="020F0302020204030204" pitchFamily="34" charset="0"/>
              </a:rPr>
              <a:t> w sprawie intensyfikacji współpracy transgranicznej, szczególnie w zwalczaniu terroryzmu i przestępczości transgranicznej, Dz.U.UE.L.2008.210.12.</a:t>
            </a:r>
          </a:p>
          <a:p>
            <a:pPr marL="0" indent="0" algn="just">
              <a:buNone/>
            </a:pPr>
            <a:r>
              <a:rPr lang="pl-PL" sz="1800" dirty="0">
                <a:effectLst/>
                <a:ea typeface="Calibri Light" panose="020F0302020204030204" pitchFamily="34" charset="0"/>
              </a:rPr>
              <a:t>(decyzje </a:t>
            </a:r>
            <a:r>
              <a:rPr lang="pl-PL" sz="1800" dirty="0" err="1">
                <a:effectLst/>
                <a:ea typeface="Calibri Light" panose="020F0302020204030204" pitchFamily="34" charset="0"/>
              </a:rPr>
              <a:t>Prüm</a:t>
            </a:r>
            <a:r>
              <a:rPr lang="pl-PL" sz="1800" dirty="0">
                <a:effectLst/>
                <a:ea typeface="Calibri Light" panose="020F0302020204030204" pitchFamily="34" charset="0"/>
              </a:rPr>
              <a:t>)</a:t>
            </a:r>
          </a:p>
          <a:p>
            <a:pPr marL="0" indent="0" algn="just">
              <a:buNone/>
            </a:pPr>
            <a:endParaRPr lang="pl-PL" sz="1800" dirty="0">
              <a:ea typeface="Calibri Light" panose="020F0302020204030204" pitchFamily="34" charset="0"/>
            </a:endParaRPr>
          </a:p>
          <a:p>
            <a:pPr marL="0" indent="0" algn="just">
              <a:buNone/>
            </a:pPr>
            <a:r>
              <a:rPr lang="pl-PL" sz="1800" dirty="0">
                <a:effectLst/>
                <a:ea typeface="Calibri Light" panose="020F0302020204030204" pitchFamily="34" charset="0"/>
              </a:rPr>
              <a:t>Kategorie wymiany danych:</a:t>
            </a:r>
          </a:p>
          <a:p>
            <a:pPr algn="just"/>
            <a:r>
              <a:rPr lang="pl-PL" sz="1800" dirty="0" err="1">
                <a:effectLst/>
                <a:ea typeface="Calibri Light" panose="020F0302020204030204" pitchFamily="34" charset="0"/>
              </a:rPr>
              <a:t>Prüm</a:t>
            </a:r>
            <a:r>
              <a:rPr lang="pl-PL" sz="1800" dirty="0">
                <a:effectLst/>
                <a:ea typeface="Calibri Light" panose="020F0302020204030204" pitchFamily="34" charset="0"/>
              </a:rPr>
              <a:t> Person (podejrzani, oskarżeni) </a:t>
            </a:r>
            <a:endParaRPr lang="pl-PL" sz="1800" dirty="0">
              <a:ea typeface="Calibri Light" panose="020F0302020204030204" pitchFamily="34" charset="0"/>
            </a:endParaRPr>
          </a:p>
          <a:p>
            <a:pPr algn="just"/>
            <a:r>
              <a:rPr lang="pl-PL" sz="1800" dirty="0" err="1">
                <a:effectLst/>
                <a:ea typeface="Calibri Light" panose="020F0302020204030204" pitchFamily="34" charset="0"/>
              </a:rPr>
              <a:t>Prüm</a:t>
            </a:r>
            <a:r>
              <a:rPr lang="pl-PL" sz="1800" dirty="0">
                <a:effectLst/>
                <a:ea typeface="Calibri Light" panose="020F0302020204030204" pitchFamily="34" charset="0"/>
              </a:rPr>
              <a:t> </a:t>
            </a:r>
            <a:r>
              <a:rPr lang="pl-PL" sz="1800" dirty="0" err="1">
                <a:effectLst/>
                <a:ea typeface="Calibri Light" panose="020F0302020204030204" pitchFamily="34" charset="0"/>
              </a:rPr>
              <a:t>Stain</a:t>
            </a:r>
            <a:r>
              <a:rPr lang="pl-PL" sz="1800" dirty="0">
                <a:effectLst/>
                <a:ea typeface="Calibri Light" panose="020F0302020204030204" pitchFamily="34" charset="0"/>
              </a:rPr>
              <a:t> (osoby oraz zwłoki NN, osoby zaginione, ślady nieznanych sprawców przestępstw</a:t>
            </a:r>
          </a:p>
          <a:p>
            <a:pPr marL="0" indent="0" algn="just">
              <a:buNone/>
            </a:pPr>
            <a:endParaRPr lang="pl-PL" sz="1800" dirty="0">
              <a:effectLst/>
              <a:ea typeface="Calibri Light" panose="020F0302020204030204" pitchFamily="34" charset="0"/>
            </a:endParaRPr>
          </a:p>
          <a:p>
            <a:pPr marL="0" indent="0" algn="just">
              <a:buNone/>
            </a:pPr>
            <a:r>
              <a:rPr lang="pl-PL" sz="1800" dirty="0">
                <a:effectLst/>
                <a:ea typeface="Calibri Light" panose="020F0302020204030204" pitchFamily="34" charset="0"/>
              </a:rPr>
              <a:t>Informacje podlegające wymianie nie zawierają danych osobowych, a jedynie indywidualne oznaczanie referencyjne profili DNA</a:t>
            </a:r>
          </a:p>
          <a:p>
            <a:pPr marL="0" indent="0" algn="just">
              <a:buNone/>
            </a:pPr>
            <a:endParaRPr lang="pl-PL" sz="1800" dirty="0">
              <a:ea typeface="Calibri Light" panose="020F0302020204030204" pitchFamily="34" charset="0"/>
            </a:endParaRPr>
          </a:p>
          <a:p>
            <a:pPr marL="0" indent="0" algn="just">
              <a:buNone/>
            </a:pPr>
            <a:endParaRPr lang="pl-PL" sz="1800" dirty="0">
              <a:effectLst/>
              <a:ea typeface="Calibri Light" panose="020F0302020204030204" pitchFamily="34" charset="0"/>
            </a:endParaRPr>
          </a:p>
          <a:p>
            <a:pPr marL="0" indent="0" algn="just">
              <a:buNone/>
            </a:pPr>
            <a:endParaRPr lang="pl-PL" sz="1800" dirty="0">
              <a:effectLst/>
              <a:ea typeface="Calibri Light" panose="020F0302020204030204" pitchFamily="34" charset="0"/>
            </a:endParaRPr>
          </a:p>
          <a:p>
            <a:pPr marL="0" indent="0">
              <a:buNone/>
            </a:pPr>
            <a:endParaRPr lang="pl-PL" dirty="0">
              <a:ea typeface="Calibri Light" panose="020F0302020204030204" pitchFamily="34" charset="0"/>
            </a:endParaRPr>
          </a:p>
        </p:txBody>
      </p:sp>
      <p:sp>
        <p:nvSpPr>
          <p:cNvPr id="4" name="Symbol zastępczy numeru slajdu 3">
            <a:extLst>
              <a:ext uri="{FF2B5EF4-FFF2-40B4-BE49-F238E27FC236}">
                <a16:creationId xmlns:a16="http://schemas.microsoft.com/office/drawing/2014/main" id="{3B51A42A-7F64-2551-C4A8-A6D1CD1015C8}"/>
              </a:ext>
            </a:extLst>
          </p:cNvPr>
          <p:cNvSpPr>
            <a:spLocks noGrp="1"/>
          </p:cNvSpPr>
          <p:nvPr>
            <p:ph type="sldNum" sz="quarter" idx="11"/>
          </p:nvPr>
        </p:nvSpPr>
        <p:spPr/>
        <p:txBody>
          <a:bodyPr/>
          <a:lstStyle/>
          <a:p>
            <a:pPr rtl="0"/>
            <a:fld id="{75DF2D63-3FF5-D547-96B9-BE9CCD1ABA58}" type="slidenum">
              <a:rPr lang="pl-PL" smtClean="0"/>
              <a:t>11</a:t>
            </a:fld>
            <a:endParaRPr lang="pl-PL" dirty="0"/>
          </a:p>
        </p:txBody>
      </p:sp>
      <p:sp>
        <p:nvSpPr>
          <p:cNvPr id="5" name="Symbol zastępczy stopki 4">
            <a:extLst>
              <a:ext uri="{FF2B5EF4-FFF2-40B4-BE49-F238E27FC236}">
                <a16:creationId xmlns:a16="http://schemas.microsoft.com/office/drawing/2014/main" id="{EBDA2F25-9C9D-A593-1888-C7070C892BAB}"/>
              </a:ext>
            </a:extLst>
          </p:cNvPr>
          <p:cNvSpPr>
            <a:spLocks noGrp="1"/>
          </p:cNvSpPr>
          <p:nvPr>
            <p:ph type="ftr" sz="quarter" idx="12"/>
          </p:nvPr>
        </p:nvSpPr>
        <p:spPr>
          <a:xfrm rot="16200000">
            <a:off x="-382115" y="1337828"/>
            <a:ext cx="2037185" cy="163962"/>
          </a:xfrm>
        </p:spPr>
        <p:txBody>
          <a:bodyPr/>
          <a:lstStyle/>
          <a:p>
            <a:pPr rtl="0"/>
            <a:r>
              <a:rPr lang="pl-PL" dirty="0"/>
              <a:t>Identyfikacja człowieka metodami kryminalistycznymi</a:t>
            </a:r>
          </a:p>
        </p:txBody>
      </p:sp>
    </p:spTree>
    <p:extLst>
      <p:ext uri="{BB962C8B-B14F-4D97-AF65-F5344CB8AC3E}">
        <p14:creationId xmlns:p14="http://schemas.microsoft.com/office/powerpoint/2010/main" val="4121873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Obraz — symbol zastępczy 38" descr="Biała struktura DNA">
            <a:extLst>
              <a:ext uri="{FF2B5EF4-FFF2-40B4-BE49-F238E27FC236}">
                <a16:creationId xmlns:a16="http://schemas.microsoft.com/office/drawing/2014/main" id="{F90B3248-E185-8C9D-93CE-A79DE50A6F35}"/>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9" name="Stopka — symbol zastępczy 8">
            <a:extLst>
              <a:ext uri="{FF2B5EF4-FFF2-40B4-BE49-F238E27FC236}">
                <a16:creationId xmlns:a16="http://schemas.microsoft.com/office/drawing/2014/main" id="{90FCB302-A0EE-7CF7-A4B2-ED343BFF9BC0}"/>
              </a:ext>
            </a:extLst>
          </p:cNvPr>
          <p:cNvSpPr>
            <a:spLocks noGrp="1"/>
          </p:cNvSpPr>
          <p:nvPr>
            <p:ph type="ftr" sz="quarter" idx="12"/>
          </p:nvPr>
        </p:nvSpPr>
        <p:spPr>
          <a:xfrm rot="16200000">
            <a:off x="-444723" y="1344452"/>
            <a:ext cx="2093168" cy="94729"/>
          </a:xfrm>
        </p:spPr>
        <p:txBody>
          <a:bodyPr rtlCol="0"/>
          <a:lstStyle>
            <a:defPPr>
              <a:defRPr lang="pl-PL"/>
            </a:defPPr>
          </a:lstStyle>
          <a:p>
            <a:pPr rtl="0"/>
            <a:r>
              <a:rPr lang="pl-PL" dirty="0"/>
              <a:t>Identyfikacja człowieka metodami kryminalistycznymi</a:t>
            </a:r>
          </a:p>
        </p:txBody>
      </p:sp>
      <p:sp>
        <p:nvSpPr>
          <p:cNvPr id="8" name="Numer slajdu — symbol zastępczy 7">
            <a:extLst>
              <a:ext uri="{FF2B5EF4-FFF2-40B4-BE49-F238E27FC236}">
                <a16:creationId xmlns:a16="http://schemas.microsoft.com/office/drawing/2014/main" id="{2205EC8C-AC41-F14C-3C63-5BF0F54D1D23}"/>
              </a:ext>
            </a:extLst>
          </p:cNvPr>
          <p:cNvSpPr>
            <a:spLocks noGrp="1"/>
          </p:cNvSpPr>
          <p:nvPr>
            <p:ph type="sldNum" sz="quarter" idx="11"/>
          </p:nvPr>
        </p:nvSpPr>
        <p:spPr/>
        <p:txBody>
          <a:bodyPr rtlCol="0"/>
          <a:lstStyle>
            <a:defPPr>
              <a:defRPr lang="pl-PL"/>
            </a:defPPr>
          </a:lstStyle>
          <a:p>
            <a:pPr rtl="0"/>
            <a:fld id="{75DF2D63-3FF5-D547-96B9-BE9CCD1ABA58}" type="slidenum">
              <a:rPr lang="pl-PL" smtClean="0"/>
              <a:pPr rtl="0"/>
              <a:t>12</a:t>
            </a:fld>
            <a:endParaRPr lang="pl-PL" dirty="0"/>
          </a:p>
        </p:txBody>
      </p:sp>
      <p:cxnSp>
        <p:nvCxnSpPr>
          <p:cNvPr id="27" name="Łącznik prosty 26">
            <a:extLst>
              <a:ext uri="{FF2B5EF4-FFF2-40B4-BE49-F238E27FC236}">
                <a16:creationId xmlns:a16="http://schemas.microsoft.com/office/drawing/2014/main" id="{E4A534A3-16E3-79AB-9E75-F40D0FDB4C98}"/>
              </a:ext>
              <a:ext uri="{C183D7F6-B498-43B3-948B-1728B52AA6E4}">
                <adec:decorative xmlns:adec="http://schemas.microsoft.com/office/drawing/2017/decorative" val="1"/>
              </a:ext>
            </a:extLst>
          </p:cNvPr>
          <p:cNvCxnSpPr>
            <a:cxnSpLocks/>
          </p:cNvCxnSpPr>
          <p:nvPr/>
        </p:nvCxnSpPr>
        <p:spPr>
          <a:xfrm>
            <a:off x="649224" y="2667000"/>
            <a:ext cx="0" cy="31242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pole tekstowe 25">
            <a:extLst>
              <a:ext uri="{FF2B5EF4-FFF2-40B4-BE49-F238E27FC236}">
                <a16:creationId xmlns:a16="http://schemas.microsoft.com/office/drawing/2014/main" id="{385B3828-ECCD-5A2C-56DF-5E91CC907E5D}"/>
              </a:ext>
            </a:extLst>
          </p:cNvPr>
          <p:cNvSpPr txBox="1"/>
          <p:nvPr/>
        </p:nvSpPr>
        <p:spPr>
          <a:xfrm>
            <a:off x="1621690" y="2667000"/>
            <a:ext cx="4291276" cy="1429622"/>
          </a:xfrm>
          <a:prstGeom prst="rect">
            <a:avLst/>
          </a:prstGeom>
          <a:noFill/>
        </p:spPr>
        <p:txBody>
          <a:bodyPr wrap="square" rtlCol="0">
            <a:spAutoFit/>
          </a:bodyPr>
          <a:lstStyle/>
          <a:p>
            <a:pPr algn="ctr">
              <a:lnSpc>
                <a:spcPct val="150000"/>
              </a:lnSpc>
            </a:pPr>
            <a:r>
              <a:rPr lang="pl-PL" sz="2000" dirty="0">
                <a:latin typeface="Calibri Light" panose="020F0302020204030204" pitchFamily="34" charset="0"/>
                <a:ea typeface="Calibri Light" panose="020F0302020204030204" pitchFamily="34" charset="0"/>
                <a:cs typeface="Calibri Light" panose="020F0302020204030204" pitchFamily="34" charset="0"/>
              </a:rPr>
              <a:t>Kategorie profili DNA </a:t>
            </a:r>
          </a:p>
          <a:p>
            <a:pPr algn="ctr">
              <a:lnSpc>
                <a:spcPct val="150000"/>
              </a:lnSpc>
            </a:pPr>
            <a:r>
              <a:rPr lang="pl-PL" sz="2000" dirty="0">
                <a:latin typeface="Calibri Light" panose="020F0302020204030204" pitchFamily="34" charset="0"/>
                <a:ea typeface="Calibri Light" panose="020F0302020204030204" pitchFamily="34" charset="0"/>
                <a:cs typeface="Calibri Light" panose="020F0302020204030204" pitchFamily="34" charset="0"/>
              </a:rPr>
              <a:t>udostępnianych przez kraje do wymiany </a:t>
            </a:r>
          </a:p>
          <a:p>
            <a:pPr algn="ctr">
              <a:lnSpc>
                <a:spcPct val="150000"/>
              </a:lnSpc>
            </a:pPr>
            <a:r>
              <a:rPr lang="pl-PL" sz="2000" dirty="0">
                <a:latin typeface="Calibri Light" panose="020F0302020204030204" pitchFamily="34" charset="0"/>
                <a:ea typeface="Calibri Light" panose="020F0302020204030204" pitchFamily="34" charset="0"/>
                <a:cs typeface="Calibri Light" panose="020F0302020204030204" pitchFamily="34" charset="0"/>
              </a:rPr>
              <a:t>w ramach decyzji PRÜM </a:t>
            </a:r>
          </a:p>
        </p:txBody>
      </p:sp>
      <p:pic>
        <p:nvPicPr>
          <p:cNvPr id="29" name="Obraz 28">
            <a:extLst>
              <a:ext uri="{FF2B5EF4-FFF2-40B4-BE49-F238E27FC236}">
                <a16:creationId xmlns:a16="http://schemas.microsoft.com/office/drawing/2014/main" id="{C6091E86-157E-D2F8-6A75-8D732508604C}"/>
              </a:ext>
            </a:extLst>
          </p:cNvPr>
          <p:cNvPicPr>
            <a:picLocks noChangeAspect="1"/>
          </p:cNvPicPr>
          <p:nvPr/>
        </p:nvPicPr>
        <p:blipFill>
          <a:blip r:embed="rId4"/>
          <a:stretch>
            <a:fillRect/>
          </a:stretch>
        </p:blipFill>
        <p:spPr>
          <a:xfrm>
            <a:off x="6533615" y="0"/>
            <a:ext cx="5629119" cy="6858000"/>
          </a:xfrm>
          <a:prstGeom prst="rect">
            <a:avLst/>
          </a:prstGeom>
        </p:spPr>
      </p:pic>
    </p:spTree>
    <p:extLst>
      <p:ext uri="{BB962C8B-B14F-4D97-AF65-F5344CB8AC3E}">
        <p14:creationId xmlns:p14="http://schemas.microsoft.com/office/powerpoint/2010/main" val="85005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Obraz — symbol zastępczy 16" descr="Biała struktura DNA">
            <a:extLst>
              <a:ext uri="{FF2B5EF4-FFF2-40B4-BE49-F238E27FC236}">
                <a16:creationId xmlns:a16="http://schemas.microsoft.com/office/drawing/2014/main" id="{6D8705D1-EA1F-3113-ABE0-EC474D1F18DA}"/>
              </a:ext>
            </a:extLst>
          </p:cNvPr>
          <p:cNvPicPr>
            <a:picLocks noGrp="1" noChangeAspect="1"/>
          </p:cNvPicPr>
          <p:nvPr>
            <p:ph type="pic" sz="quarter" idx="12"/>
          </p:nvPr>
        </p:nvPicPr>
        <p:blipFill rotWithShape="1">
          <a:blip r:embed="rId3">
            <a:alphaModFix amt="50000"/>
            <a:extLst>
              <a:ext uri="{28A0092B-C50C-407E-A947-70E740481C1C}">
                <a14:useLocalDpi xmlns:a14="http://schemas.microsoft.com/office/drawing/2010/main" val="0"/>
              </a:ext>
            </a:extLst>
          </a:blip>
          <a:srcRect/>
          <a:stretch/>
        </p:blipFill>
        <p:spPr/>
      </p:pic>
      <p:sp>
        <p:nvSpPr>
          <p:cNvPr id="19" name="Tytuł 18">
            <a:extLst>
              <a:ext uri="{FF2B5EF4-FFF2-40B4-BE49-F238E27FC236}">
                <a16:creationId xmlns:a16="http://schemas.microsoft.com/office/drawing/2014/main" id="{1130D679-D78E-1F15-EC3D-4BED6D69B35F}"/>
              </a:ext>
            </a:extLst>
          </p:cNvPr>
          <p:cNvSpPr>
            <a:spLocks noGrp="1"/>
          </p:cNvSpPr>
          <p:nvPr>
            <p:ph type="title"/>
          </p:nvPr>
        </p:nvSpPr>
        <p:spPr/>
        <p:txBody>
          <a:bodyPr rtlCol="0"/>
          <a:lstStyle>
            <a:defPPr>
              <a:defRPr lang="pl-PL"/>
            </a:defPPr>
          </a:lstStyle>
          <a:p>
            <a:pPr rtl="0"/>
            <a:r>
              <a:rPr lang="pl-PL" sz="4800" dirty="0"/>
              <a:t>Postępowanie w przypadku ujawnienia NN osoby</a:t>
            </a:r>
            <a:endParaRPr lang="pl-PL" dirty="0"/>
          </a:p>
        </p:txBody>
      </p:sp>
    </p:spTree>
    <p:extLst>
      <p:ext uri="{BB962C8B-B14F-4D97-AF65-F5344CB8AC3E}">
        <p14:creationId xmlns:p14="http://schemas.microsoft.com/office/powerpoint/2010/main" val="2072544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08AA2E68-04B8-22B7-E486-DD9F7E10DD42}"/>
              </a:ext>
            </a:extLst>
          </p:cNvPr>
          <p:cNvSpPr>
            <a:spLocks noGrp="1"/>
          </p:cNvSpPr>
          <p:nvPr>
            <p:ph type="title"/>
          </p:nvPr>
        </p:nvSpPr>
        <p:spPr>
          <a:xfrm>
            <a:off x="1017037" y="167951"/>
            <a:ext cx="10620468" cy="1017037"/>
          </a:xfrm>
        </p:spPr>
        <p:txBody>
          <a:bodyPr/>
          <a:lstStyle/>
          <a:p>
            <a:pPr algn="ctr"/>
            <a:r>
              <a:rPr lang="pl-PL" sz="3600" dirty="0"/>
              <a:t>Postępowanie w przypadku ujawnienia NN osoby</a:t>
            </a:r>
          </a:p>
        </p:txBody>
      </p:sp>
      <p:sp>
        <p:nvSpPr>
          <p:cNvPr id="5" name="Symbol zastępczy zawartości 4">
            <a:extLst>
              <a:ext uri="{FF2B5EF4-FFF2-40B4-BE49-F238E27FC236}">
                <a16:creationId xmlns:a16="http://schemas.microsoft.com/office/drawing/2014/main" id="{69C37D6F-9430-305E-47D7-07BA21101C6A}"/>
              </a:ext>
            </a:extLst>
          </p:cNvPr>
          <p:cNvSpPr>
            <a:spLocks noGrp="1"/>
          </p:cNvSpPr>
          <p:nvPr>
            <p:ph sz="half" idx="2"/>
          </p:nvPr>
        </p:nvSpPr>
        <p:spPr>
          <a:xfrm>
            <a:off x="1833091" y="1243433"/>
            <a:ext cx="9718207" cy="5176027"/>
          </a:xfrm>
        </p:spPr>
        <p:txBody>
          <a:bodyPr/>
          <a:lstStyle/>
          <a:p>
            <a:pPr algn="just"/>
            <a:r>
              <a:rPr lang="pl-PL" sz="1800" dirty="0"/>
              <a:t>Obowiązek podjęcia przez Policję czynności związanych z identyfikacją NN osoby został określony w Zarządzeniu nr 48 KGP . </a:t>
            </a:r>
          </a:p>
          <a:p>
            <a:pPr algn="just"/>
            <a:r>
              <a:rPr lang="pl-PL" sz="1800" dirty="0"/>
              <a:t>Zgodnie bowiem z § 41 w przypadku niemożności ustalenia danych personalnych osoby należy podjąć czynności zmierzające do ustalenia jej tożsamości. </a:t>
            </a:r>
          </a:p>
          <a:p>
            <a:pPr algn="just"/>
            <a:r>
              <a:rPr lang="pl-PL" sz="1800" dirty="0"/>
              <a:t>Ujawnienie osoby o nieustalonej tożsamości podlega obowiązkowi wpisu do Krajowego Systemu Informacyjnego Policji </a:t>
            </a:r>
            <a:r>
              <a:rPr lang="pl-PL" sz="1800" b="1" dirty="0"/>
              <a:t>w ciągu 48 godzin </a:t>
            </a:r>
            <a:r>
              <a:rPr lang="pl-PL" sz="1800" dirty="0"/>
              <a:t>od ujawnienia NN osoby i podjęcia czynności identyfikacyjnych. </a:t>
            </a:r>
          </a:p>
          <a:p>
            <a:pPr algn="just"/>
            <a:r>
              <a:rPr lang="pl-PL" sz="1800" dirty="0"/>
              <a:t>Do realizacji wstępnych czynności identyfikacyjnych zobowiązany jest dyżurny jednostki Policji lub wyznaczony przez niego policjant jednostki, na terenie której została ujawniona osoba o nieustalonej tożsamości.</a:t>
            </a:r>
          </a:p>
          <a:p>
            <a:pPr algn="just"/>
            <a:r>
              <a:rPr lang="pl-PL" sz="1800" dirty="0"/>
              <a:t>Wstępne czynności identyfikacyjne polegają przede wszystkim na </a:t>
            </a:r>
            <a:r>
              <a:rPr lang="pl-PL" sz="1800" b="1" dirty="0"/>
              <a:t>ustaleniu wszystkich okoliczności ujawnienia NN osoby</a:t>
            </a:r>
            <a:r>
              <a:rPr lang="pl-PL" sz="1800" dirty="0"/>
              <a:t>, w tym uzyskaniu od niej wszelkich przydatnych informacji. W dalszej kolejności należy dokonać </a:t>
            </a:r>
            <a:r>
              <a:rPr lang="pl-PL" sz="1800" b="1" dirty="0"/>
              <a:t>rozpytania świadków</a:t>
            </a:r>
            <a:r>
              <a:rPr lang="pl-PL" sz="1800" dirty="0"/>
              <a:t>, zorganizować </a:t>
            </a:r>
            <a:r>
              <a:rPr lang="pl-PL" sz="1800" b="1" dirty="0"/>
              <a:t>badanie lekarskie NN osoby</a:t>
            </a:r>
            <a:r>
              <a:rPr lang="pl-PL" sz="1800" dirty="0"/>
              <a:t>, ustalić jej prawdopodobny </a:t>
            </a:r>
            <a:r>
              <a:rPr lang="pl-PL" sz="1800" b="1" dirty="0"/>
              <a:t>wiek</a:t>
            </a:r>
            <a:r>
              <a:rPr lang="pl-PL" sz="1800" dirty="0"/>
              <a:t>, </a:t>
            </a:r>
            <a:r>
              <a:rPr lang="pl-PL" sz="1800" b="1" dirty="0"/>
              <a:t>znaki szczególne</a:t>
            </a:r>
            <a:r>
              <a:rPr lang="pl-PL" sz="1800" dirty="0"/>
              <a:t>, ujawnione przy NN osobie </a:t>
            </a:r>
            <a:r>
              <a:rPr lang="pl-PL" sz="1800" b="1" dirty="0"/>
              <a:t>przedmioty i ubiór</a:t>
            </a:r>
            <a:r>
              <a:rPr lang="pl-PL" sz="1800" dirty="0"/>
              <a:t>, a także </a:t>
            </a:r>
            <a:r>
              <a:rPr lang="pl-PL" sz="1800" b="1" dirty="0"/>
              <a:t>pobrać odbitki linii papilarnych palców rąk i dłoni </a:t>
            </a:r>
            <a:r>
              <a:rPr lang="pl-PL" sz="1800" dirty="0"/>
              <a:t>w celu szybkiej identyfikacji daktyloskopijnej. </a:t>
            </a:r>
          </a:p>
          <a:p>
            <a:pPr algn="just"/>
            <a:r>
              <a:rPr lang="pl-PL" sz="1800" dirty="0"/>
              <a:t>Dalsze czynności identyfikacyjne zależą od ustaleń dokonanych podczas czynności wstępnych. W przypadku uznania, że niemożność wskazania danych osobowych </a:t>
            </a:r>
            <a:r>
              <a:rPr lang="pl-PL" sz="1800" b="1" dirty="0"/>
              <a:t>nie jest spowodowana stanem zdrowia </a:t>
            </a:r>
            <a:r>
              <a:rPr lang="pl-PL" sz="1800" dirty="0"/>
              <a:t>osoby NN należy podjąć czynności identyfikacyjne wskazane w przepisach postępowania karnego (Zgodnie z art. 244 Ustawy z dnia 6 czerwca 1997 r. - Kodeks postępowania karnego (Dz. U. z 2021 r. poz. 534)  Policja ma prawo zatrzymać osobę podejrzaną w przypadku niemożności ustalenia jej tożsamości).</a:t>
            </a:r>
          </a:p>
        </p:txBody>
      </p:sp>
      <p:sp>
        <p:nvSpPr>
          <p:cNvPr id="8" name="Symbol zastępczy numeru slajdu 7">
            <a:extLst>
              <a:ext uri="{FF2B5EF4-FFF2-40B4-BE49-F238E27FC236}">
                <a16:creationId xmlns:a16="http://schemas.microsoft.com/office/drawing/2014/main" id="{012BC8AE-7D80-C097-9091-1FBA06F33893}"/>
              </a:ext>
            </a:extLst>
          </p:cNvPr>
          <p:cNvSpPr>
            <a:spLocks noGrp="1"/>
          </p:cNvSpPr>
          <p:nvPr>
            <p:ph type="sldNum" sz="quarter" idx="11"/>
          </p:nvPr>
        </p:nvSpPr>
        <p:spPr/>
        <p:txBody>
          <a:bodyPr/>
          <a:lstStyle/>
          <a:p>
            <a:pPr rtl="0"/>
            <a:fld id="{75DF2D63-3FF5-D547-96B9-BE9CCD1ABA58}" type="slidenum">
              <a:rPr lang="pl-PL" smtClean="0"/>
              <a:t>14</a:t>
            </a:fld>
            <a:endParaRPr lang="pl-PL" dirty="0"/>
          </a:p>
        </p:txBody>
      </p:sp>
      <p:sp>
        <p:nvSpPr>
          <p:cNvPr id="9" name="Symbol zastępczy stopki 8">
            <a:extLst>
              <a:ext uri="{FF2B5EF4-FFF2-40B4-BE49-F238E27FC236}">
                <a16:creationId xmlns:a16="http://schemas.microsoft.com/office/drawing/2014/main" id="{E99EF777-F9AA-B0D0-C065-D83965699ED3}"/>
              </a:ext>
            </a:extLst>
          </p:cNvPr>
          <p:cNvSpPr>
            <a:spLocks noGrp="1"/>
          </p:cNvSpPr>
          <p:nvPr>
            <p:ph type="ftr" sz="quarter" idx="12"/>
          </p:nvPr>
        </p:nvSpPr>
        <p:spPr>
          <a:xfrm rot="16200000">
            <a:off x="-414772" y="1342493"/>
            <a:ext cx="2065177" cy="126640"/>
          </a:xfrm>
        </p:spPr>
        <p:txBody>
          <a:bodyPr/>
          <a:lstStyle/>
          <a:p>
            <a:pPr rtl="0"/>
            <a:r>
              <a:rPr lang="pl-PL" dirty="0"/>
              <a:t>Identyfikacja człowieka metodami kryminalistycznymi</a:t>
            </a:r>
          </a:p>
        </p:txBody>
      </p:sp>
    </p:spTree>
    <p:extLst>
      <p:ext uri="{BB962C8B-B14F-4D97-AF65-F5344CB8AC3E}">
        <p14:creationId xmlns:p14="http://schemas.microsoft.com/office/powerpoint/2010/main" val="2902605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08AA2E68-04B8-22B7-E486-DD9F7E10DD42}"/>
              </a:ext>
            </a:extLst>
          </p:cNvPr>
          <p:cNvSpPr>
            <a:spLocks noGrp="1"/>
          </p:cNvSpPr>
          <p:nvPr>
            <p:ph type="title"/>
          </p:nvPr>
        </p:nvSpPr>
        <p:spPr>
          <a:xfrm>
            <a:off x="1017037" y="167951"/>
            <a:ext cx="10620468" cy="1017037"/>
          </a:xfrm>
        </p:spPr>
        <p:txBody>
          <a:bodyPr/>
          <a:lstStyle/>
          <a:p>
            <a:pPr algn="ctr"/>
            <a:r>
              <a:rPr lang="pl-PL" sz="3600" dirty="0"/>
              <a:t>Postępowanie w przypadku ujawnienia NN osoby</a:t>
            </a:r>
          </a:p>
        </p:txBody>
      </p:sp>
      <p:sp>
        <p:nvSpPr>
          <p:cNvPr id="5" name="Symbol zastępczy zawartości 4">
            <a:extLst>
              <a:ext uri="{FF2B5EF4-FFF2-40B4-BE49-F238E27FC236}">
                <a16:creationId xmlns:a16="http://schemas.microsoft.com/office/drawing/2014/main" id="{69C37D6F-9430-305E-47D7-07BA21101C6A}"/>
              </a:ext>
            </a:extLst>
          </p:cNvPr>
          <p:cNvSpPr>
            <a:spLocks noGrp="1"/>
          </p:cNvSpPr>
          <p:nvPr>
            <p:ph sz="half" idx="2"/>
          </p:nvPr>
        </p:nvSpPr>
        <p:spPr>
          <a:xfrm>
            <a:off x="1833091" y="1243433"/>
            <a:ext cx="9718207" cy="5446616"/>
          </a:xfrm>
        </p:spPr>
        <p:txBody>
          <a:bodyPr/>
          <a:lstStyle/>
          <a:p>
            <a:pPr algn="just"/>
            <a:r>
              <a:rPr lang="pl-PL" sz="2000" dirty="0">
                <a:effectLst/>
                <a:ea typeface="Calibri Light" panose="020F0302020204030204" pitchFamily="34" charset="0"/>
              </a:rPr>
              <a:t>Jeżeli jednak wstępne czynności identyfikacyjne, zwłaszcza wyniki badań lekarskich pozwalają przyjąć, że nieznajomość danych personalnych </a:t>
            </a:r>
            <a:r>
              <a:rPr lang="pl-PL" sz="2000" b="1" dirty="0">
                <a:effectLst/>
                <a:ea typeface="Calibri Light" panose="020F0302020204030204" pitchFamily="34" charset="0"/>
              </a:rPr>
              <a:t>spowodowana jest stanem zdrowia </a:t>
            </a:r>
            <a:r>
              <a:rPr lang="pl-PL" sz="2000" dirty="0">
                <a:effectLst/>
                <a:ea typeface="Calibri Light" panose="020F0302020204030204" pitchFamily="34" charset="0"/>
              </a:rPr>
              <a:t>należy umieścić osobę o nieustalonej tożsamości w najbliższym </a:t>
            </a:r>
            <a:r>
              <a:rPr lang="pl-PL" sz="2000" b="1" dirty="0">
                <a:effectLst/>
                <a:ea typeface="Calibri Light" panose="020F0302020204030204" pitchFamily="34" charset="0"/>
              </a:rPr>
              <a:t>zakładzie opiekuńczym albo leczniczym</a:t>
            </a:r>
            <a:r>
              <a:rPr lang="pl-PL" sz="2000" dirty="0">
                <a:effectLst/>
                <a:ea typeface="Calibri Light" panose="020F0302020204030204" pitchFamily="34" charset="0"/>
              </a:rPr>
              <a:t>, a czynności identyfikacyjne kontynuować. Przekazanie NN osoby do takiej placówki wiąże się z obowiązkiem sporządzenia protokołu, którego kopię należy przesłać do organu administracji samorządowej, właściwej dla siedziby zakładu opiekuńczego lub leczniczego.</a:t>
            </a:r>
          </a:p>
          <a:p>
            <a:pPr algn="just"/>
            <a:r>
              <a:rPr lang="pl-PL" sz="2000" dirty="0">
                <a:ea typeface="Calibri Light" panose="020F0302020204030204" pitchFamily="34" charset="0"/>
              </a:rPr>
              <a:t>Wśród czynności zmierzających do ustalenia tożsamości osoby, do których podjęcia zobowiązany jest policjant prowadzący czynności identyfikacyjne należy także wymienić </a:t>
            </a:r>
            <a:r>
              <a:rPr lang="pl-PL" sz="2000" b="1" dirty="0">
                <a:ea typeface="Calibri Light" panose="020F0302020204030204" pitchFamily="34" charset="0"/>
              </a:rPr>
              <a:t>konieczność  pobrania materiału biologicznego od NN osoby</a:t>
            </a:r>
            <a:r>
              <a:rPr lang="pl-PL" sz="2000" dirty="0">
                <a:ea typeface="Calibri Light" panose="020F0302020204030204" pitchFamily="34" charset="0"/>
              </a:rPr>
              <a:t> i zlecenia oznaczenia jej profilu DNA </a:t>
            </a:r>
            <a:r>
              <a:rPr lang="pl-PL" sz="2000" b="1" dirty="0">
                <a:ea typeface="Calibri Light" panose="020F0302020204030204" pitchFamily="34" charset="0"/>
              </a:rPr>
              <a:t>w terminie do 60 dni </a:t>
            </a:r>
            <a:r>
              <a:rPr lang="pl-PL" sz="2000" dirty="0">
                <a:ea typeface="Calibri Light" panose="020F0302020204030204" pitchFamily="34" charset="0"/>
              </a:rPr>
              <a:t>od dnia jej ujawnienia. Następnie dokonuje się rejestracji profilu w Bazie Danych DNA i porównuje z profilami tam figurującymi. W systemie KSIP należy dokonywać systematycznych typowań, </a:t>
            </a:r>
            <a:r>
              <a:rPr lang="pl-PL" sz="2000" b="1" dirty="0">
                <a:ea typeface="Calibri Light" panose="020F0302020204030204" pitchFamily="34" charset="0"/>
              </a:rPr>
              <a:t>co najmniej raz na 90 dni</a:t>
            </a:r>
            <a:r>
              <a:rPr lang="pl-PL" sz="2000" dirty="0">
                <a:ea typeface="Calibri Light" panose="020F0302020204030204" pitchFamily="34" charset="0"/>
              </a:rPr>
              <a:t>.</a:t>
            </a:r>
          </a:p>
          <a:p>
            <a:pPr algn="just"/>
            <a:r>
              <a:rPr lang="pl-PL" sz="2000" dirty="0">
                <a:ea typeface="Calibri Light" panose="020F0302020204030204" pitchFamily="34" charset="0"/>
              </a:rPr>
              <a:t>W celu zwiększenia efektywności czynności identyfikacyjnych należy </a:t>
            </a:r>
            <a:r>
              <a:rPr lang="pl-PL" sz="2000" b="1" dirty="0">
                <a:ea typeface="Calibri Light" panose="020F0302020204030204" pitchFamily="34" charset="0"/>
              </a:rPr>
              <a:t>opublikować wizerunek NN osoby na stronie internetowej Komendy Głównej Policji</a:t>
            </a:r>
            <a:r>
              <a:rPr lang="pl-PL" sz="2000" dirty="0">
                <a:ea typeface="Calibri Light" panose="020F0302020204030204" pitchFamily="34" charset="0"/>
              </a:rPr>
              <a:t>. Ponadto, komunikat o wszczęciu działań mających na celu ustalenie tożsamości osoby można rozpowszechnić w środkach masowego przekazu. Ogłoszenie komunikatu nie wymaga uzyskania zgody na jego rozpowszechnienie w środkach masowego przekazu.</a:t>
            </a:r>
          </a:p>
          <a:p>
            <a:pPr algn="just"/>
            <a:endParaRPr lang="pl-PL" sz="2000" dirty="0">
              <a:ea typeface="Calibri Light" panose="020F0302020204030204" pitchFamily="34" charset="0"/>
            </a:endParaRPr>
          </a:p>
        </p:txBody>
      </p:sp>
      <p:sp>
        <p:nvSpPr>
          <p:cNvPr id="8" name="Symbol zastępczy numeru slajdu 7">
            <a:extLst>
              <a:ext uri="{FF2B5EF4-FFF2-40B4-BE49-F238E27FC236}">
                <a16:creationId xmlns:a16="http://schemas.microsoft.com/office/drawing/2014/main" id="{012BC8AE-7D80-C097-9091-1FBA06F33893}"/>
              </a:ext>
            </a:extLst>
          </p:cNvPr>
          <p:cNvSpPr>
            <a:spLocks noGrp="1"/>
          </p:cNvSpPr>
          <p:nvPr>
            <p:ph type="sldNum" sz="quarter" idx="11"/>
          </p:nvPr>
        </p:nvSpPr>
        <p:spPr/>
        <p:txBody>
          <a:bodyPr/>
          <a:lstStyle/>
          <a:p>
            <a:pPr rtl="0"/>
            <a:fld id="{75DF2D63-3FF5-D547-96B9-BE9CCD1ABA58}" type="slidenum">
              <a:rPr lang="pl-PL" smtClean="0"/>
              <a:t>15</a:t>
            </a:fld>
            <a:endParaRPr lang="pl-PL" dirty="0"/>
          </a:p>
        </p:txBody>
      </p:sp>
      <p:sp>
        <p:nvSpPr>
          <p:cNvPr id="9" name="Symbol zastępczy stopki 8">
            <a:extLst>
              <a:ext uri="{FF2B5EF4-FFF2-40B4-BE49-F238E27FC236}">
                <a16:creationId xmlns:a16="http://schemas.microsoft.com/office/drawing/2014/main" id="{E99EF777-F9AA-B0D0-C065-D83965699ED3}"/>
              </a:ext>
            </a:extLst>
          </p:cNvPr>
          <p:cNvSpPr>
            <a:spLocks noGrp="1"/>
          </p:cNvSpPr>
          <p:nvPr>
            <p:ph type="ftr" sz="quarter" idx="12"/>
          </p:nvPr>
        </p:nvSpPr>
        <p:spPr>
          <a:xfrm rot="16200000">
            <a:off x="-414772" y="1342493"/>
            <a:ext cx="2065177" cy="126640"/>
          </a:xfrm>
        </p:spPr>
        <p:txBody>
          <a:bodyPr/>
          <a:lstStyle/>
          <a:p>
            <a:pPr rtl="0"/>
            <a:r>
              <a:rPr lang="pl-PL" dirty="0"/>
              <a:t>Identyfikacja człowieka metodami kryminalistycznymi</a:t>
            </a:r>
          </a:p>
        </p:txBody>
      </p:sp>
    </p:spTree>
    <p:extLst>
      <p:ext uri="{BB962C8B-B14F-4D97-AF65-F5344CB8AC3E}">
        <p14:creationId xmlns:p14="http://schemas.microsoft.com/office/powerpoint/2010/main" val="2390080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08AA2E68-04B8-22B7-E486-DD9F7E10DD42}"/>
              </a:ext>
            </a:extLst>
          </p:cNvPr>
          <p:cNvSpPr>
            <a:spLocks noGrp="1"/>
          </p:cNvSpPr>
          <p:nvPr>
            <p:ph type="title"/>
          </p:nvPr>
        </p:nvSpPr>
        <p:spPr>
          <a:xfrm>
            <a:off x="1017037" y="167951"/>
            <a:ext cx="10620468" cy="1017037"/>
          </a:xfrm>
        </p:spPr>
        <p:txBody>
          <a:bodyPr/>
          <a:lstStyle/>
          <a:p>
            <a:pPr algn="ctr"/>
            <a:r>
              <a:rPr lang="pl-PL" sz="3600" dirty="0"/>
              <a:t>Postępowanie w przypadku ujawnienia NN osoby</a:t>
            </a:r>
          </a:p>
        </p:txBody>
      </p:sp>
      <p:sp>
        <p:nvSpPr>
          <p:cNvPr id="5" name="Symbol zastępczy zawartości 4">
            <a:extLst>
              <a:ext uri="{FF2B5EF4-FFF2-40B4-BE49-F238E27FC236}">
                <a16:creationId xmlns:a16="http://schemas.microsoft.com/office/drawing/2014/main" id="{69C37D6F-9430-305E-47D7-07BA21101C6A}"/>
              </a:ext>
            </a:extLst>
          </p:cNvPr>
          <p:cNvSpPr>
            <a:spLocks noGrp="1"/>
          </p:cNvSpPr>
          <p:nvPr>
            <p:ph sz="half" idx="2"/>
          </p:nvPr>
        </p:nvSpPr>
        <p:spPr>
          <a:xfrm>
            <a:off x="1833091" y="1184988"/>
            <a:ext cx="9804413" cy="5505061"/>
          </a:xfrm>
        </p:spPr>
        <p:txBody>
          <a:bodyPr/>
          <a:lstStyle/>
          <a:p>
            <a:pPr algn="just"/>
            <a:r>
              <a:rPr lang="pl-PL" sz="1800" dirty="0"/>
              <a:t>W przypadku, gdy okoliczności ujawnienia NN osoby oraz podjęte czynności identyfikacyjne wskazują, że jest ona </a:t>
            </a:r>
            <a:r>
              <a:rPr lang="pl-PL" sz="1800" b="1" dirty="0"/>
              <a:t>obcokrajowcem</a:t>
            </a:r>
            <a:r>
              <a:rPr lang="pl-PL" sz="1800" dirty="0"/>
              <a:t>, policjant prowadzący sprawę przesyła do Biura Międzynarodowej Współpracy Policji KGP, za pośrednictwem oficera kontaktowego, wniosek o zlecenie wykonania za granicą czynności zmierzających do ustalenia tożsamości osoby o niezidentyfikowanych danych osobowych. We wniosku należy szczegółowo wskazać okoliczności ujawnienia NN osoby, jej fotografię, cechy wyglądu zewnętrznego, opis ubioru, informacje o placówce, w której przebywa tymczasowo NN osoba, a także profil DNA (lub informację o pobraniu materiału genetycznego) oraz kopię karty daktyloskopijnej.</a:t>
            </a:r>
          </a:p>
          <a:p>
            <a:pPr algn="just"/>
            <a:r>
              <a:rPr lang="pl-PL" sz="1800" dirty="0"/>
              <a:t>Jeżeli w ciągu roku od ujawnienia NN osoby dane personalne nie zostaną ustalone Policjant prowadzący czynności identyfikacyjne, za pośrednictwem prokuratora, składa do właściwego sądu rejonowego </a:t>
            </a:r>
            <a:r>
              <a:rPr lang="pl-PL" sz="1800" b="1" dirty="0"/>
              <a:t>wniosek o wydanie orzeczenia stanowiącego podstawę do sporządzenia aktu urodzenia osoby NN</a:t>
            </a:r>
            <a:r>
              <a:rPr lang="pl-PL" sz="1800" dirty="0"/>
              <a:t>. Podkreślić jednak należy, że nadanie w tym trybie nowej tożsamości </a:t>
            </a:r>
            <a:r>
              <a:rPr lang="pl-PL" sz="1800" u="sng" dirty="0"/>
              <a:t>nie stanowi ustalenia danych osobowych osoby NN</a:t>
            </a:r>
            <a:r>
              <a:rPr lang="pl-PL" sz="1800" dirty="0"/>
              <a:t>, a czynności identyfikacyjne kontynuuje się przez kolejne 3 lata licząc od dnia sporządzenia aktu urodzenia. </a:t>
            </a:r>
          </a:p>
          <a:p>
            <a:pPr algn="just"/>
            <a:r>
              <a:rPr lang="pl-PL" sz="1800" dirty="0"/>
              <a:t>Po bezskutecznym upływie wskazanego terminu (3 lata) należy dokonać analizy zebranych materiałów w sprawie i skierować do kierownika komórki właściwej do kontroli i nadzoru nad poszukiwaniem osób zaginionych i identyfikacją NN osób i NN zwłok nadrzędnej komendy wojewódzkiej Policji </a:t>
            </a:r>
            <a:r>
              <a:rPr lang="pl-PL" sz="1800" b="1" dirty="0"/>
              <a:t>wniosek o zakończenie czynności identyfikacyjnych</a:t>
            </a:r>
            <a:r>
              <a:rPr lang="pl-PL" sz="1800" dirty="0"/>
              <a:t>.</a:t>
            </a:r>
          </a:p>
          <a:p>
            <a:pPr algn="just"/>
            <a:endParaRPr lang="pl-PL" sz="1800" dirty="0"/>
          </a:p>
          <a:p>
            <a:pPr algn="just"/>
            <a:r>
              <a:rPr lang="pl-PL" sz="1800" dirty="0"/>
              <a:t>Całkowite usunięcie danych o identyfikacji NN osoby z KSIP następuje dopiero po 25 latach od daty zakończenia czynności identyfikacyjnych oraz przekazania teczki sprawy do archiwum.</a:t>
            </a:r>
          </a:p>
        </p:txBody>
      </p:sp>
      <p:sp>
        <p:nvSpPr>
          <p:cNvPr id="8" name="Symbol zastępczy numeru slajdu 7">
            <a:extLst>
              <a:ext uri="{FF2B5EF4-FFF2-40B4-BE49-F238E27FC236}">
                <a16:creationId xmlns:a16="http://schemas.microsoft.com/office/drawing/2014/main" id="{012BC8AE-7D80-C097-9091-1FBA06F33893}"/>
              </a:ext>
            </a:extLst>
          </p:cNvPr>
          <p:cNvSpPr>
            <a:spLocks noGrp="1"/>
          </p:cNvSpPr>
          <p:nvPr>
            <p:ph type="sldNum" sz="quarter" idx="11"/>
          </p:nvPr>
        </p:nvSpPr>
        <p:spPr/>
        <p:txBody>
          <a:bodyPr/>
          <a:lstStyle/>
          <a:p>
            <a:pPr rtl="0"/>
            <a:fld id="{75DF2D63-3FF5-D547-96B9-BE9CCD1ABA58}" type="slidenum">
              <a:rPr lang="pl-PL" smtClean="0"/>
              <a:t>16</a:t>
            </a:fld>
            <a:endParaRPr lang="pl-PL" dirty="0"/>
          </a:p>
        </p:txBody>
      </p:sp>
      <p:sp>
        <p:nvSpPr>
          <p:cNvPr id="9" name="Symbol zastępczy stopki 8">
            <a:extLst>
              <a:ext uri="{FF2B5EF4-FFF2-40B4-BE49-F238E27FC236}">
                <a16:creationId xmlns:a16="http://schemas.microsoft.com/office/drawing/2014/main" id="{E99EF777-F9AA-B0D0-C065-D83965699ED3}"/>
              </a:ext>
            </a:extLst>
          </p:cNvPr>
          <p:cNvSpPr>
            <a:spLocks noGrp="1"/>
          </p:cNvSpPr>
          <p:nvPr>
            <p:ph type="ftr" sz="quarter" idx="12"/>
          </p:nvPr>
        </p:nvSpPr>
        <p:spPr>
          <a:xfrm rot="16200000">
            <a:off x="-414772" y="1342493"/>
            <a:ext cx="2065177" cy="126640"/>
          </a:xfrm>
        </p:spPr>
        <p:txBody>
          <a:bodyPr/>
          <a:lstStyle/>
          <a:p>
            <a:pPr rtl="0"/>
            <a:r>
              <a:rPr lang="pl-PL" dirty="0"/>
              <a:t>Identyfikacja człowieka metodami kryminalistycznymi</a:t>
            </a:r>
          </a:p>
        </p:txBody>
      </p:sp>
    </p:spTree>
    <p:extLst>
      <p:ext uri="{BB962C8B-B14F-4D97-AF65-F5344CB8AC3E}">
        <p14:creationId xmlns:p14="http://schemas.microsoft.com/office/powerpoint/2010/main" val="767029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08AA2E68-04B8-22B7-E486-DD9F7E10DD42}"/>
              </a:ext>
            </a:extLst>
          </p:cNvPr>
          <p:cNvSpPr>
            <a:spLocks noGrp="1"/>
          </p:cNvSpPr>
          <p:nvPr>
            <p:ph type="title"/>
          </p:nvPr>
        </p:nvSpPr>
        <p:spPr>
          <a:xfrm>
            <a:off x="1017037" y="167951"/>
            <a:ext cx="10620468" cy="1017037"/>
          </a:xfrm>
        </p:spPr>
        <p:txBody>
          <a:bodyPr/>
          <a:lstStyle/>
          <a:p>
            <a:pPr algn="ctr"/>
            <a:r>
              <a:rPr lang="pl-PL" sz="3600" dirty="0"/>
              <a:t>Postępowanie w przypadku ujawnienia NN osoby</a:t>
            </a:r>
          </a:p>
        </p:txBody>
      </p:sp>
      <p:sp>
        <p:nvSpPr>
          <p:cNvPr id="5" name="Symbol zastępczy zawartości 4">
            <a:extLst>
              <a:ext uri="{FF2B5EF4-FFF2-40B4-BE49-F238E27FC236}">
                <a16:creationId xmlns:a16="http://schemas.microsoft.com/office/drawing/2014/main" id="{69C37D6F-9430-305E-47D7-07BA21101C6A}"/>
              </a:ext>
            </a:extLst>
          </p:cNvPr>
          <p:cNvSpPr>
            <a:spLocks noGrp="1"/>
          </p:cNvSpPr>
          <p:nvPr>
            <p:ph sz="half" idx="2"/>
          </p:nvPr>
        </p:nvSpPr>
        <p:spPr>
          <a:xfrm>
            <a:off x="1833091" y="1184988"/>
            <a:ext cx="9804413" cy="5505061"/>
          </a:xfrm>
        </p:spPr>
        <p:txBody>
          <a:bodyPr/>
          <a:lstStyle/>
          <a:p>
            <a:pPr algn="just">
              <a:lnSpc>
                <a:spcPct val="150000"/>
              </a:lnSpc>
              <a:spcAft>
                <a:spcPts val="800"/>
              </a:spcAft>
            </a:pPr>
            <a:r>
              <a:rPr lang="pl-PL" sz="1800" dirty="0">
                <a:effectLst/>
                <a:ea typeface="Calibri Light" panose="020F0302020204030204" pitchFamily="34" charset="0"/>
              </a:rPr>
              <a:t>Zgodnie z § 49 Zarządzenia nr 48 KGP tożsamość osoby NN uważa się za ustaloną, jeżeli w toku czynności identyfikacyjnych:</a:t>
            </a:r>
          </a:p>
          <a:p>
            <a:pPr marL="342900" lvl="0" indent="-342900" algn="just">
              <a:lnSpc>
                <a:spcPct val="150000"/>
              </a:lnSpc>
              <a:spcAft>
                <a:spcPts val="800"/>
              </a:spcAft>
              <a:buFont typeface="Symbol" panose="05050102010706020507" pitchFamily="18" charset="2"/>
              <a:buChar char=""/>
            </a:pPr>
            <a:r>
              <a:rPr lang="pl-PL" sz="1800" dirty="0">
                <a:effectLst/>
                <a:ea typeface="Calibri Light" panose="020F0302020204030204" pitchFamily="34" charset="0"/>
              </a:rPr>
              <a:t>rozpoznania osoby dokona członek najbliższej rodziny, opiekun prawny lub przynajmniej dwie osoby, które bezpośrednio znały NN osobę i jednoznacznie wskazały jej dane personalne;</a:t>
            </a:r>
          </a:p>
          <a:p>
            <a:pPr marL="342900" lvl="0" indent="-342900" algn="just">
              <a:lnSpc>
                <a:spcPct val="150000"/>
              </a:lnSpc>
              <a:spcAft>
                <a:spcPts val="800"/>
              </a:spcAft>
              <a:buFont typeface="Symbol" panose="05050102010706020507" pitchFamily="18" charset="2"/>
              <a:buChar char=""/>
            </a:pPr>
            <a:r>
              <a:rPr lang="pl-PL" sz="1800" dirty="0">
                <a:effectLst/>
                <a:ea typeface="Calibri Light" panose="020F0302020204030204" pitchFamily="34" charset="0"/>
              </a:rPr>
              <a:t>podjęte czynności identyfikacyjne pozwoliły stwierdzić tożsamość NN osoby, np. zgodność profilu DNA osoby NN z profilem zarejestrowanym w Bazie Danych DNA;</a:t>
            </a:r>
          </a:p>
          <a:p>
            <a:pPr marL="342900" lvl="0" indent="-342900" algn="just">
              <a:lnSpc>
                <a:spcPct val="150000"/>
              </a:lnSpc>
              <a:spcAft>
                <a:spcPts val="800"/>
              </a:spcAft>
              <a:buFont typeface="Symbol" panose="05050102010706020507" pitchFamily="18" charset="2"/>
              <a:buChar char=""/>
            </a:pPr>
            <a:r>
              <a:rPr lang="pl-PL" sz="1800" dirty="0">
                <a:effectLst/>
                <a:ea typeface="Calibri Light" panose="020F0302020204030204" pitchFamily="34" charset="0"/>
              </a:rPr>
              <a:t>osoba NN ujawniła swoje dane personalne i zostało to potwierdzone;</a:t>
            </a:r>
          </a:p>
          <a:p>
            <a:pPr marL="342900" lvl="0" indent="-342900" algn="just">
              <a:lnSpc>
                <a:spcPct val="150000"/>
              </a:lnSpc>
              <a:spcAft>
                <a:spcPts val="800"/>
              </a:spcAft>
              <a:buFont typeface="Symbol" panose="05050102010706020507" pitchFamily="18" charset="2"/>
              <a:buChar char=""/>
            </a:pPr>
            <a:r>
              <a:rPr lang="pl-PL" sz="1800" dirty="0">
                <a:effectLst/>
                <a:ea typeface="Calibri Light" panose="020F0302020204030204" pitchFamily="34" charset="0"/>
              </a:rPr>
              <a:t>właściwe przedstawicielstwo dyplomatyczne Rzeczypospolitej Polskiej, policja lub władze innego kraju potwierdziły tożsamość NN osoby.</a:t>
            </a:r>
          </a:p>
          <a:p>
            <a:pPr algn="just"/>
            <a:endParaRPr lang="pl-PL" sz="1800" dirty="0">
              <a:ea typeface="Calibri Light" panose="020F0302020204030204" pitchFamily="34" charset="0"/>
            </a:endParaRPr>
          </a:p>
        </p:txBody>
      </p:sp>
      <p:sp>
        <p:nvSpPr>
          <p:cNvPr id="8" name="Symbol zastępczy numeru slajdu 7">
            <a:extLst>
              <a:ext uri="{FF2B5EF4-FFF2-40B4-BE49-F238E27FC236}">
                <a16:creationId xmlns:a16="http://schemas.microsoft.com/office/drawing/2014/main" id="{012BC8AE-7D80-C097-9091-1FBA06F33893}"/>
              </a:ext>
            </a:extLst>
          </p:cNvPr>
          <p:cNvSpPr>
            <a:spLocks noGrp="1"/>
          </p:cNvSpPr>
          <p:nvPr>
            <p:ph type="sldNum" sz="quarter" idx="11"/>
          </p:nvPr>
        </p:nvSpPr>
        <p:spPr/>
        <p:txBody>
          <a:bodyPr/>
          <a:lstStyle/>
          <a:p>
            <a:pPr rtl="0"/>
            <a:fld id="{75DF2D63-3FF5-D547-96B9-BE9CCD1ABA58}" type="slidenum">
              <a:rPr lang="pl-PL" smtClean="0"/>
              <a:t>17</a:t>
            </a:fld>
            <a:endParaRPr lang="pl-PL" dirty="0"/>
          </a:p>
        </p:txBody>
      </p:sp>
      <p:sp>
        <p:nvSpPr>
          <p:cNvPr id="9" name="Symbol zastępczy stopki 8">
            <a:extLst>
              <a:ext uri="{FF2B5EF4-FFF2-40B4-BE49-F238E27FC236}">
                <a16:creationId xmlns:a16="http://schemas.microsoft.com/office/drawing/2014/main" id="{E99EF777-F9AA-B0D0-C065-D83965699ED3}"/>
              </a:ext>
            </a:extLst>
          </p:cNvPr>
          <p:cNvSpPr>
            <a:spLocks noGrp="1"/>
          </p:cNvSpPr>
          <p:nvPr>
            <p:ph type="ftr" sz="quarter" idx="12"/>
          </p:nvPr>
        </p:nvSpPr>
        <p:spPr>
          <a:xfrm rot="16200000">
            <a:off x="-414772" y="1342493"/>
            <a:ext cx="2065177" cy="126640"/>
          </a:xfrm>
        </p:spPr>
        <p:txBody>
          <a:bodyPr/>
          <a:lstStyle/>
          <a:p>
            <a:pPr rtl="0"/>
            <a:r>
              <a:rPr lang="pl-PL" dirty="0"/>
              <a:t>Identyfikacja człowieka metodami kryminalistycznymi</a:t>
            </a:r>
          </a:p>
        </p:txBody>
      </p:sp>
    </p:spTree>
    <p:extLst>
      <p:ext uri="{BB962C8B-B14F-4D97-AF65-F5344CB8AC3E}">
        <p14:creationId xmlns:p14="http://schemas.microsoft.com/office/powerpoint/2010/main" val="4143312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08AA2E68-04B8-22B7-E486-DD9F7E10DD42}"/>
              </a:ext>
            </a:extLst>
          </p:cNvPr>
          <p:cNvSpPr>
            <a:spLocks noGrp="1"/>
          </p:cNvSpPr>
          <p:nvPr>
            <p:ph type="title"/>
          </p:nvPr>
        </p:nvSpPr>
        <p:spPr>
          <a:xfrm>
            <a:off x="1017037" y="167951"/>
            <a:ext cx="10620468" cy="1017037"/>
          </a:xfrm>
        </p:spPr>
        <p:txBody>
          <a:bodyPr/>
          <a:lstStyle/>
          <a:p>
            <a:pPr algn="ctr"/>
            <a:r>
              <a:rPr lang="pl-PL" sz="3600" dirty="0"/>
              <a:t>Postępowanie w przypadku ujawnienia NN osoby</a:t>
            </a:r>
          </a:p>
        </p:txBody>
      </p:sp>
      <p:sp>
        <p:nvSpPr>
          <p:cNvPr id="5" name="Symbol zastępczy zawartości 4">
            <a:extLst>
              <a:ext uri="{FF2B5EF4-FFF2-40B4-BE49-F238E27FC236}">
                <a16:creationId xmlns:a16="http://schemas.microsoft.com/office/drawing/2014/main" id="{69C37D6F-9430-305E-47D7-07BA21101C6A}"/>
              </a:ext>
            </a:extLst>
          </p:cNvPr>
          <p:cNvSpPr>
            <a:spLocks noGrp="1"/>
          </p:cNvSpPr>
          <p:nvPr>
            <p:ph sz="half" idx="2"/>
          </p:nvPr>
        </p:nvSpPr>
        <p:spPr>
          <a:xfrm>
            <a:off x="1833091" y="1184988"/>
            <a:ext cx="9804413" cy="5505061"/>
          </a:xfrm>
        </p:spPr>
        <p:txBody>
          <a:bodyPr/>
          <a:lstStyle/>
          <a:p>
            <a:pPr indent="449580" algn="just">
              <a:lnSpc>
                <a:spcPct val="150000"/>
              </a:lnSpc>
              <a:spcAft>
                <a:spcPts val="800"/>
              </a:spcAft>
            </a:pPr>
            <a:endParaRPr lang="pl-PL" sz="2000" dirty="0">
              <a:effectLst/>
              <a:ea typeface="Calibri Light" panose="020F0302020204030204" pitchFamily="34" charset="0"/>
            </a:endParaRPr>
          </a:p>
          <a:p>
            <a:pPr indent="449580" algn="just">
              <a:lnSpc>
                <a:spcPct val="150000"/>
              </a:lnSpc>
              <a:spcAft>
                <a:spcPts val="800"/>
              </a:spcAft>
            </a:pPr>
            <a:r>
              <a:rPr lang="pl-PL" sz="2000" dirty="0">
                <a:effectLst/>
                <a:ea typeface="Calibri Light" panose="020F0302020204030204" pitchFamily="34" charset="0"/>
              </a:rPr>
              <a:t>Wobec ustalenia tożsamości NN osoby dokonuje się sprawdzenia informacji o osobie w KSIP, przesyła stosowną informację do Bazy Danych DNA, a także informuje rodzinę, jednostki Policji oraz instytucje zaangażowane w czynności identyfikacyjne. Jeżeli wobec osoby NN wydano akt urodzenia, o ustaleniu osoby należy także powiadomić sąd, który wydał orzeczenie będące podstawą sporządzenia tego dokumentu (unieważnienie aktu stanu cywilnego).</a:t>
            </a:r>
          </a:p>
        </p:txBody>
      </p:sp>
      <p:sp>
        <p:nvSpPr>
          <p:cNvPr id="8" name="Symbol zastępczy numeru slajdu 7">
            <a:extLst>
              <a:ext uri="{FF2B5EF4-FFF2-40B4-BE49-F238E27FC236}">
                <a16:creationId xmlns:a16="http://schemas.microsoft.com/office/drawing/2014/main" id="{012BC8AE-7D80-C097-9091-1FBA06F33893}"/>
              </a:ext>
            </a:extLst>
          </p:cNvPr>
          <p:cNvSpPr>
            <a:spLocks noGrp="1"/>
          </p:cNvSpPr>
          <p:nvPr>
            <p:ph type="sldNum" sz="quarter" idx="11"/>
          </p:nvPr>
        </p:nvSpPr>
        <p:spPr/>
        <p:txBody>
          <a:bodyPr/>
          <a:lstStyle/>
          <a:p>
            <a:pPr rtl="0"/>
            <a:fld id="{75DF2D63-3FF5-D547-96B9-BE9CCD1ABA58}" type="slidenum">
              <a:rPr lang="pl-PL" smtClean="0"/>
              <a:t>18</a:t>
            </a:fld>
            <a:endParaRPr lang="pl-PL" dirty="0"/>
          </a:p>
        </p:txBody>
      </p:sp>
      <p:sp>
        <p:nvSpPr>
          <p:cNvPr id="9" name="Symbol zastępczy stopki 8">
            <a:extLst>
              <a:ext uri="{FF2B5EF4-FFF2-40B4-BE49-F238E27FC236}">
                <a16:creationId xmlns:a16="http://schemas.microsoft.com/office/drawing/2014/main" id="{E99EF777-F9AA-B0D0-C065-D83965699ED3}"/>
              </a:ext>
            </a:extLst>
          </p:cNvPr>
          <p:cNvSpPr>
            <a:spLocks noGrp="1"/>
          </p:cNvSpPr>
          <p:nvPr>
            <p:ph type="ftr" sz="quarter" idx="12"/>
          </p:nvPr>
        </p:nvSpPr>
        <p:spPr>
          <a:xfrm rot="16200000">
            <a:off x="-414772" y="1342493"/>
            <a:ext cx="2065177" cy="126640"/>
          </a:xfrm>
        </p:spPr>
        <p:txBody>
          <a:bodyPr/>
          <a:lstStyle/>
          <a:p>
            <a:pPr rtl="0"/>
            <a:r>
              <a:rPr lang="pl-PL" dirty="0"/>
              <a:t>Identyfikacja człowieka metodami kryminalistycznymi</a:t>
            </a:r>
          </a:p>
        </p:txBody>
      </p:sp>
    </p:spTree>
    <p:extLst>
      <p:ext uri="{BB962C8B-B14F-4D97-AF65-F5344CB8AC3E}">
        <p14:creationId xmlns:p14="http://schemas.microsoft.com/office/powerpoint/2010/main" val="1744788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Obraz — symbol zastępczy 16" descr="Biała struktura DNA">
            <a:extLst>
              <a:ext uri="{FF2B5EF4-FFF2-40B4-BE49-F238E27FC236}">
                <a16:creationId xmlns:a16="http://schemas.microsoft.com/office/drawing/2014/main" id="{6D8705D1-EA1F-3113-ABE0-EC474D1F18DA}"/>
              </a:ext>
            </a:extLst>
          </p:cNvPr>
          <p:cNvPicPr>
            <a:picLocks noGrp="1" noChangeAspect="1"/>
          </p:cNvPicPr>
          <p:nvPr>
            <p:ph type="pic" sz="quarter" idx="12"/>
          </p:nvPr>
        </p:nvPicPr>
        <p:blipFill rotWithShape="1">
          <a:blip r:embed="rId3">
            <a:alphaModFix amt="50000"/>
            <a:extLst>
              <a:ext uri="{28A0092B-C50C-407E-A947-70E740481C1C}">
                <a14:useLocalDpi xmlns:a14="http://schemas.microsoft.com/office/drawing/2010/main" val="0"/>
              </a:ext>
            </a:extLst>
          </a:blip>
          <a:srcRect/>
          <a:stretch/>
        </p:blipFill>
        <p:spPr/>
      </p:pic>
      <p:sp>
        <p:nvSpPr>
          <p:cNvPr id="19" name="Tytuł 18">
            <a:extLst>
              <a:ext uri="{FF2B5EF4-FFF2-40B4-BE49-F238E27FC236}">
                <a16:creationId xmlns:a16="http://schemas.microsoft.com/office/drawing/2014/main" id="{1130D679-D78E-1F15-EC3D-4BED6D69B35F}"/>
              </a:ext>
            </a:extLst>
          </p:cNvPr>
          <p:cNvSpPr>
            <a:spLocks noGrp="1"/>
          </p:cNvSpPr>
          <p:nvPr>
            <p:ph type="title"/>
          </p:nvPr>
        </p:nvSpPr>
        <p:spPr/>
        <p:txBody>
          <a:bodyPr rtlCol="0"/>
          <a:lstStyle>
            <a:defPPr>
              <a:defRPr lang="pl-PL"/>
            </a:defPPr>
          </a:lstStyle>
          <a:p>
            <a:pPr rtl="0"/>
            <a:r>
              <a:rPr lang="pl-PL" sz="4800" dirty="0"/>
              <a:t>Postępowanie w przypadku ujawnienia NN zwłok</a:t>
            </a:r>
            <a:endParaRPr lang="pl-PL" dirty="0"/>
          </a:p>
        </p:txBody>
      </p:sp>
    </p:spTree>
    <p:extLst>
      <p:ext uri="{BB962C8B-B14F-4D97-AF65-F5344CB8AC3E}">
        <p14:creationId xmlns:p14="http://schemas.microsoft.com/office/powerpoint/2010/main" val="3700968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7D4D250-A0AA-E06E-110E-ECFBE22BEB44}"/>
              </a:ext>
            </a:extLst>
          </p:cNvPr>
          <p:cNvSpPr>
            <a:spLocks noGrp="1"/>
          </p:cNvSpPr>
          <p:nvPr>
            <p:ph type="title"/>
          </p:nvPr>
        </p:nvSpPr>
        <p:spPr/>
        <p:txBody>
          <a:bodyPr/>
          <a:lstStyle/>
          <a:p>
            <a:endParaRPr lang="pl-PL"/>
          </a:p>
        </p:txBody>
      </p:sp>
      <p:pic>
        <p:nvPicPr>
          <p:cNvPr id="8" name="Symbol zastępczy zawartości 7" descr="Obraz zawierający statua, horror, na wolnym powietrzu, trawa&#10;&#10;Opis wygenerowany automatycznie">
            <a:extLst>
              <a:ext uri="{FF2B5EF4-FFF2-40B4-BE49-F238E27FC236}">
                <a16:creationId xmlns:a16="http://schemas.microsoft.com/office/drawing/2014/main" id="{83ED59CB-2654-F47A-F494-1B48ABD6865F}"/>
              </a:ext>
            </a:extLst>
          </p:cNvPr>
          <p:cNvPicPr>
            <a:picLocks noGrp="1" noChangeAspect="1"/>
          </p:cNvPicPr>
          <p:nvPr>
            <p:ph idx="1"/>
          </p:nvPr>
        </p:nvPicPr>
        <p:blipFill>
          <a:blip r:embed="rId2"/>
          <a:stretch>
            <a:fillRect/>
          </a:stretch>
        </p:blipFill>
        <p:spPr>
          <a:xfrm>
            <a:off x="87562" y="61514"/>
            <a:ext cx="4530989" cy="6796486"/>
          </a:xfrm>
        </p:spPr>
      </p:pic>
      <p:sp>
        <p:nvSpPr>
          <p:cNvPr id="4" name="Symbol zastępczy numeru slajdu 3">
            <a:extLst>
              <a:ext uri="{FF2B5EF4-FFF2-40B4-BE49-F238E27FC236}">
                <a16:creationId xmlns:a16="http://schemas.microsoft.com/office/drawing/2014/main" id="{DD18F2E0-649E-7F2F-FAF8-17E0E03E723D}"/>
              </a:ext>
            </a:extLst>
          </p:cNvPr>
          <p:cNvSpPr>
            <a:spLocks noGrp="1"/>
          </p:cNvSpPr>
          <p:nvPr>
            <p:ph type="sldNum" sz="quarter" idx="11"/>
          </p:nvPr>
        </p:nvSpPr>
        <p:spPr/>
        <p:txBody>
          <a:bodyPr/>
          <a:lstStyle/>
          <a:p>
            <a:pPr rtl="0"/>
            <a:fld id="{75DF2D63-3FF5-D547-96B9-BE9CCD1ABA58}" type="slidenum">
              <a:rPr lang="pl-PL" smtClean="0"/>
              <a:t>2</a:t>
            </a:fld>
            <a:endParaRPr lang="pl-PL" dirty="0"/>
          </a:p>
        </p:txBody>
      </p:sp>
      <p:pic>
        <p:nvPicPr>
          <p:cNvPr id="10" name="Symbol zastępczy obrazu 9" descr="Obraz zawierający na wolnym powietrzu, drzewo, woda, ubrania&#10;&#10;Opis wygenerowany automatycznie">
            <a:extLst>
              <a:ext uri="{FF2B5EF4-FFF2-40B4-BE49-F238E27FC236}">
                <a16:creationId xmlns:a16="http://schemas.microsoft.com/office/drawing/2014/main" id="{47001A53-90EE-0789-BBB0-B3CFAA999D1E}"/>
              </a:ext>
            </a:extLst>
          </p:cNvPr>
          <p:cNvPicPr>
            <a:picLocks noGrp="1" noChangeAspect="1"/>
          </p:cNvPicPr>
          <p:nvPr>
            <p:ph type="pic" sz="quarter" idx="13"/>
          </p:nvPr>
        </p:nvPicPr>
        <p:blipFill>
          <a:blip r:embed="rId3"/>
          <a:srcRect l="602" r="602"/>
          <a:stretch>
            <a:fillRect/>
          </a:stretch>
        </p:blipFill>
        <p:spPr>
          <a:xfrm>
            <a:off x="4618551" y="704849"/>
            <a:ext cx="7485887" cy="5499101"/>
          </a:xfrm>
        </p:spPr>
      </p:pic>
      <p:sp>
        <p:nvSpPr>
          <p:cNvPr id="11" name="Stopka — symbol zastępczy 4">
            <a:extLst>
              <a:ext uri="{FF2B5EF4-FFF2-40B4-BE49-F238E27FC236}">
                <a16:creationId xmlns:a16="http://schemas.microsoft.com/office/drawing/2014/main" id="{4ADD51A2-C2E0-B6D5-AC84-F9273FE19932}"/>
              </a:ext>
            </a:extLst>
          </p:cNvPr>
          <p:cNvSpPr>
            <a:spLocks noGrp="1"/>
          </p:cNvSpPr>
          <p:nvPr>
            <p:ph type="ftr" sz="quarter" idx="12"/>
          </p:nvPr>
        </p:nvSpPr>
        <p:spPr>
          <a:xfrm rot="16200000">
            <a:off x="-524455" y="1129850"/>
            <a:ext cx="2065177" cy="323328"/>
          </a:xfrm>
        </p:spPr>
        <p:txBody>
          <a:bodyPr rtlCol="0"/>
          <a:lstStyle>
            <a:defPPr>
              <a:defRPr lang="pl-PL"/>
            </a:defPPr>
          </a:lstStyle>
          <a:p>
            <a:pPr rtl="0"/>
            <a:r>
              <a:rPr lang="pl-PL" dirty="0"/>
              <a:t>Identyfikacja człowieka metodami kryminalistycznymi</a:t>
            </a:r>
          </a:p>
        </p:txBody>
      </p:sp>
    </p:spTree>
    <p:extLst>
      <p:ext uri="{BB962C8B-B14F-4D97-AF65-F5344CB8AC3E}">
        <p14:creationId xmlns:p14="http://schemas.microsoft.com/office/powerpoint/2010/main" val="848928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08AA2E68-04B8-22B7-E486-DD9F7E10DD42}"/>
              </a:ext>
            </a:extLst>
          </p:cNvPr>
          <p:cNvSpPr>
            <a:spLocks noGrp="1"/>
          </p:cNvSpPr>
          <p:nvPr>
            <p:ph type="title"/>
          </p:nvPr>
        </p:nvSpPr>
        <p:spPr>
          <a:xfrm>
            <a:off x="1017037" y="167951"/>
            <a:ext cx="10620468" cy="1017037"/>
          </a:xfrm>
        </p:spPr>
        <p:txBody>
          <a:bodyPr/>
          <a:lstStyle/>
          <a:p>
            <a:pPr algn="ctr"/>
            <a:r>
              <a:rPr lang="pl-PL" sz="3600" dirty="0"/>
              <a:t>Postępowanie w przypadku ujawnienia NN zwłok</a:t>
            </a:r>
          </a:p>
        </p:txBody>
      </p:sp>
      <p:sp>
        <p:nvSpPr>
          <p:cNvPr id="5" name="Symbol zastępczy zawartości 4">
            <a:extLst>
              <a:ext uri="{FF2B5EF4-FFF2-40B4-BE49-F238E27FC236}">
                <a16:creationId xmlns:a16="http://schemas.microsoft.com/office/drawing/2014/main" id="{69C37D6F-9430-305E-47D7-07BA21101C6A}"/>
              </a:ext>
            </a:extLst>
          </p:cNvPr>
          <p:cNvSpPr>
            <a:spLocks noGrp="1"/>
          </p:cNvSpPr>
          <p:nvPr>
            <p:ph sz="half" idx="2"/>
          </p:nvPr>
        </p:nvSpPr>
        <p:spPr>
          <a:xfrm>
            <a:off x="1919297" y="1324947"/>
            <a:ext cx="9718207" cy="5176027"/>
          </a:xfrm>
        </p:spPr>
        <p:txBody>
          <a:bodyPr/>
          <a:lstStyle/>
          <a:p>
            <a:pPr algn="just"/>
            <a:r>
              <a:rPr lang="pl-PL" sz="2000" dirty="0"/>
              <a:t>Procedury postępowania w przypadku ujawnienia NN zwłok uregulowano w Rozdziale 7 (§ 52-54) Zarządzenia nr 48 KGP.</a:t>
            </a:r>
          </a:p>
          <a:p>
            <a:pPr algn="just"/>
            <a:endParaRPr lang="pl-PL" sz="2000" dirty="0"/>
          </a:p>
          <a:p>
            <a:pPr algn="just"/>
            <a:r>
              <a:rPr lang="pl-PL" sz="2000" dirty="0"/>
              <a:t>Czynności związane z ujawnieniem NN zwłok podejmowane są przez dyżurnego jednostki Policji, na terenie której zostały ujawnione niezidentyfikowane zwłoki lub szczątki ludzkie. </a:t>
            </a:r>
          </a:p>
          <a:p>
            <a:pPr algn="just"/>
            <a:r>
              <a:rPr lang="pl-PL" sz="2000" dirty="0"/>
              <a:t>W ramach tych czynności do dyżurnego należy przede wszystkim obowiązek zorganizowania </a:t>
            </a:r>
            <a:r>
              <a:rPr lang="pl-PL" sz="2000" b="1" dirty="0"/>
              <a:t>zabezpieczenia miejsca ujawnienia NN zwłok</a:t>
            </a:r>
            <a:r>
              <a:rPr lang="pl-PL" sz="2000" dirty="0"/>
              <a:t>, przyjazdu lekarza w celu stwierdzenia zgonu, skierowania na miejsce znalezienia zwłok </a:t>
            </a:r>
            <a:r>
              <a:rPr lang="pl-PL" sz="2000" b="1" dirty="0"/>
              <a:t>grupy policjantów celem wykonania na miejscu zdarzenia czynności w niezbędnym zakresie</a:t>
            </a:r>
            <a:r>
              <a:rPr lang="pl-PL" sz="2000" dirty="0"/>
              <a:t> i wyznaczenia kierownika tej grupy, a także poinformowania o zaistnieniu zdarzenia właściwego miejscowo prokuratora. </a:t>
            </a:r>
          </a:p>
          <a:p>
            <a:pPr algn="just"/>
            <a:r>
              <a:rPr lang="pl-PL" sz="2000" dirty="0"/>
              <a:t>Ujawnienie nieznanych zwłok podlega obowiązkowi </a:t>
            </a:r>
            <a:r>
              <a:rPr lang="pl-PL" sz="2000" b="1" dirty="0"/>
              <a:t>wpisu do KSIP </a:t>
            </a:r>
            <a:r>
              <a:rPr lang="pl-PL" sz="2000" dirty="0"/>
              <a:t>w ciągu 48 h od ich ujawnienia. </a:t>
            </a:r>
          </a:p>
          <a:p>
            <a:pPr algn="just"/>
            <a:r>
              <a:rPr lang="pl-PL" sz="2000" dirty="0"/>
              <a:t>Jeżeli z opinii biegłego lekarza wynika, że zgon osoby nastąpił przynajmniej 30 lat przed datą ich znalezienia identyfikacji NN zwłok nie prowadzi się.</a:t>
            </a:r>
          </a:p>
        </p:txBody>
      </p:sp>
      <p:sp>
        <p:nvSpPr>
          <p:cNvPr id="8" name="Symbol zastępczy numeru slajdu 7">
            <a:extLst>
              <a:ext uri="{FF2B5EF4-FFF2-40B4-BE49-F238E27FC236}">
                <a16:creationId xmlns:a16="http://schemas.microsoft.com/office/drawing/2014/main" id="{012BC8AE-7D80-C097-9091-1FBA06F33893}"/>
              </a:ext>
            </a:extLst>
          </p:cNvPr>
          <p:cNvSpPr>
            <a:spLocks noGrp="1"/>
          </p:cNvSpPr>
          <p:nvPr>
            <p:ph type="sldNum" sz="quarter" idx="11"/>
          </p:nvPr>
        </p:nvSpPr>
        <p:spPr/>
        <p:txBody>
          <a:bodyPr/>
          <a:lstStyle/>
          <a:p>
            <a:pPr rtl="0"/>
            <a:fld id="{75DF2D63-3FF5-D547-96B9-BE9CCD1ABA58}" type="slidenum">
              <a:rPr lang="pl-PL" smtClean="0"/>
              <a:t>20</a:t>
            </a:fld>
            <a:endParaRPr lang="pl-PL" dirty="0"/>
          </a:p>
        </p:txBody>
      </p:sp>
      <p:sp>
        <p:nvSpPr>
          <p:cNvPr id="9" name="Symbol zastępczy stopki 8">
            <a:extLst>
              <a:ext uri="{FF2B5EF4-FFF2-40B4-BE49-F238E27FC236}">
                <a16:creationId xmlns:a16="http://schemas.microsoft.com/office/drawing/2014/main" id="{E99EF777-F9AA-B0D0-C065-D83965699ED3}"/>
              </a:ext>
            </a:extLst>
          </p:cNvPr>
          <p:cNvSpPr>
            <a:spLocks noGrp="1"/>
          </p:cNvSpPr>
          <p:nvPr>
            <p:ph type="ftr" sz="quarter" idx="12"/>
          </p:nvPr>
        </p:nvSpPr>
        <p:spPr>
          <a:xfrm rot="16200000">
            <a:off x="-414772" y="1342493"/>
            <a:ext cx="2065177" cy="126640"/>
          </a:xfrm>
        </p:spPr>
        <p:txBody>
          <a:bodyPr/>
          <a:lstStyle/>
          <a:p>
            <a:pPr rtl="0"/>
            <a:r>
              <a:rPr lang="pl-PL" dirty="0"/>
              <a:t>Identyfikacja człowieka metodami kryminalistycznymi</a:t>
            </a:r>
          </a:p>
        </p:txBody>
      </p:sp>
    </p:spTree>
    <p:extLst>
      <p:ext uri="{BB962C8B-B14F-4D97-AF65-F5344CB8AC3E}">
        <p14:creationId xmlns:p14="http://schemas.microsoft.com/office/powerpoint/2010/main" val="3181396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08AA2E68-04B8-22B7-E486-DD9F7E10DD42}"/>
              </a:ext>
            </a:extLst>
          </p:cNvPr>
          <p:cNvSpPr>
            <a:spLocks noGrp="1"/>
          </p:cNvSpPr>
          <p:nvPr>
            <p:ph type="title"/>
          </p:nvPr>
        </p:nvSpPr>
        <p:spPr>
          <a:xfrm>
            <a:off x="1017037" y="167951"/>
            <a:ext cx="10620468" cy="1017037"/>
          </a:xfrm>
        </p:spPr>
        <p:txBody>
          <a:bodyPr/>
          <a:lstStyle/>
          <a:p>
            <a:pPr algn="ctr"/>
            <a:r>
              <a:rPr lang="pl-PL" sz="3600" dirty="0"/>
              <a:t>Postępowanie w przypadku ujawnienia NN zwłok</a:t>
            </a:r>
          </a:p>
        </p:txBody>
      </p:sp>
      <p:sp>
        <p:nvSpPr>
          <p:cNvPr id="5" name="Symbol zastępczy zawartości 4">
            <a:extLst>
              <a:ext uri="{FF2B5EF4-FFF2-40B4-BE49-F238E27FC236}">
                <a16:creationId xmlns:a16="http://schemas.microsoft.com/office/drawing/2014/main" id="{69C37D6F-9430-305E-47D7-07BA21101C6A}"/>
              </a:ext>
            </a:extLst>
          </p:cNvPr>
          <p:cNvSpPr>
            <a:spLocks noGrp="1"/>
          </p:cNvSpPr>
          <p:nvPr>
            <p:ph sz="half" idx="2"/>
          </p:nvPr>
        </p:nvSpPr>
        <p:spPr>
          <a:xfrm>
            <a:off x="1919297" y="1184988"/>
            <a:ext cx="9718207" cy="5673012"/>
          </a:xfrm>
        </p:spPr>
        <p:txBody>
          <a:bodyPr/>
          <a:lstStyle/>
          <a:p>
            <a:pPr indent="449580" algn="just">
              <a:lnSpc>
                <a:spcPct val="150000"/>
              </a:lnSpc>
              <a:spcAft>
                <a:spcPts val="800"/>
              </a:spcAft>
            </a:pPr>
            <a:r>
              <a:rPr lang="pl-PL" sz="1800" dirty="0">
                <a:effectLst/>
                <a:ea typeface="Calibri Light" panose="020F0302020204030204" pitchFamily="34" charset="0"/>
              </a:rPr>
              <a:t>Ujawnienie NN zwłok wiąże się z koniecznością wykonania pewnych czynności na miejscu zdarzenia. W szczególności należy dokonać </a:t>
            </a:r>
            <a:r>
              <a:rPr lang="pl-PL" sz="1800" b="1" dirty="0">
                <a:effectLst/>
                <a:ea typeface="Calibri Light" panose="020F0302020204030204" pitchFamily="34" charset="0"/>
              </a:rPr>
              <a:t>oględzin zwłok i miejsca ich znalezienia</a:t>
            </a:r>
            <a:r>
              <a:rPr lang="pl-PL" sz="1800" dirty="0">
                <a:effectLst/>
                <a:ea typeface="Calibri Light" panose="020F0302020204030204" pitchFamily="34" charset="0"/>
              </a:rPr>
              <a:t>, a w związku z tym zabezpieczyć ujawnione ślady i przedmioty mogące mieć związek ze zdarzeniem i doprowadzić do zidentyfikowania zwłok. Rzetelność czynności wykonanych na miejscu ujawnienia NN zwłok ma bardzo istotne znaczenie. Prawidłowość zabezpieczenia śladów kryminalistycznych oraz skrupulatne sporządzenie dokumentacji z dużym prawdopodobieństwem może skutkować wyjaśnieniem sprawy.  </a:t>
            </a:r>
          </a:p>
          <a:p>
            <a:pPr indent="449580" algn="just">
              <a:lnSpc>
                <a:spcPct val="150000"/>
              </a:lnSpc>
              <a:spcAft>
                <a:spcPts val="800"/>
              </a:spcAft>
            </a:pPr>
            <a:r>
              <a:rPr lang="pl-PL" sz="1800" dirty="0">
                <a:effectLst/>
                <a:ea typeface="Calibri Light" panose="020F0302020204030204" pitchFamily="34" charset="0"/>
              </a:rPr>
              <a:t>Na miejscu zdarzenia należy także wykonać </a:t>
            </a:r>
            <a:r>
              <a:rPr lang="pl-PL" sz="1800" b="1" dirty="0">
                <a:effectLst/>
                <a:ea typeface="Calibri Light" panose="020F0302020204030204" pitchFamily="34" charset="0"/>
              </a:rPr>
              <a:t>szczegółowe zdjęcia NN zwłok </a:t>
            </a:r>
            <a:r>
              <a:rPr lang="pl-PL" sz="1800" dirty="0">
                <a:effectLst/>
                <a:ea typeface="Calibri Light" panose="020F0302020204030204" pitchFamily="34" charset="0"/>
              </a:rPr>
              <a:t>uwzględniając znaki szczególne, takie jak blizny czy tatuaże, </a:t>
            </a:r>
            <a:r>
              <a:rPr lang="pl-PL" sz="1800" b="1" dirty="0">
                <a:effectLst/>
                <a:ea typeface="Calibri Light" panose="020F0302020204030204" pitchFamily="34" charset="0"/>
              </a:rPr>
              <a:t>pobrać odciski linii papilarnych </a:t>
            </a:r>
            <a:r>
              <a:rPr lang="pl-PL" sz="1800" dirty="0">
                <a:effectLst/>
                <a:ea typeface="Calibri Light" panose="020F0302020204030204" pitchFamily="34" charset="0"/>
              </a:rPr>
              <a:t>palców rąk i dłoni, </a:t>
            </a:r>
            <a:r>
              <a:rPr lang="pl-PL" sz="1800" b="1" dirty="0">
                <a:effectLst/>
                <a:ea typeface="Calibri Light" panose="020F0302020204030204" pitchFamily="34" charset="0"/>
              </a:rPr>
              <a:t>pobrać materiał biologiczny</a:t>
            </a:r>
            <a:r>
              <a:rPr lang="pl-PL" sz="1800" dirty="0">
                <a:effectLst/>
                <a:ea typeface="Calibri Light" panose="020F0302020204030204" pitchFamily="34" charset="0"/>
              </a:rPr>
              <a:t> do badań genetycznych, przeprowadzić kwerendę terenu, na którym znaleziono zwłoki, dokonać rozpoznania posesyjnego, a także zabezpieczyć zwłoki i pozyskać wstępne informacje na temat przyczyny śmierci. </a:t>
            </a:r>
          </a:p>
          <a:p>
            <a:pPr indent="449580" algn="just">
              <a:lnSpc>
                <a:spcPct val="100000"/>
              </a:lnSpc>
              <a:spcAft>
                <a:spcPts val="800"/>
              </a:spcAft>
            </a:pPr>
            <a:r>
              <a:rPr lang="pl-PL" sz="1800" dirty="0">
                <a:effectLst/>
                <a:ea typeface="Calibri Light" panose="020F0302020204030204" pitchFamily="34" charset="0"/>
              </a:rPr>
              <a:t>Związane z ujawnieniem NN zwłok wstępne ustalenia polegające przede wszystkim na analizie okoliczności ujawnienia zwłok i ocenie przeprowadzonych wywiadów nie powinny trwać dłużej niż 48 h. </a:t>
            </a:r>
          </a:p>
          <a:p>
            <a:pPr indent="449580" algn="just">
              <a:lnSpc>
                <a:spcPct val="150000"/>
              </a:lnSpc>
              <a:spcAft>
                <a:spcPts val="800"/>
              </a:spcAft>
            </a:pPr>
            <a:endParaRPr lang="pl-PL" sz="1800" dirty="0">
              <a:effectLst/>
              <a:ea typeface="Calibri Light" panose="020F0302020204030204" pitchFamily="34" charset="0"/>
            </a:endParaRPr>
          </a:p>
        </p:txBody>
      </p:sp>
      <p:sp>
        <p:nvSpPr>
          <p:cNvPr id="8" name="Symbol zastępczy numeru slajdu 7">
            <a:extLst>
              <a:ext uri="{FF2B5EF4-FFF2-40B4-BE49-F238E27FC236}">
                <a16:creationId xmlns:a16="http://schemas.microsoft.com/office/drawing/2014/main" id="{012BC8AE-7D80-C097-9091-1FBA06F33893}"/>
              </a:ext>
            </a:extLst>
          </p:cNvPr>
          <p:cNvSpPr>
            <a:spLocks noGrp="1"/>
          </p:cNvSpPr>
          <p:nvPr>
            <p:ph type="sldNum" sz="quarter" idx="11"/>
          </p:nvPr>
        </p:nvSpPr>
        <p:spPr/>
        <p:txBody>
          <a:bodyPr/>
          <a:lstStyle/>
          <a:p>
            <a:pPr rtl="0"/>
            <a:fld id="{75DF2D63-3FF5-D547-96B9-BE9CCD1ABA58}" type="slidenum">
              <a:rPr lang="pl-PL" smtClean="0"/>
              <a:t>21</a:t>
            </a:fld>
            <a:endParaRPr lang="pl-PL" dirty="0"/>
          </a:p>
        </p:txBody>
      </p:sp>
      <p:sp>
        <p:nvSpPr>
          <p:cNvPr id="9" name="Symbol zastępczy stopki 8">
            <a:extLst>
              <a:ext uri="{FF2B5EF4-FFF2-40B4-BE49-F238E27FC236}">
                <a16:creationId xmlns:a16="http://schemas.microsoft.com/office/drawing/2014/main" id="{E99EF777-F9AA-B0D0-C065-D83965699ED3}"/>
              </a:ext>
            </a:extLst>
          </p:cNvPr>
          <p:cNvSpPr>
            <a:spLocks noGrp="1"/>
          </p:cNvSpPr>
          <p:nvPr>
            <p:ph type="ftr" sz="quarter" idx="12"/>
          </p:nvPr>
        </p:nvSpPr>
        <p:spPr>
          <a:xfrm rot="16200000">
            <a:off x="-414772" y="1342493"/>
            <a:ext cx="2065177" cy="126640"/>
          </a:xfrm>
        </p:spPr>
        <p:txBody>
          <a:bodyPr/>
          <a:lstStyle/>
          <a:p>
            <a:pPr rtl="0"/>
            <a:r>
              <a:rPr lang="pl-PL" dirty="0"/>
              <a:t>Identyfikacja człowieka metodami kryminalistycznymi</a:t>
            </a:r>
          </a:p>
        </p:txBody>
      </p:sp>
    </p:spTree>
    <p:extLst>
      <p:ext uri="{BB962C8B-B14F-4D97-AF65-F5344CB8AC3E}">
        <p14:creationId xmlns:p14="http://schemas.microsoft.com/office/powerpoint/2010/main" val="844053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08AA2E68-04B8-22B7-E486-DD9F7E10DD42}"/>
              </a:ext>
            </a:extLst>
          </p:cNvPr>
          <p:cNvSpPr>
            <a:spLocks noGrp="1"/>
          </p:cNvSpPr>
          <p:nvPr>
            <p:ph type="title"/>
          </p:nvPr>
        </p:nvSpPr>
        <p:spPr>
          <a:xfrm>
            <a:off x="1017036" y="38879"/>
            <a:ext cx="10620468" cy="1017037"/>
          </a:xfrm>
        </p:spPr>
        <p:txBody>
          <a:bodyPr/>
          <a:lstStyle/>
          <a:p>
            <a:pPr algn="ctr"/>
            <a:r>
              <a:rPr lang="pl-PL" sz="3600" dirty="0"/>
              <a:t>Postępowanie w przypadku ujawnienia NN zwłok</a:t>
            </a:r>
          </a:p>
        </p:txBody>
      </p:sp>
      <p:sp>
        <p:nvSpPr>
          <p:cNvPr id="5" name="Symbol zastępczy zawartości 4">
            <a:extLst>
              <a:ext uri="{FF2B5EF4-FFF2-40B4-BE49-F238E27FC236}">
                <a16:creationId xmlns:a16="http://schemas.microsoft.com/office/drawing/2014/main" id="{69C37D6F-9430-305E-47D7-07BA21101C6A}"/>
              </a:ext>
            </a:extLst>
          </p:cNvPr>
          <p:cNvSpPr>
            <a:spLocks noGrp="1"/>
          </p:cNvSpPr>
          <p:nvPr>
            <p:ph sz="half" idx="2"/>
          </p:nvPr>
        </p:nvSpPr>
        <p:spPr>
          <a:xfrm>
            <a:off x="1670179" y="971940"/>
            <a:ext cx="10191256" cy="5763205"/>
          </a:xfrm>
        </p:spPr>
        <p:txBody>
          <a:bodyPr/>
          <a:lstStyle/>
          <a:p>
            <a:pPr indent="449580" algn="just">
              <a:lnSpc>
                <a:spcPct val="150000"/>
              </a:lnSpc>
              <a:spcAft>
                <a:spcPts val="800"/>
              </a:spcAft>
            </a:pPr>
            <a:endParaRPr lang="pl-PL" sz="1800" dirty="0">
              <a:effectLst/>
              <a:ea typeface="Calibri Light" panose="020F0302020204030204" pitchFamily="34" charset="0"/>
            </a:endParaRPr>
          </a:p>
          <a:p>
            <a:pPr indent="449580" algn="just">
              <a:lnSpc>
                <a:spcPct val="150000"/>
              </a:lnSpc>
              <a:spcAft>
                <a:spcPts val="800"/>
              </a:spcAft>
            </a:pPr>
            <a:r>
              <a:rPr lang="pl-PL" sz="1800" dirty="0">
                <a:effectLst/>
                <a:ea typeface="Calibri Light" panose="020F0302020204030204" pitchFamily="34" charset="0"/>
              </a:rPr>
              <a:t>W ramach czynności identyfikacyjnych należy także zlecić dokonanie </a:t>
            </a:r>
            <a:r>
              <a:rPr lang="pl-PL" sz="1800" b="1" dirty="0">
                <a:effectLst/>
                <a:ea typeface="Calibri Light" panose="020F0302020204030204" pitchFamily="34" charset="0"/>
              </a:rPr>
              <a:t>typowania NN zwłok </a:t>
            </a:r>
            <a:r>
              <a:rPr lang="pl-PL" sz="1800" dirty="0">
                <a:effectLst/>
                <a:ea typeface="Calibri Light" panose="020F0302020204030204" pitchFamily="34" charset="0"/>
              </a:rPr>
              <a:t>poprzez porównanie rysopisów oraz znaków szczególnych zwłok z informacjami o osobach znajdującymi się w KSIP. Typowania należy dokonywać </a:t>
            </a:r>
            <a:r>
              <a:rPr lang="pl-PL" sz="1800" u="sng" dirty="0">
                <a:effectLst/>
                <a:ea typeface="Calibri Light" panose="020F0302020204030204" pitchFamily="34" charset="0"/>
              </a:rPr>
              <a:t>nie rzadziej niż raz na 3 miesiące</a:t>
            </a:r>
            <a:r>
              <a:rPr lang="pl-PL" sz="1800" dirty="0">
                <a:effectLst/>
                <a:ea typeface="Calibri Light" panose="020F0302020204030204" pitchFamily="34" charset="0"/>
              </a:rPr>
              <a:t>. </a:t>
            </a:r>
          </a:p>
          <a:p>
            <a:pPr indent="449580" algn="just">
              <a:lnSpc>
                <a:spcPct val="150000"/>
              </a:lnSpc>
              <a:spcAft>
                <a:spcPts val="800"/>
              </a:spcAft>
            </a:pPr>
            <a:r>
              <a:rPr lang="pl-PL" sz="1800" dirty="0">
                <a:effectLst/>
                <a:ea typeface="Calibri Light" panose="020F0302020204030204" pitchFamily="34" charset="0"/>
              </a:rPr>
              <a:t>W celu pozyskania niezbędnej dokumentacji fotograficznej, po uprzednim oczyszczeniu ciała z zabrudzeń, podczas czynności otwarcia zwłok należy </a:t>
            </a:r>
            <a:r>
              <a:rPr lang="pl-PL" sz="1800" b="1" dirty="0">
                <a:effectLst/>
                <a:ea typeface="Calibri Light" panose="020F0302020204030204" pitchFamily="34" charset="0"/>
              </a:rPr>
              <a:t>wykonać szczegółowe zdjęcia ciała</a:t>
            </a:r>
            <a:r>
              <a:rPr lang="pl-PL" sz="1800" dirty="0">
                <a:effectLst/>
                <a:ea typeface="Calibri Light" panose="020F0302020204030204" pitchFamily="34" charset="0"/>
              </a:rPr>
              <a:t>. Podczas tej czynności dokonuje się także </a:t>
            </a:r>
            <a:r>
              <a:rPr lang="pl-PL" sz="1800" b="1" dirty="0">
                <a:effectLst/>
                <a:ea typeface="Calibri Light" panose="020F0302020204030204" pitchFamily="34" charset="0"/>
              </a:rPr>
              <a:t>daktyloskopowania zwłok </a:t>
            </a:r>
            <a:r>
              <a:rPr lang="pl-PL" sz="1800" dirty="0">
                <a:effectLst/>
                <a:ea typeface="Calibri Light" panose="020F0302020204030204" pitchFamily="34" charset="0"/>
              </a:rPr>
              <a:t>oraz </a:t>
            </a:r>
            <a:r>
              <a:rPr lang="pl-PL" sz="1800" b="1" dirty="0">
                <a:effectLst/>
                <a:ea typeface="Calibri Light" panose="020F0302020204030204" pitchFamily="34" charset="0"/>
              </a:rPr>
              <a:t>pobrania próbek biologicznych</a:t>
            </a:r>
            <a:r>
              <a:rPr lang="pl-PL" sz="1800" dirty="0">
                <a:effectLst/>
                <a:ea typeface="Calibri Light" panose="020F0302020204030204" pitchFamily="34" charset="0"/>
              </a:rPr>
              <a:t>, chyba, że materiał pobrano na miejscu ujawnienia NN zwłok. Dysponując odciskami linii papilarnych palców rąk i dłoni należy niezwłocznie przeprowadzić wywiad daktyloskopijny. W przypadku niemożności jego przeprowadzenia albo negatywnego wyniku wywiadu należy zlecić oznaczenie profilu DNA z materiału biologicznego pobranego z NN zwłok w ciągu 30 dni. </a:t>
            </a:r>
          </a:p>
        </p:txBody>
      </p:sp>
      <p:sp>
        <p:nvSpPr>
          <p:cNvPr id="8" name="Symbol zastępczy numeru slajdu 7">
            <a:extLst>
              <a:ext uri="{FF2B5EF4-FFF2-40B4-BE49-F238E27FC236}">
                <a16:creationId xmlns:a16="http://schemas.microsoft.com/office/drawing/2014/main" id="{012BC8AE-7D80-C097-9091-1FBA06F33893}"/>
              </a:ext>
            </a:extLst>
          </p:cNvPr>
          <p:cNvSpPr>
            <a:spLocks noGrp="1"/>
          </p:cNvSpPr>
          <p:nvPr>
            <p:ph type="sldNum" sz="quarter" idx="11"/>
          </p:nvPr>
        </p:nvSpPr>
        <p:spPr/>
        <p:txBody>
          <a:bodyPr/>
          <a:lstStyle/>
          <a:p>
            <a:pPr rtl="0"/>
            <a:fld id="{75DF2D63-3FF5-D547-96B9-BE9CCD1ABA58}" type="slidenum">
              <a:rPr lang="pl-PL" smtClean="0"/>
              <a:t>22</a:t>
            </a:fld>
            <a:endParaRPr lang="pl-PL" dirty="0"/>
          </a:p>
        </p:txBody>
      </p:sp>
      <p:sp>
        <p:nvSpPr>
          <p:cNvPr id="9" name="Symbol zastępczy stopki 8">
            <a:extLst>
              <a:ext uri="{FF2B5EF4-FFF2-40B4-BE49-F238E27FC236}">
                <a16:creationId xmlns:a16="http://schemas.microsoft.com/office/drawing/2014/main" id="{E99EF777-F9AA-B0D0-C065-D83965699ED3}"/>
              </a:ext>
            </a:extLst>
          </p:cNvPr>
          <p:cNvSpPr>
            <a:spLocks noGrp="1"/>
          </p:cNvSpPr>
          <p:nvPr>
            <p:ph type="ftr" sz="quarter" idx="12"/>
          </p:nvPr>
        </p:nvSpPr>
        <p:spPr>
          <a:xfrm rot="16200000">
            <a:off x="-414772" y="1342493"/>
            <a:ext cx="2065177" cy="126640"/>
          </a:xfrm>
        </p:spPr>
        <p:txBody>
          <a:bodyPr/>
          <a:lstStyle/>
          <a:p>
            <a:pPr rtl="0"/>
            <a:r>
              <a:rPr lang="pl-PL" dirty="0"/>
              <a:t>Identyfikacja człowieka metodami kryminalistycznymi</a:t>
            </a:r>
          </a:p>
        </p:txBody>
      </p:sp>
    </p:spTree>
    <p:extLst>
      <p:ext uri="{BB962C8B-B14F-4D97-AF65-F5344CB8AC3E}">
        <p14:creationId xmlns:p14="http://schemas.microsoft.com/office/powerpoint/2010/main" val="11896386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08AA2E68-04B8-22B7-E486-DD9F7E10DD42}"/>
              </a:ext>
            </a:extLst>
          </p:cNvPr>
          <p:cNvSpPr>
            <a:spLocks noGrp="1"/>
          </p:cNvSpPr>
          <p:nvPr>
            <p:ph type="title"/>
          </p:nvPr>
        </p:nvSpPr>
        <p:spPr>
          <a:xfrm>
            <a:off x="1017036" y="38879"/>
            <a:ext cx="10620468" cy="838199"/>
          </a:xfrm>
        </p:spPr>
        <p:txBody>
          <a:bodyPr/>
          <a:lstStyle/>
          <a:p>
            <a:pPr algn="ctr"/>
            <a:r>
              <a:rPr lang="pl-PL" sz="3200" dirty="0"/>
              <a:t>Postępowanie w przypadku </a:t>
            </a:r>
            <a:br>
              <a:rPr lang="pl-PL" sz="3200" dirty="0"/>
            </a:br>
            <a:r>
              <a:rPr lang="pl-PL" sz="3200" dirty="0"/>
              <a:t>ujawnienia NN zwłok</a:t>
            </a:r>
          </a:p>
        </p:txBody>
      </p:sp>
      <p:sp>
        <p:nvSpPr>
          <p:cNvPr id="5" name="Symbol zastępczy zawartości 4">
            <a:extLst>
              <a:ext uri="{FF2B5EF4-FFF2-40B4-BE49-F238E27FC236}">
                <a16:creationId xmlns:a16="http://schemas.microsoft.com/office/drawing/2014/main" id="{69C37D6F-9430-305E-47D7-07BA21101C6A}"/>
              </a:ext>
            </a:extLst>
          </p:cNvPr>
          <p:cNvSpPr>
            <a:spLocks noGrp="1"/>
          </p:cNvSpPr>
          <p:nvPr>
            <p:ph sz="half" idx="2"/>
          </p:nvPr>
        </p:nvSpPr>
        <p:spPr>
          <a:xfrm>
            <a:off x="1651518" y="877078"/>
            <a:ext cx="10191256" cy="5763205"/>
          </a:xfrm>
        </p:spPr>
        <p:txBody>
          <a:bodyPr/>
          <a:lstStyle/>
          <a:p>
            <a:pPr indent="449580" algn="just">
              <a:lnSpc>
                <a:spcPct val="150000"/>
              </a:lnSpc>
              <a:spcAft>
                <a:spcPts val="800"/>
              </a:spcAft>
            </a:pPr>
            <a:r>
              <a:rPr lang="pl-PL" sz="1800" dirty="0">
                <a:effectLst/>
                <a:ea typeface="Calibri Light" panose="020F0302020204030204" pitchFamily="34" charset="0"/>
              </a:rPr>
              <a:t>Profil genetyczny NN zwłok należy zarejestrować w Bazie Danych DNA, a następnie porównać go z profilami tam figurującymi. W razie konieczności przeprowadzenia badań antropometrycznych i </a:t>
            </a:r>
            <a:r>
              <a:rPr lang="pl-PL" sz="1800" dirty="0" err="1">
                <a:effectLst/>
                <a:ea typeface="Calibri Light" panose="020F0302020204030204" pitchFamily="34" charset="0"/>
              </a:rPr>
              <a:t>antroposkopijnych</a:t>
            </a:r>
            <a:r>
              <a:rPr lang="pl-PL" sz="1800" dirty="0">
                <a:effectLst/>
                <a:ea typeface="Calibri Light" panose="020F0302020204030204" pitchFamily="34" charset="0"/>
              </a:rPr>
              <a:t>, w uzasadnionych przypadkach należy wystąpić do prokuratora z wnioskiem o zarządzenie zabezpieczenia czaszki i jej maceracji. Ujawnienie NN zwłok wymaga także </a:t>
            </a:r>
            <a:r>
              <a:rPr lang="pl-PL" sz="1800" b="1" dirty="0">
                <a:effectLst/>
                <a:ea typeface="Calibri Light" panose="020F0302020204030204" pitchFamily="34" charset="0"/>
              </a:rPr>
              <a:t>powiadomienia urzędu stanu cywilnego</a:t>
            </a:r>
            <a:r>
              <a:rPr lang="pl-PL" sz="1800" dirty="0">
                <a:effectLst/>
                <a:ea typeface="Calibri Light" panose="020F0302020204030204" pitchFamily="34" charset="0"/>
              </a:rPr>
              <a:t> właściwego dla miejsca znalezienia zwłok oraz </a:t>
            </a:r>
            <a:r>
              <a:rPr lang="pl-PL" sz="1800" b="1" dirty="0">
                <a:effectLst/>
                <a:ea typeface="Calibri Light" panose="020F0302020204030204" pitchFamily="34" charset="0"/>
              </a:rPr>
              <a:t>zorganizowania pochówku NN zwłok </a:t>
            </a:r>
            <a:r>
              <a:rPr lang="pl-PL" sz="1800" dirty="0">
                <a:effectLst/>
                <a:ea typeface="Calibri Light" panose="020F0302020204030204" pitchFamily="34" charset="0"/>
              </a:rPr>
              <a:t>przy jednoczesnym uzgodnieniu jego zasad z właściwym miejscowo prokuratorem i organem samorządu terytorialnego.</a:t>
            </a:r>
          </a:p>
          <a:p>
            <a:pPr indent="449580" algn="just">
              <a:lnSpc>
                <a:spcPct val="150000"/>
              </a:lnSpc>
              <a:spcAft>
                <a:spcPts val="800"/>
              </a:spcAft>
            </a:pPr>
            <a:r>
              <a:rPr lang="pl-PL" sz="1800" dirty="0">
                <a:effectLst/>
                <a:ea typeface="Calibri Light" panose="020F0302020204030204" pitchFamily="34" charset="0"/>
              </a:rPr>
              <a:t>W przypadku, gdy okoliczności sprawy pozwalają przypuszczać, że ujawnione zwłoki mogą okazać się zwłokami </a:t>
            </a:r>
            <a:r>
              <a:rPr lang="pl-PL" sz="1800" b="1" dirty="0">
                <a:effectLst/>
                <a:ea typeface="Calibri Light" panose="020F0302020204030204" pitchFamily="34" charset="0"/>
              </a:rPr>
              <a:t>obcokrajowca</a:t>
            </a:r>
            <a:r>
              <a:rPr lang="pl-PL" sz="1800" dirty="0">
                <a:effectLst/>
                <a:ea typeface="Calibri Light" panose="020F0302020204030204" pitchFamily="34" charset="0"/>
              </a:rPr>
              <a:t>, kierownik jednostki Policji prowadzącej sprawę wnioskuje, za pośrednictwem oficera kontaktowego, do biura KGP właściwego do koordynowania międzynarodowej wymiany informacji o podjęcie czynności identyfikacyjnych poza granicami Rzeczypospolitej Polskiej. Koordynacją czynności identyfikacyjnych zajmuje się biuro KGP właściwe do koordynowania międzynarodowej wymiany informacji, które może zlecić każde jednostce Policji podjęcie określonych czynności identyfikacyjnych (zwłaszcza pobranie materiału biologicznego od osób spokrewnionych).</a:t>
            </a:r>
          </a:p>
        </p:txBody>
      </p:sp>
      <p:sp>
        <p:nvSpPr>
          <p:cNvPr id="8" name="Symbol zastępczy numeru slajdu 7">
            <a:extLst>
              <a:ext uri="{FF2B5EF4-FFF2-40B4-BE49-F238E27FC236}">
                <a16:creationId xmlns:a16="http://schemas.microsoft.com/office/drawing/2014/main" id="{012BC8AE-7D80-C097-9091-1FBA06F33893}"/>
              </a:ext>
            </a:extLst>
          </p:cNvPr>
          <p:cNvSpPr>
            <a:spLocks noGrp="1"/>
          </p:cNvSpPr>
          <p:nvPr>
            <p:ph type="sldNum" sz="quarter" idx="11"/>
          </p:nvPr>
        </p:nvSpPr>
        <p:spPr/>
        <p:txBody>
          <a:bodyPr/>
          <a:lstStyle/>
          <a:p>
            <a:pPr rtl="0"/>
            <a:fld id="{75DF2D63-3FF5-D547-96B9-BE9CCD1ABA58}" type="slidenum">
              <a:rPr lang="pl-PL" smtClean="0"/>
              <a:t>23</a:t>
            </a:fld>
            <a:endParaRPr lang="pl-PL" dirty="0"/>
          </a:p>
        </p:txBody>
      </p:sp>
      <p:sp>
        <p:nvSpPr>
          <p:cNvPr id="9" name="Symbol zastępczy stopki 8">
            <a:extLst>
              <a:ext uri="{FF2B5EF4-FFF2-40B4-BE49-F238E27FC236}">
                <a16:creationId xmlns:a16="http://schemas.microsoft.com/office/drawing/2014/main" id="{E99EF777-F9AA-B0D0-C065-D83965699ED3}"/>
              </a:ext>
            </a:extLst>
          </p:cNvPr>
          <p:cNvSpPr>
            <a:spLocks noGrp="1"/>
          </p:cNvSpPr>
          <p:nvPr>
            <p:ph type="ftr" sz="quarter" idx="12"/>
          </p:nvPr>
        </p:nvSpPr>
        <p:spPr>
          <a:xfrm rot="16200000">
            <a:off x="-414772" y="1342493"/>
            <a:ext cx="2065177" cy="126640"/>
          </a:xfrm>
        </p:spPr>
        <p:txBody>
          <a:bodyPr/>
          <a:lstStyle/>
          <a:p>
            <a:pPr rtl="0"/>
            <a:r>
              <a:rPr lang="pl-PL" dirty="0"/>
              <a:t>Identyfikacja człowieka metodami kryminalistycznymi</a:t>
            </a:r>
          </a:p>
        </p:txBody>
      </p:sp>
    </p:spTree>
    <p:extLst>
      <p:ext uri="{BB962C8B-B14F-4D97-AF65-F5344CB8AC3E}">
        <p14:creationId xmlns:p14="http://schemas.microsoft.com/office/powerpoint/2010/main" val="475475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08AA2E68-04B8-22B7-E486-DD9F7E10DD42}"/>
              </a:ext>
            </a:extLst>
          </p:cNvPr>
          <p:cNvSpPr>
            <a:spLocks noGrp="1"/>
          </p:cNvSpPr>
          <p:nvPr>
            <p:ph type="title"/>
          </p:nvPr>
        </p:nvSpPr>
        <p:spPr>
          <a:xfrm>
            <a:off x="1017036" y="38879"/>
            <a:ext cx="10620468" cy="1017037"/>
          </a:xfrm>
        </p:spPr>
        <p:txBody>
          <a:bodyPr/>
          <a:lstStyle/>
          <a:p>
            <a:pPr algn="ctr"/>
            <a:r>
              <a:rPr lang="pl-PL" sz="3600" dirty="0"/>
              <a:t>Postępowanie w przypadku ujawnienia NN zwłok</a:t>
            </a:r>
          </a:p>
        </p:txBody>
      </p:sp>
      <p:sp>
        <p:nvSpPr>
          <p:cNvPr id="5" name="Symbol zastępczy zawartości 4">
            <a:extLst>
              <a:ext uri="{FF2B5EF4-FFF2-40B4-BE49-F238E27FC236}">
                <a16:creationId xmlns:a16="http://schemas.microsoft.com/office/drawing/2014/main" id="{69C37D6F-9430-305E-47D7-07BA21101C6A}"/>
              </a:ext>
            </a:extLst>
          </p:cNvPr>
          <p:cNvSpPr>
            <a:spLocks noGrp="1"/>
          </p:cNvSpPr>
          <p:nvPr>
            <p:ph sz="half" idx="2"/>
          </p:nvPr>
        </p:nvSpPr>
        <p:spPr>
          <a:xfrm>
            <a:off x="1670179" y="971940"/>
            <a:ext cx="10191256" cy="5763205"/>
          </a:xfrm>
        </p:spPr>
        <p:txBody>
          <a:bodyPr/>
          <a:lstStyle/>
          <a:p>
            <a:pPr indent="449580" algn="just">
              <a:lnSpc>
                <a:spcPct val="150000"/>
              </a:lnSpc>
              <a:spcAft>
                <a:spcPts val="800"/>
              </a:spcAft>
            </a:pPr>
            <a:r>
              <a:rPr lang="pl-PL" sz="1600" dirty="0">
                <a:effectLst/>
                <a:ea typeface="Calibri Light" panose="020F0302020204030204" pitchFamily="34" charset="0"/>
              </a:rPr>
              <a:t>Tożsamość NN zwłok uznaje się za ustaloną, gdy wskutek podjętych czynności identyfikacyjnych:</a:t>
            </a:r>
          </a:p>
          <a:p>
            <a:pPr indent="449580" algn="just">
              <a:lnSpc>
                <a:spcPct val="150000"/>
              </a:lnSpc>
              <a:spcAft>
                <a:spcPts val="800"/>
              </a:spcAft>
            </a:pPr>
            <a:r>
              <a:rPr lang="pl-PL" sz="1600" dirty="0">
                <a:effectLst/>
                <a:ea typeface="Calibri Light" panose="020F0302020204030204" pitchFamily="34" charset="0"/>
              </a:rPr>
              <a:t>•	zwłoki zostały rozpoznane przez osobę najbliższą, opiekuna prawnego lub co najmniej dwie osoby (tożsamość winna być oczywiście potwierdzona dodatkowo za pomocą innej metody);</a:t>
            </a:r>
          </a:p>
          <a:p>
            <a:pPr indent="449580" algn="just">
              <a:lnSpc>
                <a:spcPct val="150000"/>
              </a:lnSpc>
              <a:spcAft>
                <a:spcPts val="800"/>
              </a:spcAft>
            </a:pPr>
            <a:r>
              <a:rPr lang="pl-PL" sz="1600" dirty="0">
                <a:effectLst/>
                <a:ea typeface="Calibri Light" panose="020F0302020204030204" pitchFamily="34" charset="0"/>
              </a:rPr>
              <a:t>•	przeprowadzony wywiad daktyloskopijny lub ekspertyza daktyloskopijna pozwoliły ustalić dane personalne;</a:t>
            </a:r>
          </a:p>
          <a:p>
            <a:pPr indent="449580" algn="just">
              <a:lnSpc>
                <a:spcPct val="150000"/>
              </a:lnSpc>
              <a:spcAft>
                <a:spcPts val="800"/>
              </a:spcAft>
            </a:pPr>
            <a:r>
              <a:rPr lang="pl-PL" sz="1600" dirty="0">
                <a:effectLst/>
                <a:ea typeface="Calibri Light" panose="020F0302020204030204" pitchFamily="34" charset="0"/>
              </a:rPr>
              <a:t>•	inne dowody stwierdziły tożsamość zwłok, w tym porównanie profilu genetycznego lub ekspertyza </a:t>
            </a:r>
            <a:r>
              <a:rPr lang="pl-PL" sz="1600" dirty="0" err="1">
                <a:effectLst/>
                <a:ea typeface="Calibri Light" panose="020F0302020204030204" pitchFamily="34" charset="0"/>
              </a:rPr>
              <a:t>antroposkopijna</a:t>
            </a:r>
            <a:r>
              <a:rPr lang="pl-PL" sz="1600" dirty="0">
                <a:effectLst/>
                <a:ea typeface="Calibri Light" panose="020F0302020204030204" pitchFamily="34" charset="0"/>
              </a:rPr>
              <a:t>;</a:t>
            </a:r>
          </a:p>
          <a:p>
            <a:pPr indent="449580" algn="just">
              <a:lnSpc>
                <a:spcPct val="150000"/>
              </a:lnSpc>
              <a:spcAft>
                <a:spcPts val="800"/>
              </a:spcAft>
            </a:pPr>
            <a:r>
              <a:rPr lang="pl-PL" sz="1600" dirty="0">
                <a:effectLst/>
                <a:ea typeface="Calibri Light" panose="020F0302020204030204" pitchFamily="34" charset="0"/>
              </a:rPr>
              <a:t>•	właściwe przedstawicielstwo dyplomatyczne Rzeczypospolitej Polskiej, policja lub władze innego kraju potwierdziły tożsamość NN zwłok.</a:t>
            </a:r>
          </a:p>
          <a:p>
            <a:pPr indent="449580" algn="just">
              <a:lnSpc>
                <a:spcPct val="150000"/>
              </a:lnSpc>
              <a:spcAft>
                <a:spcPts val="800"/>
              </a:spcAft>
            </a:pPr>
            <a:r>
              <a:rPr lang="pl-PL" sz="1600" dirty="0">
                <a:effectLst/>
                <a:ea typeface="Calibri Light" panose="020F0302020204030204" pitchFamily="34" charset="0"/>
              </a:rPr>
              <a:t>Zidentyfikowanie zwłok podlega rejestracji w KSIP oraz przesłaniu informacji do bazy danych DNA. Ponadto, o ustaleniu tożsamości zwłok należy zawiadomić właściwy miejscowo urząd stanu cywilnego, osoby najbliższe oraz biuro KGP właściwe do koordynowania międzynarodowej wymiany informacji (jeżeli w sprawie zlecono czynności identyfikacyjne poza granicami Rzeczypospolitej Polskiej). </a:t>
            </a:r>
          </a:p>
        </p:txBody>
      </p:sp>
      <p:sp>
        <p:nvSpPr>
          <p:cNvPr id="8" name="Symbol zastępczy numeru slajdu 7">
            <a:extLst>
              <a:ext uri="{FF2B5EF4-FFF2-40B4-BE49-F238E27FC236}">
                <a16:creationId xmlns:a16="http://schemas.microsoft.com/office/drawing/2014/main" id="{012BC8AE-7D80-C097-9091-1FBA06F33893}"/>
              </a:ext>
            </a:extLst>
          </p:cNvPr>
          <p:cNvSpPr>
            <a:spLocks noGrp="1"/>
          </p:cNvSpPr>
          <p:nvPr>
            <p:ph type="sldNum" sz="quarter" idx="11"/>
          </p:nvPr>
        </p:nvSpPr>
        <p:spPr/>
        <p:txBody>
          <a:bodyPr/>
          <a:lstStyle/>
          <a:p>
            <a:pPr rtl="0"/>
            <a:fld id="{75DF2D63-3FF5-D547-96B9-BE9CCD1ABA58}" type="slidenum">
              <a:rPr lang="pl-PL" smtClean="0"/>
              <a:t>24</a:t>
            </a:fld>
            <a:endParaRPr lang="pl-PL" dirty="0"/>
          </a:p>
        </p:txBody>
      </p:sp>
      <p:sp>
        <p:nvSpPr>
          <p:cNvPr id="9" name="Symbol zastępczy stopki 8">
            <a:extLst>
              <a:ext uri="{FF2B5EF4-FFF2-40B4-BE49-F238E27FC236}">
                <a16:creationId xmlns:a16="http://schemas.microsoft.com/office/drawing/2014/main" id="{E99EF777-F9AA-B0D0-C065-D83965699ED3}"/>
              </a:ext>
            </a:extLst>
          </p:cNvPr>
          <p:cNvSpPr>
            <a:spLocks noGrp="1"/>
          </p:cNvSpPr>
          <p:nvPr>
            <p:ph type="ftr" sz="quarter" idx="12"/>
          </p:nvPr>
        </p:nvSpPr>
        <p:spPr>
          <a:xfrm rot="16200000">
            <a:off x="-414772" y="1342493"/>
            <a:ext cx="2065177" cy="126640"/>
          </a:xfrm>
        </p:spPr>
        <p:txBody>
          <a:bodyPr/>
          <a:lstStyle/>
          <a:p>
            <a:pPr rtl="0"/>
            <a:r>
              <a:rPr lang="pl-PL" dirty="0"/>
              <a:t>Identyfikacja człowieka metodami kryminalistycznymi</a:t>
            </a:r>
          </a:p>
        </p:txBody>
      </p:sp>
    </p:spTree>
    <p:extLst>
      <p:ext uri="{BB962C8B-B14F-4D97-AF65-F5344CB8AC3E}">
        <p14:creationId xmlns:p14="http://schemas.microsoft.com/office/powerpoint/2010/main" val="26551482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08AA2E68-04B8-22B7-E486-DD9F7E10DD42}"/>
              </a:ext>
            </a:extLst>
          </p:cNvPr>
          <p:cNvSpPr>
            <a:spLocks noGrp="1"/>
          </p:cNvSpPr>
          <p:nvPr>
            <p:ph type="title"/>
          </p:nvPr>
        </p:nvSpPr>
        <p:spPr>
          <a:xfrm>
            <a:off x="1017036" y="38879"/>
            <a:ext cx="10620468" cy="1017037"/>
          </a:xfrm>
        </p:spPr>
        <p:txBody>
          <a:bodyPr/>
          <a:lstStyle/>
          <a:p>
            <a:pPr algn="ctr"/>
            <a:r>
              <a:rPr lang="pl-PL" sz="3600" dirty="0"/>
              <a:t>Postępowanie w przypadku ujawnienia NN zwłok</a:t>
            </a:r>
          </a:p>
        </p:txBody>
      </p:sp>
      <p:sp>
        <p:nvSpPr>
          <p:cNvPr id="5" name="Symbol zastępczy zawartości 4">
            <a:extLst>
              <a:ext uri="{FF2B5EF4-FFF2-40B4-BE49-F238E27FC236}">
                <a16:creationId xmlns:a16="http://schemas.microsoft.com/office/drawing/2014/main" id="{69C37D6F-9430-305E-47D7-07BA21101C6A}"/>
              </a:ext>
            </a:extLst>
          </p:cNvPr>
          <p:cNvSpPr>
            <a:spLocks noGrp="1"/>
          </p:cNvSpPr>
          <p:nvPr>
            <p:ph sz="half" idx="2"/>
          </p:nvPr>
        </p:nvSpPr>
        <p:spPr>
          <a:xfrm>
            <a:off x="1670179" y="971940"/>
            <a:ext cx="10191256" cy="5763205"/>
          </a:xfrm>
        </p:spPr>
        <p:txBody>
          <a:bodyPr/>
          <a:lstStyle/>
          <a:p>
            <a:pPr indent="449580" algn="just">
              <a:lnSpc>
                <a:spcPct val="150000"/>
              </a:lnSpc>
              <a:spcAft>
                <a:spcPts val="800"/>
              </a:spcAft>
            </a:pPr>
            <a:endParaRPr lang="pl-PL" sz="1800" dirty="0">
              <a:effectLst/>
              <a:ea typeface="Calibri Light" panose="020F0302020204030204" pitchFamily="34" charset="0"/>
            </a:endParaRPr>
          </a:p>
          <a:p>
            <a:pPr indent="449580" algn="just">
              <a:lnSpc>
                <a:spcPct val="150000"/>
              </a:lnSpc>
              <a:spcAft>
                <a:spcPts val="800"/>
              </a:spcAft>
            </a:pPr>
            <a:r>
              <a:rPr lang="pl-PL" sz="1800" dirty="0">
                <a:effectLst/>
                <a:ea typeface="Calibri Light" panose="020F0302020204030204" pitchFamily="34" charset="0"/>
              </a:rPr>
              <a:t>Jeżeli od ujawnienia NN zwłok minęło co najmniej 3 lata, a mimo podjęcia czynności identyfikacyjnych i przeanalizowaniu materiałów sprawy nie ustalono tożsamości zwłok policjant prowadzący czynności identyfikacyjne może podjąć decyzję o zakończeniu sprawy. </a:t>
            </a:r>
          </a:p>
          <a:p>
            <a:pPr indent="449580" algn="just">
              <a:lnSpc>
                <a:spcPct val="150000"/>
              </a:lnSpc>
              <a:spcAft>
                <a:spcPts val="800"/>
              </a:spcAft>
            </a:pPr>
            <a:r>
              <a:rPr lang="pl-PL" sz="1800" dirty="0">
                <a:effectLst/>
                <a:ea typeface="Calibri Light" panose="020F0302020204030204" pitchFamily="34" charset="0"/>
              </a:rPr>
              <a:t>Wniosek o zakończenie czynności identyfikacyjnych zatwierdza kierownik komórki organizacyjnej służby kryminalnej jednostki Policji prowadzącej sprawę lub kierownik jednostki Policji (w przypadku jednostki Policji, w której nie ma takiej komórki), a następnie przesyła do akceptacji kierownikowi komórki nadrzędnej komendy wojewódzkiej Policji właściwej do kontroli i nadzoru nad poszukiwaniem osób zaginionych i identyfikacją NN osób i NN zwłok. </a:t>
            </a:r>
          </a:p>
          <a:p>
            <a:pPr indent="449580" algn="just">
              <a:lnSpc>
                <a:spcPct val="150000"/>
              </a:lnSpc>
              <a:spcAft>
                <a:spcPts val="800"/>
              </a:spcAft>
            </a:pPr>
            <a:r>
              <a:rPr lang="pl-PL" sz="1800" dirty="0">
                <a:effectLst/>
                <a:ea typeface="Calibri Light" panose="020F0302020204030204" pitchFamily="34" charset="0"/>
              </a:rPr>
              <a:t>Zakończenie czynności identyfikacyjnych na wniosek policjanta prowadzącego sprawę </a:t>
            </a:r>
            <a:r>
              <a:rPr lang="pl-PL" sz="1800" u="sng" dirty="0">
                <a:effectLst/>
                <a:ea typeface="Calibri Light" panose="020F0302020204030204" pitchFamily="34" charset="0"/>
              </a:rPr>
              <a:t>nie skutkuje usunięciem informacji o ujawnieniu NN zwłok z KSIP</a:t>
            </a:r>
            <a:r>
              <a:rPr lang="pl-PL" sz="1800" dirty="0">
                <a:effectLst/>
                <a:ea typeface="Calibri Light" panose="020F0302020204030204" pitchFamily="34" charset="0"/>
              </a:rPr>
              <a:t>. Całkowite usunięcie informacji z systemu następuje po upływie 25 lat od zakończenia sprawy oraz przekazania teczki identyfikacji do archiwum.</a:t>
            </a:r>
          </a:p>
        </p:txBody>
      </p:sp>
      <p:sp>
        <p:nvSpPr>
          <p:cNvPr id="8" name="Symbol zastępczy numeru slajdu 7">
            <a:extLst>
              <a:ext uri="{FF2B5EF4-FFF2-40B4-BE49-F238E27FC236}">
                <a16:creationId xmlns:a16="http://schemas.microsoft.com/office/drawing/2014/main" id="{012BC8AE-7D80-C097-9091-1FBA06F33893}"/>
              </a:ext>
            </a:extLst>
          </p:cNvPr>
          <p:cNvSpPr>
            <a:spLocks noGrp="1"/>
          </p:cNvSpPr>
          <p:nvPr>
            <p:ph type="sldNum" sz="quarter" idx="11"/>
          </p:nvPr>
        </p:nvSpPr>
        <p:spPr/>
        <p:txBody>
          <a:bodyPr/>
          <a:lstStyle/>
          <a:p>
            <a:pPr rtl="0"/>
            <a:fld id="{75DF2D63-3FF5-D547-96B9-BE9CCD1ABA58}" type="slidenum">
              <a:rPr lang="pl-PL" smtClean="0"/>
              <a:t>25</a:t>
            </a:fld>
            <a:endParaRPr lang="pl-PL" dirty="0"/>
          </a:p>
        </p:txBody>
      </p:sp>
      <p:sp>
        <p:nvSpPr>
          <p:cNvPr id="9" name="Symbol zastępczy stopki 8">
            <a:extLst>
              <a:ext uri="{FF2B5EF4-FFF2-40B4-BE49-F238E27FC236}">
                <a16:creationId xmlns:a16="http://schemas.microsoft.com/office/drawing/2014/main" id="{E99EF777-F9AA-B0D0-C065-D83965699ED3}"/>
              </a:ext>
            </a:extLst>
          </p:cNvPr>
          <p:cNvSpPr>
            <a:spLocks noGrp="1"/>
          </p:cNvSpPr>
          <p:nvPr>
            <p:ph type="ftr" sz="quarter" idx="12"/>
          </p:nvPr>
        </p:nvSpPr>
        <p:spPr>
          <a:xfrm rot="16200000">
            <a:off x="-414772" y="1342493"/>
            <a:ext cx="2065177" cy="126640"/>
          </a:xfrm>
        </p:spPr>
        <p:txBody>
          <a:bodyPr/>
          <a:lstStyle/>
          <a:p>
            <a:pPr rtl="0"/>
            <a:r>
              <a:rPr lang="pl-PL" dirty="0"/>
              <a:t>Identyfikacja człowieka metodami kryminalistycznymi</a:t>
            </a:r>
          </a:p>
        </p:txBody>
      </p:sp>
    </p:spTree>
    <p:extLst>
      <p:ext uri="{BB962C8B-B14F-4D97-AF65-F5344CB8AC3E}">
        <p14:creationId xmlns:p14="http://schemas.microsoft.com/office/powerpoint/2010/main" val="18669969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Obraz — symbol zastępczy 38" descr="Biała struktura DNA">
            <a:extLst>
              <a:ext uri="{FF2B5EF4-FFF2-40B4-BE49-F238E27FC236}">
                <a16:creationId xmlns:a16="http://schemas.microsoft.com/office/drawing/2014/main" id="{F90B3248-E185-8C9D-93CE-A79DE50A6F35}"/>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48" name="Prostokąt 47">
            <a:extLst>
              <a:ext uri="{FF2B5EF4-FFF2-40B4-BE49-F238E27FC236}">
                <a16:creationId xmlns:a16="http://schemas.microsoft.com/office/drawing/2014/main" id="{217F23FC-AC97-DC78-C63F-66C5BF23A07A}"/>
              </a:ext>
              <a:ext uri="{C183D7F6-B498-43B3-948B-1728B52AA6E4}">
                <adec:decorative xmlns:adec="http://schemas.microsoft.com/office/drawing/2017/decorative" val="1"/>
              </a:ext>
            </a:extLst>
          </p:cNvPr>
          <p:cNvSpPr/>
          <p:nvPr/>
        </p:nvSpPr>
        <p:spPr>
          <a:xfrm>
            <a:off x="2120552" y="12357"/>
            <a:ext cx="10071448" cy="6858000"/>
          </a:xfrm>
          <a:prstGeom prst="rect">
            <a:avLst/>
          </a:prstGeom>
          <a:gradFill>
            <a:gsLst>
              <a:gs pos="0">
                <a:schemeClr val="bg1">
                  <a:alpha val="0"/>
                </a:schemeClr>
              </a:gs>
              <a:gs pos="42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stStyle>
          <a:p>
            <a:pPr algn="ctr" rtl="0"/>
            <a:endParaRPr lang="pl-PL" dirty="0"/>
          </a:p>
        </p:txBody>
      </p:sp>
      <p:sp>
        <p:nvSpPr>
          <p:cNvPr id="3" name="Tytuł 2">
            <a:extLst>
              <a:ext uri="{FF2B5EF4-FFF2-40B4-BE49-F238E27FC236}">
                <a16:creationId xmlns:a16="http://schemas.microsoft.com/office/drawing/2014/main" id="{B3E315A2-4CED-23BB-CA3C-C8962E2419FD}"/>
              </a:ext>
            </a:extLst>
          </p:cNvPr>
          <p:cNvSpPr>
            <a:spLocks noGrp="1"/>
          </p:cNvSpPr>
          <p:nvPr>
            <p:ph type="title"/>
          </p:nvPr>
        </p:nvSpPr>
        <p:spPr>
          <a:xfrm>
            <a:off x="1705384" y="1828801"/>
            <a:ext cx="9902896" cy="2127380"/>
          </a:xfrm>
        </p:spPr>
        <p:txBody>
          <a:bodyPr rtlCol="0"/>
          <a:lstStyle>
            <a:defPPr>
              <a:defRPr lang="pl-PL"/>
            </a:defPPr>
          </a:lstStyle>
          <a:p>
            <a:pPr algn="ctr" rtl="0">
              <a:lnSpc>
                <a:spcPct val="150000"/>
              </a:lnSpc>
            </a:pPr>
            <a:r>
              <a:rPr lang="pl-PL" sz="5400" dirty="0"/>
              <a:t>Metody </a:t>
            </a:r>
            <a:br>
              <a:rPr lang="pl-PL" sz="5400" dirty="0"/>
            </a:br>
            <a:r>
              <a:rPr lang="pl-PL" sz="5400" dirty="0"/>
              <a:t>identyfikacji</a:t>
            </a:r>
          </a:p>
        </p:txBody>
      </p:sp>
      <p:sp>
        <p:nvSpPr>
          <p:cNvPr id="9" name="Stopka — symbol zastępczy 8">
            <a:extLst>
              <a:ext uri="{FF2B5EF4-FFF2-40B4-BE49-F238E27FC236}">
                <a16:creationId xmlns:a16="http://schemas.microsoft.com/office/drawing/2014/main" id="{90FCB302-A0EE-7CF7-A4B2-ED343BFF9BC0}"/>
              </a:ext>
            </a:extLst>
          </p:cNvPr>
          <p:cNvSpPr>
            <a:spLocks noGrp="1"/>
          </p:cNvSpPr>
          <p:nvPr>
            <p:ph type="ftr" sz="quarter" idx="12"/>
          </p:nvPr>
        </p:nvSpPr>
        <p:spPr>
          <a:xfrm rot="16200000">
            <a:off x="-330797" y="1361154"/>
            <a:ext cx="1962540" cy="191954"/>
          </a:xfrm>
        </p:spPr>
        <p:txBody>
          <a:bodyPr rtlCol="0"/>
          <a:lstStyle>
            <a:defPPr>
              <a:defRPr lang="pl-PL"/>
            </a:defPPr>
          </a:lstStyle>
          <a:p>
            <a:pPr rtl="0"/>
            <a:r>
              <a:rPr lang="pl-PL" dirty="0"/>
              <a:t>Identyfikacja człowieka metodami kryminalistycznymi</a:t>
            </a:r>
          </a:p>
        </p:txBody>
      </p:sp>
      <p:sp>
        <p:nvSpPr>
          <p:cNvPr id="8" name="Numer slajdu — symbol zastępczy 7">
            <a:extLst>
              <a:ext uri="{FF2B5EF4-FFF2-40B4-BE49-F238E27FC236}">
                <a16:creationId xmlns:a16="http://schemas.microsoft.com/office/drawing/2014/main" id="{2205EC8C-AC41-F14C-3C63-5BF0F54D1D23}"/>
              </a:ext>
            </a:extLst>
          </p:cNvPr>
          <p:cNvSpPr>
            <a:spLocks noGrp="1"/>
          </p:cNvSpPr>
          <p:nvPr>
            <p:ph type="sldNum" sz="quarter" idx="11"/>
          </p:nvPr>
        </p:nvSpPr>
        <p:spPr/>
        <p:txBody>
          <a:bodyPr rtlCol="0"/>
          <a:lstStyle>
            <a:defPPr>
              <a:defRPr lang="pl-PL"/>
            </a:defPPr>
          </a:lstStyle>
          <a:p>
            <a:pPr rtl="0"/>
            <a:fld id="{75DF2D63-3FF5-D547-96B9-BE9CCD1ABA58}" type="slidenum">
              <a:rPr lang="pl-PL" smtClean="0"/>
              <a:pPr rtl="0"/>
              <a:t>26</a:t>
            </a:fld>
            <a:endParaRPr lang="pl-PL" dirty="0"/>
          </a:p>
        </p:txBody>
      </p:sp>
      <p:cxnSp>
        <p:nvCxnSpPr>
          <p:cNvPr id="27" name="Łącznik prosty 26">
            <a:extLst>
              <a:ext uri="{FF2B5EF4-FFF2-40B4-BE49-F238E27FC236}">
                <a16:creationId xmlns:a16="http://schemas.microsoft.com/office/drawing/2014/main" id="{E4A534A3-16E3-79AB-9E75-F40D0FDB4C98}"/>
              </a:ext>
              <a:ext uri="{C183D7F6-B498-43B3-948B-1728B52AA6E4}">
                <adec:decorative xmlns:adec="http://schemas.microsoft.com/office/drawing/2017/decorative" val="1"/>
              </a:ext>
            </a:extLst>
          </p:cNvPr>
          <p:cNvCxnSpPr>
            <a:cxnSpLocks/>
          </p:cNvCxnSpPr>
          <p:nvPr/>
        </p:nvCxnSpPr>
        <p:spPr>
          <a:xfrm>
            <a:off x="649224" y="2667000"/>
            <a:ext cx="0" cy="31242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99588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E92A9E4-3B33-8623-FB27-6D7248C372EA}"/>
              </a:ext>
            </a:extLst>
          </p:cNvPr>
          <p:cNvSpPr>
            <a:spLocks noGrp="1"/>
          </p:cNvSpPr>
          <p:nvPr>
            <p:ph type="title"/>
          </p:nvPr>
        </p:nvSpPr>
        <p:spPr>
          <a:xfrm>
            <a:off x="877824" y="4014215"/>
            <a:ext cx="4581144" cy="2065909"/>
          </a:xfrm>
        </p:spPr>
        <p:txBody>
          <a:bodyPr rtlCol="0"/>
          <a:lstStyle>
            <a:defPPr>
              <a:defRPr lang="pl-PL"/>
            </a:defPPr>
          </a:lstStyle>
          <a:p>
            <a:pPr indent="58738" algn="ctr" rtl="0">
              <a:lnSpc>
                <a:spcPct val="150000"/>
              </a:lnSpc>
            </a:pPr>
            <a:r>
              <a:rPr lang="pl-PL" sz="3200" dirty="0"/>
              <a:t>Metody identyfikacji </a:t>
            </a:r>
            <a:br>
              <a:rPr lang="pl-PL" sz="3200" dirty="0"/>
            </a:br>
            <a:r>
              <a:rPr lang="pl-PL" sz="3200" dirty="0" err="1"/>
              <a:t>nn</a:t>
            </a:r>
            <a:r>
              <a:rPr lang="pl-PL" sz="3200" dirty="0"/>
              <a:t> osób</a:t>
            </a:r>
          </a:p>
        </p:txBody>
      </p:sp>
      <p:sp>
        <p:nvSpPr>
          <p:cNvPr id="8" name="Stopka — symbol zastępczy 7">
            <a:extLst>
              <a:ext uri="{FF2B5EF4-FFF2-40B4-BE49-F238E27FC236}">
                <a16:creationId xmlns:a16="http://schemas.microsoft.com/office/drawing/2014/main" id="{8B1640E3-ACD2-7360-A022-281862D31457}"/>
              </a:ext>
            </a:extLst>
          </p:cNvPr>
          <p:cNvSpPr>
            <a:spLocks noGrp="1"/>
          </p:cNvSpPr>
          <p:nvPr>
            <p:ph type="ftr" sz="quarter" idx="12"/>
          </p:nvPr>
        </p:nvSpPr>
        <p:spPr>
          <a:xfrm rot="16200000">
            <a:off x="-386780" y="1351823"/>
            <a:ext cx="2027854" cy="145301"/>
          </a:xfrm>
        </p:spPr>
        <p:txBody>
          <a:bodyPr rtlCol="0"/>
          <a:lstStyle>
            <a:defPPr>
              <a:defRPr lang="pl-PL"/>
            </a:defPPr>
          </a:lstStyle>
          <a:p>
            <a:pPr rtl="0"/>
            <a:r>
              <a:rPr lang="pl-PL" dirty="0"/>
              <a:t>Identyfikacja człowieka metodami kryminalistycznymi</a:t>
            </a:r>
          </a:p>
        </p:txBody>
      </p:sp>
      <p:sp>
        <p:nvSpPr>
          <p:cNvPr id="7" name="Numer slajdu — symbol zastępczy 6">
            <a:extLst>
              <a:ext uri="{FF2B5EF4-FFF2-40B4-BE49-F238E27FC236}">
                <a16:creationId xmlns:a16="http://schemas.microsoft.com/office/drawing/2014/main" id="{E5076FCA-E5D9-5BC6-F8F1-95D9E5569449}"/>
              </a:ext>
            </a:extLst>
          </p:cNvPr>
          <p:cNvSpPr>
            <a:spLocks noGrp="1"/>
          </p:cNvSpPr>
          <p:nvPr>
            <p:ph type="sldNum" sz="quarter" idx="11"/>
          </p:nvPr>
        </p:nvSpPr>
        <p:spPr/>
        <p:txBody>
          <a:bodyPr rtlCol="0"/>
          <a:lstStyle>
            <a:defPPr>
              <a:defRPr lang="pl-PL"/>
            </a:defPPr>
          </a:lstStyle>
          <a:p>
            <a:pPr rtl="0"/>
            <a:fld id="{75DF2D63-3FF5-D547-96B9-BE9CCD1ABA58}" type="slidenum">
              <a:rPr lang="pl-PL" smtClean="0"/>
              <a:t>27</a:t>
            </a:fld>
            <a:endParaRPr lang="pl-PL" dirty="0"/>
          </a:p>
        </p:txBody>
      </p:sp>
      <p:pic>
        <p:nvPicPr>
          <p:cNvPr id="18" name="Obraz — symbol zastępczy 17" descr="Naukowiec patrzący na probówkę">
            <a:extLst>
              <a:ext uri="{FF2B5EF4-FFF2-40B4-BE49-F238E27FC236}">
                <a16:creationId xmlns:a16="http://schemas.microsoft.com/office/drawing/2014/main" id="{1FB107C6-83C2-4539-D841-857D29AC76A1}"/>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a:stretch/>
        </p:blipFill>
        <p:spPr>
          <a:xfrm>
            <a:off x="1443877" y="410546"/>
            <a:ext cx="3200400" cy="3200400"/>
          </a:xfrm>
          <a:custGeom>
            <a:avLst/>
            <a:gdLst>
              <a:gd name="connsiteX0" fmla="*/ 1600200 w 3200400"/>
              <a:gd name="connsiteY0" fmla="*/ 0 h 3200400"/>
              <a:gd name="connsiteX1" fmla="*/ 3200400 w 3200400"/>
              <a:gd name="connsiteY1" fmla="*/ 1600200 h 3200400"/>
              <a:gd name="connsiteX2" fmla="*/ 1600200 w 3200400"/>
              <a:gd name="connsiteY2" fmla="*/ 3200400 h 3200400"/>
              <a:gd name="connsiteX3" fmla="*/ 0 w 3200400"/>
              <a:gd name="connsiteY3" fmla="*/ 1600200 h 3200400"/>
              <a:gd name="connsiteX4" fmla="*/ 1600200 w 3200400"/>
              <a:gd name="connsiteY4" fmla="*/ 0 h 320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0400" h="3200400">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p:spPr>
      </p:pic>
      <p:pic>
        <p:nvPicPr>
          <p:cNvPr id="15" name="Obraz — symbol zastępczy 17" descr="Nerw z jednolitym wypełnieniem">
            <a:extLst>
              <a:ext uri="{FF2B5EF4-FFF2-40B4-BE49-F238E27FC236}">
                <a16:creationId xmlns:a16="http://schemas.microsoft.com/office/drawing/2014/main" id="{D6EBC2A8-A6B3-B04E-41A4-25A9A0676AD0}"/>
              </a:ext>
            </a:extLst>
          </p:cNvPr>
          <p:cNvPicPr>
            <a:picLocks noGrp="1" noChangeAspect="1"/>
          </p:cNvPicPr>
          <p:nvPr>
            <p:ph type="pic" sz="quarter" idx="17"/>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805659" y="648866"/>
            <a:ext cx="914400" cy="914400"/>
          </a:xfrm>
        </p:spPr>
      </p:pic>
      <p:sp>
        <p:nvSpPr>
          <p:cNvPr id="4" name="Zawartość — symbol zastępczy 3">
            <a:extLst>
              <a:ext uri="{FF2B5EF4-FFF2-40B4-BE49-F238E27FC236}">
                <a16:creationId xmlns:a16="http://schemas.microsoft.com/office/drawing/2014/main" id="{AAD9F940-BA56-74F7-87F0-7199A77BB8B8}"/>
              </a:ext>
            </a:extLst>
          </p:cNvPr>
          <p:cNvSpPr>
            <a:spLocks noGrp="1"/>
          </p:cNvSpPr>
          <p:nvPr>
            <p:ph sz="half" idx="2"/>
          </p:nvPr>
        </p:nvSpPr>
        <p:spPr>
          <a:xfrm>
            <a:off x="6935755" y="0"/>
            <a:ext cx="5002508" cy="6755363"/>
          </a:xfrm>
        </p:spPr>
        <p:txBody>
          <a:bodyPr rtlCol="0"/>
          <a:lstStyle>
            <a:defPPr>
              <a:defRPr lang="pl-PL"/>
            </a:defPPr>
          </a:lstStyle>
          <a:p>
            <a:pPr algn="just" rtl="0"/>
            <a:r>
              <a:rPr lang="pl-PL" sz="2400" dirty="0">
                <a:effectLst/>
                <a:latin typeface="Calibri Light" panose="020F0302020204030204" pitchFamily="34" charset="0"/>
                <a:cs typeface="Calibri Light" panose="020F0302020204030204" pitchFamily="34" charset="0"/>
              </a:rPr>
              <a:t>Identyfikacja osób żywych, w porównaniu do identyfikacji zwłok, wydaje się procesem znacznie łatwiejszym. </a:t>
            </a:r>
          </a:p>
          <a:p>
            <a:pPr algn="just" rtl="0"/>
            <a:r>
              <a:rPr lang="pl-PL" sz="2400" dirty="0">
                <a:effectLst/>
                <a:latin typeface="Calibri Light" panose="020F0302020204030204" pitchFamily="34" charset="0"/>
                <a:cs typeface="Calibri Light" panose="020F0302020204030204" pitchFamily="34" charset="0"/>
              </a:rPr>
              <a:t>Metody służące ustaleniu tożsamości NN osoby polegają przede wszystkim na </a:t>
            </a:r>
            <a:r>
              <a:rPr lang="pl-PL" sz="2400" b="1" dirty="0">
                <a:effectLst/>
                <a:latin typeface="Calibri Light" panose="020F0302020204030204" pitchFamily="34" charset="0"/>
                <a:cs typeface="Calibri Light" panose="020F0302020204030204" pitchFamily="34" charset="0"/>
              </a:rPr>
              <a:t>analizie okoliczności ujawnienia NN osoby</a:t>
            </a:r>
            <a:r>
              <a:rPr lang="pl-PL" sz="2400" dirty="0">
                <a:effectLst/>
                <a:latin typeface="Calibri Light" panose="020F0302020204030204" pitchFamily="34" charset="0"/>
                <a:cs typeface="Calibri Light" panose="020F0302020204030204" pitchFamily="34" charset="0"/>
              </a:rPr>
              <a:t>, </a:t>
            </a:r>
            <a:r>
              <a:rPr lang="pl-PL" sz="2400" b="1" dirty="0">
                <a:effectLst/>
                <a:latin typeface="Calibri Light" panose="020F0302020204030204" pitchFamily="34" charset="0"/>
                <a:cs typeface="Calibri Light" panose="020F0302020204030204" pitchFamily="34" charset="0"/>
              </a:rPr>
              <a:t>informacji uzyskanych od NN osoby</a:t>
            </a:r>
            <a:r>
              <a:rPr lang="pl-PL" sz="2400" dirty="0">
                <a:effectLst/>
                <a:latin typeface="Calibri Light" panose="020F0302020204030204" pitchFamily="34" charset="0"/>
                <a:cs typeface="Calibri Light" panose="020F0302020204030204" pitchFamily="34" charset="0"/>
              </a:rPr>
              <a:t> jak i ewentualnych </a:t>
            </a:r>
            <a:r>
              <a:rPr lang="pl-PL" sz="2400" b="1" dirty="0">
                <a:effectLst/>
                <a:latin typeface="Calibri Light" panose="020F0302020204030204" pitchFamily="34" charset="0"/>
                <a:cs typeface="Calibri Light" panose="020F0302020204030204" pitchFamily="34" charset="0"/>
              </a:rPr>
              <a:t>świadków</a:t>
            </a:r>
            <a:r>
              <a:rPr lang="pl-PL" sz="2400" dirty="0">
                <a:effectLst/>
                <a:latin typeface="Calibri Light" panose="020F0302020204030204" pitchFamily="34" charset="0"/>
                <a:cs typeface="Calibri Light" panose="020F0302020204030204" pitchFamily="34" charset="0"/>
              </a:rPr>
              <a:t>, </a:t>
            </a:r>
            <a:r>
              <a:rPr lang="pl-PL" sz="2400" b="1" dirty="0">
                <a:effectLst/>
                <a:latin typeface="Calibri Light" panose="020F0302020204030204" pitchFamily="34" charset="0"/>
                <a:cs typeface="Calibri Light" panose="020F0302020204030204" pitchFamily="34" charset="0"/>
              </a:rPr>
              <a:t>identyfikacji daktyloskopijnej</a:t>
            </a:r>
            <a:r>
              <a:rPr lang="pl-PL" sz="2400" dirty="0">
                <a:effectLst/>
                <a:latin typeface="Calibri Light" panose="020F0302020204030204" pitchFamily="34" charset="0"/>
                <a:cs typeface="Calibri Light" panose="020F0302020204030204" pitchFamily="34" charset="0"/>
              </a:rPr>
              <a:t>, oznaczeniu kodu </a:t>
            </a:r>
            <a:r>
              <a:rPr lang="pl-PL" sz="2400" b="1" dirty="0">
                <a:effectLst/>
                <a:latin typeface="Calibri Light" panose="020F0302020204030204" pitchFamily="34" charset="0"/>
                <a:cs typeface="Calibri Light" panose="020F0302020204030204" pitchFamily="34" charset="0"/>
              </a:rPr>
              <a:t>DNA</a:t>
            </a:r>
            <a:r>
              <a:rPr lang="pl-PL" sz="2400" dirty="0">
                <a:effectLst/>
                <a:latin typeface="Calibri Light" panose="020F0302020204030204" pitchFamily="34" charset="0"/>
                <a:cs typeface="Calibri Light" panose="020F0302020204030204" pitchFamily="34" charset="0"/>
              </a:rPr>
              <a:t>, ustaleniu </a:t>
            </a:r>
            <a:r>
              <a:rPr lang="pl-PL" sz="2400" b="1" dirty="0">
                <a:effectLst/>
                <a:latin typeface="Calibri Light" panose="020F0302020204030204" pitchFamily="34" charset="0"/>
                <a:cs typeface="Calibri Light" panose="020F0302020204030204" pitchFamily="34" charset="0"/>
              </a:rPr>
              <a:t>znaków szczególnych</a:t>
            </a:r>
            <a:r>
              <a:rPr lang="pl-PL" sz="2400" dirty="0">
                <a:effectLst/>
                <a:latin typeface="Calibri Light" panose="020F0302020204030204" pitchFamily="34" charset="0"/>
                <a:cs typeface="Calibri Light" panose="020F0302020204030204" pitchFamily="34" charset="0"/>
              </a:rPr>
              <a:t> osoby o nieustalonej tożsamości i </a:t>
            </a:r>
            <a:r>
              <a:rPr lang="pl-PL" sz="2400" b="1" dirty="0">
                <a:effectLst/>
                <a:latin typeface="Calibri Light" panose="020F0302020204030204" pitchFamily="34" charset="0"/>
                <a:cs typeface="Calibri Light" panose="020F0302020204030204" pitchFamily="34" charset="0"/>
              </a:rPr>
              <a:t>opublikowaniu</a:t>
            </a:r>
            <a:r>
              <a:rPr lang="pl-PL" sz="2400" dirty="0">
                <a:effectLst/>
                <a:latin typeface="Calibri Light" panose="020F0302020204030204" pitchFamily="34" charset="0"/>
                <a:cs typeface="Calibri Light" panose="020F0302020204030204" pitchFamily="34" charset="0"/>
              </a:rPr>
              <a:t> tych informacji wraz z wizerunkiem osoby NN </a:t>
            </a:r>
            <a:r>
              <a:rPr lang="pl-PL" sz="2400" b="1" dirty="0">
                <a:effectLst/>
                <a:latin typeface="Calibri Light" panose="020F0302020204030204" pitchFamily="34" charset="0"/>
                <a:cs typeface="Calibri Light" panose="020F0302020204030204" pitchFamily="34" charset="0"/>
              </a:rPr>
              <a:t>na stronie internetowej Policji </a:t>
            </a:r>
            <a:r>
              <a:rPr lang="pl-PL" sz="2400" dirty="0">
                <a:effectLst/>
                <a:latin typeface="Calibri Light" panose="020F0302020204030204" pitchFamily="34" charset="0"/>
                <a:cs typeface="Calibri Light" panose="020F0302020204030204" pitchFamily="34" charset="0"/>
              </a:rPr>
              <a:t>czy w środkach masowego przekazu celem możliwego rozpoznania NN osoby przez osoby, które potwierdzą jej tożsamość. </a:t>
            </a:r>
            <a:endParaRPr lang="pl-PL" sz="2400" dirty="0">
              <a:latin typeface="Calibri Light" panose="020F0302020204030204" pitchFamily="34" charset="0"/>
              <a:cs typeface="Calibri Light" panose="020F0302020204030204" pitchFamily="34" charset="0"/>
            </a:endParaRPr>
          </a:p>
        </p:txBody>
      </p:sp>
      <p:pic>
        <p:nvPicPr>
          <p:cNvPr id="16" name="Obraz — symbol zastępczy 19" descr="Mikroskop z jednolitym wypełnieniem">
            <a:extLst>
              <a:ext uri="{FF2B5EF4-FFF2-40B4-BE49-F238E27FC236}">
                <a16:creationId xmlns:a16="http://schemas.microsoft.com/office/drawing/2014/main" id="{5231DDDB-E29E-8882-E71C-20340171D8DC}"/>
              </a:ext>
            </a:extLst>
          </p:cNvPr>
          <p:cNvPicPr>
            <a:picLocks noGrp="1" noChangeAspect="1"/>
          </p:cNvPicPr>
          <p:nvPr>
            <p:ph type="pic"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805659" y="2424575"/>
            <a:ext cx="914400" cy="914400"/>
          </a:xfrm>
        </p:spPr>
      </p:pic>
      <p:pic>
        <p:nvPicPr>
          <p:cNvPr id="17" name="Obraz — symbol zastępczy 21" descr="Kontur probówek">
            <a:extLst>
              <a:ext uri="{FF2B5EF4-FFF2-40B4-BE49-F238E27FC236}">
                <a16:creationId xmlns:a16="http://schemas.microsoft.com/office/drawing/2014/main" id="{488A4C2A-F5B5-FAD1-D810-289B2092FF6C}"/>
              </a:ext>
            </a:extLst>
          </p:cNvPr>
          <p:cNvPicPr>
            <a:picLocks noGrp="1" noChangeAspect="1"/>
          </p:cNvPicPr>
          <p:nvPr>
            <p:ph type="pic" sz="quarter" idx="19"/>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818634" y="4496662"/>
            <a:ext cx="914400" cy="914400"/>
          </a:xfrm>
        </p:spPr>
      </p:pic>
    </p:spTree>
    <p:extLst>
      <p:ext uri="{BB962C8B-B14F-4D97-AF65-F5344CB8AC3E}">
        <p14:creationId xmlns:p14="http://schemas.microsoft.com/office/powerpoint/2010/main" val="394375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Obraz — symbol zastępczy 16" descr="Biała struktura DNA">
            <a:extLst>
              <a:ext uri="{FF2B5EF4-FFF2-40B4-BE49-F238E27FC236}">
                <a16:creationId xmlns:a16="http://schemas.microsoft.com/office/drawing/2014/main" id="{6D8705D1-EA1F-3113-ABE0-EC474D1F18DA}"/>
              </a:ext>
            </a:extLst>
          </p:cNvPr>
          <p:cNvPicPr>
            <a:picLocks noGrp="1" noChangeAspect="1"/>
          </p:cNvPicPr>
          <p:nvPr>
            <p:ph type="pic" sz="quarter" idx="12"/>
          </p:nvPr>
        </p:nvPicPr>
        <p:blipFill rotWithShape="1">
          <a:blip r:embed="rId3">
            <a:alphaModFix amt="50000"/>
            <a:extLst>
              <a:ext uri="{28A0092B-C50C-407E-A947-70E740481C1C}">
                <a14:useLocalDpi xmlns:a14="http://schemas.microsoft.com/office/drawing/2010/main" val="0"/>
              </a:ext>
            </a:extLst>
          </a:blip>
          <a:srcRect/>
          <a:stretch/>
        </p:blipFill>
        <p:spPr/>
      </p:pic>
      <p:sp>
        <p:nvSpPr>
          <p:cNvPr id="8" name="pole tekstowe 7">
            <a:extLst>
              <a:ext uri="{FF2B5EF4-FFF2-40B4-BE49-F238E27FC236}">
                <a16:creationId xmlns:a16="http://schemas.microsoft.com/office/drawing/2014/main" id="{4688FC6E-545E-7969-8327-D413AEF2F29F}"/>
              </a:ext>
            </a:extLst>
          </p:cNvPr>
          <p:cNvSpPr txBox="1"/>
          <p:nvPr/>
        </p:nvSpPr>
        <p:spPr>
          <a:xfrm>
            <a:off x="345233" y="121299"/>
            <a:ext cx="11616612" cy="6046271"/>
          </a:xfrm>
          <a:prstGeom prst="rect">
            <a:avLst/>
          </a:prstGeom>
          <a:noFill/>
        </p:spPr>
        <p:txBody>
          <a:bodyPr wrap="square" rtlCol="0">
            <a:spAutoFit/>
          </a:bodyPr>
          <a:lstStyle/>
          <a:p>
            <a:pPr algn="ctr">
              <a:lnSpc>
                <a:spcPct val="150000"/>
              </a:lnSpc>
            </a:pPr>
            <a:r>
              <a:rPr lang="pl-PL" sz="2000" dirty="0">
                <a:latin typeface="+mj-lt"/>
                <a:ea typeface="Calibri Light" panose="020F0302020204030204" pitchFamily="34" charset="0"/>
                <a:cs typeface="Calibri Light" panose="020F0302020204030204" pitchFamily="34" charset="0"/>
              </a:rPr>
              <a:t>METODY IDENTYFIKACJI NN ZWŁOK</a:t>
            </a:r>
          </a:p>
          <a:p>
            <a:pPr algn="ctr">
              <a:lnSpc>
                <a:spcPct val="150000"/>
              </a:lnSpc>
            </a:pPr>
            <a:endParaRPr lang="pl-PL" sz="2000" dirty="0">
              <a:latin typeface="+mj-lt"/>
              <a:ea typeface="Calibri Light" panose="020F0302020204030204" pitchFamily="34" charset="0"/>
              <a:cs typeface="Calibri Light" panose="020F0302020204030204" pitchFamily="34" charset="0"/>
            </a:endParaRPr>
          </a:p>
          <a:p>
            <a:pPr>
              <a:lnSpc>
                <a:spcPct val="150000"/>
              </a:lnSpc>
            </a:pPr>
            <a:r>
              <a:rPr lang="pl-PL" sz="2000" dirty="0">
                <a:latin typeface="Calibri Light" panose="020F0302020204030204" pitchFamily="34" charset="0"/>
                <a:ea typeface="Calibri Light" panose="020F0302020204030204" pitchFamily="34" charset="0"/>
                <a:cs typeface="Calibri Light" panose="020F0302020204030204" pitchFamily="34" charset="0"/>
              </a:rPr>
              <a:t>W Zarządzeniu nr 48 KGP prawodawca wyróżnił jednak jako metody identyfikacji NN zwłok: </a:t>
            </a:r>
          </a:p>
          <a:p>
            <a:pPr>
              <a:lnSpc>
                <a:spcPct val="150000"/>
              </a:lnSpc>
            </a:pPr>
            <a:r>
              <a:rPr lang="pl-PL" sz="2000" dirty="0">
                <a:latin typeface="Calibri Light" panose="020F0302020204030204" pitchFamily="34" charset="0"/>
                <a:ea typeface="Calibri Light" panose="020F0302020204030204" pitchFamily="34" charset="0"/>
                <a:cs typeface="Calibri Light" panose="020F0302020204030204" pitchFamily="34" charset="0"/>
              </a:rPr>
              <a:t>1) porównanie odbitek linii papilarnych;</a:t>
            </a:r>
          </a:p>
          <a:p>
            <a:pPr>
              <a:lnSpc>
                <a:spcPct val="150000"/>
              </a:lnSpc>
            </a:pPr>
            <a:r>
              <a:rPr lang="pl-PL" sz="2000" dirty="0">
                <a:latin typeface="Calibri Light" panose="020F0302020204030204" pitchFamily="34" charset="0"/>
                <a:ea typeface="Calibri Light" panose="020F0302020204030204" pitchFamily="34" charset="0"/>
                <a:cs typeface="Calibri Light" panose="020F0302020204030204" pitchFamily="34" charset="0"/>
              </a:rPr>
              <a:t>2) porównanie profilu DNA;</a:t>
            </a:r>
          </a:p>
          <a:p>
            <a:pPr>
              <a:lnSpc>
                <a:spcPct val="150000"/>
              </a:lnSpc>
            </a:pPr>
            <a:r>
              <a:rPr lang="pl-PL" sz="2000" dirty="0">
                <a:latin typeface="Calibri Light" panose="020F0302020204030204" pitchFamily="34" charset="0"/>
                <a:ea typeface="Calibri Light" panose="020F0302020204030204" pitchFamily="34" charset="0"/>
                <a:cs typeface="Calibri Light" panose="020F0302020204030204" pitchFamily="34" charset="0"/>
              </a:rPr>
              <a:t>3) porównanie cech </a:t>
            </a:r>
            <a:r>
              <a:rPr lang="pl-PL" sz="2000" dirty="0" err="1">
                <a:latin typeface="Calibri Light" panose="020F0302020204030204" pitchFamily="34" charset="0"/>
                <a:ea typeface="Calibri Light" panose="020F0302020204030204" pitchFamily="34" charset="0"/>
                <a:cs typeface="Calibri Light" panose="020F0302020204030204" pitchFamily="34" charset="0"/>
              </a:rPr>
              <a:t>rysopisowych</a:t>
            </a:r>
            <a:r>
              <a:rPr lang="pl-PL" sz="2000" dirty="0">
                <a:latin typeface="Calibri Light" panose="020F0302020204030204" pitchFamily="34" charset="0"/>
                <a:ea typeface="Calibri Light" panose="020F0302020204030204" pitchFamily="34" charset="0"/>
                <a:cs typeface="Calibri Light" panose="020F0302020204030204" pitchFamily="34" charset="0"/>
              </a:rPr>
              <a:t> i znaków szczególnych, w tym blizn i tatuaży;</a:t>
            </a:r>
          </a:p>
          <a:p>
            <a:pPr>
              <a:lnSpc>
                <a:spcPct val="150000"/>
              </a:lnSpc>
            </a:pPr>
            <a:r>
              <a:rPr lang="pl-PL" sz="2000" dirty="0">
                <a:latin typeface="Calibri Light" panose="020F0302020204030204" pitchFamily="34" charset="0"/>
                <a:ea typeface="Calibri Light" panose="020F0302020204030204" pitchFamily="34" charset="0"/>
                <a:cs typeface="Calibri Light" panose="020F0302020204030204" pitchFamily="34" charset="0"/>
              </a:rPr>
              <a:t>4) porównanie danych medycznych o przebytych zabiegach leczniczych oraz chirurgicznych;</a:t>
            </a:r>
          </a:p>
          <a:p>
            <a:pPr>
              <a:lnSpc>
                <a:spcPct val="150000"/>
              </a:lnSpc>
            </a:pPr>
            <a:r>
              <a:rPr lang="pl-PL" sz="2000" dirty="0">
                <a:latin typeface="Calibri Light" panose="020F0302020204030204" pitchFamily="34" charset="0"/>
                <a:ea typeface="Calibri Light" panose="020F0302020204030204" pitchFamily="34" charset="0"/>
                <a:cs typeface="Calibri Light" panose="020F0302020204030204" pitchFamily="34" charset="0"/>
              </a:rPr>
              <a:t>5) rozpoznanie rzeczy osobistych;</a:t>
            </a:r>
          </a:p>
          <a:p>
            <a:pPr>
              <a:lnSpc>
                <a:spcPct val="150000"/>
              </a:lnSpc>
            </a:pPr>
            <a:r>
              <a:rPr lang="pl-PL" sz="2000" dirty="0">
                <a:latin typeface="Calibri Light" panose="020F0302020204030204" pitchFamily="34" charset="0"/>
                <a:ea typeface="Calibri Light" panose="020F0302020204030204" pitchFamily="34" charset="0"/>
                <a:cs typeface="Calibri Light" panose="020F0302020204030204" pitchFamily="34" charset="0"/>
              </a:rPr>
              <a:t>6) rozpoznanie na podstawie dokumentów ujawnionych przy NN zwłokach lub szczątkach NN zwłok;</a:t>
            </a:r>
          </a:p>
          <a:p>
            <a:pPr>
              <a:lnSpc>
                <a:spcPct val="150000"/>
              </a:lnSpc>
            </a:pPr>
            <a:r>
              <a:rPr lang="pl-PL" sz="2000" dirty="0">
                <a:latin typeface="Calibri Light" panose="020F0302020204030204" pitchFamily="34" charset="0"/>
                <a:ea typeface="Calibri Light" panose="020F0302020204030204" pitchFamily="34" charset="0"/>
                <a:cs typeface="Calibri Light" panose="020F0302020204030204" pitchFamily="34" charset="0"/>
              </a:rPr>
              <a:t>7) rozpoznanie przez świadków, członków rodziny lub znajomych;</a:t>
            </a:r>
          </a:p>
          <a:p>
            <a:pPr>
              <a:lnSpc>
                <a:spcPct val="150000"/>
              </a:lnSpc>
            </a:pPr>
            <a:r>
              <a:rPr lang="pl-PL" sz="2000" dirty="0">
                <a:latin typeface="Calibri Light" panose="020F0302020204030204" pitchFamily="34" charset="0"/>
                <a:ea typeface="Calibri Light" panose="020F0302020204030204" pitchFamily="34" charset="0"/>
                <a:cs typeface="Calibri Light" panose="020F0302020204030204" pitchFamily="34" charset="0"/>
              </a:rPr>
              <a:t>8) badanie uzębienia i innych danych odontologicznych;</a:t>
            </a:r>
          </a:p>
          <a:p>
            <a:pPr>
              <a:lnSpc>
                <a:spcPct val="150000"/>
              </a:lnSpc>
            </a:pPr>
            <a:r>
              <a:rPr lang="pl-PL" sz="2000" dirty="0">
                <a:latin typeface="Calibri Light" panose="020F0302020204030204" pitchFamily="34" charset="0"/>
                <a:ea typeface="Calibri Light" panose="020F0302020204030204" pitchFamily="34" charset="0"/>
                <a:cs typeface="Calibri Light" panose="020F0302020204030204" pitchFamily="34" charset="0"/>
              </a:rPr>
              <a:t>9) badanie radiologiczne;</a:t>
            </a:r>
          </a:p>
          <a:p>
            <a:pPr>
              <a:lnSpc>
                <a:spcPct val="150000"/>
              </a:lnSpc>
            </a:pPr>
            <a:r>
              <a:rPr lang="pl-PL" sz="2000" dirty="0">
                <a:latin typeface="Calibri Light" panose="020F0302020204030204" pitchFamily="34" charset="0"/>
                <a:ea typeface="Calibri Light" panose="020F0302020204030204" pitchFamily="34" charset="0"/>
                <a:cs typeface="Calibri Light" panose="020F0302020204030204" pitchFamily="34" charset="0"/>
              </a:rPr>
              <a:t>10) badanie </a:t>
            </a:r>
            <a:r>
              <a:rPr lang="pl-PL" sz="2000" dirty="0" err="1">
                <a:latin typeface="Calibri Light" panose="020F0302020204030204" pitchFamily="34" charset="0"/>
                <a:ea typeface="Calibri Light" panose="020F0302020204030204" pitchFamily="34" charset="0"/>
                <a:cs typeface="Calibri Light" panose="020F0302020204030204" pitchFamily="34" charset="0"/>
              </a:rPr>
              <a:t>antroposkopijne</a:t>
            </a:r>
            <a:r>
              <a:rPr lang="pl-PL" sz="2000" dirty="0">
                <a:latin typeface="Calibri Light" panose="020F0302020204030204" pitchFamily="34" charset="0"/>
                <a:ea typeface="Calibri Light" panose="020F0302020204030204" pitchFamily="34" charset="0"/>
                <a:cs typeface="Calibri Light" panose="020F0302020204030204" pitchFamily="34" charset="0"/>
              </a:rPr>
              <a:t>.</a:t>
            </a:r>
          </a:p>
        </p:txBody>
      </p:sp>
    </p:spTree>
    <p:extLst>
      <p:ext uri="{BB962C8B-B14F-4D97-AF65-F5344CB8AC3E}">
        <p14:creationId xmlns:p14="http://schemas.microsoft.com/office/powerpoint/2010/main" val="33341276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ymbol zastępczy zawartości 9">
            <a:extLst>
              <a:ext uri="{FF2B5EF4-FFF2-40B4-BE49-F238E27FC236}">
                <a16:creationId xmlns:a16="http://schemas.microsoft.com/office/drawing/2014/main" id="{BCCDE12E-A4D8-5EBD-B061-BF1D4E48B315}"/>
              </a:ext>
            </a:extLst>
          </p:cNvPr>
          <p:cNvPicPr>
            <a:picLocks noGrp="1" noChangeAspect="1"/>
          </p:cNvPicPr>
          <p:nvPr>
            <p:ph sz="half" idx="2"/>
          </p:nvPr>
        </p:nvPicPr>
        <p:blipFill>
          <a:blip r:embed="rId2"/>
          <a:stretch>
            <a:fillRect/>
          </a:stretch>
        </p:blipFill>
        <p:spPr>
          <a:xfrm>
            <a:off x="1033275" y="741806"/>
            <a:ext cx="11002844" cy="4806381"/>
          </a:xfrm>
        </p:spPr>
      </p:pic>
      <p:sp>
        <p:nvSpPr>
          <p:cNvPr id="8" name="Symbol zastępczy numeru slajdu 7">
            <a:extLst>
              <a:ext uri="{FF2B5EF4-FFF2-40B4-BE49-F238E27FC236}">
                <a16:creationId xmlns:a16="http://schemas.microsoft.com/office/drawing/2014/main" id="{012BC8AE-7D80-C097-9091-1FBA06F33893}"/>
              </a:ext>
            </a:extLst>
          </p:cNvPr>
          <p:cNvSpPr>
            <a:spLocks noGrp="1"/>
          </p:cNvSpPr>
          <p:nvPr>
            <p:ph type="sldNum" sz="quarter" idx="11"/>
          </p:nvPr>
        </p:nvSpPr>
        <p:spPr/>
        <p:txBody>
          <a:bodyPr/>
          <a:lstStyle/>
          <a:p>
            <a:pPr rtl="0"/>
            <a:fld id="{75DF2D63-3FF5-D547-96B9-BE9CCD1ABA58}" type="slidenum">
              <a:rPr lang="pl-PL" smtClean="0"/>
              <a:t>29</a:t>
            </a:fld>
            <a:endParaRPr lang="pl-PL" dirty="0"/>
          </a:p>
        </p:txBody>
      </p:sp>
      <p:sp>
        <p:nvSpPr>
          <p:cNvPr id="9" name="Symbol zastępczy stopki 8">
            <a:extLst>
              <a:ext uri="{FF2B5EF4-FFF2-40B4-BE49-F238E27FC236}">
                <a16:creationId xmlns:a16="http://schemas.microsoft.com/office/drawing/2014/main" id="{E99EF777-F9AA-B0D0-C065-D83965699ED3}"/>
              </a:ext>
            </a:extLst>
          </p:cNvPr>
          <p:cNvSpPr>
            <a:spLocks noGrp="1"/>
          </p:cNvSpPr>
          <p:nvPr>
            <p:ph type="ftr" sz="quarter" idx="12"/>
          </p:nvPr>
        </p:nvSpPr>
        <p:spPr>
          <a:xfrm rot="16200000">
            <a:off x="-414772" y="1342493"/>
            <a:ext cx="2065177" cy="126640"/>
          </a:xfrm>
        </p:spPr>
        <p:txBody>
          <a:bodyPr/>
          <a:lstStyle/>
          <a:p>
            <a:pPr rtl="0"/>
            <a:r>
              <a:rPr lang="pl-PL" dirty="0"/>
              <a:t>Identyfikacja człowieka metodami kryminalistycznymi</a:t>
            </a:r>
          </a:p>
        </p:txBody>
      </p:sp>
    </p:spTree>
    <p:extLst>
      <p:ext uri="{BB962C8B-B14F-4D97-AF65-F5344CB8AC3E}">
        <p14:creationId xmlns:p14="http://schemas.microsoft.com/office/powerpoint/2010/main" val="3012194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topka — symbol zastępczy 4">
            <a:extLst>
              <a:ext uri="{FF2B5EF4-FFF2-40B4-BE49-F238E27FC236}">
                <a16:creationId xmlns:a16="http://schemas.microsoft.com/office/drawing/2014/main" id="{DE9EDB55-C0CF-1610-24F0-07462C63BCEB}"/>
              </a:ext>
            </a:extLst>
          </p:cNvPr>
          <p:cNvSpPr>
            <a:spLocks noGrp="1"/>
          </p:cNvSpPr>
          <p:nvPr>
            <p:ph type="ftr" sz="quarter" idx="12"/>
          </p:nvPr>
        </p:nvSpPr>
        <p:spPr>
          <a:xfrm rot="16200000">
            <a:off x="-316429" y="1244148"/>
            <a:ext cx="2065177" cy="323328"/>
          </a:xfrm>
        </p:spPr>
        <p:txBody>
          <a:bodyPr rtlCol="0"/>
          <a:lstStyle>
            <a:defPPr>
              <a:defRPr lang="pl-PL"/>
            </a:defPPr>
          </a:lstStyle>
          <a:p>
            <a:pPr rtl="0"/>
            <a:r>
              <a:rPr lang="pl-PL" dirty="0"/>
              <a:t>Identyfikacja człowieka metodami kryminalistycznymi</a:t>
            </a:r>
          </a:p>
        </p:txBody>
      </p:sp>
      <p:sp>
        <p:nvSpPr>
          <p:cNvPr id="4" name="Numer slajdu — symbol zastępczy 3">
            <a:extLst>
              <a:ext uri="{FF2B5EF4-FFF2-40B4-BE49-F238E27FC236}">
                <a16:creationId xmlns:a16="http://schemas.microsoft.com/office/drawing/2014/main" id="{43D6DE2E-F5E3-8CAF-A5C3-E67C03F538DF}"/>
              </a:ext>
            </a:extLst>
          </p:cNvPr>
          <p:cNvSpPr>
            <a:spLocks noGrp="1"/>
          </p:cNvSpPr>
          <p:nvPr>
            <p:ph type="sldNum" sz="quarter" idx="11"/>
          </p:nvPr>
        </p:nvSpPr>
        <p:spPr/>
        <p:txBody>
          <a:bodyPr rtlCol="0"/>
          <a:lstStyle>
            <a:defPPr>
              <a:defRPr lang="pl-PL"/>
            </a:defPPr>
          </a:lstStyle>
          <a:p>
            <a:pPr rtl="0"/>
            <a:fld id="{75DF2D63-3FF5-D547-96B9-BE9CCD1ABA58}" type="slidenum">
              <a:rPr lang="pl-PL" smtClean="0"/>
              <a:pPr rtl="0"/>
              <a:t>3</a:t>
            </a:fld>
            <a:endParaRPr lang="pl-PL" dirty="0"/>
          </a:p>
        </p:txBody>
      </p:sp>
      <p:sp>
        <p:nvSpPr>
          <p:cNvPr id="3" name="Zawartość — symbol zastępczy 2">
            <a:extLst>
              <a:ext uri="{FF2B5EF4-FFF2-40B4-BE49-F238E27FC236}">
                <a16:creationId xmlns:a16="http://schemas.microsoft.com/office/drawing/2014/main" id="{4D038CD2-9585-7E51-5359-D52935A77DF0}"/>
              </a:ext>
            </a:extLst>
          </p:cNvPr>
          <p:cNvSpPr>
            <a:spLocks noGrp="1"/>
          </p:cNvSpPr>
          <p:nvPr>
            <p:ph idx="1"/>
          </p:nvPr>
        </p:nvSpPr>
        <p:spPr/>
        <p:txBody>
          <a:bodyPr rtlCol="0"/>
          <a:lstStyle>
            <a:defPPr>
              <a:defRPr lang="pl-PL"/>
            </a:defPPr>
          </a:lstStyle>
          <a:p>
            <a:pPr rtl="0"/>
            <a:r>
              <a:rPr lang="pl-PL" dirty="0">
                <a:latin typeface="Calibri Light" panose="020F0302020204030204" pitchFamily="34" charset="0"/>
                <a:cs typeface="Calibri Light" panose="020F0302020204030204" pitchFamily="34" charset="0"/>
              </a:rPr>
              <a:t>Definicja osoby NN i zwłok NN</a:t>
            </a:r>
          </a:p>
          <a:p>
            <a:pPr rtl="0"/>
            <a:r>
              <a:rPr lang="pl-PL" dirty="0"/>
              <a:t>Dane statystyczne</a:t>
            </a:r>
          </a:p>
          <a:p>
            <a:pPr rtl="0"/>
            <a:r>
              <a:rPr lang="pl-PL" dirty="0">
                <a:latin typeface="Calibri Light" panose="020F0302020204030204" pitchFamily="34" charset="0"/>
                <a:cs typeface="Calibri Light" panose="020F0302020204030204" pitchFamily="34" charset="0"/>
              </a:rPr>
              <a:t>Procedury </a:t>
            </a:r>
          </a:p>
          <a:p>
            <a:pPr rtl="0"/>
            <a:r>
              <a:rPr lang="pl-PL" dirty="0">
                <a:latin typeface="Calibri Light" panose="020F0302020204030204" pitchFamily="34" charset="0"/>
                <a:cs typeface="Calibri Light" panose="020F0302020204030204" pitchFamily="34" charset="0"/>
              </a:rPr>
              <a:t>Metody identyfikacji</a:t>
            </a:r>
          </a:p>
          <a:p>
            <a:pPr rtl="0"/>
            <a:r>
              <a:rPr lang="pl-PL" dirty="0">
                <a:latin typeface="Calibri Light" panose="020F0302020204030204" pitchFamily="34" charset="0"/>
                <a:cs typeface="Calibri Light" panose="020F0302020204030204" pitchFamily="34" charset="0"/>
              </a:rPr>
              <a:t>Podsumowanie</a:t>
            </a:r>
          </a:p>
          <a:p>
            <a:pPr rtl="0"/>
            <a:endParaRPr lang="pl-PL" dirty="0">
              <a:latin typeface="Calibri Light" panose="020F0302020204030204" pitchFamily="34" charset="0"/>
              <a:cs typeface="Calibri Light" panose="020F0302020204030204" pitchFamily="34" charset="0"/>
            </a:endParaRPr>
          </a:p>
          <a:p>
            <a:pPr rtl="0"/>
            <a:endParaRPr lang="pl-PL" dirty="0">
              <a:latin typeface="Calibri Light" panose="020F0302020204030204" pitchFamily="34" charset="0"/>
              <a:cs typeface="Calibri Light" panose="020F0302020204030204" pitchFamily="34" charset="0"/>
            </a:endParaRPr>
          </a:p>
        </p:txBody>
      </p:sp>
      <p:pic>
        <p:nvPicPr>
          <p:cNvPr id="8" name="Obraz — symbol zastępczy 7" descr="Pipeta służąca do rozlewania barwników w buteleczki">
            <a:extLst>
              <a:ext uri="{FF2B5EF4-FFF2-40B4-BE49-F238E27FC236}">
                <a16:creationId xmlns:a16="http://schemas.microsoft.com/office/drawing/2014/main" id="{9DA934D8-2609-4227-78DF-CF8F07A2F9C7}"/>
              </a:ext>
            </a:extLst>
          </p:cNvPr>
          <p:cNvPicPr>
            <a:picLocks noGrp="1" noChangeAspect="1"/>
          </p:cNvPicPr>
          <p:nvPr>
            <p:ph type="pic" sz="quarter" idx="13"/>
          </p:nvPr>
        </p:nvPicPr>
        <p:blipFill rotWithShape="1">
          <a:blip r:embed="rId3">
            <a:alphaModFix/>
            <a:extLst>
              <a:ext uri="{28A0092B-C50C-407E-A947-70E740481C1C}">
                <a14:useLocalDpi xmlns:a14="http://schemas.microsoft.com/office/drawing/2010/main" val="0"/>
              </a:ext>
            </a:extLst>
          </a:blip>
          <a:srcRect t="79" b="79"/>
          <a:stretch/>
        </p:blipFill>
        <p:spPr/>
      </p:pic>
      <p:sp>
        <p:nvSpPr>
          <p:cNvPr id="2" name="Tytuł 1">
            <a:extLst>
              <a:ext uri="{FF2B5EF4-FFF2-40B4-BE49-F238E27FC236}">
                <a16:creationId xmlns:a16="http://schemas.microsoft.com/office/drawing/2014/main" id="{9A3EB422-1287-FCEB-63CE-599FDC8468D8}"/>
              </a:ext>
            </a:extLst>
          </p:cNvPr>
          <p:cNvSpPr>
            <a:spLocks noGrp="1"/>
          </p:cNvSpPr>
          <p:nvPr>
            <p:ph type="title"/>
          </p:nvPr>
        </p:nvSpPr>
        <p:spPr>
          <a:xfrm>
            <a:off x="1295400" y="503927"/>
            <a:ext cx="4576894" cy="1501042"/>
          </a:xfrm>
        </p:spPr>
        <p:txBody>
          <a:bodyPr rtlCol="0"/>
          <a:lstStyle>
            <a:defPPr>
              <a:defRPr lang="pl-PL"/>
            </a:defPPr>
          </a:lstStyle>
          <a:p>
            <a:pPr rtl="0"/>
            <a:r>
              <a:rPr lang="pl-PL" dirty="0"/>
              <a:t>Plan spotkania</a:t>
            </a:r>
          </a:p>
        </p:txBody>
      </p:sp>
    </p:spTree>
    <p:extLst>
      <p:ext uri="{BB962C8B-B14F-4D97-AF65-F5344CB8AC3E}">
        <p14:creationId xmlns:p14="http://schemas.microsoft.com/office/powerpoint/2010/main" val="29108664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numeru slajdu 7">
            <a:extLst>
              <a:ext uri="{FF2B5EF4-FFF2-40B4-BE49-F238E27FC236}">
                <a16:creationId xmlns:a16="http://schemas.microsoft.com/office/drawing/2014/main" id="{012BC8AE-7D80-C097-9091-1FBA06F33893}"/>
              </a:ext>
            </a:extLst>
          </p:cNvPr>
          <p:cNvSpPr>
            <a:spLocks noGrp="1"/>
          </p:cNvSpPr>
          <p:nvPr>
            <p:ph type="sldNum" sz="quarter" idx="11"/>
          </p:nvPr>
        </p:nvSpPr>
        <p:spPr/>
        <p:txBody>
          <a:bodyPr/>
          <a:lstStyle/>
          <a:p>
            <a:pPr rtl="0"/>
            <a:fld id="{75DF2D63-3FF5-D547-96B9-BE9CCD1ABA58}" type="slidenum">
              <a:rPr lang="pl-PL" smtClean="0"/>
              <a:t>30</a:t>
            </a:fld>
            <a:endParaRPr lang="pl-PL" dirty="0"/>
          </a:p>
        </p:txBody>
      </p:sp>
      <p:sp>
        <p:nvSpPr>
          <p:cNvPr id="9" name="Symbol zastępczy stopki 8">
            <a:extLst>
              <a:ext uri="{FF2B5EF4-FFF2-40B4-BE49-F238E27FC236}">
                <a16:creationId xmlns:a16="http://schemas.microsoft.com/office/drawing/2014/main" id="{E99EF777-F9AA-B0D0-C065-D83965699ED3}"/>
              </a:ext>
            </a:extLst>
          </p:cNvPr>
          <p:cNvSpPr>
            <a:spLocks noGrp="1"/>
          </p:cNvSpPr>
          <p:nvPr>
            <p:ph type="ftr" sz="quarter" idx="12"/>
          </p:nvPr>
        </p:nvSpPr>
        <p:spPr>
          <a:xfrm rot="16200000">
            <a:off x="-414772" y="1342493"/>
            <a:ext cx="2065177" cy="126640"/>
          </a:xfrm>
        </p:spPr>
        <p:txBody>
          <a:bodyPr/>
          <a:lstStyle/>
          <a:p>
            <a:pPr rtl="0"/>
            <a:r>
              <a:rPr lang="pl-PL" dirty="0"/>
              <a:t>Identyfikacja człowieka metodami kryminalistycznymi</a:t>
            </a:r>
          </a:p>
        </p:txBody>
      </p:sp>
      <p:pic>
        <p:nvPicPr>
          <p:cNvPr id="5" name="Symbol zastępczy zawartości 4">
            <a:extLst>
              <a:ext uri="{FF2B5EF4-FFF2-40B4-BE49-F238E27FC236}">
                <a16:creationId xmlns:a16="http://schemas.microsoft.com/office/drawing/2014/main" id="{03234788-1621-FFB5-2A0D-07700D65FE83}"/>
              </a:ext>
            </a:extLst>
          </p:cNvPr>
          <p:cNvPicPr>
            <a:picLocks noGrp="1" noChangeAspect="1"/>
          </p:cNvPicPr>
          <p:nvPr>
            <p:ph sz="half" idx="2"/>
          </p:nvPr>
        </p:nvPicPr>
        <p:blipFill>
          <a:blip r:embed="rId2"/>
          <a:stretch>
            <a:fillRect/>
          </a:stretch>
        </p:blipFill>
        <p:spPr>
          <a:xfrm>
            <a:off x="2094204" y="373224"/>
            <a:ext cx="9192921" cy="6029765"/>
          </a:xfrm>
        </p:spPr>
      </p:pic>
    </p:spTree>
    <p:extLst>
      <p:ext uri="{BB962C8B-B14F-4D97-AF65-F5344CB8AC3E}">
        <p14:creationId xmlns:p14="http://schemas.microsoft.com/office/powerpoint/2010/main" val="14823082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numeru slajdu 7">
            <a:extLst>
              <a:ext uri="{FF2B5EF4-FFF2-40B4-BE49-F238E27FC236}">
                <a16:creationId xmlns:a16="http://schemas.microsoft.com/office/drawing/2014/main" id="{012BC8AE-7D80-C097-9091-1FBA06F33893}"/>
              </a:ext>
            </a:extLst>
          </p:cNvPr>
          <p:cNvSpPr>
            <a:spLocks noGrp="1"/>
          </p:cNvSpPr>
          <p:nvPr>
            <p:ph type="sldNum" sz="quarter" idx="11"/>
          </p:nvPr>
        </p:nvSpPr>
        <p:spPr/>
        <p:txBody>
          <a:bodyPr/>
          <a:lstStyle/>
          <a:p>
            <a:pPr rtl="0"/>
            <a:fld id="{75DF2D63-3FF5-D547-96B9-BE9CCD1ABA58}" type="slidenum">
              <a:rPr lang="pl-PL" smtClean="0"/>
              <a:t>31</a:t>
            </a:fld>
            <a:endParaRPr lang="pl-PL" dirty="0"/>
          </a:p>
        </p:txBody>
      </p:sp>
      <p:sp>
        <p:nvSpPr>
          <p:cNvPr id="9" name="Symbol zastępczy stopki 8">
            <a:extLst>
              <a:ext uri="{FF2B5EF4-FFF2-40B4-BE49-F238E27FC236}">
                <a16:creationId xmlns:a16="http://schemas.microsoft.com/office/drawing/2014/main" id="{E99EF777-F9AA-B0D0-C065-D83965699ED3}"/>
              </a:ext>
            </a:extLst>
          </p:cNvPr>
          <p:cNvSpPr>
            <a:spLocks noGrp="1"/>
          </p:cNvSpPr>
          <p:nvPr>
            <p:ph type="ftr" sz="quarter" idx="12"/>
          </p:nvPr>
        </p:nvSpPr>
        <p:spPr>
          <a:xfrm rot="16200000">
            <a:off x="-414772" y="1342493"/>
            <a:ext cx="2065177" cy="126640"/>
          </a:xfrm>
        </p:spPr>
        <p:txBody>
          <a:bodyPr/>
          <a:lstStyle/>
          <a:p>
            <a:pPr rtl="0"/>
            <a:r>
              <a:rPr lang="pl-PL" dirty="0"/>
              <a:t>Identyfikacja człowieka metodami kryminalistycznymi</a:t>
            </a:r>
          </a:p>
        </p:txBody>
      </p:sp>
      <p:pic>
        <p:nvPicPr>
          <p:cNvPr id="5" name="Obraz 4">
            <a:extLst>
              <a:ext uri="{FF2B5EF4-FFF2-40B4-BE49-F238E27FC236}">
                <a16:creationId xmlns:a16="http://schemas.microsoft.com/office/drawing/2014/main" id="{92D307B4-9ED6-2241-43CC-69F615A8FA88}"/>
              </a:ext>
            </a:extLst>
          </p:cNvPr>
          <p:cNvPicPr>
            <a:picLocks noChangeAspect="1"/>
          </p:cNvPicPr>
          <p:nvPr/>
        </p:nvPicPr>
        <p:blipFill>
          <a:blip r:embed="rId2"/>
          <a:stretch>
            <a:fillRect/>
          </a:stretch>
        </p:blipFill>
        <p:spPr>
          <a:xfrm>
            <a:off x="1547799" y="185737"/>
            <a:ext cx="10356405" cy="6486525"/>
          </a:xfrm>
          <a:prstGeom prst="rect">
            <a:avLst/>
          </a:prstGeom>
        </p:spPr>
      </p:pic>
    </p:spTree>
    <p:extLst>
      <p:ext uri="{BB962C8B-B14F-4D97-AF65-F5344CB8AC3E}">
        <p14:creationId xmlns:p14="http://schemas.microsoft.com/office/powerpoint/2010/main" val="761150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numeru slajdu 7">
            <a:extLst>
              <a:ext uri="{FF2B5EF4-FFF2-40B4-BE49-F238E27FC236}">
                <a16:creationId xmlns:a16="http://schemas.microsoft.com/office/drawing/2014/main" id="{012BC8AE-7D80-C097-9091-1FBA06F33893}"/>
              </a:ext>
            </a:extLst>
          </p:cNvPr>
          <p:cNvSpPr>
            <a:spLocks noGrp="1"/>
          </p:cNvSpPr>
          <p:nvPr>
            <p:ph type="sldNum" sz="quarter" idx="11"/>
          </p:nvPr>
        </p:nvSpPr>
        <p:spPr/>
        <p:txBody>
          <a:bodyPr/>
          <a:lstStyle/>
          <a:p>
            <a:pPr rtl="0"/>
            <a:fld id="{75DF2D63-3FF5-D547-96B9-BE9CCD1ABA58}" type="slidenum">
              <a:rPr lang="pl-PL" smtClean="0"/>
              <a:t>32</a:t>
            </a:fld>
            <a:endParaRPr lang="pl-PL" dirty="0"/>
          </a:p>
        </p:txBody>
      </p:sp>
      <p:sp>
        <p:nvSpPr>
          <p:cNvPr id="9" name="Symbol zastępczy stopki 8">
            <a:extLst>
              <a:ext uri="{FF2B5EF4-FFF2-40B4-BE49-F238E27FC236}">
                <a16:creationId xmlns:a16="http://schemas.microsoft.com/office/drawing/2014/main" id="{E99EF777-F9AA-B0D0-C065-D83965699ED3}"/>
              </a:ext>
            </a:extLst>
          </p:cNvPr>
          <p:cNvSpPr>
            <a:spLocks noGrp="1"/>
          </p:cNvSpPr>
          <p:nvPr>
            <p:ph type="ftr" sz="quarter" idx="12"/>
          </p:nvPr>
        </p:nvSpPr>
        <p:spPr>
          <a:xfrm rot="16200000">
            <a:off x="-414772" y="1342493"/>
            <a:ext cx="2065177" cy="126640"/>
          </a:xfrm>
        </p:spPr>
        <p:txBody>
          <a:bodyPr/>
          <a:lstStyle/>
          <a:p>
            <a:pPr rtl="0"/>
            <a:r>
              <a:rPr lang="pl-PL" dirty="0"/>
              <a:t>Identyfikacja człowieka metodami kryminalistycznymi</a:t>
            </a:r>
          </a:p>
        </p:txBody>
      </p:sp>
      <p:pic>
        <p:nvPicPr>
          <p:cNvPr id="3" name="Obraz 2">
            <a:extLst>
              <a:ext uri="{FF2B5EF4-FFF2-40B4-BE49-F238E27FC236}">
                <a16:creationId xmlns:a16="http://schemas.microsoft.com/office/drawing/2014/main" id="{CC5DEC6C-86E6-7E63-9D39-4ECE485A5F51}"/>
              </a:ext>
            </a:extLst>
          </p:cNvPr>
          <p:cNvPicPr>
            <a:picLocks noChangeAspect="1"/>
          </p:cNvPicPr>
          <p:nvPr/>
        </p:nvPicPr>
        <p:blipFill>
          <a:blip r:embed="rId2"/>
          <a:stretch>
            <a:fillRect/>
          </a:stretch>
        </p:blipFill>
        <p:spPr>
          <a:xfrm>
            <a:off x="1874901" y="119506"/>
            <a:ext cx="9896475" cy="6618988"/>
          </a:xfrm>
          <a:prstGeom prst="rect">
            <a:avLst/>
          </a:prstGeom>
        </p:spPr>
      </p:pic>
    </p:spTree>
    <p:extLst>
      <p:ext uri="{BB962C8B-B14F-4D97-AF65-F5344CB8AC3E}">
        <p14:creationId xmlns:p14="http://schemas.microsoft.com/office/powerpoint/2010/main" val="40941480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numeru slajdu 7">
            <a:extLst>
              <a:ext uri="{FF2B5EF4-FFF2-40B4-BE49-F238E27FC236}">
                <a16:creationId xmlns:a16="http://schemas.microsoft.com/office/drawing/2014/main" id="{012BC8AE-7D80-C097-9091-1FBA06F33893}"/>
              </a:ext>
            </a:extLst>
          </p:cNvPr>
          <p:cNvSpPr>
            <a:spLocks noGrp="1"/>
          </p:cNvSpPr>
          <p:nvPr>
            <p:ph type="sldNum" sz="quarter" idx="11"/>
          </p:nvPr>
        </p:nvSpPr>
        <p:spPr/>
        <p:txBody>
          <a:bodyPr/>
          <a:lstStyle/>
          <a:p>
            <a:pPr rtl="0"/>
            <a:fld id="{75DF2D63-3FF5-D547-96B9-BE9CCD1ABA58}" type="slidenum">
              <a:rPr lang="pl-PL" smtClean="0"/>
              <a:t>33</a:t>
            </a:fld>
            <a:endParaRPr lang="pl-PL" dirty="0"/>
          </a:p>
        </p:txBody>
      </p:sp>
      <p:sp>
        <p:nvSpPr>
          <p:cNvPr id="9" name="Symbol zastępczy stopki 8">
            <a:extLst>
              <a:ext uri="{FF2B5EF4-FFF2-40B4-BE49-F238E27FC236}">
                <a16:creationId xmlns:a16="http://schemas.microsoft.com/office/drawing/2014/main" id="{E99EF777-F9AA-B0D0-C065-D83965699ED3}"/>
              </a:ext>
            </a:extLst>
          </p:cNvPr>
          <p:cNvSpPr>
            <a:spLocks noGrp="1"/>
          </p:cNvSpPr>
          <p:nvPr>
            <p:ph type="ftr" sz="quarter" idx="12"/>
          </p:nvPr>
        </p:nvSpPr>
        <p:spPr>
          <a:xfrm rot="16200000">
            <a:off x="-414772" y="1342493"/>
            <a:ext cx="2065177" cy="126640"/>
          </a:xfrm>
        </p:spPr>
        <p:txBody>
          <a:bodyPr/>
          <a:lstStyle/>
          <a:p>
            <a:pPr rtl="0"/>
            <a:r>
              <a:rPr lang="pl-PL" dirty="0"/>
              <a:t>Identyfikacja człowieka metodami kryminalistycznymi</a:t>
            </a:r>
          </a:p>
        </p:txBody>
      </p:sp>
      <p:pic>
        <p:nvPicPr>
          <p:cNvPr id="4" name="Obraz 3">
            <a:extLst>
              <a:ext uri="{FF2B5EF4-FFF2-40B4-BE49-F238E27FC236}">
                <a16:creationId xmlns:a16="http://schemas.microsoft.com/office/drawing/2014/main" id="{06D79F99-2157-6CB7-BA2C-1B8391B0CA7C}"/>
              </a:ext>
            </a:extLst>
          </p:cNvPr>
          <p:cNvPicPr>
            <a:picLocks noChangeAspect="1"/>
          </p:cNvPicPr>
          <p:nvPr/>
        </p:nvPicPr>
        <p:blipFill>
          <a:blip r:embed="rId2"/>
          <a:stretch>
            <a:fillRect/>
          </a:stretch>
        </p:blipFill>
        <p:spPr>
          <a:xfrm>
            <a:off x="2183364" y="84996"/>
            <a:ext cx="9311952" cy="6688008"/>
          </a:xfrm>
          <a:prstGeom prst="rect">
            <a:avLst/>
          </a:prstGeom>
        </p:spPr>
      </p:pic>
    </p:spTree>
    <p:extLst>
      <p:ext uri="{BB962C8B-B14F-4D97-AF65-F5344CB8AC3E}">
        <p14:creationId xmlns:p14="http://schemas.microsoft.com/office/powerpoint/2010/main" val="37730446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numeru slajdu 7">
            <a:extLst>
              <a:ext uri="{FF2B5EF4-FFF2-40B4-BE49-F238E27FC236}">
                <a16:creationId xmlns:a16="http://schemas.microsoft.com/office/drawing/2014/main" id="{012BC8AE-7D80-C097-9091-1FBA06F33893}"/>
              </a:ext>
            </a:extLst>
          </p:cNvPr>
          <p:cNvSpPr>
            <a:spLocks noGrp="1"/>
          </p:cNvSpPr>
          <p:nvPr>
            <p:ph type="sldNum" sz="quarter" idx="11"/>
          </p:nvPr>
        </p:nvSpPr>
        <p:spPr/>
        <p:txBody>
          <a:bodyPr/>
          <a:lstStyle/>
          <a:p>
            <a:pPr rtl="0"/>
            <a:fld id="{75DF2D63-3FF5-D547-96B9-BE9CCD1ABA58}" type="slidenum">
              <a:rPr lang="pl-PL" smtClean="0"/>
              <a:t>34</a:t>
            </a:fld>
            <a:endParaRPr lang="pl-PL" dirty="0"/>
          </a:p>
        </p:txBody>
      </p:sp>
      <p:sp>
        <p:nvSpPr>
          <p:cNvPr id="9" name="Symbol zastępczy stopki 8">
            <a:extLst>
              <a:ext uri="{FF2B5EF4-FFF2-40B4-BE49-F238E27FC236}">
                <a16:creationId xmlns:a16="http://schemas.microsoft.com/office/drawing/2014/main" id="{E99EF777-F9AA-B0D0-C065-D83965699ED3}"/>
              </a:ext>
            </a:extLst>
          </p:cNvPr>
          <p:cNvSpPr>
            <a:spLocks noGrp="1"/>
          </p:cNvSpPr>
          <p:nvPr>
            <p:ph type="ftr" sz="quarter" idx="12"/>
          </p:nvPr>
        </p:nvSpPr>
        <p:spPr>
          <a:xfrm rot="16200000">
            <a:off x="-414772" y="1342493"/>
            <a:ext cx="2065177" cy="126640"/>
          </a:xfrm>
        </p:spPr>
        <p:txBody>
          <a:bodyPr/>
          <a:lstStyle/>
          <a:p>
            <a:pPr rtl="0"/>
            <a:r>
              <a:rPr lang="pl-PL" dirty="0"/>
              <a:t>Identyfikacja człowieka metodami kryminalistycznymi</a:t>
            </a:r>
          </a:p>
        </p:txBody>
      </p:sp>
      <p:pic>
        <p:nvPicPr>
          <p:cNvPr id="6" name="Obraz 5">
            <a:extLst>
              <a:ext uri="{FF2B5EF4-FFF2-40B4-BE49-F238E27FC236}">
                <a16:creationId xmlns:a16="http://schemas.microsoft.com/office/drawing/2014/main" id="{57FF641D-770C-2D2A-A123-A16342F780F4}"/>
              </a:ext>
            </a:extLst>
          </p:cNvPr>
          <p:cNvPicPr>
            <a:picLocks noChangeAspect="1"/>
          </p:cNvPicPr>
          <p:nvPr/>
        </p:nvPicPr>
        <p:blipFill>
          <a:blip r:embed="rId2"/>
          <a:stretch>
            <a:fillRect/>
          </a:stretch>
        </p:blipFill>
        <p:spPr>
          <a:xfrm>
            <a:off x="1790700" y="373223"/>
            <a:ext cx="9884926" cy="5646577"/>
          </a:xfrm>
          <a:prstGeom prst="rect">
            <a:avLst/>
          </a:prstGeom>
        </p:spPr>
      </p:pic>
    </p:spTree>
    <p:extLst>
      <p:ext uri="{BB962C8B-B14F-4D97-AF65-F5344CB8AC3E}">
        <p14:creationId xmlns:p14="http://schemas.microsoft.com/office/powerpoint/2010/main" val="1077377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az — symbol zastępczy 10" descr="Biała struktura DNA">
            <a:extLst>
              <a:ext uri="{FF2B5EF4-FFF2-40B4-BE49-F238E27FC236}">
                <a16:creationId xmlns:a16="http://schemas.microsoft.com/office/drawing/2014/main" id="{7F21F877-E428-8BB2-045F-D9FA57744C27}"/>
              </a:ext>
            </a:extLst>
          </p:cNvPr>
          <p:cNvPicPr>
            <a:picLocks noGrp="1" noChangeAspect="1"/>
          </p:cNvPicPr>
          <p:nvPr>
            <p:ph type="pic" sz="quarter" idx="10"/>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p:blipFill>
        <p:spPr/>
      </p:pic>
      <p:sp>
        <p:nvSpPr>
          <p:cNvPr id="3" name="Tytuł 2">
            <a:extLst>
              <a:ext uri="{FF2B5EF4-FFF2-40B4-BE49-F238E27FC236}">
                <a16:creationId xmlns:a16="http://schemas.microsoft.com/office/drawing/2014/main" id="{03924A06-2533-68FE-6815-A6208AD97D3D}"/>
              </a:ext>
            </a:extLst>
          </p:cNvPr>
          <p:cNvSpPr>
            <a:spLocks noGrp="1"/>
          </p:cNvSpPr>
          <p:nvPr>
            <p:ph type="title"/>
          </p:nvPr>
        </p:nvSpPr>
        <p:spPr>
          <a:xfrm>
            <a:off x="2040636" y="2739390"/>
            <a:ext cx="8110728" cy="1379220"/>
          </a:xfrm>
        </p:spPr>
        <p:txBody>
          <a:bodyPr rtlCol="0"/>
          <a:lstStyle>
            <a:defPPr>
              <a:defRPr lang="pl-PL"/>
            </a:defPPr>
          </a:lstStyle>
          <a:p>
            <a:pPr rtl="0"/>
            <a:r>
              <a:rPr lang="pl-PL" dirty="0"/>
              <a:t>Osoba </a:t>
            </a:r>
            <a:r>
              <a:rPr lang="pl-PL" dirty="0" err="1"/>
              <a:t>nn</a:t>
            </a:r>
            <a:br>
              <a:rPr lang="pl-PL" dirty="0"/>
            </a:br>
            <a:r>
              <a:rPr lang="pl-PL" dirty="0"/>
              <a:t>zwłoki </a:t>
            </a:r>
            <a:r>
              <a:rPr lang="pl-PL" dirty="0" err="1"/>
              <a:t>nn</a:t>
            </a:r>
            <a:endParaRPr lang="pl-PL" dirty="0"/>
          </a:p>
        </p:txBody>
      </p:sp>
    </p:spTree>
    <p:extLst>
      <p:ext uri="{BB962C8B-B14F-4D97-AF65-F5344CB8AC3E}">
        <p14:creationId xmlns:p14="http://schemas.microsoft.com/office/powerpoint/2010/main" val="1262302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0984788-646A-CF90-D67D-14752A71745D}"/>
              </a:ext>
            </a:extLst>
          </p:cNvPr>
          <p:cNvSpPr>
            <a:spLocks noGrp="1"/>
          </p:cNvSpPr>
          <p:nvPr>
            <p:ph type="title"/>
          </p:nvPr>
        </p:nvSpPr>
        <p:spPr>
          <a:xfrm>
            <a:off x="5459142" y="1112662"/>
            <a:ext cx="5760720" cy="548640"/>
          </a:xfrm>
        </p:spPr>
        <p:txBody>
          <a:bodyPr rtlCol="0"/>
          <a:lstStyle>
            <a:defPPr>
              <a:defRPr lang="pl-PL"/>
            </a:defPPr>
          </a:lstStyle>
          <a:p>
            <a:pPr rtl="0"/>
            <a:r>
              <a:rPr lang="pl-PL" dirty="0"/>
              <a:t>Osoba </a:t>
            </a:r>
            <a:r>
              <a:rPr lang="pl-PL" dirty="0" err="1"/>
              <a:t>nn</a:t>
            </a:r>
            <a:endParaRPr lang="pl-PL" dirty="0"/>
          </a:p>
        </p:txBody>
      </p:sp>
      <p:sp>
        <p:nvSpPr>
          <p:cNvPr id="5" name="Stopka — symbol zastępczy 4">
            <a:extLst>
              <a:ext uri="{FF2B5EF4-FFF2-40B4-BE49-F238E27FC236}">
                <a16:creationId xmlns:a16="http://schemas.microsoft.com/office/drawing/2014/main" id="{241D8BC6-DD9D-7F06-3B9F-9F2B462E4984}"/>
              </a:ext>
            </a:extLst>
          </p:cNvPr>
          <p:cNvSpPr>
            <a:spLocks noGrp="1"/>
          </p:cNvSpPr>
          <p:nvPr>
            <p:ph type="ftr" sz="quarter" idx="12"/>
          </p:nvPr>
        </p:nvSpPr>
        <p:spPr>
          <a:xfrm rot="16200000">
            <a:off x="-347450" y="1555994"/>
            <a:ext cx="2014509" cy="210617"/>
          </a:xfrm>
        </p:spPr>
        <p:txBody>
          <a:bodyPr rtlCol="0"/>
          <a:lstStyle>
            <a:defPPr>
              <a:defRPr lang="pl-PL"/>
            </a:defPPr>
          </a:lstStyle>
          <a:p>
            <a:pPr rtl="0"/>
            <a:r>
              <a:rPr lang="pl-PL" dirty="0"/>
              <a:t>Identyfikacja człowieka metodami kryminalistycznymi</a:t>
            </a:r>
          </a:p>
        </p:txBody>
      </p:sp>
      <p:sp>
        <p:nvSpPr>
          <p:cNvPr id="4" name="Numer slajdu — symbol zastępczy 3">
            <a:extLst>
              <a:ext uri="{FF2B5EF4-FFF2-40B4-BE49-F238E27FC236}">
                <a16:creationId xmlns:a16="http://schemas.microsoft.com/office/drawing/2014/main" id="{B6586F16-C3E1-6E51-D140-EF50382CA456}"/>
              </a:ext>
            </a:extLst>
          </p:cNvPr>
          <p:cNvSpPr>
            <a:spLocks noGrp="1"/>
          </p:cNvSpPr>
          <p:nvPr>
            <p:ph type="sldNum" sz="quarter" idx="11"/>
          </p:nvPr>
        </p:nvSpPr>
        <p:spPr/>
        <p:txBody>
          <a:bodyPr rtlCol="0"/>
          <a:lstStyle>
            <a:defPPr>
              <a:defRPr lang="pl-PL"/>
            </a:defPPr>
          </a:lstStyle>
          <a:p>
            <a:pPr rtl="0"/>
            <a:fld id="{75DF2D63-3FF5-D547-96B9-BE9CCD1ABA58}" type="slidenum">
              <a:rPr lang="pl-PL" smtClean="0"/>
              <a:pPr rtl="0"/>
              <a:t>5</a:t>
            </a:fld>
            <a:endParaRPr lang="pl-PL" dirty="0"/>
          </a:p>
        </p:txBody>
      </p:sp>
      <p:sp>
        <p:nvSpPr>
          <p:cNvPr id="3" name="Zawartość — symbol zastępczy 2">
            <a:extLst>
              <a:ext uri="{FF2B5EF4-FFF2-40B4-BE49-F238E27FC236}">
                <a16:creationId xmlns:a16="http://schemas.microsoft.com/office/drawing/2014/main" id="{77C9C890-ADC6-0AA7-BBC0-05E856AA7C3C}"/>
              </a:ext>
            </a:extLst>
          </p:cNvPr>
          <p:cNvSpPr>
            <a:spLocks noGrp="1"/>
          </p:cNvSpPr>
          <p:nvPr>
            <p:ph idx="1"/>
          </p:nvPr>
        </p:nvSpPr>
        <p:spPr>
          <a:xfrm>
            <a:off x="5459142" y="2223146"/>
            <a:ext cx="6178362" cy="4245429"/>
          </a:xfrm>
        </p:spPr>
        <p:txBody>
          <a:bodyPr rtlCol="0"/>
          <a:lstStyle>
            <a:defPPr>
              <a:defRPr lang="pl-PL"/>
            </a:defPPr>
          </a:lstStyle>
          <a:p>
            <a:pPr marL="0" indent="0" algn="just" rtl="0">
              <a:lnSpc>
                <a:spcPts val="2400"/>
              </a:lnSpc>
              <a:buNone/>
            </a:pPr>
            <a:r>
              <a:rPr lang="pl-PL" sz="2000" spc="0" dirty="0">
                <a:latin typeface="Calibri Light" panose="020F0302020204030204" pitchFamily="34" charset="0"/>
                <a:ea typeface="+mn-lt"/>
                <a:cs typeface="Calibri Light" panose="020F0302020204030204" pitchFamily="34" charset="0"/>
              </a:rPr>
              <a:t>osoba o nieustalonej tożsamości, której dane są nieznane, niepełne lub niewiarygodne, w szczególności, gdy jest to następstwem choroby uniemożliwiającej samodzielne podejmowanie decyzji przez tą osobę lub osobę usiłującą ukryć swoją tożsamość, zwłaszcza w sytuacji mającej znaczenie prawne;</a:t>
            </a:r>
          </a:p>
          <a:p>
            <a:pPr marL="0" indent="0" algn="just" rtl="0">
              <a:lnSpc>
                <a:spcPts val="2400"/>
              </a:lnSpc>
              <a:buNone/>
            </a:pPr>
            <a:endParaRPr lang="pl-PL" dirty="0">
              <a:ea typeface="+mn-lt"/>
            </a:endParaRPr>
          </a:p>
          <a:p>
            <a:pPr marL="0" indent="0" algn="just" rtl="0">
              <a:lnSpc>
                <a:spcPts val="2400"/>
              </a:lnSpc>
              <a:buNone/>
            </a:pPr>
            <a:r>
              <a:rPr lang="pl-PL" sz="2000" spc="0" dirty="0">
                <a:latin typeface="Calibri Light" panose="020F0302020204030204" pitchFamily="34" charset="0"/>
                <a:cs typeface="Calibri Light" panose="020F0302020204030204" pitchFamily="34" charset="0"/>
              </a:rPr>
              <a:t>§ 2 pkt 6 Zarządzenia nr 48 KGP z dnia 28 czerwca 2018 r. w sprawie prowadzenia przez Policję poszukiwania osoby zaginionej oraz postępowania w przypadku ujawnienia osoby o nieustalonej tożsamości lub znalezienia nieznanych zwłok oraz szczątków ludzkich, Dziennik Urzędowy Komendy Głównej Policji rok 2018 poz. 77.</a:t>
            </a:r>
          </a:p>
          <a:p>
            <a:pPr marL="0" indent="0" algn="just" rtl="0">
              <a:lnSpc>
                <a:spcPts val="2400"/>
              </a:lnSpc>
              <a:buNone/>
            </a:pPr>
            <a:endParaRPr lang="pl-PL" sz="2000" spc="0" dirty="0">
              <a:latin typeface="Calibri Light" panose="020F0302020204030204" pitchFamily="34" charset="0"/>
              <a:cs typeface="Calibri Light" panose="020F0302020204030204" pitchFamily="34" charset="0"/>
            </a:endParaRPr>
          </a:p>
        </p:txBody>
      </p:sp>
      <p:pic>
        <p:nvPicPr>
          <p:cNvPr id="10" name="Symbol zastępczy obrazu 9" descr="Odcisk palca z wypełnieniem pełnym">
            <a:extLst>
              <a:ext uri="{FF2B5EF4-FFF2-40B4-BE49-F238E27FC236}">
                <a16:creationId xmlns:a16="http://schemas.microsoft.com/office/drawing/2014/main" id="{9C9E226A-7FC7-A1B4-5D04-6F5C418CAF6C}"/>
              </a:ext>
            </a:extLst>
          </p:cNvPr>
          <p:cNvPicPr>
            <a:picLocks noGrp="1" noChangeAspect="1"/>
          </p:cNvPicPr>
          <p:nvPr>
            <p:ph type="pic" sz="quarter" idx="13"/>
          </p:nvPr>
        </p:nvPicPr>
        <p:blipFill>
          <a:blip r:embed="rId3">
            <a:extLst>
              <a:ext uri="{96DAC541-7B7A-43D3-8B79-37D633B846F1}">
                <asvg:svgBlip xmlns:asvg="http://schemas.microsoft.com/office/drawing/2016/SVG/main" r:embed="rId4"/>
              </a:ext>
            </a:extLst>
          </a:blip>
          <a:srcRect/>
          <a:stretch>
            <a:fillRect/>
          </a:stretch>
        </p:blipFill>
        <p:spPr/>
      </p:pic>
    </p:spTree>
    <p:extLst>
      <p:ext uri="{BB962C8B-B14F-4D97-AF65-F5344CB8AC3E}">
        <p14:creationId xmlns:p14="http://schemas.microsoft.com/office/powerpoint/2010/main" val="2810133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049ED3F-4F17-FD82-8145-C25F80588FFA}"/>
              </a:ext>
            </a:extLst>
          </p:cNvPr>
          <p:cNvSpPr>
            <a:spLocks noGrp="1"/>
          </p:cNvSpPr>
          <p:nvPr>
            <p:ph type="title"/>
          </p:nvPr>
        </p:nvSpPr>
        <p:spPr>
          <a:xfrm>
            <a:off x="5449824" y="989159"/>
            <a:ext cx="5760720" cy="548640"/>
          </a:xfrm>
        </p:spPr>
        <p:txBody>
          <a:bodyPr/>
          <a:lstStyle/>
          <a:p>
            <a:r>
              <a:rPr lang="pl-PL" dirty="0"/>
              <a:t>Zwłoki </a:t>
            </a:r>
            <a:r>
              <a:rPr lang="pl-PL" dirty="0" err="1"/>
              <a:t>nn</a:t>
            </a:r>
            <a:endParaRPr lang="pl-PL" dirty="0"/>
          </a:p>
        </p:txBody>
      </p:sp>
      <p:sp>
        <p:nvSpPr>
          <p:cNvPr id="3" name="Symbol zastępczy zawartości 2">
            <a:extLst>
              <a:ext uri="{FF2B5EF4-FFF2-40B4-BE49-F238E27FC236}">
                <a16:creationId xmlns:a16="http://schemas.microsoft.com/office/drawing/2014/main" id="{1CBEDB5B-3FCC-B128-CB83-B917EB95CE55}"/>
              </a:ext>
            </a:extLst>
          </p:cNvPr>
          <p:cNvSpPr>
            <a:spLocks noGrp="1"/>
          </p:cNvSpPr>
          <p:nvPr>
            <p:ph idx="1"/>
          </p:nvPr>
        </p:nvSpPr>
        <p:spPr>
          <a:xfrm>
            <a:off x="5449824" y="2136711"/>
            <a:ext cx="5760720" cy="4581331"/>
          </a:xfrm>
        </p:spPr>
        <p:txBody>
          <a:bodyPr/>
          <a:lstStyle/>
          <a:p>
            <a:pPr algn="just"/>
            <a:r>
              <a:rPr lang="pl-PL" sz="1800" dirty="0"/>
              <a:t>nieznane zwłoki lub szczątki ludzkie odnalezione w stanie lub okolicznościach uniemożliwiających ich identyfikację, w tym rozkawałkowane części ciała ludzkiego, jeżeli umożliwiają pobranie próbek biologicznych do badań genetycznych. Nie stanowią NN zwłok noworodki urodzone martwe;</a:t>
            </a:r>
          </a:p>
          <a:p>
            <a:pPr algn="just"/>
            <a:r>
              <a:rPr lang="pl-PL" sz="1800" spc="0" dirty="0">
                <a:latin typeface="Calibri Light" panose="020F0302020204030204" pitchFamily="34" charset="0"/>
                <a:cs typeface="Calibri Light" panose="020F0302020204030204" pitchFamily="34" charset="0"/>
              </a:rPr>
              <a:t>§ 2 pkt 7 Zarządzenia nr 48 KGP z dnia 28 czerwca 2018 r. w sprawie prowadzenia przez Policję poszukiwania osoby zaginionej oraz postępowania w przypadku ujawnienia osoby o nieustalonej tożsamości lub znalezienia nieznanych zwłok oraz szczątków ludzkich, Dziennik Urzędowy Komendy Głównej Policji rok 2018 poz. 77.</a:t>
            </a:r>
          </a:p>
          <a:p>
            <a:pPr algn="just"/>
            <a:endParaRPr lang="pl-PL" sz="1800" dirty="0"/>
          </a:p>
        </p:txBody>
      </p:sp>
      <p:sp>
        <p:nvSpPr>
          <p:cNvPr id="4" name="Symbol zastępczy numeru slajdu 3">
            <a:extLst>
              <a:ext uri="{FF2B5EF4-FFF2-40B4-BE49-F238E27FC236}">
                <a16:creationId xmlns:a16="http://schemas.microsoft.com/office/drawing/2014/main" id="{999CFB3E-6CA3-2C35-E2CD-D205A805078D}"/>
              </a:ext>
            </a:extLst>
          </p:cNvPr>
          <p:cNvSpPr>
            <a:spLocks noGrp="1"/>
          </p:cNvSpPr>
          <p:nvPr>
            <p:ph type="sldNum" sz="quarter" idx="11"/>
          </p:nvPr>
        </p:nvSpPr>
        <p:spPr/>
        <p:txBody>
          <a:bodyPr/>
          <a:lstStyle/>
          <a:p>
            <a:pPr rtl="0"/>
            <a:fld id="{75DF2D63-3FF5-D547-96B9-BE9CCD1ABA58}" type="slidenum">
              <a:rPr lang="pl-PL" smtClean="0"/>
              <a:pPr rtl="0"/>
              <a:t>6</a:t>
            </a:fld>
            <a:endParaRPr lang="pl-PL" dirty="0"/>
          </a:p>
        </p:txBody>
      </p:sp>
      <p:sp>
        <p:nvSpPr>
          <p:cNvPr id="5" name="Symbol zastępczy stopki 4">
            <a:extLst>
              <a:ext uri="{FF2B5EF4-FFF2-40B4-BE49-F238E27FC236}">
                <a16:creationId xmlns:a16="http://schemas.microsoft.com/office/drawing/2014/main" id="{CB7846E0-C6CA-E66C-6207-C62C5685C389}"/>
              </a:ext>
            </a:extLst>
          </p:cNvPr>
          <p:cNvSpPr>
            <a:spLocks noGrp="1"/>
          </p:cNvSpPr>
          <p:nvPr>
            <p:ph type="ftr" sz="quarter" idx="12"/>
          </p:nvPr>
        </p:nvSpPr>
        <p:spPr>
          <a:xfrm rot="16200000">
            <a:off x="-370778" y="1579322"/>
            <a:ext cx="2070493" cy="219945"/>
          </a:xfrm>
        </p:spPr>
        <p:txBody>
          <a:bodyPr/>
          <a:lstStyle/>
          <a:p>
            <a:pPr rtl="0"/>
            <a:r>
              <a:rPr lang="pl-PL" dirty="0"/>
              <a:t>Identyfikacja człowieka metodami kryminalistycznymi</a:t>
            </a:r>
          </a:p>
        </p:txBody>
      </p:sp>
      <p:pic>
        <p:nvPicPr>
          <p:cNvPr id="8" name="Symbol zastępczy obrazu 7" descr="Odcisk palca kontur">
            <a:extLst>
              <a:ext uri="{FF2B5EF4-FFF2-40B4-BE49-F238E27FC236}">
                <a16:creationId xmlns:a16="http://schemas.microsoft.com/office/drawing/2014/main" id="{5CD891A2-772A-2F49-5868-AB8F8BF0D687}"/>
              </a:ext>
            </a:extLst>
          </p:cNvPr>
          <p:cNvPicPr>
            <a:picLocks noGrp="1" noChangeAspect="1"/>
          </p:cNvPicPr>
          <p:nvPr>
            <p:ph type="pic" sz="quarter" idx="13"/>
          </p:nvPr>
        </p:nvPicPr>
        <p:blipFill>
          <a:blip r:embed="rId2">
            <a:extLst>
              <a:ext uri="{96DAC541-7B7A-43D3-8B79-37D633B846F1}">
                <asvg:svgBlip xmlns:asvg="http://schemas.microsoft.com/office/drawing/2016/SVG/main" r:embed="rId3"/>
              </a:ext>
            </a:extLst>
          </a:blip>
          <a:srcRect/>
          <a:stretch>
            <a:fillRect/>
          </a:stretch>
        </p:blipFill>
        <p:spPr/>
      </p:pic>
    </p:spTree>
    <p:extLst>
      <p:ext uri="{BB962C8B-B14F-4D97-AF65-F5344CB8AC3E}">
        <p14:creationId xmlns:p14="http://schemas.microsoft.com/office/powerpoint/2010/main" val="2669738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az — symbol zastępczy 10" descr="Biała struktura DNA">
            <a:extLst>
              <a:ext uri="{FF2B5EF4-FFF2-40B4-BE49-F238E27FC236}">
                <a16:creationId xmlns:a16="http://schemas.microsoft.com/office/drawing/2014/main" id="{7F21F877-E428-8BB2-045F-D9FA57744C27}"/>
              </a:ext>
            </a:extLst>
          </p:cNvPr>
          <p:cNvPicPr>
            <a:picLocks noGrp="1" noChangeAspect="1"/>
          </p:cNvPicPr>
          <p:nvPr>
            <p:ph type="pic" sz="quarter" idx="10"/>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p:blipFill>
        <p:spPr/>
      </p:pic>
      <p:sp>
        <p:nvSpPr>
          <p:cNvPr id="3" name="Tytuł 2">
            <a:extLst>
              <a:ext uri="{FF2B5EF4-FFF2-40B4-BE49-F238E27FC236}">
                <a16:creationId xmlns:a16="http://schemas.microsoft.com/office/drawing/2014/main" id="{03924A06-2533-68FE-6815-A6208AD97D3D}"/>
              </a:ext>
            </a:extLst>
          </p:cNvPr>
          <p:cNvSpPr>
            <a:spLocks noGrp="1"/>
          </p:cNvSpPr>
          <p:nvPr>
            <p:ph type="title"/>
          </p:nvPr>
        </p:nvSpPr>
        <p:spPr>
          <a:xfrm>
            <a:off x="2040636" y="2739390"/>
            <a:ext cx="8110728" cy="1379220"/>
          </a:xfrm>
        </p:spPr>
        <p:txBody>
          <a:bodyPr rtlCol="0"/>
          <a:lstStyle>
            <a:defPPr>
              <a:defRPr lang="pl-PL"/>
            </a:defPPr>
          </a:lstStyle>
          <a:p>
            <a:pPr rtl="0"/>
            <a:r>
              <a:rPr lang="pl-PL" dirty="0"/>
              <a:t>statystyka</a:t>
            </a:r>
          </a:p>
        </p:txBody>
      </p:sp>
    </p:spTree>
    <p:extLst>
      <p:ext uri="{BB962C8B-B14F-4D97-AF65-F5344CB8AC3E}">
        <p14:creationId xmlns:p14="http://schemas.microsoft.com/office/powerpoint/2010/main" val="2924417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1">
            <a:extLst>
              <a:ext uri="{FF2B5EF4-FFF2-40B4-BE49-F238E27FC236}">
                <a16:creationId xmlns:a16="http://schemas.microsoft.com/office/drawing/2014/main" id="{9F8B26CB-3DB0-397A-4DC9-AA3BFAE9097B}"/>
              </a:ext>
            </a:extLst>
          </p:cNvPr>
          <p:cNvSpPr>
            <a:spLocks noGrp="1"/>
          </p:cNvSpPr>
          <p:nvPr>
            <p:ph type="pic" sz="quarter" idx="10"/>
          </p:nvPr>
        </p:nvSpPr>
        <p:spPr/>
        <p:txBody>
          <a:bodyPr/>
          <a:lstStyle/>
          <a:p>
            <a:endParaRPr lang="pl-PL" dirty="0"/>
          </a:p>
        </p:txBody>
      </p:sp>
      <p:sp>
        <p:nvSpPr>
          <p:cNvPr id="3" name="Tytuł 2">
            <a:extLst>
              <a:ext uri="{FF2B5EF4-FFF2-40B4-BE49-F238E27FC236}">
                <a16:creationId xmlns:a16="http://schemas.microsoft.com/office/drawing/2014/main" id="{16AD1699-48F8-F173-33D6-33EC4FA49243}"/>
              </a:ext>
            </a:extLst>
          </p:cNvPr>
          <p:cNvSpPr>
            <a:spLocks noGrp="1"/>
          </p:cNvSpPr>
          <p:nvPr>
            <p:ph type="title"/>
          </p:nvPr>
        </p:nvSpPr>
        <p:spPr/>
        <p:txBody>
          <a:bodyPr/>
          <a:lstStyle/>
          <a:p>
            <a:endParaRPr lang="pl-PL" dirty="0"/>
          </a:p>
        </p:txBody>
      </p:sp>
      <p:sp>
        <p:nvSpPr>
          <p:cNvPr id="4" name="Symbol zastępczy tekstu 3">
            <a:extLst>
              <a:ext uri="{FF2B5EF4-FFF2-40B4-BE49-F238E27FC236}">
                <a16:creationId xmlns:a16="http://schemas.microsoft.com/office/drawing/2014/main" id="{BF332AE3-29DB-2812-DDDF-A00E4EC986BC}"/>
              </a:ext>
            </a:extLst>
          </p:cNvPr>
          <p:cNvSpPr>
            <a:spLocks noGrp="1"/>
          </p:cNvSpPr>
          <p:nvPr>
            <p:ph type="body" idx="1"/>
          </p:nvPr>
        </p:nvSpPr>
        <p:spPr/>
        <p:txBody>
          <a:bodyPr/>
          <a:lstStyle/>
          <a:p>
            <a:endParaRPr lang="pl-PL"/>
          </a:p>
        </p:txBody>
      </p:sp>
      <p:graphicFrame>
        <p:nvGraphicFramePr>
          <p:cNvPr id="5" name="Tabela 4">
            <a:extLst>
              <a:ext uri="{FF2B5EF4-FFF2-40B4-BE49-F238E27FC236}">
                <a16:creationId xmlns:a16="http://schemas.microsoft.com/office/drawing/2014/main" id="{E04602DD-602F-8AA6-2544-0E2804371335}"/>
              </a:ext>
            </a:extLst>
          </p:cNvPr>
          <p:cNvGraphicFramePr>
            <a:graphicFrameLocks noGrp="1"/>
          </p:cNvGraphicFramePr>
          <p:nvPr>
            <p:extLst>
              <p:ext uri="{D42A27DB-BD31-4B8C-83A1-F6EECF244321}">
                <p14:modId xmlns:p14="http://schemas.microsoft.com/office/powerpoint/2010/main" val="2736857742"/>
              </p:ext>
            </p:extLst>
          </p:nvPr>
        </p:nvGraphicFramePr>
        <p:xfrm>
          <a:off x="0" y="0"/>
          <a:ext cx="12192000" cy="6857994"/>
        </p:xfrm>
        <a:graphic>
          <a:graphicData uri="http://schemas.openxmlformats.org/drawingml/2006/table">
            <a:tbl>
              <a:tblPr firstRow="1" firstCol="1" bandRow="1">
                <a:tableStyleId>{5C22544A-7EE6-4342-B048-85BDC9FD1C3A}</a:tableStyleId>
              </a:tblPr>
              <a:tblGrid>
                <a:gridCol w="4060089">
                  <a:extLst>
                    <a:ext uri="{9D8B030D-6E8A-4147-A177-3AD203B41FA5}">
                      <a16:colId xmlns:a16="http://schemas.microsoft.com/office/drawing/2014/main" val="3569315655"/>
                    </a:ext>
                  </a:extLst>
                </a:gridCol>
                <a:gridCol w="4080923">
                  <a:extLst>
                    <a:ext uri="{9D8B030D-6E8A-4147-A177-3AD203B41FA5}">
                      <a16:colId xmlns:a16="http://schemas.microsoft.com/office/drawing/2014/main" val="2516211372"/>
                    </a:ext>
                  </a:extLst>
                </a:gridCol>
                <a:gridCol w="4050988">
                  <a:extLst>
                    <a:ext uri="{9D8B030D-6E8A-4147-A177-3AD203B41FA5}">
                      <a16:colId xmlns:a16="http://schemas.microsoft.com/office/drawing/2014/main" val="3017042319"/>
                    </a:ext>
                  </a:extLst>
                </a:gridCol>
              </a:tblGrid>
              <a:tr h="404587">
                <a:tc>
                  <a:txBody>
                    <a:bodyPr/>
                    <a:lstStyle/>
                    <a:p>
                      <a:pPr algn="ctr">
                        <a:lnSpc>
                          <a:spcPct val="107000"/>
                        </a:lnSpc>
                        <a:spcAft>
                          <a:spcPts val="800"/>
                        </a:spcAft>
                      </a:pPr>
                      <a:r>
                        <a:rPr lang="pl-PL" sz="2000" dirty="0">
                          <a:solidFill>
                            <a:schemeClr val="tx1"/>
                          </a:solidFill>
                          <a:effectLst/>
                        </a:rPr>
                        <a:t>rok</a:t>
                      </a:r>
                      <a:endParaRPr lang="pl-PL"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55" marR="68455" marT="0" marB="0"/>
                </a:tc>
                <a:tc>
                  <a:txBody>
                    <a:bodyPr/>
                    <a:lstStyle/>
                    <a:p>
                      <a:pPr algn="ctr">
                        <a:lnSpc>
                          <a:spcPct val="107000"/>
                        </a:lnSpc>
                        <a:spcAft>
                          <a:spcPts val="800"/>
                        </a:spcAft>
                      </a:pPr>
                      <a:r>
                        <a:rPr lang="pl-PL" sz="2000">
                          <a:solidFill>
                            <a:schemeClr val="tx1"/>
                          </a:solidFill>
                          <a:effectLst/>
                        </a:rPr>
                        <a:t>ujawnienie NN osoby</a:t>
                      </a:r>
                      <a:endParaRPr lang="pl-P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55" marR="68455" marT="0" marB="0"/>
                </a:tc>
                <a:tc>
                  <a:txBody>
                    <a:bodyPr/>
                    <a:lstStyle/>
                    <a:p>
                      <a:pPr algn="ctr">
                        <a:lnSpc>
                          <a:spcPct val="107000"/>
                        </a:lnSpc>
                        <a:spcAft>
                          <a:spcPts val="800"/>
                        </a:spcAft>
                      </a:pPr>
                      <a:r>
                        <a:rPr lang="pl-PL" sz="2000">
                          <a:solidFill>
                            <a:schemeClr val="tx1"/>
                          </a:solidFill>
                          <a:effectLst/>
                        </a:rPr>
                        <a:t>ujawnienie NN zwłok</a:t>
                      </a:r>
                      <a:endParaRPr lang="pl-P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55" marR="68455" marT="0" marB="0"/>
                </a:tc>
                <a:extLst>
                  <a:ext uri="{0D108BD9-81ED-4DB2-BD59-A6C34878D82A}">
                    <a16:rowId xmlns:a16="http://schemas.microsoft.com/office/drawing/2014/main" val="146017665"/>
                  </a:ext>
                </a:extLst>
              </a:tr>
              <a:tr h="339653">
                <a:tc>
                  <a:txBody>
                    <a:bodyPr/>
                    <a:lstStyle/>
                    <a:p>
                      <a:pPr algn="ctr">
                        <a:lnSpc>
                          <a:spcPct val="107000"/>
                        </a:lnSpc>
                        <a:spcAft>
                          <a:spcPts val="800"/>
                        </a:spcAft>
                      </a:pPr>
                      <a:r>
                        <a:rPr lang="pl-PL" sz="2000">
                          <a:solidFill>
                            <a:schemeClr val="tx1"/>
                          </a:solidFill>
                          <a:effectLst/>
                        </a:rPr>
                        <a:t>2022</a:t>
                      </a:r>
                      <a:endParaRPr lang="pl-P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55" marR="68455" marT="0" marB="0"/>
                </a:tc>
                <a:tc>
                  <a:txBody>
                    <a:bodyPr/>
                    <a:lstStyle/>
                    <a:p>
                      <a:pPr algn="ctr">
                        <a:lnSpc>
                          <a:spcPct val="107000"/>
                        </a:lnSpc>
                        <a:spcAft>
                          <a:spcPts val="800"/>
                        </a:spcAft>
                      </a:pPr>
                      <a:r>
                        <a:rPr lang="pl-PL" sz="2000">
                          <a:solidFill>
                            <a:schemeClr val="tx1"/>
                          </a:solidFill>
                          <a:effectLst/>
                        </a:rPr>
                        <a:t>102</a:t>
                      </a:r>
                      <a:endParaRPr lang="pl-P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55" marR="68455" marT="0" marB="0"/>
                </a:tc>
                <a:tc>
                  <a:txBody>
                    <a:bodyPr/>
                    <a:lstStyle/>
                    <a:p>
                      <a:pPr algn="ctr">
                        <a:lnSpc>
                          <a:spcPct val="107000"/>
                        </a:lnSpc>
                        <a:spcAft>
                          <a:spcPts val="800"/>
                        </a:spcAft>
                      </a:pPr>
                      <a:r>
                        <a:rPr lang="pl-PL" sz="2000">
                          <a:solidFill>
                            <a:schemeClr val="tx1"/>
                          </a:solidFill>
                          <a:effectLst/>
                        </a:rPr>
                        <a:t>696</a:t>
                      </a:r>
                      <a:endParaRPr lang="pl-P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55" marR="68455" marT="0" marB="0"/>
                </a:tc>
                <a:extLst>
                  <a:ext uri="{0D108BD9-81ED-4DB2-BD59-A6C34878D82A}">
                    <a16:rowId xmlns:a16="http://schemas.microsoft.com/office/drawing/2014/main" val="514340373"/>
                  </a:ext>
                </a:extLst>
              </a:tr>
              <a:tr h="339653">
                <a:tc>
                  <a:txBody>
                    <a:bodyPr/>
                    <a:lstStyle/>
                    <a:p>
                      <a:pPr algn="ctr">
                        <a:lnSpc>
                          <a:spcPct val="107000"/>
                        </a:lnSpc>
                        <a:spcAft>
                          <a:spcPts val="800"/>
                        </a:spcAft>
                      </a:pPr>
                      <a:r>
                        <a:rPr lang="pl-PL" sz="2000">
                          <a:solidFill>
                            <a:schemeClr val="tx1"/>
                          </a:solidFill>
                          <a:effectLst/>
                        </a:rPr>
                        <a:t>2021</a:t>
                      </a:r>
                      <a:endParaRPr lang="pl-P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55" marR="68455" marT="0" marB="0"/>
                </a:tc>
                <a:tc>
                  <a:txBody>
                    <a:bodyPr/>
                    <a:lstStyle/>
                    <a:p>
                      <a:pPr algn="ctr">
                        <a:lnSpc>
                          <a:spcPct val="107000"/>
                        </a:lnSpc>
                        <a:spcAft>
                          <a:spcPts val="800"/>
                        </a:spcAft>
                      </a:pPr>
                      <a:r>
                        <a:rPr lang="pl-PL" sz="2000">
                          <a:solidFill>
                            <a:schemeClr val="tx1"/>
                          </a:solidFill>
                          <a:effectLst/>
                        </a:rPr>
                        <a:t>110</a:t>
                      </a:r>
                      <a:endParaRPr lang="pl-P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55" marR="68455" marT="0" marB="0"/>
                </a:tc>
                <a:tc>
                  <a:txBody>
                    <a:bodyPr/>
                    <a:lstStyle/>
                    <a:p>
                      <a:pPr algn="ctr">
                        <a:lnSpc>
                          <a:spcPct val="107000"/>
                        </a:lnSpc>
                        <a:spcAft>
                          <a:spcPts val="800"/>
                        </a:spcAft>
                      </a:pPr>
                      <a:r>
                        <a:rPr lang="pl-PL" sz="2000">
                          <a:solidFill>
                            <a:schemeClr val="tx1"/>
                          </a:solidFill>
                          <a:effectLst/>
                        </a:rPr>
                        <a:t>666</a:t>
                      </a:r>
                      <a:endParaRPr lang="pl-P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55" marR="68455" marT="0" marB="0"/>
                </a:tc>
                <a:extLst>
                  <a:ext uri="{0D108BD9-81ED-4DB2-BD59-A6C34878D82A}">
                    <a16:rowId xmlns:a16="http://schemas.microsoft.com/office/drawing/2014/main" val="1241076110"/>
                  </a:ext>
                </a:extLst>
              </a:tr>
              <a:tr h="339653">
                <a:tc>
                  <a:txBody>
                    <a:bodyPr/>
                    <a:lstStyle/>
                    <a:p>
                      <a:pPr algn="ctr">
                        <a:lnSpc>
                          <a:spcPct val="107000"/>
                        </a:lnSpc>
                        <a:spcAft>
                          <a:spcPts val="800"/>
                        </a:spcAft>
                      </a:pPr>
                      <a:r>
                        <a:rPr lang="pl-PL" sz="2000" dirty="0">
                          <a:solidFill>
                            <a:schemeClr val="tx1"/>
                          </a:solidFill>
                          <a:effectLst/>
                        </a:rPr>
                        <a:t>2020</a:t>
                      </a:r>
                      <a:endParaRPr lang="pl-PL"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55" marR="68455" marT="0" marB="0"/>
                </a:tc>
                <a:tc>
                  <a:txBody>
                    <a:bodyPr/>
                    <a:lstStyle/>
                    <a:p>
                      <a:pPr algn="ctr">
                        <a:lnSpc>
                          <a:spcPct val="107000"/>
                        </a:lnSpc>
                        <a:spcAft>
                          <a:spcPts val="800"/>
                        </a:spcAft>
                      </a:pPr>
                      <a:r>
                        <a:rPr lang="pl-PL" sz="2000">
                          <a:solidFill>
                            <a:schemeClr val="tx1"/>
                          </a:solidFill>
                          <a:effectLst/>
                        </a:rPr>
                        <a:t>79</a:t>
                      </a:r>
                      <a:endParaRPr lang="pl-P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55" marR="68455" marT="0" marB="0"/>
                </a:tc>
                <a:tc>
                  <a:txBody>
                    <a:bodyPr/>
                    <a:lstStyle/>
                    <a:p>
                      <a:pPr algn="ctr">
                        <a:lnSpc>
                          <a:spcPct val="107000"/>
                        </a:lnSpc>
                        <a:spcAft>
                          <a:spcPts val="800"/>
                        </a:spcAft>
                      </a:pPr>
                      <a:r>
                        <a:rPr lang="pl-PL" sz="2000">
                          <a:solidFill>
                            <a:schemeClr val="tx1"/>
                          </a:solidFill>
                          <a:effectLst/>
                        </a:rPr>
                        <a:t>803</a:t>
                      </a:r>
                      <a:endParaRPr lang="pl-P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55" marR="68455" marT="0" marB="0"/>
                </a:tc>
                <a:extLst>
                  <a:ext uri="{0D108BD9-81ED-4DB2-BD59-A6C34878D82A}">
                    <a16:rowId xmlns:a16="http://schemas.microsoft.com/office/drawing/2014/main" val="3689651802"/>
                  </a:ext>
                </a:extLst>
              </a:tr>
              <a:tr h="339653">
                <a:tc>
                  <a:txBody>
                    <a:bodyPr/>
                    <a:lstStyle/>
                    <a:p>
                      <a:pPr algn="ctr">
                        <a:lnSpc>
                          <a:spcPct val="107000"/>
                        </a:lnSpc>
                        <a:spcAft>
                          <a:spcPts val="800"/>
                        </a:spcAft>
                      </a:pPr>
                      <a:r>
                        <a:rPr lang="pl-PL" sz="2000">
                          <a:solidFill>
                            <a:schemeClr val="tx1"/>
                          </a:solidFill>
                          <a:effectLst/>
                        </a:rPr>
                        <a:t>2019</a:t>
                      </a:r>
                      <a:endParaRPr lang="pl-P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55" marR="68455" marT="0" marB="0"/>
                </a:tc>
                <a:tc>
                  <a:txBody>
                    <a:bodyPr/>
                    <a:lstStyle/>
                    <a:p>
                      <a:pPr algn="ctr">
                        <a:lnSpc>
                          <a:spcPct val="107000"/>
                        </a:lnSpc>
                        <a:spcAft>
                          <a:spcPts val="800"/>
                        </a:spcAft>
                      </a:pPr>
                      <a:r>
                        <a:rPr lang="pl-PL" sz="2000">
                          <a:solidFill>
                            <a:schemeClr val="tx1"/>
                          </a:solidFill>
                          <a:effectLst/>
                        </a:rPr>
                        <a:t>70</a:t>
                      </a:r>
                      <a:endParaRPr lang="pl-P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55" marR="68455" marT="0" marB="0"/>
                </a:tc>
                <a:tc>
                  <a:txBody>
                    <a:bodyPr/>
                    <a:lstStyle/>
                    <a:p>
                      <a:pPr algn="ctr">
                        <a:lnSpc>
                          <a:spcPct val="107000"/>
                        </a:lnSpc>
                        <a:spcAft>
                          <a:spcPts val="800"/>
                        </a:spcAft>
                      </a:pPr>
                      <a:r>
                        <a:rPr lang="pl-PL" sz="2000">
                          <a:solidFill>
                            <a:schemeClr val="tx1"/>
                          </a:solidFill>
                          <a:effectLst/>
                        </a:rPr>
                        <a:t>754</a:t>
                      </a:r>
                      <a:endParaRPr lang="pl-P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55" marR="68455" marT="0" marB="0"/>
                </a:tc>
                <a:extLst>
                  <a:ext uri="{0D108BD9-81ED-4DB2-BD59-A6C34878D82A}">
                    <a16:rowId xmlns:a16="http://schemas.microsoft.com/office/drawing/2014/main" val="3251316885"/>
                  </a:ext>
                </a:extLst>
              </a:tr>
              <a:tr h="339653">
                <a:tc>
                  <a:txBody>
                    <a:bodyPr/>
                    <a:lstStyle/>
                    <a:p>
                      <a:pPr algn="ctr">
                        <a:lnSpc>
                          <a:spcPct val="107000"/>
                        </a:lnSpc>
                        <a:spcAft>
                          <a:spcPts val="800"/>
                        </a:spcAft>
                      </a:pPr>
                      <a:r>
                        <a:rPr lang="pl-PL" sz="2000">
                          <a:solidFill>
                            <a:schemeClr val="tx1"/>
                          </a:solidFill>
                          <a:effectLst/>
                        </a:rPr>
                        <a:t>2018</a:t>
                      </a:r>
                      <a:endParaRPr lang="pl-P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55" marR="68455" marT="0" marB="0"/>
                </a:tc>
                <a:tc>
                  <a:txBody>
                    <a:bodyPr/>
                    <a:lstStyle/>
                    <a:p>
                      <a:pPr algn="ctr">
                        <a:lnSpc>
                          <a:spcPct val="107000"/>
                        </a:lnSpc>
                        <a:spcAft>
                          <a:spcPts val="800"/>
                        </a:spcAft>
                      </a:pPr>
                      <a:r>
                        <a:rPr lang="pl-PL" sz="2000">
                          <a:solidFill>
                            <a:schemeClr val="tx1"/>
                          </a:solidFill>
                          <a:effectLst/>
                        </a:rPr>
                        <a:t>87</a:t>
                      </a:r>
                      <a:endParaRPr lang="pl-P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55" marR="68455" marT="0" marB="0"/>
                </a:tc>
                <a:tc>
                  <a:txBody>
                    <a:bodyPr/>
                    <a:lstStyle/>
                    <a:p>
                      <a:pPr algn="ctr">
                        <a:lnSpc>
                          <a:spcPct val="107000"/>
                        </a:lnSpc>
                        <a:spcAft>
                          <a:spcPts val="800"/>
                        </a:spcAft>
                      </a:pPr>
                      <a:r>
                        <a:rPr lang="pl-PL" sz="2000">
                          <a:solidFill>
                            <a:schemeClr val="tx1"/>
                          </a:solidFill>
                          <a:effectLst/>
                        </a:rPr>
                        <a:t>762</a:t>
                      </a:r>
                      <a:endParaRPr lang="pl-P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55" marR="68455" marT="0" marB="0"/>
                </a:tc>
                <a:extLst>
                  <a:ext uri="{0D108BD9-81ED-4DB2-BD59-A6C34878D82A}">
                    <a16:rowId xmlns:a16="http://schemas.microsoft.com/office/drawing/2014/main" val="2137530592"/>
                  </a:ext>
                </a:extLst>
              </a:tr>
              <a:tr h="339653">
                <a:tc>
                  <a:txBody>
                    <a:bodyPr/>
                    <a:lstStyle/>
                    <a:p>
                      <a:pPr algn="ctr">
                        <a:lnSpc>
                          <a:spcPct val="107000"/>
                        </a:lnSpc>
                        <a:spcAft>
                          <a:spcPts val="800"/>
                        </a:spcAft>
                      </a:pPr>
                      <a:r>
                        <a:rPr lang="pl-PL" sz="2000">
                          <a:solidFill>
                            <a:schemeClr val="tx1"/>
                          </a:solidFill>
                          <a:effectLst/>
                        </a:rPr>
                        <a:t>2017</a:t>
                      </a:r>
                      <a:endParaRPr lang="pl-P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55" marR="68455" marT="0" marB="0"/>
                </a:tc>
                <a:tc>
                  <a:txBody>
                    <a:bodyPr/>
                    <a:lstStyle/>
                    <a:p>
                      <a:pPr algn="ctr">
                        <a:lnSpc>
                          <a:spcPct val="107000"/>
                        </a:lnSpc>
                        <a:spcAft>
                          <a:spcPts val="800"/>
                        </a:spcAft>
                      </a:pPr>
                      <a:r>
                        <a:rPr lang="pl-PL" sz="2000">
                          <a:solidFill>
                            <a:schemeClr val="tx1"/>
                          </a:solidFill>
                          <a:effectLst/>
                        </a:rPr>
                        <a:t>91</a:t>
                      </a:r>
                      <a:endParaRPr lang="pl-P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55" marR="68455" marT="0" marB="0"/>
                </a:tc>
                <a:tc>
                  <a:txBody>
                    <a:bodyPr/>
                    <a:lstStyle/>
                    <a:p>
                      <a:pPr algn="ctr">
                        <a:lnSpc>
                          <a:spcPct val="107000"/>
                        </a:lnSpc>
                        <a:spcAft>
                          <a:spcPts val="800"/>
                        </a:spcAft>
                      </a:pPr>
                      <a:r>
                        <a:rPr lang="pl-PL" sz="2000">
                          <a:solidFill>
                            <a:schemeClr val="tx1"/>
                          </a:solidFill>
                          <a:effectLst/>
                        </a:rPr>
                        <a:t>767</a:t>
                      </a:r>
                      <a:endParaRPr lang="pl-P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55" marR="68455" marT="0" marB="0"/>
                </a:tc>
                <a:extLst>
                  <a:ext uri="{0D108BD9-81ED-4DB2-BD59-A6C34878D82A}">
                    <a16:rowId xmlns:a16="http://schemas.microsoft.com/office/drawing/2014/main" val="3243406419"/>
                  </a:ext>
                </a:extLst>
              </a:tr>
              <a:tr h="339653">
                <a:tc>
                  <a:txBody>
                    <a:bodyPr/>
                    <a:lstStyle/>
                    <a:p>
                      <a:pPr algn="ctr">
                        <a:lnSpc>
                          <a:spcPct val="107000"/>
                        </a:lnSpc>
                        <a:spcAft>
                          <a:spcPts val="800"/>
                        </a:spcAft>
                      </a:pPr>
                      <a:r>
                        <a:rPr lang="pl-PL" sz="2000" dirty="0">
                          <a:solidFill>
                            <a:schemeClr val="tx1"/>
                          </a:solidFill>
                          <a:effectLst/>
                        </a:rPr>
                        <a:t>2016</a:t>
                      </a:r>
                      <a:endParaRPr lang="pl-PL"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55" marR="68455" marT="0" marB="0"/>
                </a:tc>
                <a:tc>
                  <a:txBody>
                    <a:bodyPr/>
                    <a:lstStyle/>
                    <a:p>
                      <a:pPr algn="ctr">
                        <a:lnSpc>
                          <a:spcPct val="107000"/>
                        </a:lnSpc>
                        <a:spcAft>
                          <a:spcPts val="800"/>
                        </a:spcAft>
                      </a:pPr>
                      <a:r>
                        <a:rPr lang="pl-PL" sz="2000">
                          <a:solidFill>
                            <a:schemeClr val="tx1"/>
                          </a:solidFill>
                          <a:effectLst/>
                        </a:rPr>
                        <a:t>107</a:t>
                      </a:r>
                      <a:endParaRPr lang="pl-P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55" marR="68455" marT="0" marB="0"/>
                </a:tc>
                <a:tc>
                  <a:txBody>
                    <a:bodyPr/>
                    <a:lstStyle/>
                    <a:p>
                      <a:pPr algn="ctr">
                        <a:lnSpc>
                          <a:spcPct val="107000"/>
                        </a:lnSpc>
                        <a:spcAft>
                          <a:spcPts val="800"/>
                        </a:spcAft>
                      </a:pPr>
                      <a:r>
                        <a:rPr lang="pl-PL" sz="2000">
                          <a:solidFill>
                            <a:schemeClr val="tx1"/>
                          </a:solidFill>
                          <a:effectLst/>
                        </a:rPr>
                        <a:t>772</a:t>
                      </a:r>
                      <a:endParaRPr lang="pl-P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55" marR="68455" marT="0" marB="0"/>
                </a:tc>
                <a:extLst>
                  <a:ext uri="{0D108BD9-81ED-4DB2-BD59-A6C34878D82A}">
                    <a16:rowId xmlns:a16="http://schemas.microsoft.com/office/drawing/2014/main" val="2443204163"/>
                  </a:ext>
                </a:extLst>
              </a:tr>
              <a:tr h="339653">
                <a:tc>
                  <a:txBody>
                    <a:bodyPr/>
                    <a:lstStyle/>
                    <a:p>
                      <a:pPr algn="ctr">
                        <a:lnSpc>
                          <a:spcPct val="107000"/>
                        </a:lnSpc>
                        <a:spcAft>
                          <a:spcPts val="800"/>
                        </a:spcAft>
                      </a:pPr>
                      <a:r>
                        <a:rPr lang="pl-PL" sz="2000">
                          <a:solidFill>
                            <a:schemeClr val="tx1"/>
                          </a:solidFill>
                          <a:effectLst/>
                        </a:rPr>
                        <a:t>2015</a:t>
                      </a:r>
                      <a:endParaRPr lang="pl-P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55" marR="68455" marT="0" marB="0"/>
                </a:tc>
                <a:tc>
                  <a:txBody>
                    <a:bodyPr/>
                    <a:lstStyle/>
                    <a:p>
                      <a:pPr algn="ctr">
                        <a:lnSpc>
                          <a:spcPct val="107000"/>
                        </a:lnSpc>
                        <a:spcAft>
                          <a:spcPts val="800"/>
                        </a:spcAft>
                      </a:pPr>
                      <a:r>
                        <a:rPr lang="pl-PL" sz="2000">
                          <a:solidFill>
                            <a:schemeClr val="tx1"/>
                          </a:solidFill>
                          <a:effectLst/>
                        </a:rPr>
                        <a:t>90</a:t>
                      </a:r>
                      <a:endParaRPr lang="pl-P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55" marR="68455" marT="0" marB="0"/>
                </a:tc>
                <a:tc>
                  <a:txBody>
                    <a:bodyPr/>
                    <a:lstStyle/>
                    <a:p>
                      <a:pPr algn="ctr">
                        <a:lnSpc>
                          <a:spcPct val="107000"/>
                        </a:lnSpc>
                        <a:spcAft>
                          <a:spcPts val="800"/>
                        </a:spcAft>
                      </a:pPr>
                      <a:r>
                        <a:rPr lang="pl-PL" sz="2000">
                          <a:solidFill>
                            <a:schemeClr val="tx1"/>
                          </a:solidFill>
                          <a:effectLst/>
                        </a:rPr>
                        <a:t>763</a:t>
                      </a:r>
                      <a:endParaRPr lang="pl-P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55" marR="68455" marT="0" marB="0"/>
                </a:tc>
                <a:extLst>
                  <a:ext uri="{0D108BD9-81ED-4DB2-BD59-A6C34878D82A}">
                    <a16:rowId xmlns:a16="http://schemas.microsoft.com/office/drawing/2014/main" val="3741611662"/>
                  </a:ext>
                </a:extLst>
              </a:tr>
              <a:tr h="339653">
                <a:tc>
                  <a:txBody>
                    <a:bodyPr/>
                    <a:lstStyle/>
                    <a:p>
                      <a:pPr algn="ctr">
                        <a:lnSpc>
                          <a:spcPct val="107000"/>
                        </a:lnSpc>
                        <a:spcAft>
                          <a:spcPts val="800"/>
                        </a:spcAft>
                      </a:pPr>
                      <a:r>
                        <a:rPr lang="pl-PL" sz="2000">
                          <a:solidFill>
                            <a:schemeClr val="tx1"/>
                          </a:solidFill>
                          <a:effectLst/>
                        </a:rPr>
                        <a:t>2014</a:t>
                      </a:r>
                      <a:endParaRPr lang="pl-P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55" marR="68455" marT="0" marB="0"/>
                </a:tc>
                <a:tc>
                  <a:txBody>
                    <a:bodyPr/>
                    <a:lstStyle/>
                    <a:p>
                      <a:pPr algn="ctr">
                        <a:lnSpc>
                          <a:spcPct val="107000"/>
                        </a:lnSpc>
                        <a:spcAft>
                          <a:spcPts val="800"/>
                        </a:spcAft>
                      </a:pPr>
                      <a:r>
                        <a:rPr lang="pl-PL" sz="2000">
                          <a:solidFill>
                            <a:schemeClr val="tx1"/>
                          </a:solidFill>
                          <a:effectLst/>
                        </a:rPr>
                        <a:t>93</a:t>
                      </a:r>
                      <a:endParaRPr lang="pl-P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55" marR="68455" marT="0" marB="0"/>
                </a:tc>
                <a:tc>
                  <a:txBody>
                    <a:bodyPr/>
                    <a:lstStyle/>
                    <a:p>
                      <a:pPr algn="ctr">
                        <a:lnSpc>
                          <a:spcPct val="107000"/>
                        </a:lnSpc>
                        <a:spcAft>
                          <a:spcPts val="800"/>
                        </a:spcAft>
                      </a:pPr>
                      <a:r>
                        <a:rPr lang="pl-PL" sz="2000">
                          <a:solidFill>
                            <a:schemeClr val="tx1"/>
                          </a:solidFill>
                          <a:effectLst/>
                        </a:rPr>
                        <a:t>738</a:t>
                      </a:r>
                      <a:endParaRPr lang="pl-P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55" marR="68455" marT="0" marB="0"/>
                </a:tc>
                <a:extLst>
                  <a:ext uri="{0D108BD9-81ED-4DB2-BD59-A6C34878D82A}">
                    <a16:rowId xmlns:a16="http://schemas.microsoft.com/office/drawing/2014/main" val="941238469"/>
                  </a:ext>
                </a:extLst>
              </a:tr>
              <a:tr h="339653">
                <a:tc>
                  <a:txBody>
                    <a:bodyPr/>
                    <a:lstStyle/>
                    <a:p>
                      <a:pPr algn="ctr">
                        <a:lnSpc>
                          <a:spcPct val="107000"/>
                        </a:lnSpc>
                        <a:spcAft>
                          <a:spcPts val="800"/>
                        </a:spcAft>
                      </a:pPr>
                      <a:r>
                        <a:rPr lang="pl-PL" sz="2000">
                          <a:solidFill>
                            <a:schemeClr val="tx1"/>
                          </a:solidFill>
                          <a:effectLst/>
                        </a:rPr>
                        <a:t>2013</a:t>
                      </a:r>
                      <a:endParaRPr lang="pl-P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55" marR="68455" marT="0" marB="0"/>
                </a:tc>
                <a:tc>
                  <a:txBody>
                    <a:bodyPr/>
                    <a:lstStyle/>
                    <a:p>
                      <a:pPr algn="ctr">
                        <a:lnSpc>
                          <a:spcPct val="107000"/>
                        </a:lnSpc>
                        <a:spcAft>
                          <a:spcPts val="800"/>
                        </a:spcAft>
                      </a:pPr>
                      <a:r>
                        <a:rPr lang="pl-PL" sz="2000">
                          <a:solidFill>
                            <a:schemeClr val="tx1"/>
                          </a:solidFill>
                          <a:effectLst/>
                        </a:rPr>
                        <a:t>72</a:t>
                      </a:r>
                      <a:endParaRPr lang="pl-P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55" marR="68455" marT="0" marB="0"/>
                </a:tc>
                <a:tc>
                  <a:txBody>
                    <a:bodyPr/>
                    <a:lstStyle/>
                    <a:p>
                      <a:pPr algn="ctr">
                        <a:lnSpc>
                          <a:spcPct val="107000"/>
                        </a:lnSpc>
                        <a:spcAft>
                          <a:spcPts val="800"/>
                        </a:spcAft>
                      </a:pPr>
                      <a:r>
                        <a:rPr lang="pl-PL" sz="2000">
                          <a:solidFill>
                            <a:schemeClr val="tx1"/>
                          </a:solidFill>
                          <a:effectLst/>
                        </a:rPr>
                        <a:t>724</a:t>
                      </a:r>
                      <a:endParaRPr lang="pl-P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55" marR="68455" marT="0" marB="0"/>
                </a:tc>
                <a:extLst>
                  <a:ext uri="{0D108BD9-81ED-4DB2-BD59-A6C34878D82A}">
                    <a16:rowId xmlns:a16="http://schemas.microsoft.com/office/drawing/2014/main" val="1194670519"/>
                  </a:ext>
                </a:extLst>
              </a:tr>
              <a:tr h="339653">
                <a:tc>
                  <a:txBody>
                    <a:bodyPr/>
                    <a:lstStyle/>
                    <a:p>
                      <a:pPr algn="ctr">
                        <a:lnSpc>
                          <a:spcPct val="107000"/>
                        </a:lnSpc>
                        <a:spcAft>
                          <a:spcPts val="800"/>
                        </a:spcAft>
                      </a:pPr>
                      <a:r>
                        <a:rPr lang="pl-PL" sz="2000">
                          <a:solidFill>
                            <a:schemeClr val="tx1"/>
                          </a:solidFill>
                          <a:effectLst/>
                        </a:rPr>
                        <a:t>2012</a:t>
                      </a:r>
                      <a:endParaRPr lang="pl-P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55" marR="68455" marT="0" marB="0"/>
                </a:tc>
                <a:tc>
                  <a:txBody>
                    <a:bodyPr/>
                    <a:lstStyle/>
                    <a:p>
                      <a:pPr algn="ctr">
                        <a:lnSpc>
                          <a:spcPct val="107000"/>
                        </a:lnSpc>
                        <a:spcAft>
                          <a:spcPts val="800"/>
                        </a:spcAft>
                      </a:pPr>
                      <a:r>
                        <a:rPr lang="pl-PL" sz="2000">
                          <a:solidFill>
                            <a:schemeClr val="tx1"/>
                          </a:solidFill>
                          <a:effectLst/>
                        </a:rPr>
                        <a:t>78</a:t>
                      </a:r>
                      <a:endParaRPr lang="pl-P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55" marR="68455" marT="0" marB="0"/>
                </a:tc>
                <a:tc>
                  <a:txBody>
                    <a:bodyPr/>
                    <a:lstStyle/>
                    <a:p>
                      <a:pPr algn="ctr">
                        <a:lnSpc>
                          <a:spcPct val="107000"/>
                        </a:lnSpc>
                        <a:spcAft>
                          <a:spcPts val="800"/>
                        </a:spcAft>
                      </a:pPr>
                      <a:r>
                        <a:rPr lang="pl-PL" sz="2000">
                          <a:solidFill>
                            <a:schemeClr val="tx1"/>
                          </a:solidFill>
                          <a:effectLst/>
                        </a:rPr>
                        <a:t>775</a:t>
                      </a:r>
                      <a:endParaRPr lang="pl-P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55" marR="68455" marT="0" marB="0"/>
                </a:tc>
                <a:extLst>
                  <a:ext uri="{0D108BD9-81ED-4DB2-BD59-A6C34878D82A}">
                    <a16:rowId xmlns:a16="http://schemas.microsoft.com/office/drawing/2014/main" val="867523376"/>
                  </a:ext>
                </a:extLst>
              </a:tr>
              <a:tr h="339653">
                <a:tc>
                  <a:txBody>
                    <a:bodyPr/>
                    <a:lstStyle/>
                    <a:p>
                      <a:pPr algn="ctr">
                        <a:lnSpc>
                          <a:spcPct val="107000"/>
                        </a:lnSpc>
                        <a:spcAft>
                          <a:spcPts val="800"/>
                        </a:spcAft>
                      </a:pPr>
                      <a:r>
                        <a:rPr lang="pl-PL" sz="2000">
                          <a:solidFill>
                            <a:schemeClr val="tx1"/>
                          </a:solidFill>
                          <a:effectLst/>
                        </a:rPr>
                        <a:t>2011</a:t>
                      </a:r>
                      <a:endParaRPr lang="pl-P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55" marR="68455" marT="0" marB="0"/>
                </a:tc>
                <a:tc>
                  <a:txBody>
                    <a:bodyPr/>
                    <a:lstStyle/>
                    <a:p>
                      <a:pPr algn="ctr">
                        <a:lnSpc>
                          <a:spcPct val="107000"/>
                        </a:lnSpc>
                        <a:spcAft>
                          <a:spcPts val="800"/>
                        </a:spcAft>
                      </a:pPr>
                      <a:r>
                        <a:rPr lang="pl-PL" sz="2000">
                          <a:solidFill>
                            <a:schemeClr val="tx1"/>
                          </a:solidFill>
                          <a:effectLst/>
                        </a:rPr>
                        <a:t>73</a:t>
                      </a:r>
                      <a:endParaRPr lang="pl-P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55" marR="68455" marT="0" marB="0"/>
                </a:tc>
                <a:tc>
                  <a:txBody>
                    <a:bodyPr/>
                    <a:lstStyle/>
                    <a:p>
                      <a:pPr algn="ctr">
                        <a:lnSpc>
                          <a:spcPct val="107000"/>
                        </a:lnSpc>
                        <a:spcAft>
                          <a:spcPts val="800"/>
                        </a:spcAft>
                      </a:pPr>
                      <a:r>
                        <a:rPr lang="pl-PL" sz="2000">
                          <a:solidFill>
                            <a:schemeClr val="tx1"/>
                          </a:solidFill>
                          <a:effectLst/>
                        </a:rPr>
                        <a:t>698</a:t>
                      </a:r>
                      <a:endParaRPr lang="pl-P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55" marR="68455" marT="0" marB="0"/>
                </a:tc>
                <a:extLst>
                  <a:ext uri="{0D108BD9-81ED-4DB2-BD59-A6C34878D82A}">
                    <a16:rowId xmlns:a16="http://schemas.microsoft.com/office/drawing/2014/main" val="196705721"/>
                  </a:ext>
                </a:extLst>
              </a:tr>
              <a:tr h="339653">
                <a:tc>
                  <a:txBody>
                    <a:bodyPr/>
                    <a:lstStyle/>
                    <a:p>
                      <a:pPr algn="ctr">
                        <a:lnSpc>
                          <a:spcPct val="107000"/>
                        </a:lnSpc>
                        <a:spcAft>
                          <a:spcPts val="800"/>
                        </a:spcAft>
                      </a:pPr>
                      <a:r>
                        <a:rPr lang="pl-PL" sz="2000">
                          <a:solidFill>
                            <a:schemeClr val="tx1"/>
                          </a:solidFill>
                          <a:effectLst/>
                        </a:rPr>
                        <a:t>2010</a:t>
                      </a:r>
                      <a:endParaRPr lang="pl-P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55" marR="68455" marT="0" marB="0"/>
                </a:tc>
                <a:tc>
                  <a:txBody>
                    <a:bodyPr/>
                    <a:lstStyle/>
                    <a:p>
                      <a:pPr algn="ctr">
                        <a:lnSpc>
                          <a:spcPct val="107000"/>
                        </a:lnSpc>
                        <a:spcAft>
                          <a:spcPts val="800"/>
                        </a:spcAft>
                      </a:pPr>
                      <a:r>
                        <a:rPr lang="pl-PL" sz="2000">
                          <a:solidFill>
                            <a:schemeClr val="tx1"/>
                          </a:solidFill>
                          <a:effectLst/>
                        </a:rPr>
                        <a:t>81</a:t>
                      </a:r>
                      <a:endParaRPr lang="pl-P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55" marR="68455" marT="0" marB="0"/>
                </a:tc>
                <a:tc>
                  <a:txBody>
                    <a:bodyPr/>
                    <a:lstStyle/>
                    <a:p>
                      <a:pPr algn="ctr">
                        <a:lnSpc>
                          <a:spcPct val="107000"/>
                        </a:lnSpc>
                        <a:spcAft>
                          <a:spcPts val="800"/>
                        </a:spcAft>
                      </a:pPr>
                      <a:r>
                        <a:rPr lang="pl-PL" sz="2000">
                          <a:solidFill>
                            <a:schemeClr val="tx1"/>
                          </a:solidFill>
                          <a:effectLst/>
                        </a:rPr>
                        <a:t>662</a:t>
                      </a:r>
                      <a:endParaRPr lang="pl-P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55" marR="68455" marT="0" marB="0"/>
                </a:tc>
                <a:extLst>
                  <a:ext uri="{0D108BD9-81ED-4DB2-BD59-A6C34878D82A}">
                    <a16:rowId xmlns:a16="http://schemas.microsoft.com/office/drawing/2014/main" val="3185025336"/>
                  </a:ext>
                </a:extLst>
              </a:tr>
              <a:tr h="339653">
                <a:tc>
                  <a:txBody>
                    <a:bodyPr/>
                    <a:lstStyle/>
                    <a:p>
                      <a:pPr algn="ctr">
                        <a:lnSpc>
                          <a:spcPct val="107000"/>
                        </a:lnSpc>
                        <a:spcAft>
                          <a:spcPts val="800"/>
                        </a:spcAft>
                      </a:pPr>
                      <a:r>
                        <a:rPr lang="pl-PL" sz="2000">
                          <a:solidFill>
                            <a:schemeClr val="tx1"/>
                          </a:solidFill>
                          <a:effectLst/>
                        </a:rPr>
                        <a:t>2009</a:t>
                      </a:r>
                      <a:endParaRPr lang="pl-P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55" marR="68455" marT="0" marB="0"/>
                </a:tc>
                <a:tc>
                  <a:txBody>
                    <a:bodyPr/>
                    <a:lstStyle/>
                    <a:p>
                      <a:pPr algn="ctr">
                        <a:lnSpc>
                          <a:spcPct val="107000"/>
                        </a:lnSpc>
                        <a:spcAft>
                          <a:spcPts val="800"/>
                        </a:spcAft>
                      </a:pPr>
                      <a:r>
                        <a:rPr lang="pl-PL" sz="2000">
                          <a:solidFill>
                            <a:schemeClr val="tx1"/>
                          </a:solidFill>
                          <a:effectLst/>
                        </a:rPr>
                        <a:t>95</a:t>
                      </a:r>
                      <a:endParaRPr lang="pl-P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55" marR="68455" marT="0" marB="0"/>
                </a:tc>
                <a:tc>
                  <a:txBody>
                    <a:bodyPr/>
                    <a:lstStyle/>
                    <a:p>
                      <a:pPr algn="ctr">
                        <a:lnSpc>
                          <a:spcPct val="107000"/>
                        </a:lnSpc>
                        <a:spcAft>
                          <a:spcPts val="800"/>
                        </a:spcAft>
                      </a:pPr>
                      <a:r>
                        <a:rPr lang="pl-PL" sz="2000">
                          <a:solidFill>
                            <a:schemeClr val="tx1"/>
                          </a:solidFill>
                          <a:effectLst/>
                        </a:rPr>
                        <a:t>597</a:t>
                      </a:r>
                      <a:endParaRPr lang="pl-P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55" marR="68455" marT="0" marB="0"/>
                </a:tc>
                <a:extLst>
                  <a:ext uri="{0D108BD9-81ED-4DB2-BD59-A6C34878D82A}">
                    <a16:rowId xmlns:a16="http://schemas.microsoft.com/office/drawing/2014/main" val="497914537"/>
                  </a:ext>
                </a:extLst>
              </a:tr>
              <a:tr h="339653">
                <a:tc>
                  <a:txBody>
                    <a:bodyPr/>
                    <a:lstStyle/>
                    <a:p>
                      <a:pPr algn="ctr">
                        <a:lnSpc>
                          <a:spcPct val="107000"/>
                        </a:lnSpc>
                        <a:spcAft>
                          <a:spcPts val="800"/>
                        </a:spcAft>
                      </a:pPr>
                      <a:r>
                        <a:rPr lang="pl-PL" sz="2000">
                          <a:solidFill>
                            <a:schemeClr val="tx1"/>
                          </a:solidFill>
                          <a:effectLst/>
                        </a:rPr>
                        <a:t>2008</a:t>
                      </a:r>
                      <a:endParaRPr lang="pl-P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55" marR="68455" marT="0" marB="0"/>
                </a:tc>
                <a:tc>
                  <a:txBody>
                    <a:bodyPr/>
                    <a:lstStyle/>
                    <a:p>
                      <a:pPr algn="ctr">
                        <a:lnSpc>
                          <a:spcPct val="107000"/>
                        </a:lnSpc>
                        <a:spcAft>
                          <a:spcPts val="800"/>
                        </a:spcAft>
                      </a:pPr>
                      <a:r>
                        <a:rPr lang="pl-PL" sz="2000" dirty="0">
                          <a:solidFill>
                            <a:schemeClr val="tx1"/>
                          </a:solidFill>
                          <a:effectLst/>
                        </a:rPr>
                        <a:t>91</a:t>
                      </a:r>
                      <a:endParaRPr lang="pl-PL"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55" marR="68455" marT="0" marB="0"/>
                </a:tc>
                <a:tc>
                  <a:txBody>
                    <a:bodyPr/>
                    <a:lstStyle/>
                    <a:p>
                      <a:pPr algn="ctr">
                        <a:lnSpc>
                          <a:spcPct val="107000"/>
                        </a:lnSpc>
                        <a:spcAft>
                          <a:spcPts val="800"/>
                        </a:spcAft>
                      </a:pPr>
                      <a:r>
                        <a:rPr lang="pl-PL" sz="2000">
                          <a:solidFill>
                            <a:schemeClr val="tx1"/>
                          </a:solidFill>
                          <a:effectLst/>
                        </a:rPr>
                        <a:t>688</a:t>
                      </a:r>
                      <a:endParaRPr lang="pl-P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55" marR="68455" marT="0" marB="0"/>
                </a:tc>
                <a:extLst>
                  <a:ext uri="{0D108BD9-81ED-4DB2-BD59-A6C34878D82A}">
                    <a16:rowId xmlns:a16="http://schemas.microsoft.com/office/drawing/2014/main" val="1202860186"/>
                  </a:ext>
                </a:extLst>
              </a:tr>
              <a:tr h="339653">
                <a:tc>
                  <a:txBody>
                    <a:bodyPr/>
                    <a:lstStyle/>
                    <a:p>
                      <a:pPr algn="ctr">
                        <a:lnSpc>
                          <a:spcPct val="107000"/>
                        </a:lnSpc>
                        <a:spcAft>
                          <a:spcPts val="800"/>
                        </a:spcAft>
                      </a:pPr>
                      <a:r>
                        <a:rPr lang="pl-PL" sz="2000">
                          <a:solidFill>
                            <a:schemeClr val="tx1"/>
                          </a:solidFill>
                          <a:effectLst/>
                        </a:rPr>
                        <a:t>2007</a:t>
                      </a:r>
                      <a:endParaRPr lang="pl-P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55" marR="68455" marT="0" marB="0"/>
                </a:tc>
                <a:tc>
                  <a:txBody>
                    <a:bodyPr/>
                    <a:lstStyle/>
                    <a:p>
                      <a:pPr algn="ctr">
                        <a:lnSpc>
                          <a:spcPct val="107000"/>
                        </a:lnSpc>
                        <a:spcAft>
                          <a:spcPts val="800"/>
                        </a:spcAft>
                      </a:pPr>
                      <a:r>
                        <a:rPr lang="pl-PL" sz="2000">
                          <a:solidFill>
                            <a:schemeClr val="tx1"/>
                          </a:solidFill>
                          <a:effectLst/>
                        </a:rPr>
                        <a:t>84</a:t>
                      </a:r>
                      <a:endParaRPr lang="pl-P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55" marR="68455" marT="0" marB="0"/>
                </a:tc>
                <a:tc>
                  <a:txBody>
                    <a:bodyPr/>
                    <a:lstStyle/>
                    <a:p>
                      <a:pPr algn="ctr">
                        <a:lnSpc>
                          <a:spcPct val="107000"/>
                        </a:lnSpc>
                        <a:spcAft>
                          <a:spcPts val="800"/>
                        </a:spcAft>
                      </a:pPr>
                      <a:r>
                        <a:rPr lang="pl-PL" sz="2000">
                          <a:solidFill>
                            <a:schemeClr val="tx1"/>
                          </a:solidFill>
                          <a:effectLst/>
                        </a:rPr>
                        <a:t>749</a:t>
                      </a:r>
                      <a:endParaRPr lang="pl-P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55" marR="68455" marT="0" marB="0"/>
                </a:tc>
                <a:extLst>
                  <a:ext uri="{0D108BD9-81ED-4DB2-BD59-A6C34878D82A}">
                    <a16:rowId xmlns:a16="http://schemas.microsoft.com/office/drawing/2014/main" val="187665228"/>
                  </a:ext>
                </a:extLst>
              </a:tr>
              <a:tr h="339653">
                <a:tc>
                  <a:txBody>
                    <a:bodyPr/>
                    <a:lstStyle/>
                    <a:p>
                      <a:pPr algn="ctr">
                        <a:lnSpc>
                          <a:spcPct val="107000"/>
                        </a:lnSpc>
                        <a:spcAft>
                          <a:spcPts val="800"/>
                        </a:spcAft>
                      </a:pPr>
                      <a:r>
                        <a:rPr lang="pl-PL" sz="2000">
                          <a:solidFill>
                            <a:schemeClr val="tx1"/>
                          </a:solidFill>
                          <a:effectLst/>
                        </a:rPr>
                        <a:t>2006</a:t>
                      </a:r>
                      <a:endParaRPr lang="pl-P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55" marR="68455" marT="0" marB="0"/>
                </a:tc>
                <a:tc>
                  <a:txBody>
                    <a:bodyPr/>
                    <a:lstStyle/>
                    <a:p>
                      <a:pPr algn="ctr">
                        <a:lnSpc>
                          <a:spcPct val="107000"/>
                        </a:lnSpc>
                        <a:spcAft>
                          <a:spcPts val="800"/>
                        </a:spcAft>
                      </a:pPr>
                      <a:r>
                        <a:rPr lang="pl-PL" sz="2000">
                          <a:solidFill>
                            <a:schemeClr val="tx1"/>
                          </a:solidFill>
                          <a:effectLst/>
                        </a:rPr>
                        <a:t>79</a:t>
                      </a:r>
                      <a:endParaRPr lang="pl-P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55" marR="68455" marT="0" marB="0"/>
                </a:tc>
                <a:tc>
                  <a:txBody>
                    <a:bodyPr/>
                    <a:lstStyle/>
                    <a:p>
                      <a:pPr algn="ctr">
                        <a:lnSpc>
                          <a:spcPct val="107000"/>
                        </a:lnSpc>
                        <a:spcAft>
                          <a:spcPts val="800"/>
                        </a:spcAft>
                      </a:pPr>
                      <a:r>
                        <a:rPr lang="pl-PL" sz="2000">
                          <a:solidFill>
                            <a:schemeClr val="tx1"/>
                          </a:solidFill>
                          <a:effectLst/>
                        </a:rPr>
                        <a:t>739</a:t>
                      </a:r>
                      <a:endParaRPr lang="pl-P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55" marR="68455" marT="0" marB="0"/>
                </a:tc>
                <a:extLst>
                  <a:ext uri="{0D108BD9-81ED-4DB2-BD59-A6C34878D82A}">
                    <a16:rowId xmlns:a16="http://schemas.microsoft.com/office/drawing/2014/main" val="3974669529"/>
                  </a:ext>
                </a:extLst>
              </a:tr>
              <a:tr h="339653">
                <a:tc>
                  <a:txBody>
                    <a:bodyPr/>
                    <a:lstStyle/>
                    <a:p>
                      <a:pPr algn="ctr">
                        <a:lnSpc>
                          <a:spcPct val="107000"/>
                        </a:lnSpc>
                        <a:spcAft>
                          <a:spcPts val="800"/>
                        </a:spcAft>
                      </a:pPr>
                      <a:r>
                        <a:rPr lang="pl-PL" sz="2000">
                          <a:solidFill>
                            <a:schemeClr val="tx1"/>
                          </a:solidFill>
                          <a:effectLst/>
                        </a:rPr>
                        <a:t>2005</a:t>
                      </a:r>
                      <a:endParaRPr lang="pl-P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55" marR="68455" marT="0" marB="0"/>
                </a:tc>
                <a:tc>
                  <a:txBody>
                    <a:bodyPr/>
                    <a:lstStyle/>
                    <a:p>
                      <a:pPr algn="ctr">
                        <a:lnSpc>
                          <a:spcPct val="107000"/>
                        </a:lnSpc>
                        <a:spcAft>
                          <a:spcPts val="800"/>
                        </a:spcAft>
                      </a:pPr>
                      <a:r>
                        <a:rPr lang="pl-PL" sz="2000">
                          <a:solidFill>
                            <a:schemeClr val="tx1"/>
                          </a:solidFill>
                          <a:effectLst/>
                        </a:rPr>
                        <a:t>15</a:t>
                      </a:r>
                      <a:endParaRPr lang="pl-P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55" marR="68455" marT="0" marB="0"/>
                </a:tc>
                <a:tc>
                  <a:txBody>
                    <a:bodyPr/>
                    <a:lstStyle/>
                    <a:p>
                      <a:pPr algn="ctr">
                        <a:lnSpc>
                          <a:spcPct val="107000"/>
                        </a:lnSpc>
                        <a:spcAft>
                          <a:spcPts val="800"/>
                        </a:spcAft>
                      </a:pPr>
                      <a:r>
                        <a:rPr lang="pl-PL" sz="2000">
                          <a:solidFill>
                            <a:schemeClr val="tx1"/>
                          </a:solidFill>
                          <a:effectLst/>
                        </a:rPr>
                        <a:t>282</a:t>
                      </a:r>
                      <a:endParaRPr lang="pl-P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55" marR="68455" marT="0" marB="0"/>
                </a:tc>
                <a:extLst>
                  <a:ext uri="{0D108BD9-81ED-4DB2-BD59-A6C34878D82A}">
                    <a16:rowId xmlns:a16="http://schemas.microsoft.com/office/drawing/2014/main" val="1928159614"/>
                  </a:ext>
                </a:extLst>
              </a:tr>
              <a:tr h="339653">
                <a:tc>
                  <a:txBody>
                    <a:bodyPr/>
                    <a:lstStyle/>
                    <a:p>
                      <a:pPr algn="ctr">
                        <a:lnSpc>
                          <a:spcPct val="107000"/>
                        </a:lnSpc>
                        <a:spcAft>
                          <a:spcPts val="800"/>
                        </a:spcAft>
                      </a:pPr>
                      <a:r>
                        <a:rPr lang="pl-PL" sz="2000">
                          <a:solidFill>
                            <a:schemeClr val="tx1"/>
                          </a:solidFill>
                          <a:effectLst/>
                        </a:rPr>
                        <a:t>2004</a:t>
                      </a:r>
                      <a:endParaRPr lang="pl-P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55" marR="68455" marT="0" marB="0"/>
                </a:tc>
                <a:tc>
                  <a:txBody>
                    <a:bodyPr/>
                    <a:lstStyle/>
                    <a:p>
                      <a:pPr algn="ctr">
                        <a:lnSpc>
                          <a:spcPct val="107000"/>
                        </a:lnSpc>
                        <a:spcAft>
                          <a:spcPts val="800"/>
                        </a:spcAft>
                      </a:pPr>
                      <a:r>
                        <a:rPr lang="pl-PL" sz="2000">
                          <a:solidFill>
                            <a:schemeClr val="tx1"/>
                          </a:solidFill>
                          <a:effectLst/>
                        </a:rPr>
                        <a:t>7</a:t>
                      </a:r>
                      <a:endParaRPr lang="pl-PL"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55" marR="68455" marT="0" marB="0"/>
                </a:tc>
                <a:tc>
                  <a:txBody>
                    <a:bodyPr/>
                    <a:lstStyle/>
                    <a:p>
                      <a:pPr algn="ctr">
                        <a:lnSpc>
                          <a:spcPct val="107000"/>
                        </a:lnSpc>
                        <a:spcAft>
                          <a:spcPts val="800"/>
                        </a:spcAft>
                      </a:pPr>
                      <a:r>
                        <a:rPr lang="pl-PL" sz="2000" dirty="0">
                          <a:solidFill>
                            <a:schemeClr val="tx1"/>
                          </a:solidFill>
                          <a:effectLst/>
                        </a:rPr>
                        <a:t>194</a:t>
                      </a:r>
                      <a:endParaRPr lang="pl-PL"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55" marR="68455" marT="0" marB="0"/>
                </a:tc>
                <a:extLst>
                  <a:ext uri="{0D108BD9-81ED-4DB2-BD59-A6C34878D82A}">
                    <a16:rowId xmlns:a16="http://schemas.microsoft.com/office/drawing/2014/main" val="15364168"/>
                  </a:ext>
                </a:extLst>
              </a:tr>
            </a:tbl>
          </a:graphicData>
        </a:graphic>
      </p:graphicFrame>
    </p:spTree>
    <p:extLst>
      <p:ext uri="{BB962C8B-B14F-4D97-AF65-F5344CB8AC3E}">
        <p14:creationId xmlns:p14="http://schemas.microsoft.com/office/powerpoint/2010/main" val="3625202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9DBE07F8-E1E7-2A23-3DA5-AC63DE5A3DBA}"/>
              </a:ext>
            </a:extLst>
          </p:cNvPr>
          <p:cNvPicPr>
            <a:picLocks noChangeAspect="1"/>
          </p:cNvPicPr>
          <p:nvPr/>
        </p:nvPicPr>
        <p:blipFill rotWithShape="1">
          <a:blip r:embed="rId2">
            <a:extLst>
              <a:ext uri="{28A0092B-C50C-407E-A947-70E740481C1C}">
                <a14:useLocalDpi xmlns:a14="http://schemas.microsoft.com/office/drawing/2010/main" val="0"/>
              </a:ext>
            </a:extLst>
          </a:blip>
          <a:srcRect t="2597"/>
          <a:stretch/>
        </p:blipFill>
        <p:spPr bwMode="auto">
          <a:xfrm>
            <a:off x="20" y="10"/>
            <a:ext cx="12191980" cy="685799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18249498"/>
      </p:ext>
    </p:extLst>
  </p:cSld>
  <p:clrMapOvr>
    <a:masterClrMapping/>
  </p:clrMapOvr>
</p:sld>
</file>

<file path=ppt/theme/theme1.xml><?xml version="1.0" encoding="utf-8"?>
<a:theme xmlns:a="http://schemas.openxmlformats.org/drawingml/2006/main" name="Motyw pakietu Office">
  <a:themeElements>
    <a:clrScheme name="Scientific Discovery">
      <a:dk1>
        <a:srgbClr val="000000"/>
      </a:dk1>
      <a:lt1>
        <a:srgbClr val="FFFFFF"/>
      </a:lt1>
      <a:dk2>
        <a:srgbClr val="44546A"/>
      </a:dk2>
      <a:lt2>
        <a:srgbClr val="E7E6E6"/>
      </a:lt2>
      <a:accent1>
        <a:srgbClr val="96D3ED"/>
      </a:accent1>
      <a:accent2>
        <a:srgbClr val="C7DBE1"/>
      </a:accent2>
      <a:accent3>
        <a:srgbClr val="688EBD"/>
      </a:accent3>
      <a:accent4>
        <a:srgbClr val="BCE5DD"/>
      </a:accent4>
      <a:accent5>
        <a:srgbClr val="66DDCC"/>
      </a:accent5>
      <a:accent6>
        <a:srgbClr val="E0CE61"/>
      </a:accent6>
      <a:hlink>
        <a:srgbClr val="0563C1"/>
      </a:hlink>
      <a:folHlink>
        <a:srgbClr val="954F72"/>
      </a:folHlink>
    </a:clrScheme>
    <a:fontScheme name="Custom 36">
      <a:majorFont>
        <a:latin typeface="Posterama"/>
        <a:ea typeface=""/>
        <a:cs typeface=""/>
      </a:majorFont>
      <a:minorFont>
        <a:latin typeface="Daytona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8694711_TF67061901_Win32" id="{C1D0A667-69B5-4FCD-A552-88F8B722340C}" vid="{50F5D2EE-5AA8-4987-9509-9C9FEDA2C9F0}"/>
    </a:ext>
  </a:extLst>
</a:theme>
</file>

<file path=ppt/theme/theme2.xml><?xml version="1.0" encoding="utf-8"?>
<a:theme xmlns:a="http://schemas.openxmlformats.org/drawingml/2006/main" name="Motyw pakietu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5" ma:contentTypeDescription="Create a new document." ma:contentTypeScope="" ma:versionID="e02306daf00165b375dc6a58966960b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df88fb76bf5f555224557953949c1ec9"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746342-5E84-430E-9251-61001F208E7A}">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0E8B3377-22F1-4153-96F0-CC2E4BE41C57}">
  <ds:schemaRefs>
    <ds:schemaRef ds:uri="http://schemas.microsoft.com/sharepoint/v3/contenttype/forms"/>
  </ds:schemaRefs>
</ds:datastoreItem>
</file>

<file path=customXml/itemProps3.xml><?xml version="1.0" encoding="utf-8"?>
<ds:datastoreItem xmlns:ds="http://schemas.openxmlformats.org/officeDocument/2006/customXml" ds:itemID="{2EB2FABB-45EC-440E-B647-8CA57BA45A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{37DB8741-6136-4ED2-BECD-E08A30EC2184}tf67061901_win32</Template>
  <TotalTime>195</TotalTime>
  <Words>2768</Words>
  <Application>Microsoft Office PowerPoint</Application>
  <PresentationFormat>Panoramiczny</PresentationFormat>
  <Paragraphs>227</Paragraphs>
  <Slides>34</Slides>
  <Notes>11</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34</vt:i4>
      </vt:variant>
    </vt:vector>
  </HeadingPairs>
  <TitlesOfParts>
    <vt:vector size="41" baseType="lpstr">
      <vt:lpstr>Arial</vt:lpstr>
      <vt:lpstr>Calibri</vt:lpstr>
      <vt:lpstr>Calibri Light</vt:lpstr>
      <vt:lpstr>Daytona Condensed Light</vt:lpstr>
      <vt:lpstr>Posterama</vt:lpstr>
      <vt:lpstr>Symbol</vt:lpstr>
      <vt:lpstr>Motyw pakietu Office</vt:lpstr>
      <vt:lpstr>Identyfikacja człowieka metodami kryminalistycznymi-</vt:lpstr>
      <vt:lpstr>Prezentacja programu PowerPoint</vt:lpstr>
      <vt:lpstr>Plan spotkania</vt:lpstr>
      <vt:lpstr>Osoba nn zwłoki nn</vt:lpstr>
      <vt:lpstr>Osoba nn</vt:lpstr>
      <vt:lpstr>Zwłoki nn</vt:lpstr>
      <vt:lpstr>statystyka</vt:lpstr>
      <vt:lpstr>Prezentacja programu PowerPoint</vt:lpstr>
      <vt:lpstr>Prezentacja programu PowerPoint</vt:lpstr>
      <vt:lpstr>Prezentacja programu PowerPoint</vt:lpstr>
      <vt:lpstr>Współpraca międzynarodowa</vt:lpstr>
      <vt:lpstr>Prezentacja programu PowerPoint</vt:lpstr>
      <vt:lpstr>Postępowanie w przypadku ujawnienia NN osoby</vt:lpstr>
      <vt:lpstr>Postępowanie w przypadku ujawnienia NN osoby</vt:lpstr>
      <vt:lpstr>Postępowanie w przypadku ujawnienia NN osoby</vt:lpstr>
      <vt:lpstr>Postępowanie w przypadku ujawnienia NN osoby</vt:lpstr>
      <vt:lpstr>Postępowanie w przypadku ujawnienia NN osoby</vt:lpstr>
      <vt:lpstr>Postępowanie w przypadku ujawnienia NN osoby</vt:lpstr>
      <vt:lpstr>Postępowanie w przypadku ujawnienia NN zwłok</vt:lpstr>
      <vt:lpstr>Postępowanie w przypadku ujawnienia NN zwłok</vt:lpstr>
      <vt:lpstr>Postępowanie w przypadku ujawnienia NN zwłok</vt:lpstr>
      <vt:lpstr>Postępowanie w przypadku ujawnienia NN zwłok</vt:lpstr>
      <vt:lpstr>Postępowanie w przypadku  ujawnienia NN zwłok</vt:lpstr>
      <vt:lpstr>Postępowanie w przypadku ujawnienia NN zwłok</vt:lpstr>
      <vt:lpstr>Postępowanie w przypadku ujawnienia NN zwłok</vt:lpstr>
      <vt:lpstr>Metody  identyfikacji</vt:lpstr>
      <vt:lpstr>Metody identyfikacji  nn osób</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Identyfikacja człowieka metodami kryminalistycznymi-</dc:title>
  <dc:creator>Patrycja Mencel</dc:creator>
  <cp:lastModifiedBy>Patrycja Mencel</cp:lastModifiedBy>
  <cp:revision>1</cp:revision>
  <dcterms:created xsi:type="dcterms:W3CDTF">2023-12-09T07:32:30Z</dcterms:created>
  <dcterms:modified xsi:type="dcterms:W3CDTF">2023-12-10T10:55:51Z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