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9" r:id="rId3"/>
    <p:sldId id="280" r:id="rId4"/>
    <p:sldId id="281" r:id="rId5"/>
    <p:sldId id="282" r:id="rId6"/>
    <p:sldId id="283" r:id="rId7"/>
    <p:sldId id="285" r:id="rId8"/>
    <p:sldId id="284" r:id="rId9"/>
    <p:sldId id="286" r:id="rId10"/>
    <p:sldId id="287" r:id="rId11"/>
    <p:sldId id="289" r:id="rId12"/>
    <p:sldId id="290" r:id="rId13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B5A38F-8771-45FC-818B-5510DF20BED7}" type="doc">
      <dgm:prSet loTypeId="urn:microsoft.com/office/officeart/2005/8/layout/orgChart1" loCatId="hierarchy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pl-PL"/>
        </a:p>
      </dgm:t>
    </dgm:pt>
    <dgm:pt modelId="{15C583DE-6D8F-48CC-BBB6-DAD9530CB3A8}">
      <dgm:prSet phldrT="[Tekst]"/>
      <dgm:spPr/>
      <dgm:t>
        <a:bodyPr/>
        <a:lstStyle/>
        <a:p>
          <a:r>
            <a:rPr lang="pl-PL" dirty="0"/>
            <a:t>terroryzm</a:t>
          </a:r>
        </a:p>
      </dgm:t>
    </dgm:pt>
    <dgm:pt modelId="{E2499B9C-C16B-42EA-8225-58348AE2CD64}" type="parTrans" cxnId="{14EA0C69-4491-4A13-875A-AA6F6FA8F3ED}">
      <dgm:prSet/>
      <dgm:spPr/>
      <dgm:t>
        <a:bodyPr/>
        <a:lstStyle/>
        <a:p>
          <a:endParaRPr lang="pl-PL"/>
        </a:p>
      </dgm:t>
    </dgm:pt>
    <dgm:pt modelId="{0998BD88-3AC7-4305-AFBE-5FC586E4F5A4}" type="sibTrans" cxnId="{14EA0C69-4491-4A13-875A-AA6F6FA8F3ED}">
      <dgm:prSet/>
      <dgm:spPr/>
      <dgm:t>
        <a:bodyPr/>
        <a:lstStyle/>
        <a:p>
          <a:endParaRPr lang="pl-PL"/>
        </a:p>
      </dgm:t>
    </dgm:pt>
    <dgm:pt modelId="{FFCA8041-90F0-4D27-B2C0-83BA5DB54F7A}" type="asst">
      <dgm:prSet phldrT="[Tekst]"/>
      <dgm:spPr/>
      <dgm:t>
        <a:bodyPr/>
        <a:lstStyle/>
        <a:p>
          <a:r>
            <a:rPr lang="pl-PL" dirty="0"/>
            <a:t>„zwykły”</a:t>
          </a:r>
        </a:p>
      </dgm:t>
    </dgm:pt>
    <dgm:pt modelId="{01DF9708-5175-4F54-A103-786FAA09DDC6}" type="parTrans" cxnId="{F3E5581E-F6CC-4651-8C3B-4C09861D4D00}">
      <dgm:prSet/>
      <dgm:spPr/>
      <dgm:t>
        <a:bodyPr/>
        <a:lstStyle/>
        <a:p>
          <a:endParaRPr lang="pl-PL"/>
        </a:p>
      </dgm:t>
    </dgm:pt>
    <dgm:pt modelId="{DAB74A1F-A36C-450B-8DEC-399BB81A7498}" type="sibTrans" cxnId="{F3E5581E-F6CC-4651-8C3B-4C09861D4D00}">
      <dgm:prSet/>
      <dgm:spPr/>
      <dgm:t>
        <a:bodyPr/>
        <a:lstStyle/>
        <a:p>
          <a:endParaRPr lang="pl-PL"/>
        </a:p>
      </dgm:t>
    </dgm:pt>
    <dgm:pt modelId="{5E0B68D5-A9FB-4022-BE7E-62302204999D}" type="asst">
      <dgm:prSet phldrT="[Tekst]"/>
      <dgm:spPr/>
      <dgm:t>
        <a:bodyPr/>
        <a:lstStyle/>
        <a:p>
          <a:r>
            <a:rPr lang="pl-PL" dirty="0"/>
            <a:t>państwowy</a:t>
          </a:r>
        </a:p>
      </dgm:t>
    </dgm:pt>
    <dgm:pt modelId="{86C8259F-7B72-4C78-A346-A81344C65A8A}" type="parTrans" cxnId="{B462B790-C364-41A3-B309-389C71D34895}">
      <dgm:prSet/>
      <dgm:spPr/>
      <dgm:t>
        <a:bodyPr/>
        <a:lstStyle/>
        <a:p>
          <a:endParaRPr lang="pl-PL"/>
        </a:p>
      </dgm:t>
    </dgm:pt>
    <dgm:pt modelId="{17B82696-9394-42E1-89C1-B2E6AAC5C648}" type="sibTrans" cxnId="{B462B790-C364-41A3-B309-389C71D34895}">
      <dgm:prSet/>
      <dgm:spPr/>
      <dgm:t>
        <a:bodyPr/>
        <a:lstStyle/>
        <a:p>
          <a:endParaRPr lang="pl-PL"/>
        </a:p>
      </dgm:t>
    </dgm:pt>
    <dgm:pt modelId="{32975405-CED1-48C5-9515-42CB95546FBA}" type="asst">
      <dgm:prSet phldrT="[Tekst]"/>
      <dgm:spPr/>
      <dgm:t>
        <a:bodyPr/>
        <a:lstStyle/>
        <a:p>
          <a:r>
            <a:rPr lang="pl-PL" dirty="0"/>
            <a:t>wewnętrzny</a:t>
          </a:r>
        </a:p>
      </dgm:t>
    </dgm:pt>
    <dgm:pt modelId="{D339D539-6C53-4B01-9185-3CE6B73B5E18}" type="parTrans" cxnId="{7C8197B5-5438-4F13-9A77-2B2FFCDF3C19}">
      <dgm:prSet/>
      <dgm:spPr/>
      <dgm:t>
        <a:bodyPr/>
        <a:lstStyle/>
        <a:p>
          <a:endParaRPr lang="pl-PL"/>
        </a:p>
      </dgm:t>
    </dgm:pt>
    <dgm:pt modelId="{7ECBFDC6-FA23-44DE-BB78-4F83013D8518}" type="sibTrans" cxnId="{7C8197B5-5438-4F13-9A77-2B2FFCDF3C19}">
      <dgm:prSet/>
      <dgm:spPr/>
      <dgm:t>
        <a:bodyPr/>
        <a:lstStyle/>
        <a:p>
          <a:endParaRPr lang="pl-PL"/>
        </a:p>
      </dgm:t>
    </dgm:pt>
    <dgm:pt modelId="{9C43C14A-356A-4096-827A-6E9B47B6E7B1}" type="asst">
      <dgm:prSet phldrT="[Tekst]"/>
      <dgm:spPr/>
      <dgm:t>
        <a:bodyPr/>
        <a:lstStyle/>
        <a:p>
          <a:r>
            <a:rPr lang="pl-PL" dirty="0"/>
            <a:t>międzynarodowy</a:t>
          </a:r>
        </a:p>
      </dgm:t>
    </dgm:pt>
    <dgm:pt modelId="{113DB4AC-108A-4D56-BEF7-4AA55F8CD644}" type="parTrans" cxnId="{72D63458-8543-497B-87B5-BECE77E5E3CC}">
      <dgm:prSet/>
      <dgm:spPr/>
      <dgm:t>
        <a:bodyPr/>
        <a:lstStyle/>
        <a:p>
          <a:endParaRPr lang="pl-PL"/>
        </a:p>
      </dgm:t>
    </dgm:pt>
    <dgm:pt modelId="{8ED25FC6-6A7B-4C02-86D0-A38015DEDEA7}" type="sibTrans" cxnId="{72D63458-8543-497B-87B5-BECE77E5E3CC}">
      <dgm:prSet/>
      <dgm:spPr/>
      <dgm:t>
        <a:bodyPr/>
        <a:lstStyle/>
        <a:p>
          <a:endParaRPr lang="pl-PL"/>
        </a:p>
      </dgm:t>
    </dgm:pt>
    <dgm:pt modelId="{AC91E120-6389-4B23-A690-0DB2FBF41653}" type="pres">
      <dgm:prSet presAssocID="{72B5A38F-8771-45FC-818B-5510DF20BED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3EDFDA61-420D-4485-876C-2ED59997222E}" type="pres">
      <dgm:prSet presAssocID="{15C583DE-6D8F-48CC-BBB6-DAD9530CB3A8}" presName="hierRoot1" presStyleCnt="0">
        <dgm:presLayoutVars>
          <dgm:hierBranch val="init"/>
        </dgm:presLayoutVars>
      </dgm:prSet>
      <dgm:spPr/>
    </dgm:pt>
    <dgm:pt modelId="{6D1BAEB9-89E4-48B9-AA3E-AF1D6ED528B1}" type="pres">
      <dgm:prSet presAssocID="{15C583DE-6D8F-48CC-BBB6-DAD9530CB3A8}" presName="rootComposite1" presStyleCnt="0"/>
      <dgm:spPr/>
    </dgm:pt>
    <dgm:pt modelId="{EC3ED6A6-089E-47C0-96C7-A183A0EEB6A8}" type="pres">
      <dgm:prSet presAssocID="{15C583DE-6D8F-48CC-BBB6-DAD9530CB3A8}" presName="rootText1" presStyleLbl="node0" presStyleIdx="0" presStyleCnt="1">
        <dgm:presLayoutVars>
          <dgm:chPref val="3"/>
        </dgm:presLayoutVars>
      </dgm:prSet>
      <dgm:spPr/>
    </dgm:pt>
    <dgm:pt modelId="{3460C844-69A7-4237-9496-B30BBDBE83CC}" type="pres">
      <dgm:prSet presAssocID="{15C583DE-6D8F-48CC-BBB6-DAD9530CB3A8}" presName="rootConnector1" presStyleLbl="node1" presStyleIdx="0" presStyleCnt="0"/>
      <dgm:spPr/>
    </dgm:pt>
    <dgm:pt modelId="{22B26929-8472-4041-8A37-20400BAB408D}" type="pres">
      <dgm:prSet presAssocID="{15C583DE-6D8F-48CC-BBB6-DAD9530CB3A8}" presName="hierChild2" presStyleCnt="0"/>
      <dgm:spPr/>
    </dgm:pt>
    <dgm:pt modelId="{DB723677-68B3-4D57-8B15-1350C5F914AC}" type="pres">
      <dgm:prSet presAssocID="{15C583DE-6D8F-48CC-BBB6-DAD9530CB3A8}" presName="hierChild3" presStyleCnt="0"/>
      <dgm:spPr/>
    </dgm:pt>
    <dgm:pt modelId="{21259C61-4F31-43FA-9663-F8ED1B5CFC88}" type="pres">
      <dgm:prSet presAssocID="{01DF9708-5175-4F54-A103-786FAA09DDC6}" presName="Name111" presStyleLbl="parChTrans1D2" presStyleIdx="0" presStyleCnt="2"/>
      <dgm:spPr/>
    </dgm:pt>
    <dgm:pt modelId="{0D3CDB0F-3CC7-4480-A2FE-7E0099138965}" type="pres">
      <dgm:prSet presAssocID="{FFCA8041-90F0-4D27-B2C0-83BA5DB54F7A}" presName="hierRoot3" presStyleCnt="0">
        <dgm:presLayoutVars>
          <dgm:hierBranch val="init"/>
        </dgm:presLayoutVars>
      </dgm:prSet>
      <dgm:spPr/>
    </dgm:pt>
    <dgm:pt modelId="{87884F63-E8A5-44FD-BDCE-7DB43AC127BC}" type="pres">
      <dgm:prSet presAssocID="{FFCA8041-90F0-4D27-B2C0-83BA5DB54F7A}" presName="rootComposite3" presStyleCnt="0"/>
      <dgm:spPr/>
    </dgm:pt>
    <dgm:pt modelId="{ADC24E0B-DAE2-48AF-B8E6-33B14D43421C}" type="pres">
      <dgm:prSet presAssocID="{FFCA8041-90F0-4D27-B2C0-83BA5DB54F7A}" presName="rootText3" presStyleLbl="asst1" presStyleIdx="0" presStyleCnt="4">
        <dgm:presLayoutVars>
          <dgm:chPref val="3"/>
        </dgm:presLayoutVars>
      </dgm:prSet>
      <dgm:spPr/>
    </dgm:pt>
    <dgm:pt modelId="{F7C412C4-7130-4D26-8E20-B3682E2DBB0F}" type="pres">
      <dgm:prSet presAssocID="{FFCA8041-90F0-4D27-B2C0-83BA5DB54F7A}" presName="rootConnector3" presStyleLbl="asst1" presStyleIdx="0" presStyleCnt="4"/>
      <dgm:spPr/>
    </dgm:pt>
    <dgm:pt modelId="{AFF14D78-1BE3-4B93-8304-D3E9FB23FE3B}" type="pres">
      <dgm:prSet presAssocID="{FFCA8041-90F0-4D27-B2C0-83BA5DB54F7A}" presName="hierChild6" presStyleCnt="0"/>
      <dgm:spPr/>
    </dgm:pt>
    <dgm:pt modelId="{F2F36A87-362D-4810-838F-4BCDA47410BF}" type="pres">
      <dgm:prSet presAssocID="{FFCA8041-90F0-4D27-B2C0-83BA5DB54F7A}" presName="hierChild7" presStyleCnt="0"/>
      <dgm:spPr/>
    </dgm:pt>
    <dgm:pt modelId="{D709ECAB-E28C-4503-96B6-37AE8CC64C05}" type="pres">
      <dgm:prSet presAssocID="{86C8259F-7B72-4C78-A346-A81344C65A8A}" presName="Name111" presStyleLbl="parChTrans1D2" presStyleIdx="1" presStyleCnt="2"/>
      <dgm:spPr/>
    </dgm:pt>
    <dgm:pt modelId="{F5F55F37-5CC3-4F5C-BCE4-A27902663581}" type="pres">
      <dgm:prSet presAssocID="{5E0B68D5-A9FB-4022-BE7E-62302204999D}" presName="hierRoot3" presStyleCnt="0">
        <dgm:presLayoutVars>
          <dgm:hierBranch val="init"/>
        </dgm:presLayoutVars>
      </dgm:prSet>
      <dgm:spPr/>
    </dgm:pt>
    <dgm:pt modelId="{F3623A67-76E5-4839-99A9-6B6B21F38581}" type="pres">
      <dgm:prSet presAssocID="{5E0B68D5-A9FB-4022-BE7E-62302204999D}" presName="rootComposite3" presStyleCnt="0"/>
      <dgm:spPr/>
    </dgm:pt>
    <dgm:pt modelId="{06A32480-AFAA-468C-A3F1-B58937C4B8E4}" type="pres">
      <dgm:prSet presAssocID="{5E0B68D5-A9FB-4022-BE7E-62302204999D}" presName="rootText3" presStyleLbl="asst1" presStyleIdx="1" presStyleCnt="4">
        <dgm:presLayoutVars>
          <dgm:chPref val="3"/>
        </dgm:presLayoutVars>
      </dgm:prSet>
      <dgm:spPr/>
    </dgm:pt>
    <dgm:pt modelId="{D328F068-EA30-453F-91E3-C3F2C6E6D58A}" type="pres">
      <dgm:prSet presAssocID="{5E0B68D5-A9FB-4022-BE7E-62302204999D}" presName="rootConnector3" presStyleLbl="asst1" presStyleIdx="1" presStyleCnt="4"/>
      <dgm:spPr/>
    </dgm:pt>
    <dgm:pt modelId="{653E2CF7-FA56-4DED-876E-013626D96722}" type="pres">
      <dgm:prSet presAssocID="{5E0B68D5-A9FB-4022-BE7E-62302204999D}" presName="hierChild6" presStyleCnt="0"/>
      <dgm:spPr/>
    </dgm:pt>
    <dgm:pt modelId="{EE8960F7-8950-4D05-9ECE-31861DB69C27}" type="pres">
      <dgm:prSet presAssocID="{5E0B68D5-A9FB-4022-BE7E-62302204999D}" presName="hierChild7" presStyleCnt="0"/>
      <dgm:spPr/>
    </dgm:pt>
    <dgm:pt modelId="{37AC6EF2-FF9F-4BB8-9249-99DC93D66F32}" type="pres">
      <dgm:prSet presAssocID="{D339D539-6C53-4B01-9185-3CE6B73B5E18}" presName="Name111" presStyleLbl="parChTrans1D3" presStyleIdx="0" presStyleCnt="2"/>
      <dgm:spPr/>
    </dgm:pt>
    <dgm:pt modelId="{E03083CD-876E-45AA-9038-C887CBF5330A}" type="pres">
      <dgm:prSet presAssocID="{32975405-CED1-48C5-9515-42CB95546FBA}" presName="hierRoot3" presStyleCnt="0">
        <dgm:presLayoutVars>
          <dgm:hierBranch val="init"/>
        </dgm:presLayoutVars>
      </dgm:prSet>
      <dgm:spPr/>
    </dgm:pt>
    <dgm:pt modelId="{E0E47B59-9EC9-4D42-9EEB-1559FA22A01A}" type="pres">
      <dgm:prSet presAssocID="{32975405-CED1-48C5-9515-42CB95546FBA}" presName="rootComposite3" presStyleCnt="0"/>
      <dgm:spPr/>
    </dgm:pt>
    <dgm:pt modelId="{273145B0-E67F-466C-A17F-B58B95A1E0E1}" type="pres">
      <dgm:prSet presAssocID="{32975405-CED1-48C5-9515-42CB95546FBA}" presName="rootText3" presStyleLbl="asst1" presStyleIdx="2" presStyleCnt="4">
        <dgm:presLayoutVars>
          <dgm:chPref val="3"/>
        </dgm:presLayoutVars>
      </dgm:prSet>
      <dgm:spPr/>
    </dgm:pt>
    <dgm:pt modelId="{8D00E920-8082-4CDF-813A-A65E81322437}" type="pres">
      <dgm:prSet presAssocID="{32975405-CED1-48C5-9515-42CB95546FBA}" presName="rootConnector3" presStyleLbl="asst1" presStyleIdx="2" presStyleCnt="4"/>
      <dgm:spPr/>
    </dgm:pt>
    <dgm:pt modelId="{E4BF58EF-9B0D-4909-A38A-0E331D122F75}" type="pres">
      <dgm:prSet presAssocID="{32975405-CED1-48C5-9515-42CB95546FBA}" presName="hierChild6" presStyleCnt="0"/>
      <dgm:spPr/>
    </dgm:pt>
    <dgm:pt modelId="{7A35B8BA-7098-429C-BFE7-C69901C80084}" type="pres">
      <dgm:prSet presAssocID="{32975405-CED1-48C5-9515-42CB95546FBA}" presName="hierChild7" presStyleCnt="0"/>
      <dgm:spPr/>
    </dgm:pt>
    <dgm:pt modelId="{75469378-DB60-4489-BB87-D4A4786A7B56}" type="pres">
      <dgm:prSet presAssocID="{113DB4AC-108A-4D56-BEF7-4AA55F8CD644}" presName="Name111" presStyleLbl="parChTrans1D3" presStyleIdx="1" presStyleCnt="2"/>
      <dgm:spPr/>
    </dgm:pt>
    <dgm:pt modelId="{D6A23C49-9469-4BC1-80EA-599CB060091B}" type="pres">
      <dgm:prSet presAssocID="{9C43C14A-356A-4096-827A-6E9B47B6E7B1}" presName="hierRoot3" presStyleCnt="0">
        <dgm:presLayoutVars>
          <dgm:hierBranch val="init"/>
        </dgm:presLayoutVars>
      </dgm:prSet>
      <dgm:spPr/>
    </dgm:pt>
    <dgm:pt modelId="{4C2CF2F1-F6E7-498A-897A-23E11811DA78}" type="pres">
      <dgm:prSet presAssocID="{9C43C14A-356A-4096-827A-6E9B47B6E7B1}" presName="rootComposite3" presStyleCnt="0"/>
      <dgm:spPr/>
    </dgm:pt>
    <dgm:pt modelId="{A1701555-B275-4638-BD44-05FBB5E25710}" type="pres">
      <dgm:prSet presAssocID="{9C43C14A-356A-4096-827A-6E9B47B6E7B1}" presName="rootText3" presStyleLbl="asst1" presStyleIdx="3" presStyleCnt="4">
        <dgm:presLayoutVars>
          <dgm:chPref val="3"/>
        </dgm:presLayoutVars>
      </dgm:prSet>
      <dgm:spPr/>
    </dgm:pt>
    <dgm:pt modelId="{65DBCFEF-379F-4A57-8ED9-6DB53469F950}" type="pres">
      <dgm:prSet presAssocID="{9C43C14A-356A-4096-827A-6E9B47B6E7B1}" presName="rootConnector3" presStyleLbl="asst1" presStyleIdx="3" presStyleCnt="4"/>
      <dgm:spPr/>
    </dgm:pt>
    <dgm:pt modelId="{582DC0FA-245E-4117-B588-965B458EE706}" type="pres">
      <dgm:prSet presAssocID="{9C43C14A-356A-4096-827A-6E9B47B6E7B1}" presName="hierChild6" presStyleCnt="0"/>
      <dgm:spPr/>
    </dgm:pt>
    <dgm:pt modelId="{86C0B9BE-E09A-4EC9-8CF7-5C67AC660B3B}" type="pres">
      <dgm:prSet presAssocID="{9C43C14A-356A-4096-827A-6E9B47B6E7B1}" presName="hierChild7" presStyleCnt="0"/>
      <dgm:spPr/>
    </dgm:pt>
  </dgm:ptLst>
  <dgm:cxnLst>
    <dgm:cxn modelId="{1D73EF00-DA04-4055-95BD-6042765885C2}" type="presOf" srcId="{D339D539-6C53-4B01-9185-3CE6B73B5E18}" destId="{37AC6EF2-FF9F-4BB8-9249-99DC93D66F32}" srcOrd="0" destOrd="0" presId="urn:microsoft.com/office/officeart/2005/8/layout/orgChart1"/>
    <dgm:cxn modelId="{4A07F708-6BB6-4E51-95E6-6815FC04A033}" type="presOf" srcId="{9C43C14A-356A-4096-827A-6E9B47B6E7B1}" destId="{65DBCFEF-379F-4A57-8ED9-6DB53469F950}" srcOrd="1" destOrd="0" presId="urn:microsoft.com/office/officeart/2005/8/layout/orgChart1"/>
    <dgm:cxn modelId="{7C22691B-F45E-4C0A-8BEC-33012931C529}" type="presOf" srcId="{FFCA8041-90F0-4D27-B2C0-83BA5DB54F7A}" destId="{F7C412C4-7130-4D26-8E20-B3682E2DBB0F}" srcOrd="1" destOrd="0" presId="urn:microsoft.com/office/officeart/2005/8/layout/orgChart1"/>
    <dgm:cxn modelId="{F3E5581E-F6CC-4651-8C3B-4C09861D4D00}" srcId="{15C583DE-6D8F-48CC-BBB6-DAD9530CB3A8}" destId="{FFCA8041-90F0-4D27-B2C0-83BA5DB54F7A}" srcOrd="0" destOrd="0" parTransId="{01DF9708-5175-4F54-A103-786FAA09DDC6}" sibTransId="{DAB74A1F-A36C-450B-8DEC-399BB81A7498}"/>
    <dgm:cxn modelId="{815D5621-662C-4E0B-B5F6-9B478CD1BA48}" type="presOf" srcId="{32975405-CED1-48C5-9515-42CB95546FBA}" destId="{8D00E920-8082-4CDF-813A-A65E81322437}" srcOrd="1" destOrd="0" presId="urn:microsoft.com/office/officeart/2005/8/layout/orgChart1"/>
    <dgm:cxn modelId="{0627AF2F-BB80-4789-B021-EA6C0FA51903}" type="presOf" srcId="{5E0B68D5-A9FB-4022-BE7E-62302204999D}" destId="{06A32480-AFAA-468C-A3F1-B58937C4B8E4}" srcOrd="0" destOrd="0" presId="urn:microsoft.com/office/officeart/2005/8/layout/orgChart1"/>
    <dgm:cxn modelId="{F5CEE65C-BCD5-4BF9-9F74-1904C8ACDFA4}" type="presOf" srcId="{9C43C14A-356A-4096-827A-6E9B47B6E7B1}" destId="{A1701555-B275-4638-BD44-05FBB5E25710}" srcOrd="0" destOrd="0" presId="urn:microsoft.com/office/officeart/2005/8/layout/orgChart1"/>
    <dgm:cxn modelId="{14EA0C69-4491-4A13-875A-AA6F6FA8F3ED}" srcId="{72B5A38F-8771-45FC-818B-5510DF20BED7}" destId="{15C583DE-6D8F-48CC-BBB6-DAD9530CB3A8}" srcOrd="0" destOrd="0" parTransId="{E2499B9C-C16B-42EA-8225-58348AE2CD64}" sibTransId="{0998BD88-3AC7-4305-AFBE-5FC586E4F5A4}"/>
    <dgm:cxn modelId="{72D63458-8543-497B-87B5-BECE77E5E3CC}" srcId="{5E0B68D5-A9FB-4022-BE7E-62302204999D}" destId="{9C43C14A-356A-4096-827A-6E9B47B6E7B1}" srcOrd="1" destOrd="0" parTransId="{113DB4AC-108A-4D56-BEF7-4AA55F8CD644}" sibTransId="{8ED25FC6-6A7B-4C02-86D0-A38015DEDEA7}"/>
    <dgm:cxn modelId="{1B57197C-8B0A-4FED-96B1-FEB85AEC6EC1}" type="presOf" srcId="{FFCA8041-90F0-4D27-B2C0-83BA5DB54F7A}" destId="{ADC24E0B-DAE2-48AF-B8E6-33B14D43421C}" srcOrd="0" destOrd="0" presId="urn:microsoft.com/office/officeart/2005/8/layout/orgChart1"/>
    <dgm:cxn modelId="{B462B790-C364-41A3-B309-389C71D34895}" srcId="{15C583DE-6D8F-48CC-BBB6-DAD9530CB3A8}" destId="{5E0B68D5-A9FB-4022-BE7E-62302204999D}" srcOrd="1" destOrd="0" parTransId="{86C8259F-7B72-4C78-A346-A81344C65A8A}" sibTransId="{17B82696-9394-42E1-89C1-B2E6AAC5C648}"/>
    <dgm:cxn modelId="{E3E05C91-8434-4780-8322-EEA71AE242B7}" type="presOf" srcId="{32975405-CED1-48C5-9515-42CB95546FBA}" destId="{273145B0-E67F-466C-A17F-B58B95A1E0E1}" srcOrd="0" destOrd="0" presId="urn:microsoft.com/office/officeart/2005/8/layout/orgChart1"/>
    <dgm:cxn modelId="{B3E54B99-88A6-404A-B5B1-7BCE4B6230CA}" type="presOf" srcId="{15C583DE-6D8F-48CC-BBB6-DAD9530CB3A8}" destId="{3460C844-69A7-4237-9496-B30BBDBE83CC}" srcOrd="1" destOrd="0" presId="urn:microsoft.com/office/officeart/2005/8/layout/orgChart1"/>
    <dgm:cxn modelId="{BEF7ADA9-890D-41C1-BF2E-7D294662A255}" type="presOf" srcId="{113DB4AC-108A-4D56-BEF7-4AA55F8CD644}" destId="{75469378-DB60-4489-BB87-D4A4786A7B56}" srcOrd="0" destOrd="0" presId="urn:microsoft.com/office/officeart/2005/8/layout/orgChart1"/>
    <dgm:cxn modelId="{7C8197B5-5438-4F13-9A77-2B2FFCDF3C19}" srcId="{5E0B68D5-A9FB-4022-BE7E-62302204999D}" destId="{32975405-CED1-48C5-9515-42CB95546FBA}" srcOrd="0" destOrd="0" parTransId="{D339D539-6C53-4B01-9185-3CE6B73B5E18}" sibTransId="{7ECBFDC6-FA23-44DE-BB78-4F83013D8518}"/>
    <dgm:cxn modelId="{93414CC9-21AC-4B69-97E6-955B905A9469}" type="presOf" srcId="{01DF9708-5175-4F54-A103-786FAA09DDC6}" destId="{21259C61-4F31-43FA-9663-F8ED1B5CFC88}" srcOrd="0" destOrd="0" presId="urn:microsoft.com/office/officeart/2005/8/layout/orgChart1"/>
    <dgm:cxn modelId="{54AEECE1-E00A-45A6-AC6D-D325DD67C489}" type="presOf" srcId="{72B5A38F-8771-45FC-818B-5510DF20BED7}" destId="{AC91E120-6389-4B23-A690-0DB2FBF41653}" srcOrd="0" destOrd="0" presId="urn:microsoft.com/office/officeart/2005/8/layout/orgChart1"/>
    <dgm:cxn modelId="{F98228EE-9EB9-4C9B-AB53-111A70DCC595}" type="presOf" srcId="{5E0B68D5-A9FB-4022-BE7E-62302204999D}" destId="{D328F068-EA30-453F-91E3-C3F2C6E6D58A}" srcOrd="1" destOrd="0" presId="urn:microsoft.com/office/officeart/2005/8/layout/orgChart1"/>
    <dgm:cxn modelId="{6D236AF5-D63F-4846-8A06-38D023FA100F}" type="presOf" srcId="{15C583DE-6D8F-48CC-BBB6-DAD9530CB3A8}" destId="{EC3ED6A6-089E-47C0-96C7-A183A0EEB6A8}" srcOrd="0" destOrd="0" presId="urn:microsoft.com/office/officeart/2005/8/layout/orgChart1"/>
    <dgm:cxn modelId="{207FD4FF-84FF-47A6-9619-AC9837FB250A}" type="presOf" srcId="{86C8259F-7B72-4C78-A346-A81344C65A8A}" destId="{D709ECAB-E28C-4503-96B6-37AE8CC64C05}" srcOrd="0" destOrd="0" presId="urn:microsoft.com/office/officeart/2005/8/layout/orgChart1"/>
    <dgm:cxn modelId="{44209294-D4F6-430A-A209-FC68892A7147}" type="presParOf" srcId="{AC91E120-6389-4B23-A690-0DB2FBF41653}" destId="{3EDFDA61-420D-4485-876C-2ED59997222E}" srcOrd="0" destOrd="0" presId="urn:microsoft.com/office/officeart/2005/8/layout/orgChart1"/>
    <dgm:cxn modelId="{18B58B23-061A-4851-99A0-FDC42E5D25AF}" type="presParOf" srcId="{3EDFDA61-420D-4485-876C-2ED59997222E}" destId="{6D1BAEB9-89E4-48B9-AA3E-AF1D6ED528B1}" srcOrd="0" destOrd="0" presId="urn:microsoft.com/office/officeart/2005/8/layout/orgChart1"/>
    <dgm:cxn modelId="{D90E8613-6DDA-4069-A388-249BB1D50B09}" type="presParOf" srcId="{6D1BAEB9-89E4-48B9-AA3E-AF1D6ED528B1}" destId="{EC3ED6A6-089E-47C0-96C7-A183A0EEB6A8}" srcOrd="0" destOrd="0" presId="urn:microsoft.com/office/officeart/2005/8/layout/orgChart1"/>
    <dgm:cxn modelId="{02FCFD55-D8B9-474F-B6FB-9695874DD900}" type="presParOf" srcId="{6D1BAEB9-89E4-48B9-AA3E-AF1D6ED528B1}" destId="{3460C844-69A7-4237-9496-B30BBDBE83CC}" srcOrd="1" destOrd="0" presId="urn:microsoft.com/office/officeart/2005/8/layout/orgChart1"/>
    <dgm:cxn modelId="{BC5B5A88-1A7F-49B9-95B4-5042D011B9D8}" type="presParOf" srcId="{3EDFDA61-420D-4485-876C-2ED59997222E}" destId="{22B26929-8472-4041-8A37-20400BAB408D}" srcOrd="1" destOrd="0" presId="urn:microsoft.com/office/officeart/2005/8/layout/orgChart1"/>
    <dgm:cxn modelId="{AC289518-80F9-4BEF-BB90-A667B32E79AE}" type="presParOf" srcId="{3EDFDA61-420D-4485-876C-2ED59997222E}" destId="{DB723677-68B3-4D57-8B15-1350C5F914AC}" srcOrd="2" destOrd="0" presId="urn:microsoft.com/office/officeart/2005/8/layout/orgChart1"/>
    <dgm:cxn modelId="{10393067-A73C-42F5-A9A5-0DDF9D4EC859}" type="presParOf" srcId="{DB723677-68B3-4D57-8B15-1350C5F914AC}" destId="{21259C61-4F31-43FA-9663-F8ED1B5CFC88}" srcOrd="0" destOrd="0" presId="urn:microsoft.com/office/officeart/2005/8/layout/orgChart1"/>
    <dgm:cxn modelId="{1A9A368B-7949-4E49-BE25-85DCE83A542D}" type="presParOf" srcId="{DB723677-68B3-4D57-8B15-1350C5F914AC}" destId="{0D3CDB0F-3CC7-4480-A2FE-7E0099138965}" srcOrd="1" destOrd="0" presId="urn:microsoft.com/office/officeart/2005/8/layout/orgChart1"/>
    <dgm:cxn modelId="{6195A51C-AB5D-4BCB-9373-21AAE267E49A}" type="presParOf" srcId="{0D3CDB0F-3CC7-4480-A2FE-7E0099138965}" destId="{87884F63-E8A5-44FD-BDCE-7DB43AC127BC}" srcOrd="0" destOrd="0" presId="urn:microsoft.com/office/officeart/2005/8/layout/orgChart1"/>
    <dgm:cxn modelId="{6F247198-603C-40A4-8524-FE7B826AC369}" type="presParOf" srcId="{87884F63-E8A5-44FD-BDCE-7DB43AC127BC}" destId="{ADC24E0B-DAE2-48AF-B8E6-33B14D43421C}" srcOrd="0" destOrd="0" presId="urn:microsoft.com/office/officeart/2005/8/layout/orgChart1"/>
    <dgm:cxn modelId="{5E1423B0-B795-407B-A32D-9C44E590E0E3}" type="presParOf" srcId="{87884F63-E8A5-44FD-BDCE-7DB43AC127BC}" destId="{F7C412C4-7130-4D26-8E20-B3682E2DBB0F}" srcOrd="1" destOrd="0" presId="urn:microsoft.com/office/officeart/2005/8/layout/orgChart1"/>
    <dgm:cxn modelId="{0221EE31-3459-4AC7-885F-28D5E75EE278}" type="presParOf" srcId="{0D3CDB0F-3CC7-4480-A2FE-7E0099138965}" destId="{AFF14D78-1BE3-4B93-8304-D3E9FB23FE3B}" srcOrd="1" destOrd="0" presId="urn:microsoft.com/office/officeart/2005/8/layout/orgChart1"/>
    <dgm:cxn modelId="{AD1AB2B0-120D-4F2B-8086-C710D9C865CF}" type="presParOf" srcId="{0D3CDB0F-3CC7-4480-A2FE-7E0099138965}" destId="{F2F36A87-362D-4810-838F-4BCDA47410BF}" srcOrd="2" destOrd="0" presId="urn:microsoft.com/office/officeart/2005/8/layout/orgChart1"/>
    <dgm:cxn modelId="{F0506F80-FBA7-456F-ADDA-95DCBBA8DCAC}" type="presParOf" srcId="{DB723677-68B3-4D57-8B15-1350C5F914AC}" destId="{D709ECAB-E28C-4503-96B6-37AE8CC64C05}" srcOrd="2" destOrd="0" presId="urn:microsoft.com/office/officeart/2005/8/layout/orgChart1"/>
    <dgm:cxn modelId="{1820F85F-2BA2-4E27-A1D5-01A12814C739}" type="presParOf" srcId="{DB723677-68B3-4D57-8B15-1350C5F914AC}" destId="{F5F55F37-5CC3-4F5C-BCE4-A27902663581}" srcOrd="3" destOrd="0" presId="urn:microsoft.com/office/officeart/2005/8/layout/orgChart1"/>
    <dgm:cxn modelId="{FF463F8C-D65C-4A15-99C9-F00636E2E5E2}" type="presParOf" srcId="{F5F55F37-5CC3-4F5C-BCE4-A27902663581}" destId="{F3623A67-76E5-4839-99A9-6B6B21F38581}" srcOrd="0" destOrd="0" presId="urn:microsoft.com/office/officeart/2005/8/layout/orgChart1"/>
    <dgm:cxn modelId="{4C9DA22C-AF8A-4D1B-BDFD-EE3080D2DC8E}" type="presParOf" srcId="{F3623A67-76E5-4839-99A9-6B6B21F38581}" destId="{06A32480-AFAA-468C-A3F1-B58937C4B8E4}" srcOrd="0" destOrd="0" presId="urn:microsoft.com/office/officeart/2005/8/layout/orgChart1"/>
    <dgm:cxn modelId="{C096B5CE-439C-4C73-87C4-92F9229BDBAD}" type="presParOf" srcId="{F3623A67-76E5-4839-99A9-6B6B21F38581}" destId="{D328F068-EA30-453F-91E3-C3F2C6E6D58A}" srcOrd="1" destOrd="0" presId="urn:microsoft.com/office/officeart/2005/8/layout/orgChart1"/>
    <dgm:cxn modelId="{9C5649FE-9A9A-4FFF-93A0-B69CE521634D}" type="presParOf" srcId="{F5F55F37-5CC3-4F5C-BCE4-A27902663581}" destId="{653E2CF7-FA56-4DED-876E-013626D96722}" srcOrd="1" destOrd="0" presId="urn:microsoft.com/office/officeart/2005/8/layout/orgChart1"/>
    <dgm:cxn modelId="{C892B0B8-1517-40BB-A3F4-50696F40C2B4}" type="presParOf" srcId="{F5F55F37-5CC3-4F5C-BCE4-A27902663581}" destId="{EE8960F7-8950-4D05-9ECE-31861DB69C27}" srcOrd="2" destOrd="0" presId="urn:microsoft.com/office/officeart/2005/8/layout/orgChart1"/>
    <dgm:cxn modelId="{6D3089F2-4CCC-4EC8-9B3D-E47305D0B3E6}" type="presParOf" srcId="{EE8960F7-8950-4D05-9ECE-31861DB69C27}" destId="{37AC6EF2-FF9F-4BB8-9249-99DC93D66F32}" srcOrd="0" destOrd="0" presId="urn:microsoft.com/office/officeart/2005/8/layout/orgChart1"/>
    <dgm:cxn modelId="{D3FB696F-3DAC-4CC7-8D31-470AE1A97E98}" type="presParOf" srcId="{EE8960F7-8950-4D05-9ECE-31861DB69C27}" destId="{E03083CD-876E-45AA-9038-C887CBF5330A}" srcOrd="1" destOrd="0" presId="urn:microsoft.com/office/officeart/2005/8/layout/orgChart1"/>
    <dgm:cxn modelId="{0BDCFAEB-0BED-4BD6-912F-BBF168DB7400}" type="presParOf" srcId="{E03083CD-876E-45AA-9038-C887CBF5330A}" destId="{E0E47B59-9EC9-4D42-9EEB-1559FA22A01A}" srcOrd="0" destOrd="0" presId="urn:microsoft.com/office/officeart/2005/8/layout/orgChart1"/>
    <dgm:cxn modelId="{6C73596D-1B01-4D25-859E-3EF3D3A36290}" type="presParOf" srcId="{E0E47B59-9EC9-4D42-9EEB-1559FA22A01A}" destId="{273145B0-E67F-466C-A17F-B58B95A1E0E1}" srcOrd="0" destOrd="0" presId="urn:microsoft.com/office/officeart/2005/8/layout/orgChart1"/>
    <dgm:cxn modelId="{CB586B9D-2076-45F1-AD84-630B79B62816}" type="presParOf" srcId="{E0E47B59-9EC9-4D42-9EEB-1559FA22A01A}" destId="{8D00E920-8082-4CDF-813A-A65E81322437}" srcOrd="1" destOrd="0" presId="urn:microsoft.com/office/officeart/2005/8/layout/orgChart1"/>
    <dgm:cxn modelId="{05830596-19A3-423E-BC23-EACC8FAEFBAA}" type="presParOf" srcId="{E03083CD-876E-45AA-9038-C887CBF5330A}" destId="{E4BF58EF-9B0D-4909-A38A-0E331D122F75}" srcOrd="1" destOrd="0" presId="urn:microsoft.com/office/officeart/2005/8/layout/orgChart1"/>
    <dgm:cxn modelId="{DF2E7FFE-B2C7-4876-9535-2455C5B0B5D5}" type="presParOf" srcId="{E03083CD-876E-45AA-9038-C887CBF5330A}" destId="{7A35B8BA-7098-429C-BFE7-C69901C80084}" srcOrd="2" destOrd="0" presId="urn:microsoft.com/office/officeart/2005/8/layout/orgChart1"/>
    <dgm:cxn modelId="{0E87823E-1E8F-4C41-AECA-F890051C19BE}" type="presParOf" srcId="{EE8960F7-8950-4D05-9ECE-31861DB69C27}" destId="{75469378-DB60-4489-BB87-D4A4786A7B56}" srcOrd="2" destOrd="0" presId="urn:microsoft.com/office/officeart/2005/8/layout/orgChart1"/>
    <dgm:cxn modelId="{12839C6C-53F0-4F7D-9BBC-4BE0D5C0F9A9}" type="presParOf" srcId="{EE8960F7-8950-4D05-9ECE-31861DB69C27}" destId="{D6A23C49-9469-4BC1-80EA-599CB060091B}" srcOrd="3" destOrd="0" presId="urn:microsoft.com/office/officeart/2005/8/layout/orgChart1"/>
    <dgm:cxn modelId="{63E14678-0E86-4DD8-8B51-0343E90A5150}" type="presParOf" srcId="{D6A23C49-9469-4BC1-80EA-599CB060091B}" destId="{4C2CF2F1-F6E7-498A-897A-23E11811DA78}" srcOrd="0" destOrd="0" presId="urn:microsoft.com/office/officeart/2005/8/layout/orgChart1"/>
    <dgm:cxn modelId="{FDD06E93-F177-4019-A2F2-0310551EB5A8}" type="presParOf" srcId="{4C2CF2F1-F6E7-498A-897A-23E11811DA78}" destId="{A1701555-B275-4638-BD44-05FBB5E25710}" srcOrd="0" destOrd="0" presId="urn:microsoft.com/office/officeart/2005/8/layout/orgChart1"/>
    <dgm:cxn modelId="{DA623EFD-0501-478C-9AA4-5DFC2A053A41}" type="presParOf" srcId="{4C2CF2F1-F6E7-498A-897A-23E11811DA78}" destId="{65DBCFEF-379F-4A57-8ED9-6DB53469F950}" srcOrd="1" destOrd="0" presId="urn:microsoft.com/office/officeart/2005/8/layout/orgChart1"/>
    <dgm:cxn modelId="{6F1CFB70-6559-445C-9067-1688604D7734}" type="presParOf" srcId="{D6A23C49-9469-4BC1-80EA-599CB060091B}" destId="{582DC0FA-245E-4117-B588-965B458EE706}" srcOrd="1" destOrd="0" presId="urn:microsoft.com/office/officeart/2005/8/layout/orgChart1"/>
    <dgm:cxn modelId="{001FA5B2-6E24-4EA2-9E87-3C892BDAD7EA}" type="presParOf" srcId="{D6A23C49-9469-4BC1-80EA-599CB060091B}" destId="{86C0B9BE-E09A-4EC9-8CF7-5C67AC660B3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469378-DB60-4489-BB87-D4A4786A7B56}">
      <dsp:nvSpPr>
        <dsp:cNvPr id="0" name=""/>
        <dsp:cNvSpPr/>
      </dsp:nvSpPr>
      <dsp:spPr>
        <a:xfrm>
          <a:off x="5216557" y="2843595"/>
          <a:ext cx="236580" cy="10364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36448"/>
              </a:lnTo>
              <a:lnTo>
                <a:pt x="236580" y="1036448"/>
              </a:lnTo>
            </a:path>
          </a:pathLst>
        </a:custGeom>
        <a:noFill/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AC6EF2-FF9F-4BB8-9249-99DC93D66F32}">
      <dsp:nvSpPr>
        <dsp:cNvPr id="0" name=""/>
        <dsp:cNvSpPr/>
      </dsp:nvSpPr>
      <dsp:spPr>
        <a:xfrm>
          <a:off x="4979976" y="2843595"/>
          <a:ext cx="236580" cy="1036448"/>
        </a:xfrm>
        <a:custGeom>
          <a:avLst/>
          <a:gdLst/>
          <a:ahLst/>
          <a:cxnLst/>
          <a:rect l="0" t="0" r="0" b="0"/>
          <a:pathLst>
            <a:path>
              <a:moveTo>
                <a:pt x="236580" y="0"/>
              </a:moveTo>
              <a:lnTo>
                <a:pt x="236580" y="1036448"/>
              </a:lnTo>
              <a:lnTo>
                <a:pt x="0" y="1036448"/>
              </a:lnTo>
            </a:path>
          </a:pathLst>
        </a:custGeom>
        <a:noFill/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09ECAB-E28C-4503-96B6-37AE8CC64C05}">
      <dsp:nvSpPr>
        <dsp:cNvPr id="0" name=""/>
        <dsp:cNvSpPr/>
      </dsp:nvSpPr>
      <dsp:spPr>
        <a:xfrm>
          <a:off x="2490246" y="1243859"/>
          <a:ext cx="1599735" cy="10364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36448"/>
              </a:lnTo>
              <a:lnTo>
                <a:pt x="1599735" y="1036448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259C61-4F31-43FA-9663-F8ED1B5CFC88}">
      <dsp:nvSpPr>
        <dsp:cNvPr id="0" name=""/>
        <dsp:cNvSpPr/>
      </dsp:nvSpPr>
      <dsp:spPr>
        <a:xfrm>
          <a:off x="2253666" y="1243859"/>
          <a:ext cx="236580" cy="1036448"/>
        </a:xfrm>
        <a:custGeom>
          <a:avLst/>
          <a:gdLst/>
          <a:ahLst/>
          <a:cxnLst/>
          <a:rect l="0" t="0" r="0" b="0"/>
          <a:pathLst>
            <a:path>
              <a:moveTo>
                <a:pt x="236580" y="0"/>
              </a:moveTo>
              <a:lnTo>
                <a:pt x="236580" y="1036448"/>
              </a:lnTo>
              <a:lnTo>
                <a:pt x="0" y="1036448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3ED6A6-089E-47C0-96C7-A183A0EEB6A8}">
      <dsp:nvSpPr>
        <dsp:cNvPr id="0" name=""/>
        <dsp:cNvSpPr/>
      </dsp:nvSpPr>
      <dsp:spPr>
        <a:xfrm>
          <a:off x="1363672" y="117285"/>
          <a:ext cx="2253148" cy="112657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500" kern="1200" dirty="0"/>
            <a:t>terroryzm</a:t>
          </a:r>
        </a:p>
      </dsp:txBody>
      <dsp:txXfrm>
        <a:off x="1363672" y="117285"/>
        <a:ext cx="2253148" cy="1126574"/>
      </dsp:txXfrm>
    </dsp:sp>
    <dsp:sp modelId="{ADC24E0B-DAE2-48AF-B8E6-33B14D43421C}">
      <dsp:nvSpPr>
        <dsp:cNvPr id="0" name=""/>
        <dsp:cNvSpPr/>
      </dsp:nvSpPr>
      <dsp:spPr>
        <a:xfrm>
          <a:off x="517" y="1717020"/>
          <a:ext cx="2253148" cy="112657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500" kern="1200" dirty="0"/>
            <a:t>„zwykły”</a:t>
          </a:r>
        </a:p>
      </dsp:txBody>
      <dsp:txXfrm>
        <a:off x="517" y="1717020"/>
        <a:ext cx="2253148" cy="1126574"/>
      </dsp:txXfrm>
    </dsp:sp>
    <dsp:sp modelId="{06A32480-AFAA-468C-A3F1-B58937C4B8E4}">
      <dsp:nvSpPr>
        <dsp:cNvPr id="0" name=""/>
        <dsp:cNvSpPr/>
      </dsp:nvSpPr>
      <dsp:spPr>
        <a:xfrm>
          <a:off x="4089982" y="1717020"/>
          <a:ext cx="2253148" cy="112657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500" kern="1200" dirty="0"/>
            <a:t>państwowy</a:t>
          </a:r>
        </a:p>
      </dsp:txBody>
      <dsp:txXfrm>
        <a:off x="4089982" y="1717020"/>
        <a:ext cx="2253148" cy="1126574"/>
      </dsp:txXfrm>
    </dsp:sp>
    <dsp:sp modelId="{273145B0-E67F-466C-A17F-B58B95A1E0E1}">
      <dsp:nvSpPr>
        <dsp:cNvPr id="0" name=""/>
        <dsp:cNvSpPr/>
      </dsp:nvSpPr>
      <dsp:spPr>
        <a:xfrm>
          <a:off x="2726827" y="3316756"/>
          <a:ext cx="2253148" cy="112657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500" kern="1200" dirty="0"/>
            <a:t>wewnętrzny</a:t>
          </a:r>
        </a:p>
      </dsp:txBody>
      <dsp:txXfrm>
        <a:off x="2726827" y="3316756"/>
        <a:ext cx="2253148" cy="1126574"/>
      </dsp:txXfrm>
    </dsp:sp>
    <dsp:sp modelId="{A1701555-B275-4638-BD44-05FBB5E25710}">
      <dsp:nvSpPr>
        <dsp:cNvPr id="0" name=""/>
        <dsp:cNvSpPr/>
      </dsp:nvSpPr>
      <dsp:spPr>
        <a:xfrm>
          <a:off x="5453137" y="3316756"/>
          <a:ext cx="2253148" cy="112657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500" kern="1200" dirty="0"/>
            <a:t>międzynarodowy</a:t>
          </a:r>
        </a:p>
      </dsp:txBody>
      <dsp:txXfrm>
        <a:off x="5453137" y="3316756"/>
        <a:ext cx="2253148" cy="11265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4FBEA34-F6D4-4769-98CD-0018DC009E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CFBEE941-11B4-46F2-9088-93E34B6CDB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3E7E304-9C79-4429-BFB7-F8F5FF9D5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6EF46-EBC7-4E0A-92E9-6E9F470B6163}" type="datetimeFigureOut">
              <a:rPr lang="pl-PL" smtClean="0"/>
              <a:t>25.10.2018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F734F18-99ED-4362-ABCA-B463F3CBA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6D983B1-C214-4E71-97DD-22BF13169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98063-D934-4E5D-9921-5D2DE01E3B0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126761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4D8248C-65F5-41FC-B411-B63C9E753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6C7E8867-4FB9-48D0-B445-027E0D017B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F81ECFB-C50A-48E9-829B-90C2047FC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6EF46-EBC7-4E0A-92E9-6E9F470B6163}" type="datetimeFigureOut">
              <a:rPr lang="pl-PL" smtClean="0"/>
              <a:t>25.10.2018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9EB47D6-E34A-42A2-98D0-C748C485A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7FEC81A-AA57-4B4E-8749-EC480FEA0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98063-D934-4E5D-9921-5D2DE01E3B0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590120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DACFFF84-FAFD-4624-99DD-1E7EF54607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AE6EBE33-24F7-4EA6-B1F0-485D2F5B78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ED037FE-7E24-4B48-AFB6-53843475E5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6EF46-EBC7-4E0A-92E9-6E9F470B6163}" type="datetimeFigureOut">
              <a:rPr lang="pl-PL" smtClean="0"/>
              <a:t>25.10.2018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DB67815-AEBE-45A3-908F-BBD6C0D1F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935976B-8209-4125-804B-135A5AFBE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98063-D934-4E5D-9921-5D2DE01E3B0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898632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35B1755-08C7-472B-9158-E16CE3E5C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766D787-FA1A-44B1-8CB0-C05D657EBC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8C99FC8-C583-4AF8-BDD6-EE24ABC67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6EF46-EBC7-4E0A-92E9-6E9F470B6163}" type="datetimeFigureOut">
              <a:rPr lang="pl-PL" smtClean="0"/>
              <a:t>25.10.2018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EE5C3F3-54FE-499D-91F8-A7D37CE8B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030D810-81CA-4919-BB23-D5E086422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98063-D934-4E5D-9921-5D2DE01E3B0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862104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1B091B6-6BDC-4D11-9DC9-1ECF446D4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7A9830E2-446E-4DD4-983E-79667600F0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6FEA2F5-E662-4AF4-9406-21FEDF0203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6EF46-EBC7-4E0A-92E9-6E9F470B6163}" type="datetimeFigureOut">
              <a:rPr lang="pl-PL" smtClean="0"/>
              <a:t>25.10.2018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8A12DD4-C6F0-439D-90E7-182A9F184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80F92E9-A9CB-4CB8-804B-3831503EC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98063-D934-4E5D-9921-5D2DE01E3B0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046631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AE7A252-FBCF-4F60-A6E0-FCFD5F0F1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B49C747-DAA3-4F5C-B9C7-45D3EE3DB6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88AF25E2-5069-4820-B710-70E211E2DA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3DD94580-9F08-4351-96C3-391A5037EA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6EF46-EBC7-4E0A-92E9-6E9F470B6163}" type="datetimeFigureOut">
              <a:rPr lang="pl-PL" smtClean="0"/>
              <a:t>25.10.2018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7BDB39D2-5EAD-4FA3-AD91-F8DA13D87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F2DC2460-715D-4BEA-B9FB-0F1265878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98063-D934-4E5D-9921-5D2DE01E3B0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075420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06F369D-C80A-48EC-8A0E-C2613B0D6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E01DCF2-BD4B-4AE2-A6EE-457DE19344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0517E02A-1A31-4C00-A2AB-7FD0051C62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223106E0-416B-47A5-B51E-03B5D12C73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53380EC7-3DE3-40A5-B046-A2C59DAFE1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A0A571DF-3AD0-4D07-A5A3-F3A53213B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6EF46-EBC7-4E0A-92E9-6E9F470B6163}" type="datetimeFigureOut">
              <a:rPr lang="pl-PL" smtClean="0"/>
              <a:t>25.10.2018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13697A13-1201-4C69-8B27-A38A984C8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73C2BCA0-33ED-458D-A0B5-064FC0510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98063-D934-4E5D-9921-5D2DE01E3B0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643557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17D09A0-5DF9-4069-9CE0-4CCD5DC35F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B02254F5-FD64-475E-8AD0-1F119F754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6EF46-EBC7-4E0A-92E9-6E9F470B6163}" type="datetimeFigureOut">
              <a:rPr lang="pl-PL" smtClean="0"/>
              <a:t>25.10.2018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1ECDB19E-00BB-4E8E-BB2C-4FAB1B2BFC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BB69BA33-03E1-4EB9-9C98-61ECFC6B3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98063-D934-4E5D-9921-5D2DE01E3B0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60110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09D8534F-90D6-41F4-B98A-128D0798A8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6EF46-EBC7-4E0A-92E9-6E9F470B6163}" type="datetimeFigureOut">
              <a:rPr lang="pl-PL" smtClean="0"/>
              <a:t>25.10.2018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8A10EBEE-F67D-4955-B31E-20110B865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66DA1732-4737-4432-9214-82D8E7D7D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98063-D934-4E5D-9921-5D2DE01E3B0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112290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3A4CC27-9F31-48AA-A8B8-71502E389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C294015-316E-42DB-9EC2-4C9F3FF153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A8570E98-1BAB-405D-81E3-B8B098839B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99E74B25-40E9-40E0-A757-896F05D840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6EF46-EBC7-4E0A-92E9-6E9F470B6163}" type="datetimeFigureOut">
              <a:rPr lang="pl-PL" smtClean="0"/>
              <a:t>25.10.2018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D2DD7543-4891-4CB3-8E4A-9EC420C73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3105A647-EFDC-47E8-B8FE-835E2ADC5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98063-D934-4E5D-9921-5D2DE01E3B0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106280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15054F3-4311-4379-B0E9-EBD5215EF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DA5E9B94-5B76-4699-9331-EB772071CF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FF4DC862-43ED-439B-ABAD-DB2AEC46D5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32C26155-0848-4B30-95B8-36D9F198B5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6EF46-EBC7-4E0A-92E9-6E9F470B6163}" type="datetimeFigureOut">
              <a:rPr lang="pl-PL" smtClean="0"/>
              <a:t>25.10.2018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6F4071AF-C983-4B39-863C-D0A2D28FE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A563B91A-F485-436C-888D-698D97FD9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98063-D934-4E5D-9921-5D2DE01E3B0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711137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90000">
              <a:schemeClr val="bg1"/>
            </a:gs>
            <a:gs pos="100000">
              <a:schemeClr val="bg1">
                <a:lumMod val="8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B224496F-2586-42AC-95D5-6573B0561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526C0A9-1457-4162-8B54-3A411BD09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D9B49C6-3520-44C1-B3FA-95D31FD7F2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F6EF46-EBC7-4E0A-92E9-6E9F470B6163}" type="datetimeFigureOut">
              <a:rPr lang="pl-PL" smtClean="0"/>
              <a:t>25.10.2018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FE15190-BD97-4E1B-83B7-F26C7D36F6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9D306D7-8CC4-4324-8A09-CA85A3C8A4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998063-D934-4E5D-9921-5D2DE01E3B0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61505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09947E3-2063-46E3-9E99-584F15346D6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Wstęp do nauki </a:t>
            </a:r>
            <a:br>
              <a:rPr lang="pl-PL" dirty="0"/>
            </a:br>
            <a:r>
              <a:rPr lang="pl-PL" dirty="0"/>
              <a:t>o państwie i polityce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7AFA2014-C532-4770-9874-91985D230B5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i="1" dirty="0"/>
              <a:t>ćwiczenia</a:t>
            </a:r>
          </a:p>
        </p:txBody>
      </p:sp>
    </p:spTree>
    <p:extLst>
      <p:ext uri="{BB962C8B-B14F-4D97-AF65-F5344CB8AC3E}">
        <p14:creationId xmlns:p14="http://schemas.microsoft.com/office/powerpoint/2010/main" val="9224591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BDBEC044-9DFA-4FC7-A8D4-7FD3519C84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062" y="842962"/>
            <a:ext cx="9667875" cy="517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8590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2794D0A-1271-47ED-A365-5FE94AA29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Problem zwalczania zagrożeń terrorystycznych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65685ED-ADDA-4119-8C6E-38A89145AF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/>
              <a:t>Konwencje i umowy międzynarodowe:</a:t>
            </a:r>
          </a:p>
          <a:p>
            <a:pPr lvl="1"/>
            <a:r>
              <a:rPr lang="pl-PL" i="1" dirty="0"/>
              <a:t>Konwencja o zwalczaniu bezprawnego zawładnięcia statkami powietrznymi </a:t>
            </a:r>
            <a:r>
              <a:rPr lang="pl-PL" dirty="0"/>
              <a:t>(Haga, 1970) </a:t>
            </a:r>
          </a:p>
          <a:p>
            <a:pPr lvl="1"/>
            <a:r>
              <a:rPr lang="pl-PL" i="1" dirty="0"/>
              <a:t>Konwencja o zwalczaniu bezprawnych czynów przeciwko bezpieczeństwu lotnictwa cywilnego </a:t>
            </a:r>
            <a:r>
              <a:rPr lang="pl-PL" dirty="0"/>
              <a:t>(Montreal, 1971)</a:t>
            </a:r>
          </a:p>
          <a:p>
            <a:pPr lvl="1"/>
            <a:r>
              <a:rPr lang="pl-PL" i="1" dirty="0"/>
              <a:t>Konwencja europejska o zwalczaniu terroryzmu </a:t>
            </a:r>
            <a:r>
              <a:rPr lang="pl-PL" dirty="0"/>
              <a:t>(Strasbourg, 1976)</a:t>
            </a:r>
          </a:p>
          <a:p>
            <a:pPr lvl="1"/>
            <a:r>
              <a:rPr lang="pl-PL" i="1" dirty="0"/>
              <a:t>Konwencja państw amerykańskich o zapobieganiu i karaniu aktów terrorystycznych </a:t>
            </a:r>
            <a:r>
              <a:rPr lang="pl-PL" dirty="0"/>
              <a:t>(Washington, 1977)</a:t>
            </a:r>
          </a:p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dirty="0"/>
          </a:p>
          <a:p>
            <a:pPr lvl="2"/>
            <a:endParaRPr lang="pl-PL" dirty="0"/>
          </a:p>
          <a:p>
            <a:pPr lvl="2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198361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833FF6E-21E8-4993-B577-B9692CBBF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Strategie walki z terroryzmem [Brunon </a:t>
            </a:r>
            <a:r>
              <a:rPr lang="pl-PL" dirty="0" err="1"/>
              <a:t>Hołyst</a:t>
            </a:r>
            <a:r>
              <a:rPr lang="pl-PL" dirty="0"/>
              <a:t>]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E016CEB-02FD-4708-AEC7-D0F934E483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kooperacja pozytywna</a:t>
            </a:r>
          </a:p>
          <a:p>
            <a:r>
              <a:rPr lang="pl-PL" dirty="0"/>
              <a:t>dezorganizacja przeciwnika</a:t>
            </a:r>
          </a:p>
          <a:p>
            <a:r>
              <a:rPr lang="pl-PL" dirty="0"/>
              <a:t>walka zbrojna z przeciwnikiem</a:t>
            </a:r>
          </a:p>
        </p:txBody>
      </p:sp>
      <p:pic>
        <p:nvPicPr>
          <p:cNvPr id="2050" name="Picture 2" descr="Znalezione obrazy dla zapytania brunon hoÅyst terroryzm">
            <a:extLst>
              <a:ext uri="{FF2B5EF4-FFF2-40B4-BE49-F238E27FC236}">
                <a16:creationId xmlns:a16="http://schemas.microsoft.com/office/drawing/2014/main" id="{B24ADF2A-540B-423E-B7A9-660ACB782C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84839">
            <a:off x="7165445" y="1781985"/>
            <a:ext cx="4249305" cy="4563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48399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B22C147-85F8-413C-9032-9DC5AF591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8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pl-PL" sz="4000" b="1" dirty="0"/>
              <a:t>II. Terroryzm międzynarodowy jako zagrożenie dla współczesnych państw</a:t>
            </a:r>
            <a:br>
              <a:rPr lang="pl-PL" dirty="0"/>
            </a:br>
            <a:r>
              <a:rPr lang="pl-PL" sz="2700" i="1" dirty="0"/>
              <a:t>(ćwiczenia 6.11.2018)</a:t>
            </a:r>
            <a:endParaRPr lang="pl-PL" i="1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862BB72-633F-44AB-8DB3-822E4C12AA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01661"/>
            <a:ext cx="10515600" cy="39753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1. Terroryzm jako zjawisko społeczno-polityczne </a:t>
            </a:r>
          </a:p>
          <a:p>
            <a:pPr marL="0" indent="0">
              <a:buNone/>
            </a:pPr>
            <a:r>
              <a:rPr lang="pl-PL" dirty="0"/>
              <a:t>2. Pojęcie terroryzmu międzynarodowego </a:t>
            </a:r>
          </a:p>
          <a:p>
            <a:pPr marL="0" indent="0">
              <a:buNone/>
            </a:pPr>
            <a:r>
              <a:rPr lang="pl-PL" dirty="0"/>
              <a:t>3. Źródła współczesnego terroryzmu</a:t>
            </a:r>
          </a:p>
          <a:p>
            <a:pPr marL="0" indent="0">
              <a:buNone/>
            </a:pPr>
            <a:r>
              <a:rPr lang="pl-PL" dirty="0"/>
              <a:t>4. Terroryzm państwowy wewnętrzny i międzynarodowy</a:t>
            </a:r>
          </a:p>
          <a:p>
            <a:pPr marL="0" indent="0">
              <a:buNone/>
            </a:pPr>
            <a:r>
              <a:rPr lang="pl-PL" dirty="0"/>
              <a:t>5. Współczesne zamachy i organizacje terrorystyczne </a:t>
            </a:r>
          </a:p>
          <a:p>
            <a:pPr marL="0" indent="0">
              <a:buNone/>
            </a:pPr>
            <a:r>
              <a:rPr lang="pl-PL" dirty="0"/>
              <a:t>6. Problem zwalczania zagrożeń terrorystycznych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652192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4888575-801B-4D67-A684-462DAF1542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75665"/>
            <a:ext cx="10515600" cy="1325563"/>
          </a:xfrm>
        </p:spPr>
        <p:txBody>
          <a:bodyPr/>
          <a:lstStyle/>
          <a:p>
            <a:pPr algn="ctr"/>
            <a:r>
              <a:rPr lang="pl-PL" dirty="0"/>
              <a:t>Czym jest terroryzm?</a:t>
            </a:r>
          </a:p>
        </p:txBody>
      </p:sp>
    </p:spTree>
    <p:extLst>
      <p:ext uri="{BB962C8B-B14F-4D97-AF65-F5344CB8AC3E}">
        <p14:creationId xmlns:p14="http://schemas.microsoft.com/office/powerpoint/2010/main" val="34219252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nalezione obrazy dla zapytania jÃ³zef piÅsudski">
            <a:extLst>
              <a:ext uri="{FF2B5EF4-FFF2-40B4-BE49-F238E27FC236}">
                <a16:creationId xmlns:a16="http://schemas.microsoft.com/office/drawing/2014/main" id="{5C3EBCF2-61F2-42B1-B1AC-B2029776AB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157162"/>
            <a:ext cx="4762500" cy="654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upload.wikimedia.org/wikipedia/commons/d/d4/RegulaminOB.jpg">
            <a:extLst>
              <a:ext uri="{FF2B5EF4-FFF2-40B4-BE49-F238E27FC236}">
                <a16:creationId xmlns:a16="http://schemas.microsoft.com/office/drawing/2014/main" id="{70140635-25B7-4194-AF73-F57D022CC5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1143" y="157161"/>
            <a:ext cx="4227639" cy="654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63537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6AC8E78-D010-4E9D-8E32-3DBED6793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Rodzaje terroryzmu: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30A16D03-8753-4513-A8B7-6CA0B02C91C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29177279"/>
              </p:ext>
            </p:extLst>
          </p:nvPr>
        </p:nvGraphicFramePr>
        <p:xfrm>
          <a:off x="2242598" y="1420426"/>
          <a:ext cx="7706804" cy="4560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826011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C3ED6A6-089E-47C0-96C7-A183A0EEB6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EC3ED6A6-089E-47C0-96C7-A183A0EEB6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1259C61-4F31-43FA-9663-F8ED1B5CFC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graphicEl>
                                              <a:dgm id="{21259C61-4F31-43FA-9663-F8ED1B5CFC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DC24E0B-DAE2-48AF-B8E6-33B14D4342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graphicEl>
                                              <a:dgm id="{ADC24E0B-DAE2-48AF-B8E6-33B14D4342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709ECAB-E28C-4503-96B6-37AE8CC64C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graphicEl>
                                              <a:dgm id="{D709ECAB-E28C-4503-96B6-37AE8CC64C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6A32480-AFAA-468C-A3F1-B58937C4B8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graphicEl>
                                              <a:dgm id="{06A32480-AFAA-468C-A3F1-B58937C4B8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7AC6EF2-FF9F-4BB8-9249-99DC93D66F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graphicEl>
                                              <a:dgm id="{37AC6EF2-FF9F-4BB8-9249-99DC93D66F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73145B0-E67F-466C-A17F-B58B95A1E0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graphicEl>
                                              <a:dgm id="{273145B0-E67F-466C-A17F-B58B95A1E0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5469378-DB60-4489-BB87-D4A4786A7B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graphicEl>
                                              <a:dgm id="{75469378-DB60-4489-BB87-D4A4786A7B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1701555-B275-4638-BD44-05FBB5E257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graphicEl>
                                              <a:dgm id="{A1701555-B275-4638-BD44-05FBB5E257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lvlAtOnc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mapa, tekst&#10;&#10;Opis wygenerowany przy wysokim poziomie pewności">
            <a:extLst>
              <a:ext uri="{FF2B5EF4-FFF2-40B4-BE49-F238E27FC236}">
                <a16:creationId xmlns:a16="http://schemas.microsoft.com/office/drawing/2014/main" id="{4F68AF65-52DF-4B4A-A645-3DEC7A8E44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50" y="0"/>
            <a:ext cx="9715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0400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tekst, mapa&#10;&#10;Opis wygenerowany przy bardzo wysokim poziomie pewności">
            <a:extLst>
              <a:ext uri="{FF2B5EF4-FFF2-40B4-BE49-F238E27FC236}">
                <a16:creationId xmlns:a16="http://schemas.microsoft.com/office/drawing/2014/main" id="{7BF73A95-4874-4502-94DD-48C4F1304E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50" y="0"/>
            <a:ext cx="9715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8311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Obraz zawierający mapa, tekst, zrzut ekranu&#10;&#10;Opis wygenerowany przy bardzo wysokim poziomie pewności">
            <a:extLst>
              <a:ext uri="{FF2B5EF4-FFF2-40B4-BE49-F238E27FC236}">
                <a16:creationId xmlns:a16="http://schemas.microsoft.com/office/drawing/2014/main" id="{BB40F554-BBA9-48AD-BCE4-E9D917855A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50" y="0"/>
            <a:ext cx="9715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3710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tekst, mapa&#10;&#10;Opis wygenerowany przy bardzo wysokim poziomie pewności">
            <a:extLst>
              <a:ext uri="{FF2B5EF4-FFF2-40B4-BE49-F238E27FC236}">
                <a16:creationId xmlns:a16="http://schemas.microsoft.com/office/drawing/2014/main" id="{D78DB770-DD06-4BE9-A759-9F77A39AF1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50" y="0"/>
            <a:ext cx="9715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8556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780</TotalTime>
  <Words>138</Words>
  <Application>Microsoft Office PowerPoint</Application>
  <PresentationFormat>Panoramiczny</PresentationFormat>
  <Paragraphs>29</Paragraphs>
  <Slides>12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Motyw pakietu Office</vt:lpstr>
      <vt:lpstr>Wstęp do nauki  o państwie i polityce</vt:lpstr>
      <vt:lpstr>II. Terroryzm międzynarodowy jako zagrożenie dla współczesnych państw (ćwiczenia 6.11.2018)</vt:lpstr>
      <vt:lpstr>Czym jest terroryzm?</vt:lpstr>
      <vt:lpstr>Prezentacja programu PowerPoint</vt:lpstr>
      <vt:lpstr>Rodzaje terroryzmu: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Problem zwalczania zagrożeń terrorystycznych</vt:lpstr>
      <vt:lpstr>Strategie walki z terroryzmem [Brunon Hołyst]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Wstęp do nauki  o państwie i polityce</dc:title>
  <dc:creator>Piotr Kozdrowicki</dc:creator>
  <cp:lastModifiedBy>Piotr Kozdrowicki</cp:lastModifiedBy>
  <cp:revision>37</cp:revision>
  <dcterms:created xsi:type="dcterms:W3CDTF">2018-10-03T16:23:05Z</dcterms:created>
  <dcterms:modified xsi:type="dcterms:W3CDTF">2018-10-25T17:08:33Z</dcterms:modified>
</cp:coreProperties>
</file>