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A92A-4A5B-43AD-AFFB-396E425EFF01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2EAC3-97A2-4B83-965A-9274EB9A9D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A92A-4A5B-43AD-AFFB-396E425EFF01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2EAC3-97A2-4B83-965A-9274EB9A9D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A92A-4A5B-43AD-AFFB-396E425EFF01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2EAC3-97A2-4B83-965A-9274EB9A9D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A92A-4A5B-43AD-AFFB-396E425EFF01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2EAC3-97A2-4B83-965A-9274EB9A9D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A92A-4A5B-43AD-AFFB-396E425EFF01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2EAC3-97A2-4B83-965A-9274EB9A9D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A92A-4A5B-43AD-AFFB-396E425EFF01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2EAC3-97A2-4B83-965A-9274EB9A9D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A92A-4A5B-43AD-AFFB-396E425EFF01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2EAC3-97A2-4B83-965A-9274EB9A9D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A92A-4A5B-43AD-AFFB-396E425EFF01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2EAC3-97A2-4B83-965A-9274EB9A9D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A92A-4A5B-43AD-AFFB-396E425EFF01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2EAC3-97A2-4B83-965A-9274EB9A9D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A92A-4A5B-43AD-AFFB-396E425EFF01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2EAC3-97A2-4B83-965A-9274EB9A9D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FA92A-4A5B-43AD-AFFB-396E425EFF01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2EAC3-97A2-4B83-965A-9274EB9A9D3B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6FA92A-4A5B-43AD-AFFB-396E425EFF01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F2EAC3-97A2-4B83-965A-9274EB9A9D3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wakonsumenta.uokik.gov.pl/" TargetMode="External"/><Relationship Id="rId2" Type="http://schemas.openxmlformats.org/officeDocument/2006/relationships/hyperlink" Target="https://uokik.gov.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nsumenci.org/kontakt,6.html" TargetMode="External"/><Relationship Id="rId2" Type="http://schemas.openxmlformats.org/officeDocument/2006/relationships/hyperlink" Target="http://www.federacja-konsumentow.org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onsument.gov.p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pol/cons/index_pl.htm" TargetMode="External"/><Relationship Id="rId2" Type="http://schemas.openxmlformats.org/officeDocument/2006/relationships/hyperlink" Target="http://ec.europa.eu/consumers/index_en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gate.ec.europa.eu/odr/main/index.cfm?event=main.home.show&amp;lng=P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.pl/prawo_dla_ciebie/konsumenci" TargetMode="External"/><Relationship Id="rId2" Type="http://schemas.openxmlformats.org/officeDocument/2006/relationships/hyperlink" Target="https://www.prawokonsumenckie.p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for.pl/prawo/konsument-i-umowy/" TargetMode="External"/><Relationship Id="rId4" Type="http://schemas.openxmlformats.org/officeDocument/2006/relationships/hyperlink" Target="http://serwisy.gazetaprawna.pl/poradnik-konsument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1285860"/>
            <a:ext cx="7994742" cy="2363146"/>
          </a:xfrm>
        </p:spPr>
        <p:txBody>
          <a:bodyPr>
            <a:noAutofit/>
          </a:bodyPr>
          <a:lstStyle/>
          <a:p>
            <a:pPr algn="ctr"/>
            <a:r>
              <a:rPr lang="pl-PL" sz="4400" dirty="0" smtClean="0">
                <a:latin typeface="Georgia" pitchFamily="18" charset="0"/>
              </a:rPr>
              <a:t>INTERNETOWE ŹRÓDŁA INFORMACJI O PRAWIE KONSUMENTÓW</a:t>
            </a:r>
            <a:endParaRPr lang="pl-PL" sz="4400" dirty="0">
              <a:latin typeface="Georg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72000" y="5715016"/>
            <a:ext cx="3914748" cy="414334"/>
          </a:xfrm>
        </p:spPr>
        <p:txBody>
          <a:bodyPr>
            <a:noAutofit/>
          </a:bodyPr>
          <a:lstStyle/>
          <a:p>
            <a:r>
              <a:rPr lang="pl-PL" sz="2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Georgia" pitchFamily="18" charset="0"/>
              </a:rPr>
              <a:t>Barbara Denisiuk</a:t>
            </a:r>
            <a:endParaRPr lang="pl-PL" sz="2400" b="1" i="1" dirty="0" smtClean="0">
              <a:solidFill>
                <a:schemeClr val="tx2">
                  <a:lumMod val="75000"/>
                  <a:lumOff val="2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>
                <a:latin typeface="Georgia" pitchFamily="18" charset="0"/>
              </a:rPr>
              <a:t>UOKiK</a:t>
            </a:r>
            <a:endParaRPr lang="pl-PL" sz="4800" dirty="0"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785794"/>
            <a:ext cx="8183880" cy="39325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3600" dirty="0" smtClean="0">
                <a:hlinkClick r:id="rId2"/>
              </a:rPr>
              <a:t>https://uokik.gov.pl</a:t>
            </a:r>
            <a:r>
              <a:rPr lang="pl-PL" sz="3600" dirty="0" smtClean="0">
                <a:hlinkClick r:id="rId2"/>
              </a:rPr>
              <a:t>/</a:t>
            </a:r>
            <a:endParaRPr lang="pl-PL" sz="3600" dirty="0" smtClean="0"/>
          </a:p>
          <a:p>
            <a:pPr>
              <a:lnSpc>
                <a:spcPct val="150000"/>
              </a:lnSpc>
            </a:pPr>
            <a:endParaRPr lang="pl-PL" sz="3600" dirty="0" smtClean="0"/>
          </a:p>
          <a:p>
            <a:pPr>
              <a:lnSpc>
                <a:spcPct val="150000"/>
              </a:lnSpc>
            </a:pPr>
            <a:r>
              <a:rPr lang="pl-PL" sz="3600" dirty="0" smtClean="0">
                <a:hlinkClick r:id="rId3"/>
              </a:rPr>
              <a:t>http://www.prawakonsumenta.uokik.gov.pl</a:t>
            </a:r>
            <a:r>
              <a:rPr lang="pl-PL" sz="3600" dirty="0" smtClean="0">
                <a:hlinkClick r:id="rId3"/>
              </a:rPr>
              <a:t>/</a:t>
            </a:r>
            <a:endParaRPr lang="pl-PL" sz="3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>
                <a:latin typeface="Georgia" pitchFamily="18" charset="0"/>
              </a:rPr>
              <a:t>POLECANE PRZEZ </a:t>
            </a:r>
            <a:r>
              <a:rPr lang="pl-PL" sz="4000" dirty="0" smtClean="0">
                <a:latin typeface="Georgia" pitchFamily="18" charset="0"/>
              </a:rPr>
              <a:t>UOKiK</a:t>
            </a:r>
            <a:endParaRPr lang="pl-PL" sz="4000" dirty="0"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Federacja Konsumentów </a:t>
            </a:r>
            <a:r>
              <a:rPr lang="pl-PL" dirty="0" smtClean="0">
                <a:hlinkClick r:id="rId2"/>
              </a:rPr>
              <a:t>–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>
                <a:hlinkClick r:id="rId2"/>
              </a:rPr>
              <a:t>www.federacja-konsumentow.org.pl</a:t>
            </a: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Stowarzyszenie Konsumentów Polskich - </a:t>
            </a:r>
            <a:r>
              <a:rPr lang="pl-PL" dirty="0" err="1" smtClean="0">
                <a:hlinkClick r:id="rId3"/>
              </a:rPr>
              <a:t>www.konsumenci.org</a:t>
            </a: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Europejskie Centrum </a:t>
            </a:r>
            <a:r>
              <a:rPr lang="pl-PL" dirty="0" err="1" smtClean="0"/>
              <a:t>Konsumeckie</a:t>
            </a:r>
            <a:r>
              <a:rPr lang="pl-PL" dirty="0" smtClean="0"/>
              <a:t> - </a:t>
            </a:r>
            <a:r>
              <a:rPr lang="pl-PL" dirty="0" err="1" smtClean="0">
                <a:hlinkClick r:id="rId4"/>
              </a:rPr>
              <a:t>www.konsument.gov.pl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>
                <a:latin typeface="Georgia" pitchFamily="18" charset="0"/>
              </a:rPr>
              <a:t>KOMISJA EUROPEJSKA</a:t>
            </a:r>
            <a:endParaRPr lang="pl-PL" sz="4000" dirty="0"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hlinkClick r:id="rId2"/>
              </a:rPr>
              <a:t>http://</a:t>
            </a:r>
            <a:r>
              <a:rPr lang="pl-PL" dirty="0" smtClean="0">
                <a:hlinkClick r:id="rId2"/>
              </a:rPr>
              <a:t>ec.europa.eu/consumers/index_en.htm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>
                <a:hlinkClick r:id="rId3"/>
              </a:rPr>
              <a:t>http://</a:t>
            </a:r>
            <a:r>
              <a:rPr lang="pl-PL" dirty="0" smtClean="0">
                <a:hlinkClick r:id="rId3"/>
              </a:rPr>
              <a:t>europa.eu/pol/cons/index_pl.htm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Dla ciekawych, strona Internetowego Rozstrzygania Sporów </a:t>
            </a:r>
            <a:r>
              <a:rPr lang="pl-PL" dirty="0" smtClean="0"/>
              <a:t>- </a:t>
            </a:r>
            <a:r>
              <a:rPr lang="pl-PL" dirty="0" smtClean="0">
                <a:hlinkClick r:id="rId4"/>
              </a:rPr>
              <a:t>https</a:t>
            </a:r>
            <a:r>
              <a:rPr lang="pl-PL" dirty="0" smtClean="0">
                <a:hlinkClick r:id="rId4"/>
              </a:rPr>
              <a:t>://</a:t>
            </a:r>
            <a:r>
              <a:rPr lang="pl-PL" dirty="0" smtClean="0">
                <a:hlinkClick r:id="rId4"/>
              </a:rPr>
              <a:t>webgate.ec.europa.eu/odr/main/index.cfm?event=main.home.show&amp;lng=PL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>
                <a:latin typeface="Georgia" pitchFamily="18" charset="0"/>
              </a:rPr>
              <a:t>INNE</a:t>
            </a:r>
            <a:endParaRPr lang="pl-PL" sz="4800" dirty="0"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/>
          </a:bodyPr>
          <a:lstStyle/>
          <a:p>
            <a:r>
              <a:rPr lang="pl-PL" dirty="0" smtClean="0">
                <a:hlinkClick r:id="rId2"/>
              </a:rPr>
              <a:t>https://www.prawokonsumenckie.pl</a:t>
            </a:r>
            <a:r>
              <a:rPr lang="pl-PL" dirty="0" smtClean="0">
                <a:hlinkClick r:id="rId2"/>
              </a:rPr>
              <a:t>/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>
                <a:hlinkClick r:id="rId3"/>
              </a:rPr>
              <a:t>https</a:t>
            </a:r>
            <a:r>
              <a:rPr lang="pl-PL" dirty="0" smtClean="0">
                <a:hlinkClick r:id="rId3"/>
              </a:rPr>
              <a:t>://</a:t>
            </a:r>
            <a:r>
              <a:rPr lang="pl-PL" dirty="0" smtClean="0">
                <a:hlinkClick r:id="rId3"/>
              </a:rPr>
              <a:t>www.rp.pl/prawo_dla_ciebie/konsumenci#sp-1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>
                <a:hlinkClick r:id="rId4"/>
              </a:rPr>
              <a:t>http://</a:t>
            </a:r>
            <a:r>
              <a:rPr lang="pl-PL" dirty="0" smtClean="0">
                <a:hlinkClick r:id="rId4"/>
              </a:rPr>
              <a:t>serwisy.gazetaprawna.pl/poradnik-konsumenta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>
                <a:hlinkClick r:id="rId5"/>
              </a:rPr>
              <a:t>http://www.infor.pl/prawo/konsument-i-umowy</a:t>
            </a:r>
            <a:r>
              <a:rPr lang="pl-PL" dirty="0" smtClean="0">
                <a:hlinkClick r:id="rId5"/>
              </a:rPr>
              <a:t>/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pl-PL" sz="5400" dirty="0" smtClean="0">
                <a:latin typeface="Georgia" pitchFamily="18" charset="0"/>
              </a:rPr>
              <a:t>POWODZENIA! </a:t>
            </a:r>
            <a:r>
              <a:rPr lang="pl-PL" sz="5400" dirty="0" smtClean="0">
                <a:latin typeface="Georgia" pitchFamily="18" charset="0"/>
                <a:sym typeface="Wingdings" pitchFamily="2" charset="2"/>
              </a:rPr>
              <a:t></a:t>
            </a:r>
            <a:endParaRPr lang="pl-PL" sz="5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</TotalTime>
  <Words>60</Words>
  <Application>Microsoft Office PowerPoint</Application>
  <PresentationFormat>Pokaz na ekranie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Aspekt</vt:lpstr>
      <vt:lpstr>INTERNETOWE ŹRÓDŁA INFORMACJI O PRAWIE KONSUMENTÓW</vt:lpstr>
      <vt:lpstr>UOKiK</vt:lpstr>
      <vt:lpstr>POLECANE PRZEZ UOKiK</vt:lpstr>
      <vt:lpstr>KOMISJA EUROPEJSKA</vt:lpstr>
      <vt:lpstr>INNE</vt:lpstr>
      <vt:lpstr>POWODZENIA!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ŹRÓDŁA WIEDZY O PRAWIE KONSUMENTÓW</dc:title>
  <dc:creator>Basia Denisiuk</dc:creator>
  <cp:lastModifiedBy>Basia Denisiuk</cp:lastModifiedBy>
  <cp:revision>6</cp:revision>
  <dcterms:created xsi:type="dcterms:W3CDTF">2016-02-27T20:37:30Z</dcterms:created>
  <dcterms:modified xsi:type="dcterms:W3CDTF">2016-02-27T21:33:35Z</dcterms:modified>
</cp:coreProperties>
</file>