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275"/>
    <p:restoredTop sz="95238"/>
  </p:normalViewPr>
  <p:slideViewPr>
    <p:cSldViewPr snapToGrid="0">
      <p:cViewPr varScale="1">
        <p:scale>
          <a:sx n="31" d="100"/>
          <a:sy n="31" d="100"/>
        </p:scale>
        <p:origin x="208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10/14/24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7457AB8-22D4-EB23-D968-E47612A6DC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/>
              <a:t>Introduction</a:t>
            </a:r>
            <a:r>
              <a:rPr lang="pl-PL" dirty="0"/>
              <a:t> to </a:t>
            </a:r>
            <a:r>
              <a:rPr lang="pl-PL" dirty="0" err="1"/>
              <a:t>criminal</a:t>
            </a:r>
            <a:r>
              <a:rPr lang="pl-PL" dirty="0"/>
              <a:t> law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4E4C986-6E42-07AE-18D3-E5BA4969006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91689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7B82BF-C204-B8BB-319D-70CE195F1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Schedule of the </a:t>
            </a:r>
            <a:r>
              <a:rPr lang="pl-PL" dirty="0" err="1"/>
              <a:t>course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B5EE54-0141-D6FC-B202-7ACC4F9493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The </a:t>
            </a:r>
            <a:r>
              <a:rPr lang="pl-PL" dirty="0" err="1"/>
              <a:t>classes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conducted</a:t>
            </a:r>
            <a:r>
              <a:rPr lang="pl-PL" dirty="0"/>
              <a:t> by me (Dominika Kiełbas*) and Damian Drabik.</a:t>
            </a:r>
          </a:p>
          <a:p>
            <a:r>
              <a:rPr lang="pl-PL" dirty="0" err="1"/>
              <a:t>Students</a:t>
            </a:r>
            <a:r>
              <a:rPr lang="pl-PL" dirty="0"/>
              <a:t> </a:t>
            </a:r>
            <a:r>
              <a:rPr lang="pl-PL" dirty="0" err="1"/>
              <a:t>are</a:t>
            </a:r>
            <a:r>
              <a:rPr lang="pl-PL" dirty="0"/>
              <a:t> </a:t>
            </a:r>
            <a:r>
              <a:rPr lang="pl-PL" dirty="0" err="1"/>
              <a:t>obliged</a:t>
            </a:r>
            <a:r>
              <a:rPr lang="pl-PL" dirty="0"/>
              <a:t> to </a:t>
            </a:r>
            <a:r>
              <a:rPr lang="pl-PL" dirty="0" err="1"/>
              <a:t>participate</a:t>
            </a:r>
            <a:r>
              <a:rPr lang="pl-PL" dirty="0"/>
              <a:t> in </a:t>
            </a:r>
            <a:r>
              <a:rPr lang="pl-PL" dirty="0" err="1"/>
              <a:t>classes</a:t>
            </a:r>
            <a:r>
              <a:rPr lang="pl-PL" dirty="0"/>
              <a:t>.</a:t>
            </a:r>
          </a:p>
          <a:p>
            <a:r>
              <a:rPr lang="pl-PL" dirty="0" err="1"/>
              <a:t>Classes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contain</a:t>
            </a:r>
            <a:r>
              <a:rPr lang="pl-PL" dirty="0"/>
              <a:t> a </a:t>
            </a:r>
            <a:r>
              <a:rPr lang="pl-PL" dirty="0" err="1"/>
              <a:t>short</a:t>
            </a:r>
            <a:r>
              <a:rPr lang="pl-PL" dirty="0"/>
              <a:t> </a:t>
            </a:r>
            <a:r>
              <a:rPr lang="pl-PL" dirty="0" err="1"/>
              <a:t>intoduction</a:t>
            </a:r>
            <a:r>
              <a:rPr lang="pl-PL" dirty="0"/>
              <a:t> by </a:t>
            </a:r>
            <a:r>
              <a:rPr lang="pl-PL" dirty="0" err="1"/>
              <a:t>lecturer</a:t>
            </a:r>
            <a:r>
              <a:rPr lang="pl-PL" dirty="0"/>
              <a:t> and </a:t>
            </a:r>
            <a:r>
              <a:rPr lang="pl-PL" dirty="0" err="1"/>
              <a:t>presentations</a:t>
            </a:r>
            <a:r>
              <a:rPr lang="pl-PL" dirty="0"/>
              <a:t> </a:t>
            </a:r>
            <a:r>
              <a:rPr lang="pl-PL" dirty="0" err="1"/>
              <a:t>given</a:t>
            </a:r>
            <a:r>
              <a:rPr lang="pl-PL" dirty="0"/>
              <a:t> by </a:t>
            </a:r>
            <a:r>
              <a:rPr lang="pl-PL" dirty="0" err="1"/>
              <a:t>students</a:t>
            </a:r>
            <a:r>
              <a:rPr lang="pl-PL" dirty="0"/>
              <a:t>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* My e-mail: 291756@uwr.pl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4571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8F05972-41CC-14CC-DA21-23439A22A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err="1"/>
              <a:t>Conditions</a:t>
            </a:r>
            <a:r>
              <a:rPr lang="pl-PL" dirty="0"/>
              <a:t> of </a:t>
            </a:r>
            <a:r>
              <a:rPr lang="pl-PL" dirty="0" err="1"/>
              <a:t>passing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FFAE7CD-524D-7C05-641B-25C09FFE87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err="1"/>
              <a:t>Participation</a:t>
            </a:r>
            <a:r>
              <a:rPr lang="pl-PL" dirty="0"/>
              <a:t> in </a:t>
            </a:r>
            <a:r>
              <a:rPr lang="pl-PL" dirty="0" err="1"/>
              <a:t>classes</a:t>
            </a:r>
            <a:r>
              <a:rPr lang="pl-PL" dirty="0"/>
              <a:t> (one </a:t>
            </a:r>
            <a:r>
              <a:rPr lang="pl-PL" dirty="0" err="1"/>
              <a:t>absence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allowed</a:t>
            </a:r>
            <a:r>
              <a:rPr lang="pl-PL" dirty="0"/>
              <a:t>)</a:t>
            </a:r>
          </a:p>
          <a:p>
            <a:r>
              <a:rPr lang="pl-PL" dirty="0" err="1"/>
              <a:t>Giving</a:t>
            </a:r>
            <a:r>
              <a:rPr lang="pl-PL" dirty="0"/>
              <a:t> a </a:t>
            </a:r>
            <a:r>
              <a:rPr lang="pl-PL" dirty="0" err="1"/>
              <a:t>presentation</a:t>
            </a:r>
            <a:r>
              <a:rPr lang="pl-PL" dirty="0"/>
              <a:t>:</a:t>
            </a:r>
          </a:p>
          <a:p>
            <a:pPr lvl="1"/>
            <a:r>
              <a:rPr lang="pl-PL" dirty="0" err="1"/>
              <a:t>Prepared</a:t>
            </a:r>
            <a:r>
              <a:rPr lang="pl-PL" dirty="0"/>
              <a:t> on </a:t>
            </a:r>
            <a:r>
              <a:rPr lang="pl-PL" dirty="0" err="1"/>
              <a:t>your</a:t>
            </a:r>
            <a:r>
              <a:rPr lang="pl-PL" dirty="0"/>
              <a:t> </a:t>
            </a:r>
            <a:r>
              <a:rPr lang="pl-PL" dirty="0" err="1"/>
              <a:t>own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Students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choose</a:t>
            </a:r>
            <a:r>
              <a:rPr lang="pl-PL" dirty="0"/>
              <a:t> </a:t>
            </a:r>
            <a:r>
              <a:rPr lang="pl-PL" dirty="0" err="1"/>
              <a:t>topics</a:t>
            </a:r>
            <a:r>
              <a:rPr lang="pl-PL" dirty="0"/>
              <a:t> of </a:t>
            </a:r>
            <a:r>
              <a:rPr lang="pl-PL" dirty="0" err="1"/>
              <a:t>presentations</a:t>
            </a:r>
            <a:r>
              <a:rPr lang="pl-PL" dirty="0"/>
              <a:t> and </a:t>
            </a:r>
            <a:r>
              <a:rPr lang="pl-PL" dirty="0" err="1"/>
              <a:t>date</a:t>
            </a:r>
            <a:r>
              <a:rPr lang="pl-PL" dirty="0"/>
              <a:t> of </a:t>
            </a:r>
            <a:r>
              <a:rPr lang="pl-PL" dirty="0" err="1"/>
              <a:t>giving</a:t>
            </a:r>
            <a:r>
              <a:rPr lang="pl-PL" dirty="0"/>
              <a:t> </a:t>
            </a:r>
            <a:r>
              <a:rPr lang="pl-PL" dirty="0" err="1"/>
              <a:t>it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the </a:t>
            </a:r>
            <a:r>
              <a:rPr lang="pl-PL" dirty="0" err="1"/>
              <a:t>first</a:t>
            </a:r>
            <a:r>
              <a:rPr lang="pl-PL" dirty="0"/>
              <a:t> </a:t>
            </a:r>
            <a:r>
              <a:rPr lang="pl-PL" dirty="0" err="1"/>
              <a:t>classes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Consisting</a:t>
            </a:r>
            <a:r>
              <a:rPr lang="pl-PL" dirty="0"/>
              <a:t> of a Power Point and on </a:t>
            </a:r>
            <a:r>
              <a:rPr lang="pl-PL" dirty="0" err="1"/>
              <a:t>oral</a:t>
            </a:r>
            <a:r>
              <a:rPr lang="pl-PL" dirty="0"/>
              <a:t> </a:t>
            </a:r>
            <a:r>
              <a:rPr lang="pl-PL" dirty="0" err="1"/>
              <a:t>commentary</a:t>
            </a:r>
            <a:r>
              <a:rPr lang="pl-PL" dirty="0"/>
              <a:t>,</a:t>
            </a:r>
          </a:p>
          <a:p>
            <a:pPr lvl="1"/>
            <a:r>
              <a:rPr lang="pl-PL" dirty="0" err="1"/>
              <a:t>Taking</a:t>
            </a:r>
            <a:r>
              <a:rPr lang="pl-PL"/>
              <a:t> 25-30  </a:t>
            </a:r>
            <a:r>
              <a:rPr lang="pl-PL" dirty="0" err="1"/>
              <a:t>minutes</a:t>
            </a:r>
            <a:r>
              <a:rPr lang="pl-PL" dirty="0"/>
              <a:t>.</a:t>
            </a:r>
          </a:p>
          <a:p>
            <a:r>
              <a:rPr lang="pl-PL" dirty="0" err="1"/>
              <a:t>Activite</a:t>
            </a:r>
            <a:r>
              <a:rPr lang="pl-PL" dirty="0"/>
              <a:t> </a:t>
            </a:r>
            <a:r>
              <a:rPr lang="pl-PL" dirty="0" err="1"/>
              <a:t>participation</a:t>
            </a:r>
            <a:r>
              <a:rPr lang="pl-PL" dirty="0"/>
              <a:t> in </a:t>
            </a:r>
            <a:r>
              <a:rPr lang="pl-PL" dirty="0" err="1"/>
              <a:t>classes</a:t>
            </a:r>
            <a:r>
              <a:rPr lang="pl-PL" dirty="0"/>
              <a:t>, </a:t>
            </a:r>
            <a:r>
              <a:rPr lang="pl-PL" dirty="0" err="1"/>
              <a:t>especially</a:t>
            </a:r>
            <a:r>
              <a:rPr lang="pl-PL" dirty="0"/>
              <a:t> </a:t>
            </a:r>
            <a:r>
              <a:rPr lang="pl-PL" dirty="0" err="1"/>
              <a:t>discussion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very</a:t>
            </a:r>
            <a:r>
              <a:rPr lang="pl-PL" dirty="0"/>
              <a:t> </a:t>
            </a:r>
            <a:r>
              <a:rPr lang="pl-PL" dirty="0" err="1"/>
              <a:t>welcome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5631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B487FEB-41C4-78B9-F17D-DF2326BA0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9ABA3B-1149-60B0-9584-8F0C2166C9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/>
              <a:t>If</a:t>
            </a:r>
            <a:r>
              <a:rPr lang="pl-PL" dirty="0"/>
              <a:t> </a:t>
            </a:r>
            <a:r>
              <a:rPr lang="pl-PL" dirty="0" err="1"/>
              <a:t>someone</a:t>
            </a:r>
            <a:r>
              <a:rPr lang="pl-PL" dirty="0"/>
              <a:t> </a:t>
            </a:r>
            <a:r>
              <a:rPr lang="pl-PL" dirty="0" err="1"/>
              <a:t>won’t</a:t>
            </a:r>
            <a:r>
              <a:rPr lang="pl-PL" dirty="0"/>
              <a:t> be </a:t>
            </a:r>
            <a:r>
              <a:rPr lang="pl-PL" dirty="0" err="1"/>
              <a:t>prepared</a:t>
            </a:r>
            <a:r>
              <a:rPr lang="pl-PL" dirty="0"/>
              <a:t> to </a:t>
            </a:r>
            <a:r>
              <a:rPr lang="pl-PL" dirty="0" err="1"/>
              <a:t>give</a:t>
            </a:r>
            <a:r>
              <a:rPr lang="pl-PL" dirty="0"/>
              <a:t> the </a:t>
            </a:r>
            <a:r>
              <a:rPr lang="pl-PL" dirty="0" err="1"/>
              <a:t>presentation</a:t>
            </a:r>
            <a:r>
              <a:rPr lang="pl-PL" dirty="0"/>
              <a:t> on the </a:t>
            </a:r>
            <a:r>
              <a:rPr lang="pl-PL" dirty="0" err="1"/>
              <a:t>designated</a:t>
            </a:r>
            <a:r>
              <a:rPr lang="pl-PL" dirty="0"/>
              <a:t> </a:t>
            </a:r>
            <a:r>
              <a:rPr lang="pl-PL" dirty="0" err="1"/>
              <a:t>day</a:t>
            </a:r>
            <a:r>
              <a:rPr lang="pl-PL" dirty="0"/>
              <a:t> </a:t>
            </a:r>
            <a:r>
              <a:rPr lang="pl-PL" dirty="0" err="1"/>
              <a:t>without</a:t>
            </a:r>
            <a:r>
              <a:rPr lang="pl-PL" dirty="0"/>
              <a:t> a </a:t>
            </a:r>
            <a:r>
              <a:rPr lang="pl-PL" dirty="0" err="1"/>
              <a:t>justification</a:t>
            </a:r>
            <a:r>
              <a:rPr lang="pl-PL" dirty="0"/>
              <a:t>, </a:t>
            </a:r>
            <a:r>
              <a:rPr lang="pl-PL" dirty="0" err="1"/>
              <a:t>they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</a:t>
            </a:r>
            <a:r>
              <a:rPr lang="pl-PL" dirty="0" err="1"/>
              <a:t>fail</a:t>
            </a:r>
            <a:r>
              <a:rPr lang="pl-PL" dirty="0"/>
              <a:t> the </a:t>
            </a:r>
            <a:r>
              <a:rPr lang="pl-PL" dirty="0" err="1"/>
              <a:t>course</a:t>
            </a:r>
            <a:r>
              <a:rPr lang="pl-PL" dirty="0"/>
              <a:t>!! </a:t>
            </a:r>
            <a:r>
              <a:rPr lang="pl-PL" dirty="0" err="1"/>
              <a:t>There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</a:t>
            </a:r>
            <a:r>
              <a:rPr lang="pl-PL" dirty="0" err="1"/>
              <a:t>second</a:t>
            </a:r>
            <a:r>
              <a:rPr lang="pl-PL" dirty="0"/>
              <a:t> </a:t>
            </a:r>
            <a:r>
              <a:rPr lang="pl-PL" dirty="0" err="1"/>
              <a:t>chance</a:t>
            </a:r>
            <a:r>
              <a:rPr lang="pl-PL" dirty="0"/>
              <a:t> to </a:t>
            </a:r>
            <a:r>
              <a:rPr lang="pl-PL" dirty="0" err="1"/>
              <a:t>give</a:t>
            </a:r>
            <a:r>
              <a:rPr lang="pl-PL" dirty="0"/>
              <a:t> the </a:t>
            </a:r>
            <a:r>
              <a:rPr lang="pl-PL" dirty="0" err="1"/>
              <a:t>presentation</a:t>
            </a:r>
            <a:r>
              <a:rPr lang="pl-PL" dirty="0"/>
              <a:t> </a:t>
            </a:r>
            <a:r>
              <a:rPr lang="pl-PL" dirty="0" err="1"/>
              <a:t>during</a:t>
            </a:r>
            <a:r>
              <a:rPr lang="pl-PL" dirty="0"/>
              <a:t> the </a:t>
            </a:r>
            <a:r>
              <a:rPr lang="pl-PL" dirty="0" err="1"/>
              <a:t>last</a:t>
            </a:r>
            <a:r>
              <a:rPr lang="pl-PL" dirty="0"/>
              <a:t> </a:t>
            </a:r>
            <a:r>
              <a:rPr lang="pl-PL" dirty="0" err="1"/>
              <a:t>classes</a:t>
            </a:r>
            <a:r>
              <a:rPr lang="pl-PL" dirty="0"/>
              <a:t>, but the </a:t>
            </a:r>
            <a:r>
              <a:rPr lang="pl-PL" dirty="0" err="1"/>
              <a:t>best</a:t>
            </a:r>
            <a:r>
              <a:rPr lang="pl-PL" dirty="0"/>
              <a:t> </a:t>
            </a:r>
            <a:r>
              <a:rPr lang="pl-PL" dirty="0" err="1"/>
              <a:t>grade</a:t>
            </a:r>
            <a:r>
              <a:rPr lang="pl-PL" dirty="0"/>
              <a:t> in </a:t>
            </a:r>
            <a:r>
              <a:rPr lang="pl-PL" dirty="0" err="1"/>
              <a:t>that</a:t>
            </a:r>
            <a:r>
              <a:rPr lang="pl-PL" dirty="0"/>
              <a:t> </a:t>
            </a:r>
            <a:r>
              <a:rPr lang="pl-PL" dirty="0" err="1"/>
              <a:t>case</a:t>
            </a:r>
            <a:r>
              <a:rPr lang="pl-PL" dirty="0"/>
              <a:t> </a:t>
            </a:r>
            <a:r>
              <a:rPr lang="pl-PL" dirty="0" err="1"/>
              <a:t>will</a:t>
            </a:r>
            <a:r>
              <a:rPr lang="pl-PL" dirty="0"/>
              <a:t> be 3. </a:t>
            </a:r>
          </a:p>
          <a:p>
            <a:r>
              <a:rPr lang="pl-PL" dirty="0"/>
              <a:t>ATTENTION – </a:t>
            </a:r>
            <a:r>
              <a:rPr lang="pl-PL" dirty="0" err="1"/>
              <a:t>job</a:t>
            </a:r>
            <a:r>
              <a:rPr lang="pl-PL" dirty="0"/>
              <a:t> </a:t>
            </a:r>
            <a:r>
              <a:rPr lang="pl-PL" dirty="0" err="1"/>
              <a:t>duties</a:t>
            </a:r>
            <a:r>
              <a:rPr lang="pl-PL" dirty="0"/>
              <a:t>, </a:t>
            </a:r>
            <a:r>
              <a:rPr lang="pl-PL" dirty="0" err="1"/>
              <a:t>lack</a:t>
            </a:r>
            <a:r>
              <a:rPr lang="pl-PL" dirty="0"/>
              <a:t> of </a:t>
            </a:r>
            <a:r>
              <a:rPr lang="pl-PL" dirty="0" err="1"/>
              <a:t>time</a:t>
            </a:r>
            <a:r>
              <a:rPr lang="pl-PL" dirty="0"/>
              <a:t> </a:t>
            </a:r>
            <a:r>
              <a:rPr lang="pl-PL" dirty="0" err="1"/>
              <a:t>or</a:t>
            </a:r>
            <a:r>
              <a:rPr lang="pl-PL" dirty="0"/>
              <a:t> </a:t>
            </a:r>
            <a:r>
              <a:rPr lang="pl-PL" dirty="0" err="1"/>
              <a:t>problems</a:t>
            </a:r>
            <a:r>
              <a:rPr lang="pl-PL" dirty="0"/>
              <a:t> with </a:t>
            </a:r>
            <a:r>
              <a:rPr lang="pl-PL" dirty="0" err="1"/>
              <a:t>communication</a:t>
            </a:r>
            <a:r>
              <a:rPr lang="pl-PL" dirty="0"/>
              <a:t> with a co-</a:t>
            </a:r>
            <a:r>
              <a:rPr lang="pl-PL" dirty="0" err="1"/>
              <a:t>author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not a </a:t>
            </a:r>
            <a:r>
              <a:rPr lang="pl-PL" dirty="0" err="1"/>
              <a:t>justification</a:t>
            </a:r>
            <a:r>
              <a:rPr lang="pl-PL" dirty="0"/>
              <a:t>. </a:t>
            </a:r>
          </a:p>
          <a:p>
            <a:r>
              <a:rPr lang="pl-PL" dirty="0"/>
              <a:t>!! </a:t>
            </a:r>
            <a:r>
              <a:rPr lang="pl-PL" dirty="0" err="1"/>
              <a:t>Every</a:t>
            </a:r>
            <a:r>
              <a:rPr lang="pl-PL" dirty="0"/>
              <a:t> </a:t>
            </a:r>
            <a:r>
              <a:rPr lang="pl-PL" dirty="0" err="1"/>
              <a:t>group</a:t>
            </a:r>
            <a:r>
              <a:rPr lang="pl-PL" dirty="0"/>
              <a:t> </a:t>
            </a:r>
            <a:r>
              <a:rPr lang="pl-PL" dirty="0" err="1"/>
              <a:t>is</a:t>
            </a:r>
            <a:r>
              <a:rPr lang="pl-PL" dirty="0"/>
              <a:t> </a:t>
            </a:r>
            <a:r>
              <a:rPr lang="pl-PL" dirty="0" err="1"/>
              <a:t>obliged</a:t>
            </a:r>
            <a:r>
              <a:rPr lang="pl-PL" dirty="0"/>
              <a:t> to </a:t>
            </a:r>
            <a:r>
              <a:rPr lang="pl-PL" dirty="0" err="1"/>
              <a:t>send</a:t>
            </a:r>
            <a:r>
              <a:rPr lang="pl-PL" dirty="0"/>
              <a:t> me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presentation</a:t>
            </a:r>
            <a:r>
              <a:rPr lang="pl-PL" dirty="0"/>
              <a:t> via e-mail </a:t>
            </a:r>
            <a:r>
              <a:rPr lang="pl-PL" dirty="0" err="1"/>
              <a:t>or</a:t>
            </a:r>
            <a:r>
              <a:rPr lang="pl-PL" dirty="0"/>
              <a:t> MS </a:t>
            </a:r>
            <a:r>
              <a:rPr lang="pl-PL" dirty="0" err="1"/>
              <a:t>Teams</a:t>
            </a:r>
            <a:r>
              <a:rPr lang="pl-PL" dirty="0"/>
              <a:t> </a:t>
            </a:r>
            <a:r>
              <a:rPr lang="pl-PL" dirty="0" err="1"/>
              <a:t>before</a:t>
            </a:r>
            <a:r>
              <a:rPr lang="pl-PL" dirty="0"/>
              <a:t> </a:t>
            </a:r>
            <a:r>
              <a:rPr lang="pl-PL" dirty="0" err="1"/>
              <a:t>Their</a:t>
            </a:r>
            <a:r>
              <a:rPr lang="pl-PL" dirty="0"/>
              <a:t> </a:t>
            </a:r>
            <a:r>
              <a:rPr lang="pl-PL" dirty="0" err="1"/>
              <a:t>date</a:t>
            </a:r>
            <a:r>
              <a:rPr lang="pl-PL" dirty="0"/>
              <a:t> of </a:t>
            </a:r>
            <a:r>
              <a:rPr lang="pl-PL" dirty="0" err="1"/>
              <a:t>presentation</a:t>
            </a:r>
            <a:r>
              <a:rPr lang="pl-PL" dirty="0"/>
              <a:t> by </a:t>
            </a:r>
            <a:r>
              <a:rPr lang="pl-PL" dirty="0" err="1"/>
              <a:t>Saturday</a:t>
            </a:r>
            <a:r>
              <a:rPr lang="pl-PL" dirty="0"/>
              <a:t>, </a:t>
            </a:r>
            <a:r>
              <a:rPr lang="pl-PL" dirty="0" err="1"/>
              <a:t>prior</a:t>
            </a:r>
            <a:r>
              <a:rPr lang="pl-PL" dirty="0"/>
              <a:t> 7 </a:t>
            </a:r>
            <a:r>
              <a:rPr lang="pl-PL" dirty="0" err="1"/>
              <a:t>p.m</a:t>
            </a:r>
            <a:r>
              <a:rPr lang="pl-PL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4736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1D22FDE-4BCD-FB31-A487-A02E2D87C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A7A018-8449-C516-E259-AE9C8A49E7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Presentation </a:t>
            </a:r>
            <a:r>
              <a:rPr lang="pl-PL" sz="2000" dirty="0" err="1"/>
              <a:t>should</a:t>
            </a:r>
            <a:r>
              <a:rPr lang="pl-PL" sz="2000" dirty="0"/>
              <a:t> </a:t>
            </a:r>
            <a:r>
              <a:rPr lang="pl-PL" sz="2000" dirty="0" err="1"/>
              <a:t>include</a:t>
            </a:r>
            <a:r>
              <a:rPr lang="pl-PL" sz="2000" dirty="0"/>
              <a:t> </a:t>
            </a:r>
            <a:r>
              <a:rPr lang="pl-PL" sz="2000" dirty="0" err="1"/>
              <a:t>explanation</a:t>
            </a:r>
            <a:r>
              <a:rPr lang="pl-PL" sz="2000" dirty="0"/>
              <a:t> of the </a:t>
            </a:r>
            <a:r>
              <a:rPr lang="pl-PL" sz="2000" dirty="0" err="1"/>
              <a:t>discussed</a:t>
            </a:r>
            <a:r>
              <a:rPr lang="pl-PL" sz="2000" dirty="0"/>
              <a:t> problem, </a:t>
            </a:r>
            <a:r>
              <a:rPr lang="pl-PL" sz="2000" dirty="0" err="1"/>
              <a:t>some</a:t>
            </a:r>
            <a:r>
              <a:rPr lang="pl-PL" sz="2000" dirty="0"/>
              <a:t> </a:t>
            </a:r>
            <a:r>
              <a:rPr lang="pl-PL" sz="2000" dirty="0" err="1"/>
              <a:t>statistics</a:t>
            </a:r>
            <a:r>
              <a:rPr lang="pl-PL" sz="2000" dirty="0"/>
              <a:t> (</a:t>
            </a:r>
            <a:r>
              <a:rPr lang="pl-PL" sz="2000" dirty="0" err="1"/>
              <a:t>if</a:t>
            </a:r>
            <a:r>
              <a:rPr lang="pl-PL" sz="2000" dirty="0"/>
              <a:t> </a:t>
            </a:r>
            <a:r>
              <a:rPr lang="pl-PL" sz="2000" dirty="0" err="1"/>
              <a:t>possible</a:t>
            </a:r>
            <a:r>
              <a:rPr lang="pl-PL" sz="2000" dirty="0"/>
              <a:t>), </a:t>
            </a:r>
            <a:r>
              <a:rPr lang="pl-PL" sz="2000" dirty="0" err="1"/>
              <a:t>analysis</a:t>
            </a:r>
            <a:r>
              <a:rPr lang="pl-PL" sz="2000" dirty="0"/>
              <a:t> of </a:t>
            </a:r>
            <a:r>
              <a:rPr lang="pl-PL" sz="2000" dirty="0" err="1"/>
              <a:t>domestic</a:t>
            </a:r>
            <a:r>
              <a:rPr lang="pl-PL" sz="2000" dirty="0"/>
              <a:t> and </a:t>
            </a:r>
            <a:r>
              <a:rPr lang="pl-PL" sz="2000" dirty="0" err="1"/>
              <a:t>international</a:t>
            </a:r>
            <a:r>
              <a:rPr lang="pl-PL" sz="2000" dirty="0"/>
              <a:t> law and </a:t>
            </a:r>
            <a:r>
              <a:rPr lang="pl-PL" sz="2000" dirty="0" err="1"/>
              <a:t>discussing</a:t>
            </a:r>
            <a:r>
              <a:rPr lang="pl-PL" sz="2000" dirty="0"/>
              <a:t> </a:t>
            </a:r>
            <a:r>
              <a:rPr lang="pl-PL" sz="2000" dirty="0" err="1"/>
              <a:t>some</a:t>
            </a:r>
            <a:r>
              <a:rPr lang="pl-PL" sz="2000" dirty="0"/>
              <a:t> </a:t>
            </a:r>
            <a:r>
              <a:rPr lang="pl-PL" sz="2000" dirty="0" err="1"/>
              <a:t>controversies</a:t>
            </a:r>
            <a:r>
              <a:rPr lang="pl-PL" sz="2000" dirty="0"/>
              <a:t> on the </a:t>
            </a:r>
            <a:r>
              <a:rPr lang="pl-PL" sz="2000" dirty="0" err="1"/>
              <a:t>topic</a:t>
            </a:r>
            <a:r>
              <a:rPr lang="pl-PL" sz="2000" dirty="0"/>
              <a:t> –  </a:t>
            </a:r>
            <a:r>
              <a:rPr lang="pl-PL" sz="2000" dirty="0" err="1"/>
              <a:t>including</a:t>
            </a:r>
            <a:r>
              <a:rPr lang="pl-PL" sz="2000" dirty="0"/>
              <a:t> a </a:t>
            </a:r>
            <a:r>
              <a:rPr lang="pl-PL" sz="2000" dirty="0" err="1"/>
              <a:t>perspective</a:t>
            </a:r>
            <a:r>
              <a:rPr lang="pl-PL" sz="2000" dirty="0"/>
              <a:t> of </a:t>
            </a:r>
            <a:r>
              <a:rPr lang="pl-PL" sz="2000" dirty="0" err="1"/>
              <a:t>students</a:t>
            </a:r>
            <a:r>
              <a:rPr lang="pl-PL" sz="2000" dirty="0"/>
              <a:t>’ country of </a:t>
            </a:r>
            <a:r>
              <a:rPr lang="pl-PL" sz="2000" dirty="0" err="1"/>
              <a:t>origin</a:t>
            </a:r>
            <a:r>
              <a:rPr lang="pl-PL" sz="2000" dirty="0"/>
              <a:t>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17410290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28</TotalTime>
  <Words>252</Words>
  <Application>Microsoft Macintosh PowerPoint</Application>
  <PresentationFormat>Panoramiczny</PresentationFormat>
  <Paragraphs>19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Arial</vt:lpstr>
      <vt:lpstr>MS Shell Dlg 2</vt:lpstr>
      <vt:lpstr>Wingdings</vt:lpstr>
      <vt:lpstr>Wingdings 3</vt:lpstr>
      <vt:lpstr>Madison</vt:lpstr>
      <vt:lpstr>Introduction to criminal law</vt:lpstr>
      <vt:lpstr>Schedule of the course</vt:lpstr>
      <vt:lpstr>Conditions of passing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criminal law</dc:title>
  <dc:creator>Dominika Kiełbas</dc:creator>
  <cp:lastModifiedBy>Dominika Kiełbas</cp:lastModifiedBy>
  <cp:revision>4</cp:revision>
  <dcterms:created xsi:type="dcterms:W3CDTF">2023-10-08T18:03:19Z</dcterms:created>
  <dcterms:modified xsi:type="dcterms:W3CDTF">2024-10-14T20:30:26Z</dcterms:modified>
</cp:coreProperties>
</file>