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708" r:id="rId3"/>
  </p:sldMasterIdLst>
  <p:notesMasterIdLst>
    <p:notesMasterId r:id="rId52"/>
  </p:notesMasterIdLst>
  <p:sldIdLst>
    <p:sldId id="257" r:id="rId4"/>
    <p:sldId id="347" r:id="rId5"/>
    <p:sldId id="274" r:id="rId6"/>
    <p:sldId id="275" r:id="rId7"/>
    <p:sldId id="276" r:id="rId8"/>
    <p:sldId id="279" r:id="rId9"/>
    <p:sldId id="280" r:id="rId10"/>
    <p:sldId id="278" r:id="rId11"/>
    <p:sldId id="277" r:id="rId12"/>
    <p:sldId id="285" r:id="rId13"/>
    <p:sldId id="286" r:id="rId14"/>
    <p:sldId id="287" r:id="rId15"/>
    <p:sldId id="288" r:id="rId16"/>
    <p:sldId id="304" r:id="rId17"/>
    <p:sldId id="289" r:id="rId18"/>
    <p:sldId id="290" r:id="rId19"/>
    <p:sldId id="305" r:id="rId20"/>
    <p:sldId id="306" r:id="rId21"/>
    <p:sldId id="307" r:id="rId22"/>
    <p:sldId id="308" r:id="rId23"/>
    <p:sldId id="291" r:id="rId24"/>
    <p:sldId id="309" r:id="rId25"/>
    <p:sldId id="292" r:id="rId26"/>
    <p:sldId id="293" r:id="rId27"/>
    <p:sldId id="294" r:id="rId28"/>
    <p:sldId id="295" r:id="rId29"/>
    <p:sldId id="302" r:id="rId30"/>
    <p:sldId id="296" r:id="rId31"/>
    <p:sldId id="298" r:id="rId32"/>
    <p:sldId id="313" r:id="rId33"/>
    <p:sldId id="314" r:id="rId34"/>
    <p:sldId id="315" r:id="rId35"/>
    <p:sldId id="316" r:id="rId36"/>
    <p:sldId id="317" r:id="rId37"/>
    <p:sldId id="318" r:id="rId38"/>
    <p:sldId id="321" r:id="rId39"/>
    <p:sldId id="323" r:id="rId40"/>
    <p:sldId id="326" r:id="rId41"/>
    <p:sldId id="328" r:id="rId42"/>
    <p:sldId id="329" r:id="rId43"/>
    <p:sldId id="331" r:id="rId44"/>
    <p:sldId id="333" r:id="rId45"/>
    <p:sldId id="334" r:id="rId46"/>
    <p:sldId id="337" r:id="rId47"/>
    <p:sldId id="338" r:id="rId48"/>
    <p:sldId id="339" r:id="rId49"/>
    <p:sldId id="340" r:id="rId50"/>
    <p:sldId id="341" r:id="rId5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88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notesMaster" Target="notesMasters/notesMaster1.xml"/><Relationship Id="rId53" Type="http://schemas.openxmlformats.org/officeDocument/2006/relationships/printerSettings" Target="printerSettings/printerSettings1.bin"/><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B2A3BE-0A8B-4FB5-A819-D745937D186F}" type="datetimeFigureOut">
              <a:rPr lang="pl-PL" smtClean="0"/>
              <a:pPr/>
              <a:t>18.12.14</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1B28F6-3335-4A2B-8A65-B6E49FDBB898}" type="slidenum">
              <a:rPr lang="pl-PL" smtClean="0"/>
              <a:pPr/>
              <a:t>‹#›</a:t>
            </a:fld>
            <a:endParaRPr lang="pl-PL"/>
          </a:p>
        </p:txBody>
      </p:sp>
    </p:spTree>
    <p:extLst>
      <p:ext uri="{BB962C8B-B14F-4D97-AF65-F5344CB8AC3E}">
        <p14:creationId xmlns:p14="http://schemas.microsoft.com/office/powerpoint/2010/main" val="4211440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oAutofit/>
          </a:bodyPr>
          <a:lstStyle/>
          <a:p>
            <a:pPr lvl="0"/>
            <a:fld id="{C5245E08-CDF2-4979-8680-C250B4021AD0}" type="slidenum">
              <a:rPr/>
              <a:pPr lvl="0"/>
              <a:t>39</a:t>
            </a:fld>
            <a:endParaRPr lang="pl-PL"/>
          </a:p>
        </p:txBody>
      </p:sp>
      <p:sp>
        <p:nvSpPr>
          <p:cNvPr id="2" name="Slide Image Placeholder 1"/>
          <p:cNvSpPr>
            <a:spLocks noGrp="1" noRot="1" noChangeAspect="1" noResize="1"/>
          </p:cNvSpPr>
          <p:nvPr>
            <p:ph type="sldImg"/>
          </p:nvPr>
        </p:nvSpPr>
        <p:spPr>
          <a:xfrm>
            <a:off x="1143000" y="695325"/>
            <a:ext cx="4570413" cy="342741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pl-PL"/>
          </a:p>
        </p:txBody>
      </p:sp>
    </p:spTree>
    <p:extLst>
      <p:ext uri="{BB962C8B-B14F-4D97-AF65-F5344CB8AC3E}">
        <p14:creationId xmlns:p14="http://schemas.microsoft.com/office/powerpoint/2010/main" val="4469607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oAutofit/>
          </a:bodyPr>
          <a:lstStyle/>
          <a:p>
            <a:pPr lvl="0"/>
            <a:fld id="{157B4974-7291-4BA9-B0BB-5EC0C687DD64}" type="slidenum">
              <a:rPr/>
              <a:pPr lvl="0"/>
              <a:t>48</a:t>
            </a:fld>
            <a:endParaRPr lang="pl-PL"/>
          </a:p>
        </p:txBody>
      </p:sp>
      <p:sp>
        <p:nvSpPr>
          <p:cNvPr id="2" name="Slide Image Placeholder 1"/>
          <p:cNvSpPr>
            <a:spLocks noGrp="1" noRot="1" noChangeAspect="1" noResize="1"/>
          </p:cNvSpPr>
          <p:nvPr>
            <p:ph type="sldImg"/>
          </p:nvPr>
        </p:nvSpPr>
        <p:spPr>
          <a:xfrm>
            <a:off x="1143000" y="695325"/>
            <a:ext cx="4570413" cy="342741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pl-PL"/>
          </a:p>
        </p:txBody>
      </p:sp>
    </p:spTree>
    <p:extLst>
      <p:ext uri="{BB962C8B-B14F-4D97-AF65-F5344CB8AC3E}">
        <p14:creationId xmlns:p14="http://schemas.microsoft.com/office/powerpoint/2010/main" val="661803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oAutofit/>
          </a:bodyPr>
          <a:lstStyle/>
          <a:p>
            <a:pPr lvl="0"/>
            <a:fld id="{40D6F173-8797-4F99-843D-37716F3EDECB}" type="slidenum">
              <a:rPr/>
              <a:pPr lvl="0"/>
              <a:t>40</a:t>
            </a:fld>
            <a:endParaRPr lang="pl-PL"/>
          </a:p>
        </p:txBody>
      </p:sp>
      <p:sp>
        <p:nvSpPr>
          <p:cNvPr id="2" name="Slide Image Placeholder 1"/>
          <p:cNvSpPr>
            <a:spLocks noGrp="1" noRot="1" noChangeAspect="1" noResize="1"/>
          </p:cNvSpPr>
          <p:nvPr>
            <p:ph type="sldImg"/>
          </p:nvPr>
        </p:nvSpPr>
        <p:spPr>
          <a:xfrm>
            <a:off x="1143000" y="695325"/>
            <a:ext cx="4570413" cy="342741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pl-PL"/>
          </a:p>
        </p:txBody>
      </p:sp>
    </p:spTree>
    <p:extLst>
      <p:ext uri="{BB962C8B-B14F-4D97-AF65-F5344CB8AC3E}">
        <p14:creationId xmlns:p14="http://schemas.microsoft.com/office/powerpoint/2010/main" val="1625656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oAutofit/>
          </a:bodyPr>
          <a:lstStyle/>
          <a:p>
            <a:pPr lvl="0"/>
            <a:fld id="{873A1196-713F-46C7-BAAD-B189C9718C94}" type="slidenum">
              <a:rPr/>
              <a:pPr lvl="0"/>
              <a:t>41</a:t>
            </a:fld>
            <a:endParaRPr lang="pl-PL"/>
          </a:p>
        </p:txBody>
      </p:sp>
      <p:sp>
        <p:nvSpPr>
          <p:cNvPr id="2" name="Slide Image Placeholder 1"/>
          <p:cNvSpPr>
            <a:spLocks noGrp="1" noRot="1" noChangeAspect="1" noResize="1"/>
          </p:cNvSpPr>
          <p:nvPr>
            <p:ph type="sldImg"/>
          </p:nvPr>
        </p:nvSpPr>
        <p:spPr>
          <a:xfrm>
            <a:off x="1143000" y="695325"/>
            <a:ext cx="4570413" cy="342741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pl-PL"/>
          </a:p>
        </p:txBody>
      </p:sp>
    </p:spTree>
    <p:extLst>
      <p:ext uri="{BB962C8B-B14F-4D97-AF65-F5344CB8AC3E}">
        <p14:creationId xmlns:p14="http://schemas.microsoft.com/office/powerpoint/2010/main" val="213119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oAutofit/>
          </a:bodyPr>
          <a:lstStyle/>
          <a:p>
            <a:pPr lvl="0"/>
            <a:fld id="{60C4A682-0DFB-4481-8D0E-753D8A01C01B}" type="slidenum">
              <a:rPr/>
              <a:pPr lvl="0"/>
              <a:t>42</a:t>
            </a:fld>
            <a:endParaRPr lang="pl-PL"/>
          </a:p>
        </p:txBody>
      </p:sp>
      <p:sp>
        <p:nvSpPr>
          <p:cNvPr id="2" name="Slide Image Placeholder 1"/>
          <p:cNvSpPr>
            <a:spLocks noGrp="1" noRot="1" noChangeAspect="1" noResize="1"/>
          </p:cNvSpPr>
          <p:nvPr>
            <p:ph type="sldImg"/>
          </p:nvPr>
        </p:nvSpPr>
        <p:spPr>
          <a:xfrm>
            <a:off x="1143000" y="695325"/>
            <a:ext cx="4570413" cy="342741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pl-PL"/>
          </a:p>
        </p:txBody>
      </p:sp>
    </p:spTree>
    <p:extLst>
      <p:ext uri="{BB962C8B-B14F-4D97-AF65-F5344CB8AC3E}">
        <p14:creationId xmlns:p14="http://schemas.microsoft.com/office/powerpoint/2010/main" val="3296258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oAutofit/>
          </a:bodyPr>
          <a:lstStyle/>
          <a:p>
            <a:pPr lvl="0"/>
            <a:fld id="{6A50FAE7-045D-4FCA-A2CF-FAB4DBC6536A}" type="slidenum">
              <a:rPr/>
              <a:pPr lvl="0"/>
              <a:t>43</a:t>
            </a:fld>
            <a:endParaRPr lang="pl-PL"/>
          </a:p>
        </p:txBody>
      </p:sp>
      <p:sp>
        <p:nvSpPr>
          <p:cNvPr id="2" name="Slide Image Placeholder 1"/>
          <p:cNvSpPr>
            <a:spLocks noGrp="1" noRot="1" noChangeAspect="1" noResize="1"/>
          </p:cNvSpPr>
          <p:nvPr>
            <p:ph type="sldImg"/>
          </p:nvPr>
        </p:nvSpPr>
        <p:spPr>
          <a:xfrm>
            <a:off x="1143000" y="695325"/>
            <a:ext cx="4570413" cy="342741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pl-PL"/>
          </a:p>
        </p:txBody>
      </p:sp>
    </p:spTree>
    <p:extLst>
      <p:ext uri="{BB962C8B-B14F-4D97-AF65-F5344CB8AC3E}">
        <p14:creationId xmlns:p14="http://schemas.microsoft.com/office/powerpoint/2010/main" val="3877517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oAutofit/>
          </a:bodyPr>
          <a:lstStyle/>
          <a:p>
            <a:pPr lvl="0"/>
            <a:fld id="{F3B7886C-2ECF-4D99-8A07-08BDA5062D24}" type="slidenum">
              <a:rPr/>
              <a:pPr lvl="0"/>
              <a:t>44</a:t>
            </a:fld>
            <a:endParaRPr lang="pl-PL"/>
          </a:p>
        </p:txBody>
      </p:sp>
      <p:sp>
        <p:nvSpPr>
          <p:cNvPr id="2" name="Slide Image Placeholder 1"/>
          <p:cNvSpPr>
            <a:spLocks noGrp="1" noRot="1" noChangeAspect="1" noResize="1"/>
          </p:cNvSpPr>
          <p:nvPr>
            <p:ph type="sldImg"/>
          </p:nvPr>
        </p:nvSpPr>
        <p:spPr>
          <a:xfrm>
            <a:off x="1143000" y="695325"/>
            <a:ext cx="4570413" cy="342741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pl-PL"/>
          </a:p>
        </p:txBody>
      </p:sp>
    </p:spTree>
    <p:extLst>
      <p:ext uri="{BB962C8B-B14F-4D97-AF65-F5344CB8AC3E}">
        <p14:creationId xmlns:p14="http://schemas.microsoft.com/office/powerpoint/2010/main" val="3938821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oAutofit/>
          </a:bodyPr>
          <a:lstStyle/>
          <a:p>
            <a:pPr lvl="0"/>
            <a:fld id="{B648DAC7-5A55-4F79-94F8-50FDF428AE92}" type="slidenum">
              <a:rPr/>
              <a:pPr lvl="0"/>
              <a:t>45</a:t>
            </a:fld>
            <a:endParaRPr lang="pl-PL"/>
          </a:p>
        </p:txBody>
      </p:sp>
      <p:sp>
        <p:nvSpPr>
          <p:cNvPr id="2" name="Slide Image Placeholder 1"/>
          <p:cNvSpPr>
            <a:spLocks noGrp="1" noRot="1" noChangeAspect="1" noResize="1"/>
          </p:cNvSpPr>
          <p:nvPr>
            <p:ph type="sldImg"/>
          </p:nvPr>
        </p:nvSpPr>
        <p:spPr>
          <a:xfrm>
            <a:off x="1143000" y="695325"/>
            <a:ext cx="4570413" cy="342741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pl-PL"/>
          </a:p>
        </p:txBody>
      </p:sp>
    </p:spTree>
    <p:extLst>
      <p:ext uri="{BB962C8B-B14F-4D97-AF65-F5344CB8AC3E}">
        <p14:creationId xmlns:p14="http://schemas.microsoft.com/office/powerpoint/2010/main" val="1846499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oAutofit/>
          </a:bodyPr>
          <a:lstStyle/>
          <a:p>
            <a:pPr lvl="0"/>
            <a:fld id="{9B62096B-58E2-4607-8E4D-14CB6E65E8D5}" type="slidenum">
              <a:rPr/>
              <a:pPr lvl="0"/>
              <a:t>46</a:t>
            </a:fld>
            <a:endParaRPr lang="pl-PL"/>
          </a:p>
        </p:txBody>
      </p:sp>
      <p:sp>
        <p:nvSpPr>
          <p:cNvPr id="2" name="Slide Image Placeholder 1"/>
          <p:cNvSpPr>
            <a:spLocks noGrp="1" noRot="1" noChangeAspect="1" noResize="1"/>
          </p:cNvSpPr>
          <p:nvPr>
            <p:ph type="sldImg"/>
          </p:nvPr>
        </p:nvSpPr>
        <p:spPr>
          <a:xfrm>
            <a:off x="1143000" y="695325"/>
            <a:ext cx="4570413" cy="342741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pl-PL"/>
          </a:p>
        </p:txBody>
      </p:sp>
    </p:spTree>
    <p:extLst>
      <p:ext uri="{BB962C8B-B14F-4D97-AF65-F5344CB8AC3E}">
        <p14:creationId xmlns:p14="http://schemas.microsoft.com/office/powerpoint/2010/main" val="2916465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txBox="1">
            <a:spLocks noGrp="1"/>
          </p:cNvSpPr>
          <p:nvPr>
            <p:ph type="sldNum" sz="quarter" idx="5"/>
          </p:nvPr>
        </p:nvSpPr>
        <p:spPr>
          <a:ln/>
        </p:spPr>
        <p:txBody>
          <a:bodyPr lIns="0" tIns="0" rIns="0" bIns="0" anchor="b">
            <a:noAutofit/>
          </a:bodyPr>
          <a:lstStyle/>
          <a:p>
            <a:pPr lvl="0"/>
            <a:fld id="{16D1D812-9B76-42EC-8729-6FC3C96AD5A1}" type="slidenum">
              <a:rPr/>
              <a:pPr lvl="0"/>
              <a:t>47</a:t>
            </a:fld>
            <a:endParaRPr lang="pl-PL"/>
          </a:p>
        </p:txBody>
      </p:sp>
      <p:sp>
        <p:nvSpPr>
          <p:cNvPr id="2" name="Slide Image Placeholder 1"/>
          <p:cNvSpPr>
            <a:spLocks noGrp="1" noRot="1" noChangeAspect="1" noResize="1"/>
          </p:cNvSpPr>
          <p:nvPr>
            <p:ph type="sldImg"/>
          </p:nvPr>
        </p:nvSpPr>
        <p:spPr>
          <a:xfrm>
            <a:off x="1143000" y="695325"/>
            <a:ext cx="4570413" cy="3427413"/>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pl-PL"/>
          </a:p>
        </p:txBody>
      </p:sp>
    </p:spTree>
    <p:extLst>
      <p:ext uri="{BB962C8B-B14F-4D97-AF65-F5344CB8AC3E}">
        <p14:creationId xmlns:p14="http://schemas.microsoft.com/office/powerpoint/2010/main" val="1465178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Slajd tytułowy">
    <p:spTree>
      <p:nvGrpSpPr>
        <p:cNvPr id="1" name=""/>
        <p:cNvGrpSpPr/>
        <p:nvPr/>
      </p:nvGrpSpPr>
      <p:grpSpPr>
        <a:xfrm>
          <a:off x="0" y="0"/>
          <a:ext cx="0" cy="0"/>
          <a:chOff x="0" y="0"/>
          <a:chExt cx="0" cy="0"/>
        </a:xfrm>
      </p:grpSpPr>
      <p:sp>
        <p:nvSpPr>
          <p:cNvPr id="6" name="Shape 6"/>
          <p:cNvSpPr>
            <a:spLocks noGrp="1"/>
          </p:cNvSpPr>
          <p:nvPr>
            <p:ph type="title"/>
          </p:nvPr>
        </p:nvSpPr>
        <p:spPr>
          <a:xfrm>
            <a:off x="685800" y="1844675"/>
            <a:ext cx="7772400" cy="2041525"/>
          </a:xfrm>
          <a:prstGeom prst="rect">
            <a:avLst/>
          </a:prstGeom>
        </p:spPr>
        <p:txBody>
          <a:bodyPr/>
          <a:lstStyle/>
          <a:p>
            <a:pPr lvl="0">
              <a:defRPr sz="1800"/>
            </a:pPr>
            <a:r>
              <a:rPr lang="pl-PL" sz="4400" smtClean="0"/>
              <a:t>Kliknij, aby edytować styl</a:t>
            </a:r>
            <a:endParaRPr sz="4400"/>
          </a:p>
        </p:txBody>
      </p:sp>
      <p:sp>
        <p:nvSpPr>
          <p:cNvPr id="7" name="Shape 7"/>
          <p:cNvSpPr>
            <a:spLocks noGrp="1"/>
          </p:cNvSpPr>
          <p:nvPr>
            <p:ph type="body" idx="1"/>
          </p:nvPr>
        </p:nvSpPr>
        <p:spPr>
          <a:xfrm>
            <a:off x="1371600" y="3886200"/>
            <a:ext cx="6400800" cy="2971800"/>
          </a:xfrm>
          <a:prstGeom prst="rect">
            <a:avLst/>
          </a:prstGeom>
        </p:spPr>
        <p:txBody>
          <a:bodyPr/>
          <a:lstStyle>
            <a:lvl1pPr algn="ctr"/>
            <a:lvl2pPr algn="ctr"/>
            <a:lvl3pPr algn="ctr"/>
            <a:lvl4pPr algn="ctr"/>
            <a:lvl5pPr algn="ctr"/>
          </a:lstStyle>
          <a:p>
            <a:pPr lvl="0">
              <a:defRPr sz="1800"/>
            </a:pPr>
            <a:r>
              <a:rPr lang="pl-PL" sz="3200" smtClean="0"/>
              <a:t>Kliknij, aby edytować style wzorca tekstu</a:t>
            </a:r>
          </a:p>
          <a:p>
            <a:pPr lvl="1">
              <a:defRPr sz="1800"/>
            </a:pPr>
            <a:r>
              <a:rPr lang="pl-PL" sz="3200" smtClean="0"/>
              <a:t>Drugi poziom</a:t>
            </a:r>
          </a:p>
          <a:p>
            <a:pPr lvl="2">
              <a:defRPr sz="1800"/>
            </a:pPr>
            <a:r>
              <a:rPr lang="pl-PL" sz="3200" smtClean="0"/>
              <a:t>Trzeci poziom</a:t>
            </a:r>
          </a:p>
          <a:p>
            <a:pPr lvl="3">
              <a:defRPr sz="1800"/>
            </a:pPr>
            <a:r>
              <a:rPr lang="pl-PL" sz="3200" smtClean="0"/>
              <a:t>Czwarty poziom</a:t>
            </a:r>
          </a:p>
          <a:p>
            <a:pPr lvl="4">
              <a:defRPr sz="1800"/>
            </a:pPr>
            <a:r>
              <a:rPr lang="pl-PL" sz="3200" smtClean="0"/>
              <a:t>Piąty poziom</a:t>
            </a:r>
            <a:endParaRPr sz="3200"/>
          </a:p>
        </p:txBody>
      </p:sp>
      <p:sp>
        <p:nvSpPr>
          <p:cNvPr id="8" name="Shape 8"/>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ytuł i tekst pionowy">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a:pPr>
            <a:r>
              <a:rPr lang="pl-PL" sz="4400" smtClean="0"/>
              <a:t>Kliknij, aby edytować styl</a:t>
            </a:r>
            <a:endParaRPr sz="4400"/>
          </a:p>
        </p:txBody>
      </p:sp>
      <p:sp>
        <p:nvSpPr>
          <p:cNvPr id="40" name="Shape 40"/>
          <p:cNvSpPr>
            <a:spLocks noGrp="1"/>
          </p:cNvSpPr>
          <p:nvPr>
            <p:ph type="body" idx="1"/>
          </p:nvPr>
        </p:nvSpPr>
        <p:spPr>
          <a:prstGeom prst="rect">
            <a:avLst/>
          </a:prstGeom>
        </p:spPr>
        <p:txBody>
          <a:bodyPr/>
          <a:lstStyle/>
          <a:p>
            <a:pPr lvl="0">
              <a:defRPr sz="1800"/>
            </a:pPr>
            <a:r>
              <a:rPr lang="pl-PL" sz="3200" smtClean="0"/>
              <a:t>Kliknij, aby edytować style wzorca tekstu</a:t>
            </a:r>
          </a:p>
          <a:p>
            <a:pPr lvl="1">
              <a:defRPr sz="1800"/>
            </a:pPr>
            <a:r>
              <a:rPr lang="pl-PL" sz="3200" smtClean="0"/>
              <a:t>Drugi poziom</a:t>
            </a:r>
          </a:p>
          <a:p>
            <a:pPr lvl="2">
              <a:defRPr sz="1800"/>
            </a:pPr>
            <a:r>
              <a:rPr lang="pl-PL" sz="3200" smtClean="0"/>
              <a:t>Trzeci poziom</a:t>
            </a:r>
          </a:p>
          <a:p>
            <a:pPr lvl="3">
              <a:defRPr sz="1800"/>
            </a:pPr>
            <a:r>
              <a:rPr lang="pl-PL" sz="3200" smtClean="0"/>
              <a:t>Czwarty poziom</a:t>
            </a:r>
          </a:p>
          <a:p>
            <a:pPr lvl="4">
              <a:defRPr sz="1800"/>
            </a:pPr>
            <a:r>
              <a:rPr lang="pl-PL" sz="3200" smtClean="0"/>
              <a:t>Piąty poziom</a:t>
            </a:r>
            <a:endParaRPr sz="3200"/>
          </a:p>
        </p:txBody>
      </p:sp>
      <p:sp>
        <p:nvSpPr>
          <p:cNvPr id="41" name="Shape 41"/>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ytuł pionowy i tekst">
    <p:spTree>
      <p:nvGrpSpPr>
        <p:cNvPr id="1" name=""/>
        <p:cNvGrpSpPr/>
        <p:nvPr/>
      </p:nvGrpSpPr>
      <p:grpSpPr>
        <a:xfrm>
          <a:off x="0" y="0"/>
          <a:ext cx="0" cy="0"/>
          <a:chOff x="0" y="0"/>
          <a:chExt cx="0" cy="0"/>
        </a:xfrm>
      </p:grpSpPr>
      <p:sp>
        <p:nvSpPr>
          <p:cNvPr id="43" name="Shape 43"/>
          <p:cNvSpPr>
            <a:spLocks noGrp="1"/>
          </p:cNvSpPr>
          <p:nvPr>
            <p:ph type="title"/>
          </p:nvPr>
        </p:nvSpPr>
        <p:spPr>
          <a:xfrm>
            <a:off x="6629400" y="0"/>
            <a:ext cx="2057400" cy="6400802"/>
          </a:xfrm>
          <a:prstGeom prst="rect">
            <a:avLst/>
          </a:prstGeom>
        </p:spPr>
        <p:txBody>
          <a:bodyPr/>
          <a:lstStyle/>
          <a:p>
            <a:pPr lvl="0">
              <a:defRPr sz="1800"/>
            </a:pPr>
            <a:r>
              <a:rPr lang="pl-PL" sz="4400" smtClean="0"/>
              <a:t>Kliknij, aby edytować styl</a:t>
            </a:r>
            <a:endParaRPr sz="4400"/>
          </a:p>
        </p:txBody>
      </p:sp>
      <p:sp>
        <p:nvSpPr>
          <p:cNvPr id="44" name="Shape 44"/>
          <p:cNvSpPr>
            <a:spLocks noGrp="1"/>
          </p:cNvSpPr>
          <p:nvPr>
            <p:ph type="body" idx="1"/>
          </p:nvPr>
        </p:nvSpPr>
        <p:spPr>
          <a:xfrm>
            <a:off x="457200" y="274638"/>
            <a:ext cx="6019800" cy="6583363"/>
          </a:xfrm>
          <a:prstGeom prst="rect">
            <a:avLst/>
          </a:prstGeom>
        </p:spPr>
        <p:txBody>
          <a:bodyPr/>
          <a:lstStyle/>
          <a:p>
            <a:pPr lvl="0">
              <a:defRPr sz="1800"/>
            </a:pPr>
            <a:r>
              <a:rPr lang="pl-PL" sz="3200" smtClean="0"/>
              <a:t>Kliknij, aby edytować style wzorca tekstu</a:t>
            </a:r>
          </a:p>
          <a:p>
            <a:pPr lvl="1">
              <a:defRPr sz="1800"/>
            </a:pPr>
            <a:r>
              <a:rPr lang="pl-PL" sz="3200" smtClean="0"/>
              <a:t>Drugi poziom</a:t>
            </a:r>
          </a:p>
          <a:p>
            <a:pPr lvl="2">
              <a:defRPr sz="1800"/>
            </a:pPr>
            <a:r>
              <a:rPr lang="pl-PL" sz="3200" smtClean="0"/>
              <a:t>Trzeci poziom</a:t>
            </a:r>
          </a:p>
          <a:p>
            <a:pPr lvl="3">
              <a:defRPr sz="1800"/>
            </a:pPr>
            <a:r>
              <a:rPr lang="pl-PL" sz="3200" smtClean="0"/>
              <a:t>Czwarty poziom</a:t>
            </a:r>
          </a:p>
          <a:p>
            <a:pPr lvl="4">
              <a:defRPr sz="1800"/>
            </a:pPr>
            <a:r>
              <a:rPr lang="pl-PL" sz="3200" smtClean="0"/>
              <a:t>Piąty poziom</a:t>
            </a:r>
            <a:endParaRPr sz="3200"/>
          </a:p>
        </p:txBody>
      </p:sp>
      <p:sp>
        <p:nvSpPr>
          <p:cNvPr id="45" name="Shape 45"/>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Slajd tytułowy">
    <p:spTree>
      <p:nvGrpSpPr>
        <p:cNvPr id="1" name=""/>
        <p:cNvGrpSpPr/>
        <p:nvPr/>
      </p:nvGrpSpPr>
      <p:grpSpPr>
        <a:xfrm>
          <a:off x="0" y="0"/>
          <a:ext cx="0" cy="0"/>
          <a:chOff x="0" y="0"/>
          <a:chExt cx="0" cy="0"/>
        </a:xfrm>
      </p:grpSpPr>
      <p:sp>
        <p:nvSpPr>
          <p:cNvPr id="6" name="Shape 6"/>
          <p:cNvSpPr>
            <a:spLocks noGrp="1"/>
          </p:cNvSpPr>
          <p:nvPr>
            <p:ph type="title"/>
          </p:nvPr>
        </p:nvSpPr>
        <p:spPr>
          <a:xfrm>
            <a:off x="685800" y="1844675"/>
            <a:ext cx="7772400" cy="2041525"/>
          </a:xfrm>
          <a:prstGeom prst="rect">
            <a:avLst/>
          </a:prstGeom>
        </p:spPr>
        <p:txBody>
          <a:bodyPr/>
          <a:lstStyle/>
          <a:p>
            <a:pPr lvl="0">
              <a:defRPr sz="1800"/>
            </a:pPr>
            <a:r>
              <a:rPr lang="pl-PL" sz="4400" smtClean="0"/>
              <a:t>Kliknij, aby edytować styl</a:t>
            </a:r>
            <a:endParaRPr sz="4400"/>
          </a:p>
        </p:txBody>
      </p:sp>
      <p:sp>
        <p:nvSpPr>
          <p:cNvPr id="7" name="Shape 7"/>
          <p:cNvSpPr>
            <a:spLocks noGrp="1"/>
          </p:cNvSpPr>
          <p:nvPr>
            <p:ph type="body" idx="1"/>
          </p:nvPr>
        </p:nvSpPr>
        <p:spPr>
          <a:xfrm>
            <a:off x="1371600" y="3886200"/>
            <a:ext cx="6400800" cy="2971800"/>
          </a:xfrm>
          <a:prstGeom prst="rect">
            <a:avLst/>
          </a:prstGeom>
        </p:spPr>
        <p:txBody>
          <a:bodyPr/>
          <a:lstStyle>
            <a:lvl1pPr algn="ctr"/>
            <a:lvl2pPr algn="ctr"/>
            <a:lvl3pPr algn="ctr"/>
            <a:lvl4pPr algn="ctr"/>
            <a:lvl5pPr algn="ctr"/>
          </a:lstStyle>
          <a:p>
            <a:pPr lvl="0">
              <a:defRPr sz="1800"/>
            </a:pPr>
            <a:r>
              <a:rPr lang="pl-PL" sz="3200" smtClean="0"/>
              <a:t>Kliknij, aby edytować style wzorca tekstu</a:t>
            </a:r>
          </a:p>
          <a:p>
            <a:pPr lvl="1">
              <a:defRPr sz="1800"/>
            </a:pPr>
            <a:r>
              <a:rPr lang="pl-PL" sz="3200" smtClean="0"/>
              <a:t>Drugi poziom</a:t>
            </a:r>
          </a:p>
          <a:p>
            <a:pPr lvl="2">
              <a:defRPr sz="1800"/>
            </a:pPr>
            <a:r>
              <a:rPr lang="pl-PL" sz="3200" smtClean="0"/>
              <a:t>Trzeci poziom</a:t>
            </a:r>
          </a:p>
          <a:p>
            <a:pPr lvl="3">
              <a:defRPr sz="1800"/>
            </a:pPr>
            <a:r>
              <a:rPr lang="pl-PL" sz="3200" smtClean="0"/>
              <a:t>Czwarty poziom</a:t>
            </a:r>
          </a:p>
          <a:p>
            <a:pPr lvl="4">
              <a:defRPr sz="1800"/>
            </a:pPr>
            <a:r>
              <a:rPr lang="pl-PL" sz="3200" smtClean="0"/>
              <a:t>Piąty poziom</a:t>
            </a:r>
            <a:endParaRPr sz="3200"/>
          </a:p>
        </p:txBody>
      </p:sp>
      <p:sp>
        <p:nvSpPr>
          <p:cNvPr id="8" name="Shape 8"/>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ytuł i zawartość">
    <p:spTree>
      <p:nvGrpSpPr>
        <p:cNvPr id="1" name=""/>
        <p:cNvGrpSpPr/>
        <p:nvPr/>
      </p:nvGrpSpPr>
      <p:grpSpPr>
        <a:xfrm>
          <a:off x="0" y="0"/>
          <a:ext cx="0" cy="0"/>
          <a:chOff x="0" y="0"/>
          <a:chExt cx="0" cy="0"/>
        </a:xfrm>
      </p:grpSpPr>
      <p:sp>
        <p:nvSpPr>
          <p:cNvPr id="10" name="Shape 10"/>
          <p:cNvSpPr>
            <a:spLocks noGrp="1"/>
          </p:cNvSpPr>
          <p:nvPr>
            <p:ph type="title"/>
          </p:nvPr>
        </p:nvSpPr>
        <p:spPr>
          <a:prstGeom prst="rect">
            <a:avLst/>
          </a:prstGeom>
        </p:spPr>
        <p:txBody>
          <a:bodyPr/>
          <a:lstStyle/>
          <a:p>
            <a:pPr lvl="0">
              <a:defRPr sz="1800"/>
            </a:pPr>
            <a:r>
              <a:rPr lang="pl-PL" sz="4400" smtClean="0"/>
              <a:t>Kliknij, aby edytować styl</a:t>
            </a:r>
            <a:endParaRPr sz="4400"/>
          </a:p>
        </p:txBody>
      </p:sp>
      <p:sp>
        <p:nvSpPr>
          <p:cNvPr id="11" name="Shape 11"/>
          <p:cNvSpPr>
            <a:spLocks noGrp="1"/>
          </p:cNvSpPr>
          <p:nvPr>
            <p:ph type="body" idx="1"/>
          </p:nvPr>
        </p:nvSpPr>
        <p:spPr>
          <a:prstGeom prst="rect">
            <a:avLst/>
          </a:prstGeom>
        </p:spPr>
        <p:txBody>
          <a:bodyPr/>
          <a:lstStyle/>
          <a:p>
            <a:pPr lvl="0">
              <a:defRPr sz="1800"/>
            </a:pPr>
            <a:r>
              <a:rPr lang="pl-PL" sz="3200" smtClean="0"/>
              <a:t>Kliknij, aby edytować style wzorca tekstu</a:t>
            </a:r>
          </a:p>
          <a:p>
            <a:pPr lvl="1">
              <a:defRPr sz="1800"/>
            </a:pPr>
            <a:r>
              <a:rPr lang="pl-PL" sz="3200" smtClean="0"/>
              <a:t>Drugi poziom</a:t>
            </a:r>
          </a:p>
          <a:p>
            <a:pPr lvl="2">
              <a:defRPr sz="1800"/>
            </a:pPr>
            <a:r>
              <a:rPr lang="pl-PL" sz="3200" smtClean="0"/>
              <a:t>Trzeci poziom</a:t>
            </a:r>
          </a:p>
          <a:p>
            <a:pPr lvl="3">
              <a:defRPr sz="1800"/>
            </a:pPr>
            <a:r>
              <a:rPr lang="pl-PL" sz="3200" smtClean="0"/>
              <a:t>Czwarty poziom</a:t>
            </a:r>
          </a:p>
          <a:p>
            <a:pPr lvl="4">
              <a:defRPr sz="1800"/>
            </a:pPr>
            <a:r>
              <a:rPr lang="pl-PL" sz="3200" smtClean="0"/>
              <a:t>Piąty poziom</a:t>
            </a:r>
            <a:endParaRPr sz="3200"/>
          </a:p>
        </p:txBody>
      </p:sp>
      <p:sp>
        <p:nvSpPr>
          <p:cNvPr id="12" name="Shape 12"/>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Nagłówek sekcji">
    <p:spTree>
      <p:nvGrpSpPr>
        <p:cNvPr id="1" name=""/>
        <p:cNvGrpSpPr/>
        <p:nvPr/>
      </p:nvGrpSpPr>
      <p:grpSpPr>
        <a:xfrm>
          <a:off x="0" y="0"/>
          <a:ext cx="0" cy="0"/>
          <a:chOff x="0" y="0"/>
          <a:chExt cx="0" cy="0"/>
        </a:xfrm>
      </p:grpSpPr>
      <p:sp>
        <p:nvSpPr>
          <p:cNvPr id="14" name="Shape 14"/>
          <p:cNvSpPr>
            <a:spLocks noGrp="1"/>
          </p:cNvSpPr>
          <p:nvPr>
            <p:ph type="title"/>
          </p:nvPr>
        </p:nvSpPr>
        <p:spPr>
          <a:xfrm>
            <a:off x="722312" y="4406900"/>
            <a:ext cx="7772401" cy="1362075"/>
          </a:xfrm>
          <a:prstGeom prst="rect">
            <a:avLst/>
          </a:prstGeom>
        </p:spPr>
        <p:txBody>
          <a:bodyPr anchor="t"/>
          <a:lstStyle>
            <a:lvl1pPr algn="l">
              <a:defRPr sz="4000" cap="all">
                <a:latin typeface="Arial Bold"/>
                <a:ea typeface="Arial Bold"/>
                <a:cs typeface="Arial Bold"/>
                <a:sym typeface="Arial Bold"/>
              </a:defRPr>
            </a:lvl1pPr>
          </a:lstStyle>
          <a:p>
            <a:pPr lvl="0">
              <a:defRPr sz="1800" cap="none"/>
            </a:pPr>
            <a:r>
              <a:rPr lang="pl-PL" sz="4000" cap="all" smtClean="0"/>
              <a:t>Kliknij, aby edytować styl</a:t>
            </a:r>
            <a:endParaRPr sz="4000" cap="all"/>
          </a:p>
        </p:txBody>
      </p:sp>
      <p:sp>
        <p:nvSpPr>
          <p:cNvPr id="15" name="Shape 15"/>
          <p:cNvSpPr>
            <a:spLocks noGrp="1"/>
          </p:cNvSpPr>
          <p:nvPr>
            <p:ph type="body" idx="1"/>
          </p:nvPr>
        </p:nvSpPr>
        <p:spPr>
          <a:xfrm>
            <a:off x="722312" y="2906713"/>
            <a:ext cx="7772401" cy="1500188"/>
          </a:xfrm>
          <a:prstGeom prst="rect">
            <a:avLst/>
          </a:prstGeom>
        </p:spPr>
        <p:txBody>
          <a:bodyPr anchor="b"/>
          <a:lstStyle>
            <a:lvl1pPr>
              <a:spcBef>
                <a:spcPts val="400"/>
              </a:spcBef>
              <a:defRPr sz="2000"/>
            </a:lvl1pPr>
            <a:lvl2pPr>
              <a:spcBef>
                <a:spcPts val="400"/>
              </a:spcBef>
              <a:defRPr sz="2000"/>
            </a:lvl2pPr>
            <a:lvl3pPr>
              <a:spcBef>
                <a:spcPts val="400"/>
              </a:spcBef>
              <a:defRPr sz="2000"/>
            </a:lvl3pPr>
            <a:lvl4pPr>
              <a:spcBef>
                <a:spcPts val="400"/>
              </a:spcBef>
              <a:defRPr sz="2000"/>
            </a:lvl4pPr>
            <a:lvl5pPr>
              <a:spcBef>
                <a:spcPts val="400"/>
              </a:spcBef>
              <a:defRPr sz="2000"/>
            </a:lvl5pPr>
          </a:lstStyle>
          <a:p>
            <a:pPr lvl="0">
              <a:defRPr sz="1800"/>
            </a:pPr>
            <a:r>
              <a:rPr lang="pl-PL" sz="2000" smtClean="0"/>
              <a:t>Kliknij, aby edytować style wzorca tekstu</a:t>
            </a:r>
          </a:p>
          <a:p>
            <a:pPr lvl="1">
              <a:defRPr sz="1800"/>
            </a:pPr>
            <a:r>
              <a:rPr lang="pl-PL" sz="2000" smtClean="0"/>
              <a:t>Drugi poziom</a:t>
            </a:r>
          </a:p>
          <a:p>
            <a:pPr lvl="2">
              <a:defRPr sz="1800"/>
            </a:pPr>
            <a:r>
              <a:rPr lang="pl-PL" sz="2000" smtClean="0"/>
              <a:t>Trzeci poziom</a:t>
            </a:r>
          </a:p>
          <a:p>
            <a:pPr lvl="3">
              <a:defRPr sz="1800"/>
            </a:pPr>
            <a:r>
              <a:rPr lang="pl-PL" sz="2000" smtClean="0"/>
              <a:t>Czwarty poziom</a:t>
            </a:r>
          </a:p>
          <a:p>
            <a:pPr lvl="4">
              <a:defRPr sz="1800"/>
            </a:pPr>
            <a:r>
              <a:rPr lang="pl-PL" sz="2000" smtClean="0"/>
              <a:t>Piąty poziom</a:t>
            </a:r>
            <a:endParaRPr sz="2000"/>
          </a:p>
        </p:txBody>
      </p:sp>
      <p:sp>
        <p:nvSpPr>
          <p:cNvPr id="16" name="Shape 16"/>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Dwa elementy zawartości">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lang="pl-PL" sz="4400" smtClean="0"/>
              <a:t>Kliknij, aby edytować styl</a:t>
            </a:r>
            <a:endParaRPr sz="4400"/>
          </a:p>
        </p:txBody>
      </p:sp>
      <p:sp>
        <p:nvSpPr>
          <p:cNvPr id="19" name="Shape 19"/>
          <p:cNvSpPr>
            <a:spLocks noGrp="1"/>
          </p:cNvSpPr>
          <p:nvPr>
            <p:ph type="body" idx="1"/>
          </p:nvPr>
        </p:nvSpPr>
        <p:spPr>
          <a:xfrm>
            <a:off x="457200" y="1600200"/>
            <a:ext cx="4038600" cy="5257800"/>
          </a:xfrm>
          <a:prstGeom prst="rect">
            <a:avLst/>
          </a:prstGeom>
        </p:spPr>
        <p:txBody>
          <a:bodyPr/>
          <a:lstStyle>
            <a:lvl1pPr>
              <a:spcBef>
                <a:spcPts val="600"/>
              </a:spcBef>
              <a:defRPr sz="2800"/>
            </a:lvl1pPr>
            <a:lvl2pPr>
              <a:spcBef>
                <a:spcPts val="600"/>
              </a:spcBef>
              <a:defRPr sz="2800"/>
            </a:lvl2pPr>
            <a:lvl3pPr>
              <a:spcBef>
                <a:spcPts val="600"/>
              </a:spcBef>
              <a:defRPr sz="2800"/>
            </a:lvl3pPr>
            <a:lvl4pPr>
              <a:spcBef>
                <a:spcPts val="600"/>
              </a:spcBef>
              <a:defRPr sz="2800"/>
            </a:lvl4pPr>
            <a:lvl5pPr>
              <a:spcBef>
                <a:spcPts val="600"/>
              </a:spcBef>
              <a:defRPr sz="2800"/>
            </a:lvl5pPr>
          </a:lstStyle>
          <a:p>
            <a:pPr lvl="0">
              <a:defRPr sz="1800"/>
            </a:pPr>
            <a:r>
              <a:rPr lang="pl-PL" sz="2800" smtClean="0"/>
              <a:t>Kliknij, aby edytować style wzorca tekstu</a:t>
            </a:r>
          </a:p>
          <a:p>
            <a:pPr lvl="1">
              <a:defRPr sz="1800"/>
            </a:pPr>
            <a:r>
              <a:rPr lang="pl-PL" sz="2800" smtClean="0"/>
              <a:t>Drugi poziom</a:t>
            </a:r>
          </a:p>
          <a:p>
            <a:pPr lvl="2">
              <a:defRPr sz="1800"/>
            </a:pPr>
            <a:r>
              <a:rPr lang="pl-PL" sz="2800" smtClean="0"/>
              <a:t>Trzeci poziom</a:t>
            </a:r>
          </a:p>
          <a:p>
            <a:pPr lvl="3">
              <a:defRPr sz="1800"/>
            </a:pPr>
            <a:r>
              <a:rPr lang="pl-PL" sz="2800" smtClean="0"/>
              <a:t>Czwarty poziom</a:t>
            </a:r>
          </a:p>
          <a:p>
            <a:pPr lvl="4">
              <a:defRPr sz="1800"/>
            </a:pPr>
            <a:r>
              <a:rPr lang="pl-PL" sz="2800" smtClean="0"/>
              <a:t>Piąty poziom</a:t>
            </a:r>
            <a:endParaRPr sz="2800"/>
          </a:p>
        </p:txBody>
      </p:sp>
      <p:sp>
        <p:nvSpPr>
          <p:cNvPr id="20" name="Shape 20"/>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Porównanie">
    <p:spTree>
      <p:nvGrpSpPr>
        <p:cNvPr id="1" name=""/>
        <p:cNvGrpSpPr/>
        <p:nvPr/>
      </p:nvGrpSpPr>
      <p:grpSpPr>
        <a:xfrm>
          <a:off x="0" y="0"/>
          <a:ext cx="0" cy="0"/>
          <a:chOff x="0" y="0"/>
          <a:chExt cx="0" cy="0"/>
        </a:xfrm>
      </p:grpSpPr>
      <p:sp>
        <p:nvSpPr>
          <p:cNvPr id="22" name="Shape 22"/>
          <p:cNvSpPr>
            <a:spLocks noGrp="1"/>
          </p:cNvSpPr>
          <p:nvPr>
            <p:ph type="title"/>
          </p:nvPr>
        </p:nvSpPr>
        <p:spPr>
          <a:xfrm>
            <a:off x="457200" y="256810"/>
            <a:ext cx="8229600" cy="1178656"/>
          </a:xfrm>
          <a:prstGeom prst="rect">
            <a:avLst/>
          </a:prstGeom>
        </p:spPr>
        <p:txBody>
          <a:bodyPr/>
          <a:lstStyle/>
          <a:p>
            <a:pPr lvl="0">
              <a:defRPr sz="1800"/>
            </a:pPr>
            <a:r>
              <a:rPr lang="pl-PL" sz="4400" smtClean="0"/>
              <a:t>Kliknij, aby edytować styl</a:t>
            </a:r>
            <a:endParaRPr sz="4400"/>
          </a:p>
        </p:txBody>
      </p:sp>
      <p:sp>
        <p:nvSpPr>
          <p:cNvPr id="23" name="Shape 23"/>
          <p:cNvSpPr>
            <a:spLocks noGrp="1"/>
          </p:cNvSpPr>
          <p:nvPr>
            <p:ph type="body" idx="1"/>
          </p:nvPr>
        </p:nvSpPr>
        <p:spPr>
          <a:xfrm>
            <a:off x="457200" y="1435465"/>
            <a:ext cx="4040188" cy="739411"/>
          </a:xfrm>
          <a:prstGeom prst="rect">
            <a:avLst/>
          </a:prstGeom>
        </p:spPr>
        <p:txBody>
          <a:bodyPr anchor="b"/>
          <a:lstStyle>
            <a:lvl1pPr>
              <a:spcBef>
                <a:spcPts val="500"/>
              </a:spcBef>
              <a:defRPr sz="2400">
                <a:latin typeface="Arial Bold"/>
                <a:ea typeface="Arial Bold"/>
                <a:cs typeface="Arial Bold"/>
                <a:sym typeface="Arial Bold"/>
              </a:defRPr>
            </a:lvl1pPr>
            <a:lvl2pPr>
              <a:spcBef>
                <a:spcPts val="500"/>
              </a:spcBef>
              <a:defRPr sz="2400">
                <a:latin typeface="Arial Bold"/>
                <a:ea typeface="Arial Bold"/>
                <a:cs typeface="Arial Bold"/>
                <a:sym typeface="Arial Bold"/>
              </a:defRPr>
            </a:lvl2pPr>
            <a:lvl3pPr>
              <a:spcBef>
                <a:spcPts val="500"/>
              </a:spcBef>
              <a:defRPr sz="2400">
                <a:latin typeface="Arial Bold"/>
                <a:ea typeface="Arial Bold"/>
                <a:cs typeface="Arial Bold"/>
                <a:sym typeface="Arial Bold"/>
              </a:defRPr>
            </a:lvl3pPr>
            <a:lvl4pPr>
              <a:spcBef>
                <a:spcPts val="500"/>
              </a:spcBef>
              <a:defRPr sz="2400">
                <a:latin typeface="Arial Bold"/>
                <a:ea typeface="Arial Bold"/>
                <a:cs typeface="Arial Bold"/>
                <a:sym typeface="Arial Bold"/>
              </a:defRPr>
            </a:lvl4pPr>
            <a:lvl5pPr>
              <a:spcBef>
                <a:spcPts val="500"/>
              </a:spcBef>
              <a:defRPr sz="2400">
                <a:latin typeface="Arial Bold"/>
                <a:ea typeface="Arial Bold"/>
                <a:cs typeface="Arial Bold"/>
                <a:sym typeface="Arial Bold"/>
              </a:defRPr>
            </a:lvl5pPr>
          </a:lstStyle>
          <a:p>
            <a:pPr lvl="0">
              <a:defRPr sz="1800"/>
            </a:pPr>
            <a:r>
              <a:rPr lang="pl-PL" sz="2400" smtClean="0"/>
              <a:t>Kliknij, aby edytować style wzorca tekstu</a:t>
            </a:r>
          </a:p>
          <a:p>
            <a:pPr lvl="1">
              <a:defRPr sz="1800"/>
            </a:pPr>
            <a:r>
              <a:rPr lang="pl-PL" sz="2400" smtClean="0"/>
              <a:t>Drugi poziom</a:t>
            </a:r>
          </a:p>
          <a:p>
            <a:pPr lvl="2">
              <a:defRPr sz="1800"/>
            </a:pPr>
            <a:r>
              <a:rPr lang="pl-PL" sz="2400" smtClean="0"/>
              <a:t>Trzeci poziom</a:t>
            </a:r>
          </a:p>
          <a:p>
            <a:pPr lvl="3">
              <a:defRPr sz="1800"/>
            </a:pPr>
            <a:r>
              <a:rPr lang="pl-PL" sz="2400" smtClean="0"/>
              <a:t>Czwarty poziom</a:t>
            </a:r>
          </a:p>
          <a:p>
            <a:pPr lvl="4">
              <a:defRPr sz="1800"/>
            </a:pPr>
            <a:r>
              <a:rPr lang="pl-PL" sz="2400" smtClean="0"/>
              <a:t>Piąty poziom</a:t>
            </a:r>
            <a:endParaRPr sz="2400"/>
          </a:p>
        </p:txBody>
      </p:sp>
      <p:sp>
        <p:nvSpPr>
          <p:cNvPr id="24" name="Shape 24"/>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ylko tytuł">
    <p:spTree>
      <p:nvGrpSpPr>
        <p:cNvPr id="1" name=""/>
        <p:cNvGrpSpPr/>
        <p:nvPr/>
      </p:nvGrpSpPr>
      <p:grpSpPr>
        <a:xfrm>
          <a:off x="0" y="0"/>
          <a:ext cx="0" cy="0"/>
          <a:chOff x="0" y="0"/>
          <a:chExt cx="0" cy="0"/>
        </a:xfrm>
      </p:grpSpPr>
      <p:sp>
        <p:nvSpPr>
          <p:cNvPr id="26" name="Shape 26"/>
          <p:cNvSpPr>
            <a:spLocks noGrp="1"/>
          </p:cNvSpPr>
          <p:nvPr>
            <p:ph type="title"/>
          </p:nvPr>
        </p:nvSpPr>
        <p:spPr>
          <a:prstGeom prst="rect">
            <a:avLst/>
          </a:prstGeom>
        </p:spPr>
        <p:txBody>
          <a:bodyPr/>
          <a:lstStyle/>
          <a:p>
            <a:pPr lvl="0">
              <a:defRPr sz="1800"/>
            </a:pPr>
            <a:r>
              <a:rPr lang="pl-PL" sz="4400" smtClean="0"/>
              <a:t>Kliknij, aby edytować styl</a:t>
            </a:r>
            <a:endParaRPr sz="4400"/>
          </a:p>
        </p:txBody>
      </p:sp>
      <p:sp>
        <p:nvSpPr>
          <p:cNvPr id="27" name="Shape 27"/>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Pusty">
    <p:spTree>
      <p:nvGrpSpPr>
        <p:cNvPr id="1" name=""/>
        <p:cNvGrpSpPr/>
        <p:nvPr/>
      </p:nvGrpSpPr>
      <p:grpSpPr>
        <a:xfrm>
          <a:off x="0" y="0"/>
          <a:ext cx="0" cy="0"/>
          <a:chOff x="0" y="0"/>
          <a:chExt cx="0" cy="0"/>
        </a:xfrm>
      </p:grpSpPr>
      <p:sp>
        <p:nvSpPr>
          <p:cNvPr id="29" name="Shape 29"/>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Zawartość z podpisem">
    <p:spTree>
      <p:nvGrpSpPr>
        <p:cNvPr id="1" name=""/>
        <p:cNvGrpSpPr/>
        <p:nvPr/>
      </p:nvGrpSpPr>
      <p:grpSpPr>
        <a:xfrm>
          <a:off x="0" y="0"/>
          <a:ext cx="0" cy="0"/>
          <a:chOff x="0" y="0"/>
          <a:chExt cx="0" cy="0"/>
        </a:xfrm>
      </p:grpSpPr>
      <p:sp>
        <p:nvSpPr>
          <p:cNvPr id="31" name="Shape 31"/>
          <p:cNvSpPr>
            <a:spLocks noGrp="1"/>
          </p:cNvSpPr>
          <p:nvPr>
            <p:ph type="title"/>
          </p:nvPr>
        </p:nvSpPr>
        <p:spPr>
          <a:xfrm>
            <a:off x="457200" y="0"/>
            <a:ext cx="3008314" cy="1435100"/>
          </a:xfrm>
          <a:prstGeom prst="rect">
            <a:avLst/>
          </a:prstGeom>
        </p:spPr>
        <p:txBody>
          <a:bodyPr anchor="b"/>
          <a:lstStyle>
            <a:lvl1pPr algn="l">
              <a:defRPr sz="2000">
                <a:latin typeface="Arial Bold"/>
                <a:ea typeface="Arial Bold"/>
                <a:cs typeface="Arial Bold"/>
                <a:sym typeface="Arial Bold"/>
              </a:defRPr>
            </a:lvl1pPr>
          </a:lstStyle>
          <a:p>
            <a:pPr lvl="0">
              <a:defRPr sz="1800"/>
            </a:pPr>
            <a:r>
              <a:rPr lang="pl-PL" sz="2000" smtClean="0"/>
              <a:t>Kliknij, aby edytować styl</a:t>
            </a:r>
            <a:endParaRPr sz="2000"/>
          </a:p>
        </p:txBody>
      </p:sp>
      <p:sp>
        <p:nvSpPr>
          <p:cNvPr id="32" name="Shape 32"/>
          <p:cNvSpPr>
            <a:spLocks noGrp="1"/>
          </p:cNvSpPr>
          <p:nvPr>
            <p:ph type="body" idx="1"/>
          </p:nvPr>
        </p:nvSpPr>
        <p:spPr>
          <a:xfrm>
            <a:off x="3575050" y="273050"/>
            <a:ext cx="5111750" cy="6584950"/>
          </a:xfrm>
          <a:prstGeom prst="rect">
            <a:avLst/>
          </a:prstGeom>
        </p:spPr>
        <p:txBody>
          <a:bodyPr/>
          <a:lstStyle/>
          <a:p>
            <a:pPr lvl="0">
              <a:defRPr sz="1800"/>
            </a:pPr>
            <a:r>
              <a:rPr lang="pl-PL" sz="3200" smtClean="0"/>
              <a:t>Kliknij, aby edytować style wzorca tekstu</a:t>
            </a:r>
          </a:p>
          <a:p>
            <a:pPr lvl="1">
              <a:defRPr sz="1800"/>
            </a:pPr>
            <a:r>
              <a:rPr lang="pl-PL" sz="3200" smtClean="0"/>
              <a:t>Drugi poziom</a:t>
            </a:r>
          </a:p>
          <a:p>
            <a:pPr lvl="2">
              <a:defRPr sz="1800"/>
            </a:pPr>
            <a:r>
              <a:rPr lang="pl-PL" sz="3200" smtClean="0"/>
              <a:t>Trzeci poziom</a:t>
            </a:r>
          </a:p>
          <a:p>
            <a:pPr lvl="3">
              <a:defRPr sz="1800"/>
            </a:pPr>
            <a:r>
              <a:rPr lang="pl-PL" sz="3200" smtClean="0"/>
              <a:t>Czwarty poziom</a:t>
            </a:r>
          </a:p>
          <a:p>
            <a:pPr lvl="4">
              <a:defRPr sz="1800"/>
            </a:pPr>
            <a:r>
              <a:rPr lang="pl-PL" sz="3200" smtClean="0"/>
              <a:t>Piąty poziom</a:t>
            </a:r>
            <a:endParaRPr sz="3200"/>
          </a:p>
        </p:txBody>
      </p:sp>
      <p:sp>
        <p:nvSpPr>
          <p:cNvPr id="33" name="Shape 33"/>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ytuł i zawartość">
    <p:spTree>
      <p:nvGrpSpPr>
        <p:cNvPr id="1" name=""/>
        <p:cNvGrpSpPr/>
        <p:nvPr/>
      </p:nvGrpSpPr>
      <p:grpSpPr>
        <a:xfrm>
          <a:off x="0" y="0"/>
          <a:ext cx="0" cy="0"/>
          <a:chOff x="0" y="0"/>
          <a:chExt cx="0" cy="0"/>
        </a:xfrm>
      </p:grpSpPr>
      <p:sp>
        <p:nvSpPr>
          <p:cNvPr id="10" name="Shape 10"/>
          <p:cNvSpPr>
            <a:spLocks noGrp="1"/>
          </p:cNvSpPr>
          <p:nvPr>
            <p:ph type="title"/>
          </p:nvPr>
        </p:nvSpPr>
        <p:spPr>
          <a:prstGeom prst="rect">
            <a:avLst/>
          </a:prstGeom>
        </p:spPr>
        <p:txBody>
          <a:bodyPr/>
          <a:lstStyle/>
          <a:p>
            <a:pPr lvl="0">
              <a:defRPr sz="1800"/>
            </a:pPr>
            <a:r>
              <a:rPr lang="pl-PL" sz="4400" smtClean="0"/>
              <a:t>Kliknij, aby edytować styl</a:t>
            </a:r>
            <a:endParaRPr sz="4400"/>
          </a:p>
        </p:txBody>
      </p:sp>
      <p:sp>
        <p:nvSpPr>
          <p:cNvPr id="11" name="Shape 11"/>
          <p:cNvSpPr>
            <a:spLocks noGrp="1"/>
          </p:cNvSpPr>
          <p:nvPr>
            <p:ph type="body" idx="1"/>
          </p:nvPr>
        </p:nvSpPr>
        <p:spPr>
          <a:prstGeom prst="rect">
            <a:avLst/>
          </a:prstGeom>
        </p:spPr>
        <p:txBody>
          <a:bodyPr/>
          <a:lstStyle/>
          <a:p>
            <a:pPr lvl="0">
              <a:defRPr sz="1800"/>
            </a:pPr>
            <a:r>
              <a:rPr lang="pl-PL" sz="3200" smtClean="0"/>
              <a:t>Kliknij, aby edytować style wzorca tekstu</a:t>
            </a:r>
          </a:p>
          <a:p>
            <a:pPr lvl="1">
              <a:defRPr sz="1800"/>
            </a:pPr>
            <a:r>
              <a:rPr lang="pl-PL" sz="3200" smtClean="0"/>
              <a:t>Drugi poziom</a:t>
            </a:r>
          </a:p>
          <a:p>
            <a:pPr lvl="2">
              <a:defRPr sz="1800"/>
            </a:pPr>
            <a:r>
              <a:rPr lang="pl-PL" sz="3200" smtClean="0"/>
              <a:t>Trzeci poziom</a:t>
            </a:r>
          </a:p>
          <a:p>
            <a:pPr lvl="3">
              <a:defRPr sz="1800"/>
            </a:pPr>
            <a:r>
              <a:rPr lang="pl-PL" sz="3200" smtClean="0"/>
              <a:t>Czwarty poziom</a:t>
            </a:r>
          </a:p>
          <a:p>
            <a:pPr lvl="4">
              <a:defRPr sz="1800"/>
            </a:pPr>
            <a:r>
              <a:rPr lang="pl-PL" sz="3200" smtClean="0"/>
              <a:t>Piąty poziom</a:t>
            </a:r>
            <a:endParaRPr sz="3200"/>
          </a:p>
        </p:txBody>
      </p:sp>
      <p:sp>
        <p:nvSpPr>
          <p:cNvPr id="12" name="Shape 12"/>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Obraz z podpisem">
    <p:spTree>
      <p:nvGrpSpPr>
        <p:cNvPr id="1" name=""/>
        <p:cNvGrpSpPr/>
        <p:nvPr/>
      </p:nvGrpSpPr>
      <p:grpSpPr>
        <a:xfrm>
          <a:off x="0" y="0"/>
          <a:ext cx="0" cy="0"/>
          <a:chOff x="0" y="0"/>
          <a:chExt cx="0" cy="0"/>
        </a:xfrm>
      </p:grpSpPr>
      <p:sp>
        <p:nvSpPr>
          <p:cNvPr id="35" name="Shape 35"/>
          <p:cNvSpPr>
            <a:spLocks noGrp="1"/>
          </p:cNvSpPr>
          <p:nvPr>
            <p:ph type="title"/>
          </p:nvPr>
        </p:nvSpPr>
        <p:spPr>
          <a:xfrm>
            <a:off x="1792288" y="4800600"/>
            <a:ext cx="5486401" cy="566738"/>
          </a:xfrm>
          <a:prstGeom prst="rect">
            <a:avLst/>
          </a:prstGeom>
        </p:spPr>
        <p:txBody>
          <a:bodyPr anchor="b"/>
          <a:lstStyle>
            <a:lvl1pPr algn="l">
              <a:defRPr sz="2000">
                <a:latin typeface="Arial Bold"/>
                <a:ea typeface="Arial Bold"/>
                <a:cs typeface="Arial Bold"/>
                <a:sym typeface="Arial Bold"/>
              </a:defRPr>
            </a:lvl1pPr>
          </a:lstStyle>
          <a:p>
            <a:pPr lvl="0">
              <a:defRPr sz="1800"/>
            </a:pPr>
            <a:r>
              <a:rPr lang="pl-PL" sz="2000" smtClean="0"/>
              <a:t>Kliknij, aby edytować styl</a:t>
            </a:r>
            <a:endParaRPr sz="2000"/>
          </a:p>
        </p:txBody>
      </p:sp>
      <p:sp>
        <p:nvSpPr>
          <p:cNvPr id="36" name="Shape 36"/>
          <p:cNvSpPr>
            <a:spLocks noGrp="1"/>
          </p:cNvSpPr>
          <p:nvPr>
            <p:ph type="body" idx="1"/>
          </p:nvPr>
        </p:nvSpPr>
        <p:spPr>
          <a:xfrm>
            <a:off x="1792288" y="5367337"/>
            <a:ext cx="5486401" cy="804863"/>
          </a:xfrm>
          <a:prstGeom prst="rect">
            <a:avLst/>
          </a:prstGeom>
        </p:spPr>
        <p:txBody>
          <a:bodyPr/>
          <a:lstStyle>
            <a:lvl1pPr>
              <a:spcBef>
                <a:spcPts val="300"/>
              </a:spcBef>
              <a:defRPr sz="1400"/>
            </a:lvl1pPr>
            <a:lvl2pPr>
              <a:spcBef>
                <a:spcPts val="300"/>
              </a:spcBef>
              <a:defRPr sz="1400"/>
            </a:lvl2pPr>
            <a:lvl3pPr>
              <a:spcBef>
                <a:spcPts val="300"/>
              </a:spcBef>
              <a:defRPr sz="1400"/>
            </a:lvl3pPr>
            <a:lvl4pPr>
              <a:spcBef>
                <a:spcPts val="300"/>
              </a:spcBef>
              <a:defRPr sz="1400"/>
            </a:lvl4pPr>
            <a:lvl5pPr>
              <a:spcBef>
                <a:spcPts val="300"/>
              </a:spcBef>
              <a:defRPr sz="1400"/>
            </a:lvl5pPr>
          </a:lstStyle>
          <a:p>
            <a:pPr lvl="0">
              <a:defRPr sz="1800"/>
            </a:pPr>
            <a:r>
              <a:rPr lang="pl-PL" sz="1400" smtClean="0"/>
              <a:t>Kliknij, aby edytować style wzorca tekstu</a:t>
            </a:r>
          </a:p>
          <a:p>
            <a:pPr lvl="1">
              <a:defRPr sz="1800"/>
            </a:pPr>
            <a:r>
              <a:rPr lang="pl-PL" sz="1400" smtClean="0"/>
              <a:t>Drugi poziom</a:t>
            </a:r>
          </a:p>
          <a:p>
            <a:pPr lvl="2">
              <a:defRPr sz="1800"/>
            </a:pPr>
            <a:r>
              <a:rPr lang="pl-PL" sz="1400" smtClean="0"/>
              <a:t>Trzeci poziom</a:t>
            </a:r>
          </a:p>
          <a:p>
            <a:pPr lvl="3">
              <a:defRPr sz="1800"/>
            </a:pPr>
            <a:r>
              <a:rPr lang="pl-PL" sz="1400" smtClean="0"/>
              <a:t>Czwarty poziom</a:t>
            </a:r>
          </a:p>
          <a:p>
            <a:pPr lvl="4">
              <a:defRPr sz="1800"/>
            </a:pPr>
            <a:r>
              <a:rPr lang="pl-PL" sz="1400" smtClean="0"/>
              <a:t>Piąty poziom</a:t>
            </a:r>
            <a:endParaRPr sz="1400"/>
          </a:p>
        </p:txBody>
      </p:sp>
      <p:sp>
        <p:nvSpPr>
          <p:cNvPr id="37" name="Shape 37"/>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Tytuł i tekst pionowy">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a:pPr>
            <a:r>
              <a:rPr lang="pl-PL" sz="4400" smtClean="0"/>
              <a:t>Kliknij, aby edytować styl</a:t>
            </a:r>
            <a:endParaRPr sz="4400"/>
          </a:p>
        </p:txBody>
      </p:sp>
      <p:sp>
        <p:nvSpPr>
          <p:cNvPr id="40" name="Shape 40"/>
          <p:cNvSpPr>
            <a:spLocks noGrp="1"/>
          </p:cNvSpPr>
          <p:nvPr>
            <p:ph type="body" idx="1"/>
          </p:nvPr>
        </p:nvSpPr>
        <p:spPr>
          <a:prstGeom prst="rect">
            <a:avLst/>
          </a:prstGeom>
        </p:spPr>
        <p:txBody>
          <a:bodyPr/>
          <a:lstStyle/>
          <a:p>
            <a:pPr lvl="0">
              <a:defRPr sz="1800"/>
            </a:pPr>
            <a:r>
              <a:rPr lang="pl-PL" sz="3200" smtClean="0"/>
              <a:t>Kliknij, aby edytować style wzorca tekstu</a:t>
            </a:r>
          </a:p>
          <a:p>
            <a:pPr lvl="1">
              <a:defRPr sz="1800"/>
            </a:pPr>
            <a:r>
              <a:rPr lang="pl-PL" sz="3200" smtClean="0"/>
              <a:t>Drugi poziom</a:t>
            </a:r>
          </a:p>
          <a:p>
            <a:pPr lvl="2">
              <a:defRPr sz="1800"/>
            </a:pPr>
            <a:r>
              <a:rPr lang="pl-PL" sz="3200" smtClean="0"/>
              <a:t>Trzeci poziom</a:t>
            </a:r>
          </a:p>
          <a:p>
            <a:pPr lvl="3">
              <a:defRPr sz="1800"/>
            </a:pPr>
            <a:r>
              <a:rPr lang="pl-PL" sz="3200" smtClean="0"/>
              <a:t>Czwarty poziom</a:t>
            </a:r>
          </a:p>
          <a:p>
            <a:pPr lvl="4">
              <a:defRPr sz="1800"/>
            </a:pPr>
            <a:r>
              <a:rPr lang="pl-PL" sz="3200" smtClean="0"/>
              <a:t>Piąty poziom</a:t>
            </a:r>
            <a:endParaRPr sz="3200"/>
          </a:p>
        </p:txBody>
      </p:sp>
      <p:sp>
        <p:nvSpPr>
          <p:cNvPr id="41" name="Shape 41"/>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Tytuł pionowy i tekst">
    <p:spTree>
      <p:nvGrpSpPr>
        <p:cNvPr id="1" name=""/>
        <p:cNvGrpSpPr/>
        <p:nvPr/>
      </p:nvGrpSpPr>
      <p:grpSpPr>
        <a:xfrm>
          <a:off x="0" y="0"/>
          <a:ext cx="0" cy="0"/>
          <a:chOff x="0" y="0"/>
          <a:chExt cx="0" cy="0"/>
        </a:xfrm>
      </p:grpSpPr>
      <p:sp>
        <p:nvSpPr>
          <p:cNvPr id="43" name="Shape 43"/>
          <p:cNvSpPr>
            <a:spLocks noGrp="1"/>
          </p:cNvSpPr>
          <p:nvPr>
            <p:ph type="title"/>
          </p:nvPr>
        </p:nvSpPr>
        <p:spPr>
          <a:xfrm>
            <a:off x="6629400" y="0"/>
            <a:ext cx="2057400" cy="6400802"/>
          </a:xfrm>
          <a:prstGeom prst="rect">
            <a:avLst/>
          </a:prstGeom>
        </p:spPr>
        <p:txBody>
          <a:bodyPr/>
          <a:lstStyle/>
          <a:p>
            <a:pPr lvl="0">
              <a:defRPr sz="1800"/>
            </a:pPr>
            <a:r>
              <a:rPr lang="pl-PL" sz="4400" smtClean="0"/>
              <a:t>Kliknij, aby edytować styl</a:t>
            </a:r>
            <a:endParaRPr sz="4400"/>
          </a:p>
        </p:txBody>
      </p:sp>
      <p:sp>
        <p:nvSpPr>
          <p:cNvPr id="44" name="Shape 44"/>
          <p:cNvSpPr>
            <a:spLocks noGrp="1"/>
          </p:cNvSpPr>
          <p:nvPr>
            <p:ph type="body" idx="1"/>
          </p:nvPr>
        </p:nvSpPr>
        <p:spPr>
          <a:xfrm>
            <a:off x="457200" y="274638"/>
            <a:ext cx="6019800" cy="6583363"/>
          </a:xfrm>
          <a:prstGeom prst="rect">
            <a:avLst/>
          </a:prstGeom>
        </p:spPr>
        <p:txBody>
          <a:bodyPr/>
          <a:lstStyle/>
          <a:p>
            <a:pPr lvl="0">
              <a:defRPr sz="1800"/>
            </a:pPr>
            <a:r>
              <a:rPr lang="pl-PL" sz="3200" smtClean="0"/>
              <a:t>Kliknij, aby edytować style wzorca tekstu</a:t>
            </a:r>
          </a:p>
          <a:p>
            <a:pPr lvl="1">
              <a:defRPr sz="1800"/>
            </a:pPr>
            <a:r>
              <a:rPr lang="pl-PL" sz="3200" smtClean="0"/>
              <a:t>Drugi poziom</a:t>
            </a:r>
          </a:p>
          <a:p>
            <a:pPr lvl="2">
              <a:defRPr sz="1800"/>
            </a:pPr>
            <a:r>
              <a:rPr lang="pl-PL" sz="3200" smtClean="0"/>
              <a:t>Trzeci poziom</a:t>
            </a:r>
          </a:p>
          <a:p>
            <a:pPr lvl="3">
              <a:defRPr sz="1800"/>
            </a:pPr>
            <a:r>
              <a:rPr lang="pl-PL" sz="3200" smtClean="0"/>
              <a:t>Czwarty poziom</a:t>
            </a:r>
          </a:p>
          <a:p>
            <a:pPr lvl="4">
              <a:defRPr sz="1800"/>
            </a:pPr>
            <a:r>
              <a:rPr lang="pl-PL" sz="3200" smtClean="0"/>
              <a:t>Piąty poziom</a:t>
            </a:r>
            <a:endParaRPr sz="3200"/>
          </a:p>
        </p:txBody>
      </p:sp>
      <p:sp>
        <p:nvSpPr>
          <p:cNvPr id="45" name="Shape 45"/>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Slajd tytułowy">
    <p:spTree>
      <p:nvGrpSpPr>
        <p:cNvPr id="1" name=""/>
        <p:cNvGrpSpPr/>
        <p:nvPr/>
      </p:nvGrpSpPr>
      <p:grpSpPr>
        <a:xfrm>
          <a:off x="0" y="0"/>
          <a:ext cx="0" cy="0"/>
          <a:chOff x="0" y="0"/>
          <a:chExt cx="0" cy="0"/>
        </a:xfrm>
      </p:grpSpPr>
      <p:sp>
        <p:nvSpPr>
          <p:cNvPr id="6" name="Shape 6"/>
          <p:cNvSpPr>
            <a:spLocks noGrp="1"/>
          </p:cNvSpPr>
          <p:nvPr>
            <p:ph type="title"/>
          </p:nvPr>
        </p:nvSpPr>
        <p:spPr>
          <a:xfrm>
            <a:off x="685800" y="1844675"/>
            <a:ext cx="7772400" cy="2041525"/>
          </a:xfrm>
          <a:prstGeom prst="rect">
            <a:avLst/>
          </a:prstGeom>
        </p:spPr>
        <p:txBody>
          <a:bodyPr/>
          <a:lstStyle/>
          <a:p>
            <a:pPr lvl="0">
              <a:defRPr sz="1800"/>
            </a:pPr>
            <a:r>
              <a:rPr lang="pl-PL" sz="4400" smtClean="0"/>
              <a:t>Kliknij, aby edytować styl</a:t>
            </a:r>
            <a:endParaRPr sz="4400"/>
          </a:p>
        </p:txBody>
      </p:sp>
      <p:sp>
        <p:nvSpPr>
          <p:cNvPr id="7" name="Shape 7"/>
          <p:cNvSpPr>
            <a:spLocks noGrp="1"/>
          </p:cNvSpPr>
          <p:nvPr>
            <p:ph type="body" idx="1"/>
          </p:nvPr>
        </p:nvSpPr>
        <p:spPr>
          <a:xfrm>
            <a:off x="1371600" y="3886200"/>
            <a:ext cx="6400800" cy="2971800"/>
          </a:xfrm>
          <a:prstGeom prst="rect">
            <a:avLst/>
          </a:prstGeom>
        </p:spPr>
        <p:txBody>
          <a:bodyPr/>
          <a:lstStyle>
            <a:lvl1pPr algn="ctr"/>
            <a:lvl2pPr algn="ctr"/>
            <a:lvl3pPr algn="ctr"/>
            <a:lvl4pPr algn="ctr"/>
            <a:lvl5pPr algn="ctr"/>
          </a:lstStyle>
          <a:p>
            <a:pPr lvl="0">
              <a:defRPr sz="1800"/>
            </a:pPr>
            <a:r>
              <a:rPr lang="pl-PL" sz="3200" smtClean="0"/>
              <a:t>Kliknij, aby edytować style wzorca tekstu</a:t>
            </a:r>
          </a:p>
          <a:p>
            <a:pPr lvl="1">
              <a:defRPr sz="1800"/>
            </a:pPr>
            <a:r>
              <a:rPr lang="pl-PL" sz="3200" smtClean="0"/>
              <a:t>Drugi poziom</a:t>
            </a:r>
          </a:p>
          <a:p>
            <a:pPr lvl="2">
              <a:defRPr sz="1800"/>
            </a:pPr>
            <a:r>
              <a:rPr lang="pl-PL" sz="3200" smtClean="0"/>
              <a:t>Trzeci poziom</a:t>
            </a:r>
          </a:p>
          <a:p>
            <a:pPr lvl="3">
              <a:defRPr sz="1800"/>
            </a:pPr>
            <a:r>
              <a:rPr lang="pl-PL" sz="3200" smtClean="0"/>
              <a:t>Czwarty poziom</a:t>
            </a:r>
          </a:p>
          <a:p>
            <a:pPr lvl="4">
              <a:defRPr sz="1800"/>
            </a:pPr>
            <a:r>
              <a:rPr lang="pl-PL" sz="3200" smtClean="0"/>
              <a:t>Piąty poziom</a:t>
            </a:r>
            <a:endParaRPr sz="3200"/>
          </a:p>
        </p:txBody>
      </p:sp>
      <p:sp>
        <p:nvSpPr>
          <p:cNvPr id="8" name="Shape 8"/>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ytuł i zawartość">
    <p:spTree>
      <p:nvGrpSpPr>
        <p:cNvPr id="1" name=""/>
        <p:cNvGrpSpPr/>
        <p:nvPr/>
      </p:nvGrpSpPr>
      <p:grpSpPr>
        <a:xfrm>
          <a:off x="0" y="0"/>
          <a:ext cx="0" cy="0"/>
          <a:chOff x="0" y="0"/>
          <a:chExt cx="0" cy="0"/>
        </a:xfrm>
      </p:grpSpPr>
      <p:sp>
        <p:nvSpPr>
          <p:cNvPr id="10" name="Shape 10"/>
          <p:cNvSpPr>
            <a:spLocks noGrp="1"/>
          </p:cNvSpPr>
          <p:nvPr>
            <p:ph type="title"/>
          </p:nvPr>
        </p:nvSpPr>
        <p:spPr>
          <a:prstGeom prst="rect">
            <a:avLst/>
          </a:prstGeom>
        </p:spPr>
        <p:txBody>
          <a:bodyPr/>
          <a:lstStyle/>
          <a:p>
            <a:pPr lvl="0">
              <a:defRPr sz="1800"/>
            </a:pPr>
            <a:r>
              <a:rPr lang="pl-PL" sz="4400" smtClean="0"/>
              <a:t>Kliknij, aby edytować styl</a:t>
            </a:r>
            <a:endParaRPr sz="4400"/>
          </a:p>
        </p:txBody>
      </p:sp>
      <p:sp>
        <p:nvSpPr>
          <p:cNvPr id="11" name="Shape 11"/>
          <p:cNvSpPr>
            <a:spLocks noGrp="1"/>
          </p:cNvSpPr>
          <p:nvPr>
            <p:ph type="body" idx="1"/>
          </p:nvPr>
        </p:nvSpPr>
        <p:spPr>
          <a:prstGeom prst="rect">
            <a:avLst/>
          </a:prstGeom>
        </p:spPr>
        <p:txBody>
          <a:bodyPr/>
          <a:lstStyle/>
          <a:p>
            <a:pPr lvl="0">
              <a:defRPr sz="1800"/>
            </a:pPr>
            <a:r>
              <a:rPr lang="pl-PL" sz="3200" smtClean="0"/>
              <a:t>Kliknij, aby edytować style wzorca tekstu</a:t>
            </a:r>
          </a:p>
          <a:p>
            <a:pPr lvl="1">
              <a:defRPr sz="1800"/>
            </a:pPr>
            <a:r>
              <a:rPr lang="pl-PL" sz="3200" smtClean="0"/>
              <a:t>Drugi poziom</a:t>
            </a:r>
          </a:p>
          <a:p>
            <a:pPr lvl="2">
              <a:defRPr sz="1800"/>
            </a:pPr>
            <a:r>
              <a:rPr lang="pl-PL" sz="3200" smtClean="0"/>
              <a:t>Trzeci poziom</a:t>
            </a:r>
          </a:p>
          <a:p>
            <a:pPr lvl="3">
              <a:defRPr sz="1800"/>
            </a:pPr>
            <a:r>
              <a:rPr lang="pl-PL" sz="3200" smtClean="0"/>
              <a:t>Czwarty poziom</a:t>
            </a:r>
          </a:p>
          <a:p>
            <a:pPr lvl="4">
              <a:defRPr sz="1800"/>
            </a:pPr>
            <a:r>
              <a:rPr lang="pl-PL" sz="3200" smtClean="0"/>
              <a:t>Piąty poziom</a:t>
            </a:r>
            <a:endParaRPr sz="3200"/>
          </a:p>
        </p:txBody>
      </p:sp>
      <p:sp>
        <p:nvSpPr>
          <p:cNvPr id="12" name="Shape 12"/>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Nagłówek sekcji">
    <p:spTree>
      <p:nvGrpSpPr>
        <p:cNvPr id="1" name=""/>
        <p:cNvGrpSpPr/>
        <p:nvPr/>
      </p:nvGrpSpPr>
      <p:grpSpPr>
        <a:xfrm>
          <a:off x="0" y="0"/>
          <a:ext cx="0" cy="0"/>
          <a:chOff x="0" y="0"/>
          <a:chExt cx="0" cy="0"/>
        </a:xfrm>
      </p:grpSpPr>
      <p:sp>
        <p:nvSpPr>
          <p:cNvPr id="14" name="Shape 14"/>
          <p:cNvSpPr>
            <a:spLocks noGrp="1"/>
          </p:cNvSpPr>
          <p:nvPr>
            <p:ph type="title"/>
          </p:nvPr>
        </p:nvSpPr>
        <p:spPr>
          <a:xfrm>
            <a:off x="722312" y="4406900"/>
            <a:ext cx="7772401" cy="1362075"/>
          </a:xfrm>
          <a:prstGeom prst="rect">
            <a:avLst/>
          </a:prstGeom>
        </p:spPr>
        <p:txBody>
          <a:bodyPr anchor="t"/>
          <a:lstStyle>
            <a:lvl1pPr algn="l">
              <a:defRPr sz="4000" cap="all">
                <a:latin typeface="Arial Bold"/>
                <a:ea typeface="Arial Bold"/>
                <a:cs typeface="Arial Bold"/>
                <a:sym typeface="Arial Bold"/>
              </a:defRPr>
            </a:lvl1pPr>
          </a:lstStyle>
          <a:p>
            <a:pPr lvl="0">
              <a:defRPr sz="1800" cap="none"/>
            </a:pPr>
            <a:r>
              <a:rPr lang="pl-PL" sz="4000" cap="all" smtClean="0"/>
              <a:t>Kliknij, aby edytować styl</a:t>
            </a:r>
            <a:endParaRPr sz="4000" cap="all"/>
          </a:p>
        </p:txBody>
      </p:sp>
      <p:sp>
        <p:nvSpPr>
          <p:cNvPr id="15" name="Shape 15"/>
          <p:cNvSpPr>
            <a:spLocks noGrp="1"/>
          </p:cNvSpPr>
          <p:nvPr>
            <p:ph type="body" idx="1"/>
          </p:nvPr>
        </p:nvSpPr>
        <p:spPr>
          <a:xfrm>
            <a:off x="722312" y="2906713"/>
            <a:ext cx="7772401" cy="1500188"/>
          </a:xfrm>
          <a:prstGeom prst="rect">
            <a:avLst/>
          </a:prstGeom>
        </p:spPr>
        <p:txBody>
          <a:bodyPr anchor="b"/>
          <a:lstStyle>
            <a:lvl1pPr>
              <a:spcBef>
                <a:spcPts val="400"/>
              </a:spcBef>
              <a:defRPr sz="2000"/>
            </a:lvl1pPr>
            <a:lvl2pPr>
              <a:spcBef>
                <a:spcPts val="400"/>
              </a:spcBef>
              <a:defRPr sz="2000"/>
            </a:lvl2pPr>
            <a:lvl3pPr>
              <a:spcBef>
                <a:spcPts val="400"/>
              </a:spcBef>
              <a:defRPr sz="2000"/>
            </a:lvl3pPr>
            <a:lvl4pPr>
              <a:spcBef>
                <a:spcPts val="400"/>
              </a:spcBef>
              <a:defRPr sz="2000"/>
            </a:lvl4pPr>
            <a:lvl5pPr>
              <a:spcBef>
                <a:spcPts val="400"/>
              </a:spcBef>
              <a:defRPr sz="2000"/>
            </a:lvl5pPr>
          </a:lstStyle>
          <a:p>
            <a:pPr lvl="0">
              <a:defRPr sz="1800"/>
            </a:pPr>
            <a:r>
              <a:rPr lang="pl-PL" sz="2000" smtClean="0"/>
              <a:t>Kliknij, aby edytować style wzorca tekstu</a:t>
            </a:r>
          </a:p>
          <a:p>
            <a:pPr lvl="1">
              <a:defRPr sz="1800"/>
            </a:pPr>
            <a:r>
              <a:rPr lang="pl-PL" sz="2000" smtClean="0"/>
              <a:t>Drugi poziom</a:t>
            </a:r>
          </a:p>
          <a:p>
            <a:pPr lvl="2">
              <a:defRPr sz="1800"/>
            </a:pPr>
            <a:r>
              <a:rPr lang="pl-PL" sz="2000" smtClean="0"/>
              <a:t>Trzeci poziom</a:t>
            </a:r>
          </a:p>
          <a:p>
            <a:pPr lvl="3">
              <a:defRPr sz="1800"/>
            </a:pPr>
            <a:r>
              <a:rPr lang="pl-PL" sz="2000" smtClean="0"/>
              <a:t>Czwarty poziom</a:t>
            </a:r>
          </a:p>
          <a:p>
            <a:pPr lvl="4">
              <a:defRPr sz="1800"/>
            </a:pPr>
            <a:r>
              <a:rPr lang="pl-PL" sz="2000" smtClean="0"/>
              <a:t>Piąty poziom</a:t>
            </a:r>
            <a:endParaRPr sz="2000"/>
          </a:p>
        </p:txBody>
      </p:sp>
      <p:sp>
        <p:nvSpPr>
          <p:cNvPr id="16" name="Shape 16"/>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Dwa elementy zawartości">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lang="pl-PL" sz="4400" smtClean="0"/>
              <a:t>Kliknij, aby edytować styl</a:t>
            </a:r>
            <a:endParaRPr sz="4400"/>
          </a:p>
        </p:txBody>
      </p:sp>
      <p:sp>
        <p:nvSpPr>
          <p:cNvPr id="19" name="Shape 19"/>
          <p:cNvSpPr>
            <a:spLocks noGrp="1"/>
          </p:cNvSpPr>
          <p:nvPr>
            <p:ph type="body" idx="1"/>
          </p:nvPr>
        </p:nvSpPr>
        <p:spPr>
          <a:xfrm>
            <a:off x="457200" y="1600200"/>
            <a:ext cx="4038600" cy="5257800"/>
          </a:xfrm>
          <a:prstGeom prst="rect">
            <a:avLst/>
          </a:prstGeom>
        </p:spPr>
        <p:txBody>
          <a:bodyPr/>
          <a:lstStyle>
            <a:lvl1pPr>
              <a:spcBef>
                <a:spcPts val="600"/>
              </a:spcBef>
              <a:defRPr sz="2800"/>
            </a:lvl1pPr>
            <a:lvl2pPr>
              <a:spcBef>
                <a:spcPts val="600"/>
              </a:spcBef>
              <a:defRPr sz="2800"/>
            </a:lvl2pPr>
            <a:lvl3pPr>
              <a:spcBef>
                <a:spcPts val="600"/>
              </a:spcBef>
              <a:defRPr sz="2800"/>
            </a:lvl3pPr>
            <a:lvl4pPr>
              <a:spcBef>
                <a:spcPts val="600"/>
              </a:spcBef>
              <a:defRPr sz="2800"/>
            </a:lvl4pPr>
            <a:lvl5pPr>
              <a:spcBef>
                <a:spcPts val="600"/>
              </a:spcBef>
              <a:defRPr sz="2800"/>
            </a:lvl5pPr>
          </a:lstStyle>
          <a:p>
            <a:pPr lvl="0">
              <a:defRPr sz="1800"/>
            </a:pPr>
            <a:r>
              <a:rPr lang="pl-PL" sz="2800" smtClean="0"/>
              <a:t>Kliknij, aby edytować style wzorca tekstu</a:t>
            </a:r>
          </a:p>
          <a:p>
            <a:pPr lvl="1">
              <a:defRPr sz="1800"/>
            </a:pPr>
            <a:r>
              <a:rPr lang="pl-PL" sz="2800" smtClean="0"/>
              <a:t>Drugi poziom</a:t>
            </a:r>
          </a:p>
          <a:p>
            <a:pPr lvl="2">
              <a:defRPr sz="1800"/>
            </a:pPr>
            <a:r>
              <a:rPr lang="pl-PL" sz="2800" smtClean="0"/>
              <a:t>Trzeci poziom</a:t>
            </a:r>
          </a:p>
          <a:p>
            <a:pPr lvl="3">
              <a:defRPr sz="1800"/>
            </a:pPr>
            <a:r>
              <a:rPr lang="pl-PL" sz="2800" smtClean="0"/>
              <a:t>Czwarty poziom</a:t>
            </a:r>
          </a:p>
          <a:p>
            <a:pPr lvl="4">
              <a:defRPr sz="1800"/>
            </a:pPr>
            <a:r>
              <a:rPr lang="pl-PL" sz="2800" smtClean="0"/>
              <a:t>Piąty poziom</a:t>
            </a:r>
            <a:endParaRPr sz="2800"/>
          </a:p>
        </p:txBody>
      </p:sp>
      <p:sp>
        <p:nvSpPr>
          <p:cNvPr id="20" name="Shape 20"/>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Porównanie">
    <p:spTree>
      <p:nvGrpSpPr>
        <p:cNvPr id="1" name=""/>
        <p:cNvGrpSpPr/>
        <p:nvPr/>
      </p:nvGrpSpPr>
      <p:grpSpPr>
        <a:xfrm>
          <a:off x="0" y="0"/>
          <a:ext cx="0" cy="0"/>
          <a:chOff x="0" y="0"/>
          <a:chExt cx="0" cy="0"/>
        </a:xfrm>
      </p:grpSpPr>
      <p:sp>
        <p:nvSpPr>
          <p:cNvPr id="22" name="Shape 22"/>
          <p:cNvSpPr>
            <a:spLocks noGrp="1"/>
          </p:cNvSpPr>
          <p:nvPr>
            <p:ph type="title"/>
          </p:nvPr>
        </p:nvSpPr>
        <p:spPr>
          <a:xfrm>
            <a:off x="457200" y="256810"/>
            <a:ext cx="8229600" cy="1178656"/>
          </a:xfrm>
          <a:prstGeom prst="rect">
            <a:avLst/>
          </a:prstGeom>
        </p:spPr>
        <p:txBody>
          <a:bodyPr/>
          <a:lstStyle/>
          <a:p>
            <a:pPr lvl="0">
              <a:defRPr sz="1800"/>
            </a:pPr>
            <a:r>
              <a:rPr lang="pl-PL" sz="4400" smtClean="0"/>
              <a:t>Kliknij, aby edytować styl</a:t>
            </a:r>
            <a:endParaRPr sz="4400"/>
          </a:p>
        </p:txBody>
      </p:sp>
      <p:sp>
        <p:nvSpPr>
          <p:cNvPr id="23" name="Shape 23"/>
          <p:cNvSpPr>
            <a:spLocks noGrp="1"/>
          </p:cNvSpPr>
          <p:nvPr>
            <p:ph type="body" idx="1"/>
          </p:nvPr>
        </p:nvSpPr>
        <p:spPr>
          <a:xfrm>
            <a:off x="457200" y="1435465"/>
            <a:ext cx="4040188" cy="739411"/>
          </a:xfrm>
          <a:prstGeom prst="rect">
            <a:avLst/>
          </a:prstGeom>
        </p:spPr>
        <p:txBody>
          <a:bodyPr anchor="b"/>
          <a:lstStyle>
            <a:lvl1pPr>
              <a:spcBef>
                <a:spcPts val="500"/>
              </a:spcBef>
              <a:defRPr sz="2400">
                <a:latin typeface="Arial Bold"/>
                <a:ea typeface="Arial Bold"/>
                <a:cs typeface="Arial Bold"/>
                <a:sym typeface="Arial Bold"/>
              </a:defRPr>
            </a:lvl1pPr>
            <a:lvl2pPr>
              <a:spcBef>
                <a:spcPts val="500"/>
              </a:spcBef>
              <a:defRPr sz="2400">
                <a:latin typeface="Arial Bold"/>
                <a:ea typeface="Arial Bold"/>
                <a:cs typeface="Arial Bold"/>
                <a:sym typeface="Arial Bold"/>
              </a:defRPr>
            </a:lvl2pPr>
            <a:lvl3pPr>
              <a:spcBef>
                <a:spcPts val="500"/>
              </a:spcBef>
              <a:defRPr sz="2400">
                <a:latin typeface="Arial Bold"/>
                <a:ea typeface="Arial Bold"/>
                <a:cs typeface="Arial Bold"/>
                <a:sym typeface="Arial Bold"/>
              </a:defRPr>
            </a:lvl3pPr>
            <a:lvl4pPr>
              <a:spcBef>
                <a:spcPts val="500"/>
              </a:spcBef>
              <a:defRPr sz="2400">
                <a:latin typeface="Arial Bold"/>
                <a:ea typeface="Arial Bold"/>
                <a:cs typeface="Arial Bold"/>
                <a:sym typeface="Arial Bold"/>
              </a:defRPr>
            </a:lvl4pPr>
            <a:lvl5pPr>
              <a:spcBef>
                <a:spcPts val="500"/>
              </a:spcBef>
              <a:defRPr sz="2400">
                <a:latin typeface="Arial Bold"/>
                <a:ea typeface="Arial Bold"/>
                <a:cs typeface="Arial Bold"/>
                <a:sym typeface="Arial Bold"/>
              </a:defRPr>
            </a:lvl5pPr>
          </a:lstStyle>
          <a:p>
            <a:pPr lvl="0">
              <a:defRPr sz="1800"/>
            </a:pPr>
            <a:r>
              <a:rPr lang="pl-PL" sz="2400" smtClean="0"/>
              <a:t>Kliknij, aby edytować style wzorca tekstu</a:t>
            </a:r>
          </a:p>
          <a:p>
            <a:pPr lvl="1">
              <a:defRPr sz="1800"/>
            </a:pPr>
            <a:r>
              <a:rPr lang="pl-PL" sz="2400" smtClean="0"/>
              <a:t>Drugi poziom</a:t>
            </a:r>
          </a:p>
          <a:p>
            <a:pPr lvl="2">
              <a:defRPr sz="1800"/>
            </a:pPr>
            <a:r>
              <a:rPr lang="pl-PL" sz="2400" smtClean="0"/>
              <a:t>Trzeci poziom</a:t>
            </a:r>
          </a:p>
          <a:p>
            <a:pPr lvl="3">
              <a:defRPr sz="1800"/>
            </a:pPr>
            <a:r>
              <a:rPr lang="pl-PL" sz="2400" smtClean="0"/>
              <a:t>Czwarty poziom</a:t>
            </a:r>
          </a:p>
          <a:p>
            <a:pPr lvl="4">
              <a:defRPr sz="1800"/>
            </a:pPr>
            <a:r>
              <a:rPr lang="pl-PL" sz="2400" smtClean="0"/>
              <a:t>Piąty poziom</a:t>
            </a:r>
            <a:endParaRPr sz="2400"/>
          </a:p>
        </p:txBody>
      </p:sp>
      <p:sp>
        <p:nvSpPr>
          <p:cNvPr id="24" name="Shape 24"/>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Tylko tytuł">
    <p:spTree>
      <p:nvGrpSpPr>
        <p:cNvPr id="1" name=""/>
        <p:cNvGrpSpPr/>
        <p:nvPr/>
      </p:nvGrpSpPr>
      <p:grpSpPr>
        <a:xfrm>
          <a:off x="0" y="0"/>
          <a:ext cx="0" cy="0"/>
          <a:chOff x="0" y="0"/>
          <a:chExt cx="0" cy="0"/>
        </a:xfrm>
      </p:grpSpPr>
      <p:sp>
        <p:nvSpPr>
          <p:cNvPr id="26" name="Shape 26"/>
          <p:cNvSpPr>
            <a:spLocks noGrp="1"/>
          </p:cNvSpPr>
          <p:nvPr>
            <p:ph type="title"/>
          </p:nvPr>
        </p:nvSpPr>
        <p:spPr>
          <a:prstGeom prst="rect">
            <a:avLst/>
          </a:prstGeom>
        </p:spPr>
        <p:txBody>
          <a:bodyPr/>
          <a:lstStyle/>
          <a:p>
            <a:pPr lvl="0">
              <a:defRPr sz="1800"/>
            </a:pPr>
            <a:r>
              <a:rPr lang="pl-PL" sz="4400" smtClean="0"/>
              <a:t>Kliknij, aby edytować styl</a:t>
            </a:r>
            <a:endParaRPr sz="4400"/>
          </a:p>
        </p:txBody>
      </p:sp>
      <p:sp>
        <p:nvSpPr>
          <p:cNvPr id="27" name="Shape 27"/>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Pusty">
    <p:spTree>
      <p:nvGrpSpPr>
        <p:cNvPr id="1" name=""/>
        <p:cNvGrpSpPr/>
        <p:nvPr/>
      </p:nvGrpSpPr>
      <p:grpSpPr>
        <a:xfrm>
          <a:off x="0" y="0"/>
          <a:ext cx="0" cy="0"/>
          <a:chOff x="0" y="0"/>
          <a:chExt cx="0" cy="0"/>
        </a:xfrm>
      </p:grpSpPr>
      <p:sp>
        <p:nvSpPr>
          <p:cNvPr id="29" name="Shape 29"/>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Nagłówek sekcji">
    <p:spTree>
      <p:nvGrpSpPr>
        <p:cNvPr id="1" name=""/>
        <p:cNvGrpSpPr/>
        <p:nvPr/>
      </p:nvGrpSpPr>
      <p:grpSpPr>
        <a:xfrm>
          <a:off x="0" y="0"/>
          <a:ext cx="0" cy="0"/>
          <a:chOff x="0" y="0"/>
          <a:chExt cx="0" cy="0"/>
        </a:xfrm>
      </p:grpSpPr>
      <p:sp>
        <p:nvSpPr>
          <p:cNvPr id="14" name="Shape 14"/>
          <p:cNvSpPr>
            <a:spLocks noGrp="1"/>
          </p:cNvSpPr>
          <p:nvPr>
            <p:ph type="title"/>
          </p:nvPr>
        </p:nvSpPr>
        <p:spPr>
          <a:xfrm>
            <a:off x="722312" y="4406900"/>
            <a:ext cx="7772401" cy="1362075"/>
          </a:xfrm>
          <a:prstGeom prst="rect">
            <a:avLst/>
          </a:prstGeom>
        </p:spPr>
        <p:txBody>
          <a:bodyPr anchor="t"/>
          <a:lstStyle>
            <a:lvl1pPr algn="l">
              <a:defRPr sz="4000" cap="all">
                <a:latin typeface="Arial Bold"/>
                <a:ea typeface="Arial Bold"/>
                <a:cs typeface="Arial Bold"/>
                <a:sym typeface="Arial Bold"/>
              </a:defRPr>
            </a:lvl1pPr>
          </a:lstStyle>
          <a:p>
            <a:pPr lvl="0">
              <a:defRPr sz="1800" cap="none"/>
            </a:pPr>
            <a:r>
              <a:rPr lang="pl-PL" sz="4000" cap="all" smtClean="0"/>
              <a:t>Kliknij, aby edytować styl</a:t>
            </a:r>
            <a:endParaRPr sz="4000" cap="all"/>
          </a:p>
        </p:txBody>
      </p:sp>
      <p:sp>
        <p:nvSpPr>
          <p:cNvPr id="15" name="Shape 15"/>
          <p:cNvSpPr>
            <a:spLocks noGrp="1"/>
          </p:cNvSpPr>
          <p:nvPr>
            <p:ph type="body" idx="1"/>
          </p:nvPr>
        </p:nvSpPr>
        <p:spPr>
          <a:xfrm>
            <a:off x="722312" y="2906713"/>
            <a:ext cx="7772401" cy="1500188"/>
          </a:xfrm>
          <a:prstGeom prst="rect">
            <a:avLst/>
          </a:prstGeom>
        </p:spPr>
        <p:txBody>
          <a:bodyPr anchor="b"/>
          <a:lstStyle>
            <a:lvl1pPr>
              <a:spcBef>
                <a:spcPts val="400"/>
              </a:spcBef>
              <a:defRPr sz="2000"/>
            </a:lvl1pPr>
            <a:lvl2pPr>
              <a:spcBef>
                <a:spcPts val="400"/>
              </a:spcBef>
              <a:defRPr sz="2000"/>
            </a:lvl2pPr>
            <a:lvl3pPr>
              <a:spcBef>
                <a:spcPts val="400"/>
              </a:spcBef>
              <a:defRPr sz="2000"/>
            </a:lvl3pPr>
            <a:lvl4pPr>
              <a:spcBef>
                <a:spcPts val="400"/>
              </a:spcBef>
              <a:defRPr sz="2000"/>
            </a:lvl4pPr>
            <a:lvl5pPr>
              <a:spcBef>
                <a:spcPts val="400"/>
              </a:spcBef>
              <a:defRPr sz="2000"/>
            </a:lvl5pPr>
          </a:lstStyle>
          <a:p>
            <a:pPr lvl="0">
              <a:defRPr sz="1800"/>
            </a:pPr>
            <a:r>
              <a:rPr lang="pl-PL" sz="2000" smtClean="0"/>
              <a:t>Kliknij, aby edytować style wzorca tekstu</a:t>
            </a:r>
          </a:p>
          <a:p>
            <a:pPr lvl="1">
              <a:defRPr sz="1800"/>
            </a:pPr>
            <a:r>
              <a:rPr lang="pl-PL" sz="2000" smtClean="0"/>
              <a:t>Drugi poziom</a:t>
            </a:r>
          </a:p>
          <a:p>
            <a:pPr lvl="2">
              <a:defRPr sz="1800"/>
            </a:pPr>
            <a:r>
              <a:rPr lang="pl-PL" sz="2000" smtClean="0"/>
              <a:t>Trzeci poziom</a:t>
            </a:r>
          </a:p>
          <a:p>
            <a:pPr lvl="3">
              <a:defRPr sz="1800"/>
            </a:pPr>
            <a:r>
              <a:rPr lang="pl-PL" sz="2000" smtClean="0"/>
              <a:t>Czwarty poziom</a:t>
            </a:r>
          </a:p>
          <a:p>
            <a:pPr lvl="4">
              <a:defRPr sz="1800"/>
            </a:pPr>
            <a:r>
              <a:rPr lang="pl-PL" sz="2000" smtClean="0"/>
              <a:t>Piąty poziom</a:t>
            </a:r>
            <a:endParaRPr sz="2000"/>
          </a:p>
        </p:txBody>
      </p:sp>
      <p:sp>
        <p:nvSpPr>
          <p:cNvPr id="16" name="Shape 16"/>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Zawartość z podpisem">
    <p:spTree>
      <p:nvGrpSpPr>
        <p:cNvPr id="1" name=""/>
        <p:cNvGrpSpPr/>
        <p:nvPr/>
      </p:nvGrpSpPr>
      <p:grpSpPr>
        <a:xfrm>
          <a:off x="0" y="0"/>
          <a:ext cx="0" cy="0"/>
          <a:chOff x="0" y="0"/>
          <a:chExt cx="0" cy="0"/>
        </a:xfrm>
      </p:grpSpPr>
      <p:sp>
        <p:nvSpPr>
          <p:cNvPr id="31" name="Shape 31"/>
          <p:cNvSpPr>
            <a:spLocks noGrp="1"/>
          </p:cNvSpPr>
          <p:nvPr>
            <p:ph type="title"/>
          </p:nvPr>
        </p:nvSpPr>
        <p:spPr>
          <a:xfrm>
            <a:off x="457200" y="0"/>
            <a:ext cx="3008314" cy="1435100"/>
          </a:xfrm>
          <a:prstGeom prst="rect">
            <a:avLst/>
          </a:prstGeom>
        </p:spPr>
        <p:txBody>
          <a:bodyPr anchor="b"/>
          <a:lstStyle>
            <a:lvl1pPr algn="l">
              <a:defRPr sz="2000">
                <a:latin typeface="Arial Bold"/>
                <a:ea typeface="Arial Bold"/>
                <a:cs typeface="Arial Bold"/>
                <a:sym typeface="Arial Bold"/>
              </a:defRPr>
            </a:lvl1pPr>
          </a:lstStyle>
          <a:p>
            <a:pPr lvl="0">
              <a:defRPr sz="1800"/>
            </a:pPr>
            <a:r>
              <a:rPr lang="pl-PL" sz="2000" smtClean="0"/>
              <a:t>Kliknij, aby edytować styl</a:t>
            </a:r>
            <a:endParaRPr sz="2000"/>
          </a:p>
        </p:txBody>
      </p:sp>
      <p:sp>
        <p:nvSpPr>
          <p:cNvPr id="32" name="Shape 32"/>
          <p:cNvSpPr>
            <a:spLocks noGrp="1"/>
          </p:cNvSpPr>
          <p:nvPr>
            <p:ph type="body" idx="1"/>
          </p:nvPr>
        </p:nvSpPr>
        <p:spPr>
          <a:xfrm>
            <a:off x="3575050" y="273050"/>
            <a:ext cx="5111750" cy="6584950"/>
          </a:xfrm>
          <a:prstGeom prst="rect">
            <a:avLst/>
          </a:prstGeom>
        </p:spPr>
        <p:txBody>
          <a:bodyPr/>
          <a:lstStyle/>
          <a:p>
            <a:pPr lvl="0">
              <a:defRPr sz="1800"/>
            </a:pPr>
            <a:r>
              <a:rPr lang="pl-PL" sz="3200" smtClean="0"/>
              <a:t>Kliknij, aby edytować style wzorca tekstu</a:t>
            </a:r>
          </a:p>
          <a:p>
            <a:pPr lvl="1">
              <a:defRPr sz="1800"/>
            </a:pPr>
            <a:r>
              <a:rPr lang="pl-PL" sz="3200" smtClean="0"/>
              <a:t>Drugi poziom</a:t>
            </a:r>
          </a:p>
          <a:p>
            <a:pPr lvl="2">
              <a:defRPr sz="1800"/>
            </a:pPr>
            <a:r>
              <a:rPr lang="pl-PL" sz="3200" smtClean="0"/>
              <a:t>Trzeci poziom</a:t>
            </a:r>
          </a:p>
          <a:p>
            <a:pPr lvl="3">
              <a:defRPr sz="1800"/>
            </a:pPr>
            <a:r>
              <a:rPr lang="pl-PL" sz="3200" smtClean="0"/>
              <a:t>Czwarty poziom</a:t>
            </a:r>
          </a:p>
          <a:p>
            <a:pPr lvl="4">
              <a:defRPr sz="1800"/>
            </a:pPr>
            <a:r>
              <a:rPr lang="pl-PL" sz="3200" smtClean="0"/>
              <a:t>Piąty poziom</a:t>
            </a:r>
            <a:endParaRPr sz="3200"/>
          </a:p>
        </p:txBody>
      </p:sp>
      <p:sp>
        <p:nvSpPr>
          <p:cNvPr id="33" name="Shape 33"/>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Obraz z podpisem">
    <p:spTree>
      <p:nvGrpSpPr>
        <p:cNvPr id="1" name=""/>
        <p:cNvGrpSpPr/>
        <p:nvPr/>
      </p:nvGrpSpPr>
      <p:grpSpPr>
        <a:xfrm>
          <a:off x="0" y="0"/>
          <a:ext cx="0" cy="0"/>
          <a:chOff x="0" y="0"/>
          <a:chExt cx="0" cy="0"/>
        </a:xfrm>
      </p:grpSpPr>
      <p:sp>
        <p:nvSpPr>
          <p:cNvPr id="35" name="Shape 35"/>
          <p:cNvSpPr>
            <a:spLocks noGrp="1"/>
          </p:cNvSpPr>
          <p:nvPr>
            <p:ph type="title"/>
          </p:nvPr>
        </p:nvSpPr>
        <p:spPr>
          <a:xfrm>
            <a:off x="1792288" y="4800600"/>
            <a:ext cx="5486401" cy="566738"/>
          </a:xfrm>
          <a:prstGeom prst="rect">
            <a:avLst/>
          </a:prstGeom>
        </p:spPr>
        <p:txBody>
          <a:bodyPr anchor="b"/>
          <a:lstStyle>
            <a:lvl1pPr algn="l">
              <a:defRPr sz="2000">
                <a:latin typeface="Arial Bold"/>
                <a:ea typeface="Arial Bold"/>
                <a:cs typeface="Arial Bold"/>
                <a:sym typeface="Arial Bold"/>
              </a:defRPr>
            </a:lvl1pPr>
          </a:lstStyle>
          <a:p>
            <a:pPr lvl="0">
              <a:defRPr sz="1800"/>
            </a:pPr>
            <a:r>
              <a:rPr lang="pl-PL" sz="2000" smtClean="0"/>
              <a:t>Kliknij, aby edytować styl</a:t>
            </a:r>
            <a:endParaRPr sz="2000"/>
          </a:p>
        </p:txBody>
      </p:sp>
      <p:sp>
        <p:nvSpPr>
          <p:cNvPr id="36" name="Shape 36"/>
          <p:cNvSpPr>
            <a:spLocks noGrp="1"/>
          </p:cNvSpPr>
          <p:nvPr>
            <p:ph type="body" idx="1"/>
          </p:nvPr>
        </p:nvSpPr>
        <p:spPr>
          <a:xfrm>
            <a:off x="1792288" y="5367337"/>
            <a:ext cx="5486401" cy="804863"/>
          </a:xfrm>
          <a:prstGeom prst="rect">
            <a:avLst/>
          </a:prstGeom>
        </p:spPr>
        <p:txBody>
          <a:bodyPr/>
          <a:lstStyle>
            <a:lvl1pPr>
              <a:spcBef>
                <a:spcPts val="300"/>
              </a:spcBef>
              <a:defRPr sz="1400"/>
            </a:lvl1pPr>
            <a:lvl2pPr>
              <a:spcBef>
                <a:spcPts val="300"/>
              </a:spcBef>
              <a:defRPr sz="1400"/>
            </a:lvl2pPr>
            <a:lvl3pPr>
              <a:spcBef>
                <a:spcPts val="300"/>
              </a:spcBef>
              <a:defRPr sz="1400"/>
            </a:lvl3pPr>
            <a:lvl4pPr>
              <a:spcBef>
                <a:spcPts val="300"/>
              </a:spcBef>
              <a:defRPr sz="1400"/>
            </a:lvl4pPr>
            <a:lvl5pPr>
              <a:spcBef>
                <a:spcPts val="300"/>
              </a:spcBef>
              <a:defRPr sz="1400"/>
            </a:lvl5pPr>
          </a:lstStyle>
          <a:p>
            <a:pPr lvl="0">
              <a:defRPr sz="1800"/>
            </a:pPr>
            <a:r>
              <a:rPr lang="pl-PL" sz="1400" smtClean="0"/>
              <a:t>Kliknij, aby edytować style wzorca tekstu</a:t>
            </a:r>
          </a:p>
          <a:p>
            <a:pPr lvl="1">
              <a:defRPr sz="1800"/>
            </a:pPr>
            <a:r>
              <a:rPr lang="pl-PL" sz="1400" smtClean="0"/>
              <a:t>Drugi poziom</a:t>
            </a:r>
          </a:p>
          <a:p>
            <a:pPr lvl="2">
              <a:defRPr sz="1800"/>
            </a:pPr>
            <a:r>
              <a:rPr lang="pl-PL" sz="1400" smtClean="0"/>
              <a:t>Trzeci poziom</a:t>
            </a:r>
          </a:p>
          <a:p>
            <a:pPr lvl="3">
              <a:defRPr sz="1800"/>
            </a:pPr>
            <a:r>
              <a:rPr lang="pl-PL" sz="1400" smtClean="0"/>
              <a:t>Czwarty poziom</a:t>
            </a:r>
          </a:p>
          <a:p>
            <a:pPr lvl="4">
              <a:defRPr sz="1800"/>
            </a:pPr>
            <a:r>
              <a:rPr lang="pl-PL" sz="1400" smtClean="0"/>
              <a:t>Piąty poziom</a:t>
            </a:r>
            <a:endParaRPr sz="1400"/>
          </a:p>
        </p:txBody>
      </p:sp>
      <p:sp>
        <p:nvSpPr>
          <p:cNvPr id="37" name="Shape 37"/>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Tytuł i tekst pionowy">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a:pPr>
            <a:r>
              <a:rPr lang="pl-PL" sz="4400" smtClean="0"/>
              <a:t>Kliknij, aby edytować styl</a:t>
            </a:r>
            <a:endParaRPr sz="4400"/>
          </a:p>
        </p:txBody>
      </p:sp>
      <p:sp>
        <p:nvSpPr>
          <p:cNvPr id="40" name="Shape 40"/>
          <p:cNvSpPr>
            <a:spLocks noGrp="1"/>
          </p:cNvSpPr>
          <p:nvPr>
            <p:ph type="body" idx="1"/>
          </p:nvPr>
        </p:nvSpPr>
        <p:spPr>
          <a:prstGeom prst="rect">
            <a:avLst/>
          </a:prstGeom>
        </p:spPr>
        <p:txBody>
          <a:bodyPr/>
          <a:lstStyle/>
          <a:p>
            <a:pPr lvl="0">
              <a:defRPr sz="1800"/>
            </a:pPr>
            <a:r>
              <a:rPr lang="pl-PL" sz="3200" smtClean="0"/>
              <a:t>Kliknij, aby edytować style wzorca tekstu</a:t>
            </a:r>
          </a:p>
          <a:p>
            <a:pPr lvl="1">
              <a:defRPr sz="1800"/>
            </a:pPr>
            <a:r>
              <a:rPr lang="pl-PL" sz="3200" smtClean="0"/>
              <a:t>Drugi poziom</a:t>
            </a:r>
          </a:p>
          <a:p>
            <a:pPr lvl="2">
              <a:defRPr sz="1800"/>
            </a:pPr>
            <a:r>
              <a:rPr lang="pl-PL" sz="3200" smtClean="0"/>
              <a:t>Trzeci poziom</a:t>
            </a:r>
          </a:p>
          <a:p>
            <a:pPr lvl="3">
              <a:defRPr sz="1800"/>
            </a:pPr>
            <a:r>
              <a:rPr lang="pl-PL" sz="3200" smtClean="0"/>
              <a:t>Czwarty poziom</a:t>
            </a:r>
          </a:p>
          <a:p>
            <a:pPr lvl="4">
              <a:defRPr sz="1800"/>
            </a:pPr>
            <a:r>
              <a:rPr lang="pl-PL" sz="3200" smtClean="0"/>
              <a:t>Piąty poziom</a:t>
            </a:r>
            <a:endParaRPr sz="3200"/>
          </a:p>
        </p:txBody>
      </p:sp>
      <p:sp>
        <p:nvSpPr>
          <p:cNvPr id="41" name="Shape 41"/>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Tytuł pionowy i tekst">
    <p:spTree>
      <p:nvGrpSpPr>
        <p:cNvPr id="1" name=""/>
        <p:cNvGrpSpPr/>
        <p:nvPr/>
      </p:nvGrpSpPr>
      <p:grpSpPr>
        <a:xfrm>
          <a:off x="0" y="0"/>
          <a:ext cx="0" cy="0"/>
          <a:chOff x="0" y="0"/>
          <a:chExt cx="0" cy="0"/>
        </a:xfrm>
      </p:grpSpPr>
      <p:sp>
        <p:nvSpPr>
          <p:cNvPr id="43" name="Shape 43"/>
          <p:cNvSpPr>
            <a:spLocks noGrp="1"/>
          </p:cNvSpPr>
          <p:nvPr>
            <p:ph type="title"/>
          </p:nvPr>
        </p:nvSpPr>
        <p:spPr>
          <a:xfrm>
            <a:off x="6629400" y="0"/>
            <a:ext cx="2057400" cy="6400802"/>
          </a:xfrm>
          <a:prstGeom prst="rect">
            <a:avLst/>
          </a:prstGeom>
        </p:spPr>
        <p:txBody>
          <a:bodyPr/>
          <a:lstStyle/>
          <a:p>
            <a:pPr lvl="0">
              <a:defRPr sz="1800"/>
            </a:pPr>
            <a:r>
              <a:rPr lang="pl-PL" sz="4400" smtClean="0"/>
              <a:t>Kliknij, aby edytować styl</a:t>
            </a:r>
            <a:endParaRPr sz="4400"/>
          </a:p>
        </p:txBody>
      </p:sp>
      <p:sp>
        <p:nvSpPr>
          <p:cNvPr id="44" name="Shape 44"/>
          <p:cNvSpPr>
            <a:spLocks noGrp="1"/>
          </p:cNvSpPr>
          <p:nvPr>
            <p:ph type="body" idx="1"/>
          </p:nvPr>
        </p:nvSpPr>
        <p:spPr>
          <a:xfrm>
            <a:off x="457200" y="274638"/>
            <a:ext cx="6019800" cy="6583363"/>
          </a:xfrm>
          <a:prstGeom prst="rect">
            <a:avLst/>
          </a:prstGeom>
        </p:spPr>
        <p:txBody>
          <a:bodyPr/>
          <a:lstStyle/>
          <a:p>
            <a:pPr lvl="0">
              <a:defRPr sz="1800"/>
            </a:pPr>
            <a:r>
              <a:rPr lang="pl-PL" sz="3200" smtClean="0"/>
              <a:t>Kliknij, aby edytować style wzorca tekstu</a:t>
            </a:r>
          </a:p>
          <a:p>
            <a:pPr lvl="1">
              <a:defRPr sz="1800"/>
            </a:pPr>
            <a:r>
              <a:rPr lang="pl-PL" sz="3200" smtClean="0"/>
              <a:t>Drugi poziom</a:t>
            </a:r>
          </a:p>
          <a:p>
            <a:pPr lvl="2">
              <a:defRPr sz="1800"/>
            </a:pPr>
            <a:r>
              <a:rPr lang="pl-PL" sz="3200" smtClean="0"/>
              <a:t>Trzeci poziom</a:t>
            </a:r>
          </a:p>
          <a:p>
            <a:pPr lvl="3">
              <a:defRPr sz="1800"/>
            </a:pPr>
            <a:r>
              <a:rPr lang="pl-PL" sz="3200" smtClean="0"/>
              <a:t>Czwarty poziom</a:t>
            </a:r>
          </a:p>
          <a:p>
            <a:pPr lvl="4">
              <a:defRPr sz="1800"/>
            </a:pPr>
            <a:r>
              <a:rPr lang="pl-PL" sz="3200" smtClean="0"/>
              <a:t>Piąty poziom</a:t>
            </a:r>
            <a:endParaRPr sz="3200"/>
          </a:p>
        </p:txBody>
      </p:sp>
      <p:sp>
        <p:nvSpPr>
          <p:cNvPr id="45" name="Shape 45"/>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wa elementy zawartości">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lang="pl-PL" sz="4400" smtClean="0"/>
              <a:t>Kliknij, aby edytować styl</a:t>
            </a:r>
            <a:endParaRPr sz="4400"/>
          </a:p>
        </p:txBody>
      </p:sp>
      <p:sp>
        <p:nvSpPr>
          <p:cNvPr id="19" name="Shape 19"/>
          <p:cNvSpPr>
            <a:spLocks noGrp="1"/>
          </p:cNvSpPr>
          <p:nvPr>
            <p:ph type="body" idx="1"/>
          </p:nvPr>
        </p:nvSpPr>
        <p:spPr>
          <a:xfrm>
            <a:off x="457200" y="1600200"/>
            <a:ext cx="4038600" cy="5257800"/>
          </a:xfrm>
          <a:prstGeom prst="rect">
            <a:avLst/>
          </a:prstGeom>
        </p:spPr>
        <p:txBody>
          <a:bodyPr/>
          <a:lstStyle>
            <a:lvl1pPr>
              <a:spcBef>
                <a:spcPts val="600"/>
              </a:spcBef>
              <a:defRPr sz="2800"/>
            </a:lvl1pPr>
            <a:lvl2pPr>
              <a:spcBef>
                <a:spcPts val="600"/>
              </a:spcBef>
              <a:defRPr sz="2800"/>
            </a:lvl2pPr>
            <a:lvl3pPr>
              <a:spcBef>
                <a:spcPts val="600"/>
              </a:spcBef>
              <a:defRPr sz="2800"/>
            </a:lvl3pPr>
            <a:lvl4pPr>
              <a:spcBef>
                <a:spcPts val="600"/>
              </a:spcBef>
              <a:defRPr sz="2800"/>
            </a:lvl4pPr>
            <a:lvl5pPr>
              <a:spcBef>
                <a:spcPts val="600"/>
              </a:spcBef>
              <a:defRPr sz="2800"/>
            </a:lvl5pPr>
          </a:lstStyle>
          <a:p>
            <a:pPr lvl="0">
              <a:defRPr sz="1800"/>
            </a:pPr>
            <a:r>
              <a:rPr lang="pl-PL" sz="2800" smtClean="0"/>
              <a:t>Kliknij, aby edytować style wzorca tekstu</a:t>
            </a:r>
          </a:p>
          <a:p>
            <a:pPr lvl="1">
              <a:defRPr sz="1800"/>
            </a:pPr>
            <a:r>
              <a:rPr lang="pl-PL" sz="2800" smtClean="0"/>
              <a:t>Drugi poziom</a:t>
            </a:r>
          </a:p>
          <a:p>
            <a:pPr lvl="2">
              <a:defRPr sz="1800"/>
            </a:pPr>
            <a:r>
              <a:rPr lang="pl-PL" sz="2800" smtClean="0"/>
              <a:t>Trzeci poziom</a:t>
            </a:r>
          </a:p>
          <a:p>
            <a:pPr lvl="3">
              <a:defRPr sz="1800"/>
            </a:pPr>
            <a:r>
              <a:rPr lang="pl-PL" sz="2800" smtClean="0"/>
              <a:t>Czwarty poziom</a:t>
            </a:r>
          </a:p>
          <a:p>
            <a:pPr lvl="4">
              <a:defRPr sz="1800"/>
            </a:pPr>
            <a:r>
              <a:rPr lang="pl-PL" sz="2800" smtClean="0"/>
              <a:t>Piąty poziom</a:t>
            </a:r>
            <a:endParaRPr sz="2800"/>
          </a:p>
        </p:txBody>
      </p:sp>
      <p:sp>
        <p:nvSpPr>
          <p:cNvPr id="20" name="Shape 20"/>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Porównanie">
    <p:spTree>
      <p:nvGrpSpPr>
        <p:cNvPr id="1" name=""/>
        <p:cNvGrpSpPr/>
        <p:nvPr/>
      </p:nvGrpSpPr>
      <p:grpSpPr>
        <a:xfrm>
          <a:off x="0" y="0"/>
          <a:ext cx="0" cy="0"/>
          <a:chOff x="0" y="0"/>
          <a:chExt cx="0" cy="0"/>
        </a:xfrm>
      </p:grpSpPr>
      <p:sp>
        <p:nvSpPr>
          <p:cNvPr id="22" name="Shape 22"/>
          <p:cNvSpPr>
            <a:spLocks noGrp="1"/>
          </p:cNvSpPr>
          <p:nvPr>
            <p:ph type="title"/>
          </p:nvPr>
        </p:nvSpPr>
        <p:spPr>
          <a:xfrm>
            <a:off x="457200" y="256810"/>
            <a:ext cx="8229600" cy="1178656"/>
          </a:xfrm>
          <a:prstGeom prst="rect">
            <a:avLst/>
          </a:prstGeom>
        </p:spPr>
        <p:txBody>
          <a:bodyPr/>
          <a:lstStyle/>
          <a:p>
            <a:pPr lvl="0">
              <a:defRPr sz="1800"/>
            </a:pPr>
            <a:r>
              <a:rPr lang="pl-PL" sz="4400" smtClean="0"/>
              <a:t>Kliknij, aby edytować styl</a:t>
            </a:r>
            <a:endParaRPr sz="4400"/>
          </a:p>
        </p:txBody>
      </p:sp>
      <p:sp>
        <p:nvSpPr>
          <p:cNvPr id="23" name="Shape 23"/>
          <p:cNvSpPr>
            <a:spLocks noGrp="1"/>
          </p:cNvSpPr>
          <p:nvPr>
            <p:ph type="body" idx="1"/>
          </p:nvPr>
        </p:nvSpPr>
        <p:spPr>
          <a:xfrm>
            <a:off x="457200" y="1435465"/>
            <a:ext cx="4040188" cy="739411"/>
          </a:xfrm>
          <a:prstGeom prst="rect">
            <a:avLst/>
          </a:prstGeom>
        </p:spPr>
        <p:txBody>
          <a:bodyPr anchor="b"/>
          <a:lstStyle>
            <a:lvl1pPr>
              <a:spcBef>
                <a:spcPts val="500"/>
              </a:spcBef>
              <a:defRPr sz="2400">
                <a:latin typeface="Arial Bold"/>
                <a:ea typeface="Arial Bold"/>
                <a:cs typeface="Arial Bold"/>
                <a:sym typeface="Arial Bold"/>
              </a:defRPr>
            </a:lvl1pPr>
            <a:lvl2pPr>
              <a:spcBef>
                <a:spcPts val="500"/>
              </a:spcBef>
              <a:defRPr sz="2400">
                <a:latin typeface="Arial Bold"/>
                <a:ea typeface="Arial Bold"/>
                <a:cs typeface="Arial Bold"/>
                <a:sym typeface="Arial Bold"/>
              </a:defRPr>
            </a:lvl2pPr>
            <a:lvl3pPr>
              <a:spcBef>
                <a:spcPts val="500"/>
              </a:spcBef>
              <a:defRPr sz="2400">
                <a:latin typeface="Arial Bold"/>
                <a:ea typeface="Arial Bold"/>
                <a:cs typeface="Arial Bold"/>
                <a:sym typeface="Arial Bold"/>
              </a:defRPr>
            </a:lvl3pPr>
            <a:lvl4pPr>
              <a:spcBef>
                <a:spcPts val="500"/>
              </a:spcBef>
              <a:defRPr sz="2400">
                <a:latin typeface="Arial Bold"/>
                <a:ea typeface="Arial Bold"/>
                <a:cs typeface="Arial Bold"/>
                <a:sym typeface="Arial Bold"/>
              </a:defRPr>
            </a:lvl4pPr>
            <a:lvl5pPr>
              <a:spcBef>
                <a:spcPts val="500"/>
              </a:spcBef>
              <a:defRPr sz="2400">
                <a:latin typeface="Arial Bold"/>
                <a:ea typeface="Arial Bold"/>
                <a:cs typeface="Arial Bold"/>
                <a:sym typeface="Arial Bold"/>
              </a:defRPr>
            </a:lvl5pPr>
          </a:lstStyle>
          <a:p>
            <a:pPr lvl="0">
              <a:defRPr sz="1800"/>
            </a:pPr>
            <a:r>
              <a:rPr lang="pl-PL" sz="2400" smtClean="0"/>
              <a:t>Kliknij, aby edytować style wzorca tekstu</a:t>
            </a:r>
          </a:p>
          <a:p>
            <a:pPr lvl="1">
              <a:defRPr sz="1800"/>
            </a:pPr>
            <a:r>
              <a:rPr lang="pl-PL" sz="2400" smtClean="0"/>
              <a:t>Drugi poziom</a:t>
            </a:r>
          </a:p>
          <a:p>
            <a:pPr lvl="2">
              <a:defRPr sz="1800"/>
            </a:pPr>
            <a:r>
              <a:rPr lang="pl-PL" sz="2400" smtClean="0"/>
              <a:t>Trzeci poziom</a:t>
            </a:r>
          </a:p>
          <a:p>
            <a:pPr lvl="3">
              <a:defRPr sz="1800"/>
            </a:pPr>
            <a:r>
              <a:rPr lang="pl-PL" sz="2400" smtClean="0"/>
              <a:t>Czwarty poziom</a:t>
            </a:r>
          </a:p>
          <a:p>
            <a:pPr lvl="4">
              <a:defRPr sz="1800"/>
            </a:pPr>
            <a:r>
              <a:rPr lang="pl-PL" sz="2400" smtClean="0"/>
              <a:t>Piąty poziom</a:t>
            </a:r>
            <a:endParaRPr sz="2400"/>
          </a:p>
        </p:txBody>
      </p:sp>
      <p:sp>
        <p:nvSpPr>
          <p:cNvPr id="24" name="Shape 24"/>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ylko tytuł">
    <p:spTree>
      <p:nvGrpSpPr>
        <p:cNvPr id="1" name=""/>
        <p:cNvGrpSpPr/>
        <p:nvPr/>
      </p:nvGrpSpPr>
      <p:grpSpPr>
        <a:xfrm>
          <a:off x="0" y="0"/>
          <a:ext cx="0" cy="0"/>
          <a:chOff x="0" y="0"/>
          <a:chExt cx="0" cy="0"/>
        </a:xfrm>
      </p:grpSpPr>
      <p:sp>
        <p:nvSpPr>
          <p:cNvPr id="26" name="Shape 26"/>
          <p:cNvSpPr>
            <a:spLocks noGrp="1"/>
          </p:cNvSpPr>
          <p:nvPr>
            <p:ph type="title"/>
          </p:nvPr>
        </p:nvSpPr>
        <p:spPr>
          <a:prstGeom prst="rect">
            <a:avLst/>
          </a:prstGeom>
        </p:spPr>
        <p:txBody>
          <a:bodyPr/>
          <a:lstStyle/>
          <a:p>
            <a:pPr lvl="0">
              <a:defRPr sz="1800"/>
            </a:pPr>
            <a:r>
              <a:rPr lang="pl-PL" sz="4400" smtClean="0"/>
              <a:t>Kliknij, aby edytować styl</a:t>
            </a:r>
            <a:endParaRPr sz="4400"/>
          </a:p>
        </p:txBody>
      </p:sp>
      <p:sp>
        <p:nvSpPr>
          <p:cNvPr id="27" name="Shape 27"/>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usty">
    <p:spTree>
      <p:nvGrpSpPr>
        <p:cNvPr id="1" name=""/>
        <p:cNvGrpSpPr/>
        <p:nvPr/>
      </p:nvGrpSpPr>
      <p:grpSpPr>
        <a:xfrm>
          <a:off x="0" y="0"/>
          <a:ext cx="0" cy="0"/>
          <a:chOff x="0" y="0"/>
          <a:chExt cx="0" cy="0"/>
        </a:xfrm>
      </p:grpSpPr>
      <p:sp>
        <p:nvSpPr>
          <p:cNvPr id="29" name="Shape 29"/>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Zawartość z podpisem">
    <p:spTree>
      <p:nvGrpSpPr>
        <p:cNvPr id="1" name=""/>
        <p:cNvGrpSpPr/>
        <p:nvPr/>
      </p:nvGrpSpPr>
      <p:grpSpPr>
        <a:xfrm>
          <a:off x="0" y="0"/>
          <a:ext cx="0" cy="0"/>
          <a:chOff x="0" y="0"/>
          <a:chExt cx="0" cy="0"/>
        </a:xfrm>
      </p:grpSpPr>
      <p:sp>
        <p:nvSpPr>
          <p:cNvPr id="31" name="Shape 31"/>
          <p:cNvSpPr>
            <a:spLocks noGrp="1"/>
          </p:cNvSpPr>
          <p:nvPr>
            <p:ph type="title"/>
          </p:nvPr>
        </p:nvSpPr>
        <p:spPr>
          <a:xfrm>
            <a:off x="457200" y="0"/>
            <a:ext cx="3008314" cy="1435100"/>
          </a:xfrm>
          <a:prstGeom prst="rect">
            <a:avLst/>
          </a:prstGeom>
        </p:spPr>
        <p:txBody>
          <a:bodyPr anchor="b"/>
          <a:lstStyle>
            <a:lvl1pPr algn="l">
              <a:defRPr sz="2000">
                <a:latin typeface="Arial Bold"/>
                <a:ea typeface="Arial Bold"/>
                <a:cs typeface="Arial Bold"/>
                <a:sym typeface="Arial Bold"/>
              </a:defRPr>
            </a:lvl1pPr>
          </a:lstStyle>
          <a:p>
            <a:pPr lvl="0">
              <a:defRPr sz="1800"/>
            </a:pPr>
            <a:r>
              <a:rPr lang="pl-PL" sz="2000" smtClean="0"/>
              <a:t>Kliknij, aby edytować styl</a:t>
            </a:r>
            <a:endParaRPr sz="2000"/>
          </a:p>
        </p:txBody>
      </p:sp>
      <p:sp>
        <p:nvSpPr>
          <p:cNvPr id="32" name="Shape 32"/>
          <p:cNvSpPr>
            <a:spLocks noGrp="1"/>
          </p:cNvSpPr>
          <p:nvPr>
            <p:ph type="body" idx="1"/>
          </p:nvPr>
        </p:nvSpPr>
        <p:spPr>
          <a:xfrm>
            <a:off x="3575050" y="273050"/>
            <a:ext cx="5111750" cy="6584950"/>
          </a:xfrm>
          <a:prstGeom prst="rect">
            <a:avLst/>
          </a:prstGeom>
        </p:spPr>
        <p:txBody>
          <a:bodyPr/>
          <a:lstStyle/>
          <a:p>
            <a:pPr lvl="0">
              <a:defRPr sz="1800"/>
            </a:pPr>
            <a:r>
              <a:rPr lang="pl-PL" sz="3200" smtClean="0"/>
              <a:t>Kliknij, aby edytować style wzorca tekstu</a:t>
            </a:r>
          </a:p>
          <a:p>
            <a:pPr lvl="1">
              <a:defRPr sz="1800"/>
            </a:pPr>
            <a:r>
              <a:rPr lang="pl-PL" sz="3200" smtClean="0"/>
              <a:t>Drugi poziom</a:t>
            </a:r>
          </a:p>
          <a:p>
            <a:pPr lvl="2">
              <a:defRPr sz="1800"/>
            </a:pPr>
            <a:r>
              <a:rPr lang="pl-PL" sz="3200" smtClean="0"/>
              <a:t>Trzeci poziom</a:t>
            </a:r>
          </a:p>
          <a:p>
            <a:pPr lvl="3">
              <a:defRPr sz="1800"/>
            </a:pPr>
            <a:r>
              <a:rPr lang="pl-PL" sz="3200" smtClean="0"/>
              <a:t>Czwarty poziom</a:t>
            </a:r>
          </a:p>
          <a:p>
            <a:pPr lvl="4">
              <a:defRPr sz="1800"/>
            </a:pPr>
            <a:r>
              <a:rPr lang="pl-PL" sz="3200" smtClean="0"/>
              <a:t>Piąty poziom</a:t>
            </a:r>
            <a:endParaRPr sz="3200"/>
          </a:p>
        </p:txBody>
      </p:sp>
      <p:sp>
        <p:nvSpPr>
          <p:cNvPr id="33" name="Shape 33"/>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Obraz z podpisem">
    <p:spTree>
      <p:nvGrpSpPr>
        <p:cNvPr id="1" name=""/>
        <p:cNvGrpSpPr/>
        <p:nvPr/>
      </p:nvGrpSpPr>
      <p:grpSpPr>
        <a:xfrm>
          <a:off x="0" y="0"/>
          <a:ext cx="0" cy="0"/>
          <a:chOff x="0" y="0"/>
          <a:chExt cx="0" cy="0"/>
        </a:xfrm>
      </p:grpSpPr>
      <p:sp>
        <p:nvSpPr>
          <p:cNvPr id="35" name="Shape 35"/>
          <p:cNvSpPr>
            <a:spLocks noGrp="1"/>
          </p:cNvSpPr>
          <p:nvPr>
            <p:ph type="title"/>
          </p:nvPr>
        </p:nvSpPr>
        <p:spPr>
          <a:xfrm>
            <a:off x="1792288" y="4800600"/>
            <a:ext cx="5486401" cy="566738"/>
          </a:xfrm>
          <a:prstGeom prst="rect">
            <a:avLst/>
          </a:prstGeom>
        </p:spPr>
        <p:txBody>
          <a:bodyPr anchor="b"/>
          <a:lstStyle>
            <a:lvl1pPr algn="l">
              <a:defRPr sz="2000">
                <a:latin typeface="Arial Bold"/>
                <a:ea typeface="Arial Bold"/>
                <a:cs typeface="Arial Bold"/>
                <a:sym typeface="Arial Bold"/>
              </a:defRPr>
            </a:lvl1pPr>
          </a:lstStyle>
          <a:p>
            <a:pPr lvl="0">
              <a:defRPr sz="1800"/>
            </a:pPr>
            <a:r>
              <a:rPr lang="pl-PL" sz="2000" smtClean="0"/>
              <a:t>Kliknij, aby edytować styl</a:t>
            </a:r>
            <a:endParaRPr sz="2000"/>
          </a:p>
        </p:txBody>
      </p:sp>
      <p:sp>
        <p:nvSpPr>
          <p:cNvPr id="36" name="Shape 36"/>
          <p:cNvSpPr>
            <a:spLocks noGrp="1"/>
          </p:cNvSpPr>
          <p:nvPr>
            <p:ph type="body" idx="1"/>
          </p:nvPr>
        </p:nvSpPr>
        <p:spPr>
          <a:xfrm>
            <a:off x="1792288" y="5367337"/>
            <a:ext cx="5486401" cy="804863"/>
          </a:xfrm>
          <a:prstGeom prst="rect">
            <a:avLst/>
          </a:prstGeom>
        </p:spPr>
        <p:txBody>
          <a:bodyPr/>
          <a:lstStyle>
            <a:lvl1pPr>
              <a:spcBef>
                <a:spcPts val="300"/>
              </a:spcBef>
              <a:defRPr sz="1400"/>
            </a:lvl1pPr>
            <a:lvl2pPr>
              <a:spcBef>
                <a:spcPts val="300"/>
              </a:spcBef>
              <a:defRPr sz="1400"/>
            </a:lvl2pPr>
            <a:lvl3pPr>
              <a:spcBef>
                <a:spcPts val="300"/>
              </a:spcBef>
              <a:defRPr sz="1400"/>
            </a:lvl3pPr>
            <a:lvl4pPr>
              <a:spcBef>
                <a:spcPts val="300"/>
              </a:spcBef>
              <a:defRPr sz="1400"/>
            </a:lvl4pPr>
            <a:lvl5pPr>
              <a:spcBef>
                <a:spcPts val="300"/>
              </a:spcBef>
              <a:defRPr sz="1400"/>
            </a:lvl5pPr>
          </a:lstStyle>
          <a:p>
            <a:pPr lvl="0">
              <a:defRPr sz="1800"/>
            </a:pPr>
            <a:r>
              <a:rPr lang="pl-PL" sz="1400" smtClean="0"/>
              <a:t>Kliknij, aby edytować style wzorca tekstu</a:t>
            </a:r>
          </a:p>
          <a:p>
            <a:pPr lvl="1">
              <a:defRPr sz="1800"/>
            </a:pPr>
            <a:r>
              <a:rPr lang="pl-PL" sz="1400" smtClean="0"/>
              <a:t>Drugi poziom</a:t>
            </a:r>
          </a:p>
          <a:p>
            <a:pPr lvl="2">
              <a:defRPr sz="1800"/>
            </a:pPr>
            <a:r>
              <a:rPr lang="pl-PL" sz="1400" smtClean="0"/>
              <a:t>Trzeci poziom</a:t>
            </a:r>
          </a:p>
          <a:p>
            <a:pPr lvl="3">
              <a:defRPr sz="1800"/>
            </a:pPr>
            <a:r>
              <a:rPr lang="pl-PL" sz="1400" smtClean="0"/>
              <a:t>Czwarty poziom</a:t>
            </a:r>
          </a:p>
          <a:p>
            <a:pPr lvl="4">
              <a:defRPr sz="1800"/>
            </a:pPr>
            <a:r>
              <a:rPr lang="pl-PL" sz="1400" smtClean="0"/>
              <a:t>Piąty poziom</a:t>
            </a:r>
            <a:endParaRPr sz="1400"/>
          </a:p>
        </p:txBody>
      </p:sp>
      <p:sp>
        <p:nvSpPr>
          <p:cNvPr id="37" name="Shape 37"/>
          <p:cNvSpPr>
            <a:spLocks noGrp="1"/>
          </p:cNvSpPr>
          <p:nvPr>
            <p:ph type="sldNum" sz="quarter" idx="2"/>
          </p:nvPr>
        </p:nvSpPr>
        <p:spPr>
          <a:prstGeom prst="rect">
            <a:avLst/>
          </a:prstGeom>
        </p:spPr>
        <p:txBody>
          <a:bodyPr/>
          <a:lstStyle/>
          <a:p>
            <a:fld id="{79D151BB-807A-4928-89C1-C6EFFC22363D}" type="slidenum">
              <a:rPr lang="pl-PL" smtClean="0"/>
              <a:pPr/>
              <a:t>‹#›</a:t>
            </a:fld>
            <a:endParaRPr lang="pl-PL"/>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6"/>
            <a:ext cx="8229600" cy="1508125"/>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lvl="0">
              <a:defRPr sz="1800"/>
            </a:pPr>
            <a:r>
              <a:rPr sz="4400"/>
              <a:t>Tekst tytułowy</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lvl="0">
              <a:defRPr sz="1800"/>
            </a:pPr>
            <a:r>
              <a:rPr sz="3200"/>
              <a:t>Treść - poziom 1</a:t>
            </a:r>
          </a:p>
          <a:p>
            <a:pPr lvl="1">
              <a:defRPr sz="1800"/>
            </a:pPr>
            <a:r>
              <a:rPr sz="3200"/>
              <a:t>Treść - poziom 2</a:t>
            </a:r>
          </a:p>
          <a:p>
            <a:pPr lvl="2">
              <a:defRPr sz="1800"/>
            </a:pPr>
            <a:r>
              <a:rPr sz="3200"/>
              <a:t>Treść - poziom 3</a:t>
            </a:r>
          </a:p>
          <a:p>
            <a:pPr lvl="3">
              <a:defRPr sz="1800"/>
            </a:pPr>
            <a:r>
              <a:rPr sz="3200"/>
              <a:t>Treść - poziom 4</a:t>
            </a:r>
          </a:p>
          <a:p>
            <a:pPr lvl="4">
              <a:defRPr sz="1800"/>
            </a:pPr>
            <a:r>
              <a:rPr sz="3200"/>
              <a:t>Treść - poziom 5</a:t>
            </a:r>
          </a:p>
        </p:txBody>
      </p:sp>
      <p:sp>
        <p:nvSpPr>
          <p:cNvPr id="4" name="Shape 4"/>
          <p:cNvSpPr>
            <a:spLocks noGrp="1"/>
          </p:cNvSpPr>
          <p:nvPr>
            <p:ph type="sldNum" sz="quarter" idx="2"/>
          </p:nvPr>
        </p:nvSpPr>
        <p:spPr>
          <a:xfrm>
            <a:off x="6553200" y="6245225"/>
            <a:ext cx="2133600" cy="288824"/>
          </a:xfrm>
          <a:prstGeom prst="rect">
            <a:avLst/>
          </a:prstGeom>
          <a:ln w="12700">
            <a:miter lim="400000"/>
          </a:ln>
        </p:spPr>
        <p:txBody>
          <a:bodyPr lIns="45719" rIns="45719">
            <a:spAutoFit/>
          </a:bodyPr>
          <a:lstStyle>
            <a:lvl1pPr algn="r">
              <a:defRPr sz="1400"/>
            </a:lvl1pPr>
          </a:lstStyle>
          <a:p>
            <a:fld id="{79D151BB-807A-4928-89C1-C6EFFC22363D}"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xmlns:p14="http://schemas.microsoft.com/office/powerpoint/2010/main" spd="med"/>
  <p:txStyles>
    <p:titleStyle>
      <a:lvl1pPr algn="ctr" eaLnBrk="1" hangingPunct="1">
        <a:defRPr sz="4400">
          <a:latin typeface="Arial"/>
          <a:ea typeface="Arial"/>
          <a:cs typeface="Arial"/>
          <a:sym typeface="Arial"/>
        </a:defRPr>
      </a:lvl1pPr>
      <a:lvl2pPr algn="ctr" eaLnBrk="1" hangingPunct="1">
        <a:defRPr sz="4400">
          <a:latin typeface="Arial"/>
          <a:ea typeface="Arial"/>
          <a:cs typeface="Arial"/>
          <a:sym typeface="Arial"/>
        </a:defRPr>
      </a:lvl2pPr>
      <a:lvl3pPr algn="ctr" eaLnBrk="1" hangingPunct="1">
        <a:defRPr sz="4400">
          <a:latin typeface="Arial"/>
          <a:ea typeface="Arial"/>
          <a:cs typeface="Arial"/>
          <a:sym typeface="Arial"/>
        </a:defRPr>
      </a:lvl3pPr>
      <a:lvl4pPr algn="ctr" eaLnBrk="1" hangingPunct="1">
        <a:defRPr sz="4400">
          <a:latin typeface="Arial"/>
          <a:ea typeface="Arial"/>
          <a:cs typeface="Arial"/>
          <a:sym typeface="Arial"/>
        </a:defRPr>
      </a:lvl4pPr>
      <a:lvl5pPr algn="ctr" eaLnBrk="1" hangingPunct="1">
        <a:defRPr sz="4400">
          <a:latin typeface="Arial"/>
          <a:ea typeface="Arial"/>
          <a:cs typeface="Arial"/>
          <a:sym typeface="Arial"/>
        </a:defRPr>
      </a:lvl5pPr>
      <a:lvl6pPr indent="457200" algn="ctr" eaLnBrk="1" hangingPunct="1">
        <a:defRPr sz="4400">
          <a:latin typeface="Arial"/>
          <a:ea typeface="Arial"/>
          <a:cs typeface="Arial"/>
          <a:sym typeface="Arial"/>
        </a:defRPr>
      </a:lvl6pPr>
      <a:lvl7pPr indent="914400" algn="ctr" eaLnBrk="1" hangingPunct="1">
        <a:defRPr sz="4400">
          <a:latin typeface="Arial"/>
          <a:ea typeface="Arial"/>
          <a:cs typeface="Arial"/>
          <a:sym typeface="Arial"/>
        </a:defRPr>
      </a:lvl7pPr>
      <a:lvl8pPr indent="1371600" algn="ctr" eaLnBrk="1" hangingPunct="1">
        <a:defRPr sz="4400">
          <a:latin typeface="Arial"/>
          <a:ea typeface="Arial"/>
          <a:cs typeface="Arial"/>
          <a:sym typeface="Arial"/>
        </a:defRPr>
      </a:lvl8pPr>
      <a:lvl9pPr indent="1828800" algn="ctr" eaLnBrk="1" hangingPunct="1">
        <a:defRPr sz="4400">
          <a:latin typeface="Arial"/>
          <a:ea typeface="Arial"/>
          <a:cs typeface="Arial"/>
          <a:sym typeface="Arial"/>
        </a:defRPr>
      </a:lvl9pPr>
    </p:titleStyle>
    <p:bodyStyle>
      <a:lvl1pPr eaLnBrk="1" hangingPunct="1">
        <a:spcBef>
          <a:spcPts val="700"/>
        </a:spcBef>
        <a:defRPr sz="3200">
          <a:latin typeface="Arial"/>
          <a:ea typeface="Arial"/>
          <a:cs typeface="Arial"/>
          <a:sym typeface="Arial"/>
        </a:defRPr>
      </a:lvl1pPr>
      <a:lvl2pPr indent="457200" eaLnBrk="1" hangingPunct="1">
        <a:spcBef>
          <a:spcPts val="700"/>
        </a:spcBef>
        <a:defRPr sz="3200">
          <a:latin typeface="Arial"/>
          <a:ea typeface="Arial"/>
          <a:cs typeface="Arial"/>
          <a:sym typeface="Arial"/>
        </a:defRPr>
      </a:lvl2pPr>
      <a:lvl3pPr indent="914400" eaLnBrk="1" hangingPunct="1">
        <a:spcBef>
          <a:spcPts val="700"/>
        </a:spcBef>
        <a:defRPr sz="3200">
          <a:latin typeface="Arial"/>
          <a:ea typeface="Arial"/>
          <a:cs typeface="Arial"/>
          <a:sym typeface="Arial"/>
        </a:defRPr>
      </a:lvl3pPr>
      <a:lvl4pPr indent="1371600" eaLnBrk="1" hangingPunct="1">
        <a:spcBef>
          <a:spcPts val="700"/>
        </a:spcBef>
        <a:defRPr sz="3200">
          <a:latin typeface="Arial"/>
          <a:ea typeface="Arial"/>
          <a:cs typeface="Arial"/>
          <a:sym typeface="Arial"/>
        </a:defRPr>
      </a:lvl4pPr>
      <a:lvl5pPr indent="1828800" eaLnBrk="1" hangingPunct="1">
        <a:spcBef>
          <a:spcPts val="700"/>
        </a:spcBef>
        <a:defRPr sz="3200">
          <a:latin typeface="Arial"/>
          <a:ea typeface="Arial"/>
          <a:cs typeface="Arial"/>
          <a:sym typeface="Arial"/>
        </a:defRPr>
      </a:lvl5pPr>
      <a:lvl6pPr indent="2286000" eaLnBrk="1" hangingPunct="1">
        <a:spcBef>
          <a:spcPts val="700"/>
        </a:spcBef>
        <a:defRPr sz="3200">
          <a:latin typeface="Arial"/>
          <a:ea typeface="Arial"/>
          <a:cs typeface="Arial"/>
          <a:sym typeface="Arial"/>
        </a:defRPr>
      </a:lvl6pPr>
      <a:lvl7pPr indent="2743200" eaLnBrk="1" hangingPunct="1">
        <a:spcBef>
          <a:spcPts val="700"/>
        </a:spcBef>
        <a:defRPr sz="3200">
          <a:latin typeface="Arial"/>
          <a:ea typeface="Arial"/>
          <a:cs typeface="Arial"/>
          <a:sym typeface="Arial"/>
        </a:defRPr>
      </a:lvl7pPr>
      <a:lvl8pPr indent="3200400" eaLnBrk="1" hangingPunct="1">
        <a:spcBef>
          <a:spcPts val="700"/>
        </a:spcBef>
        <a:defRPr sz="3200">
          <a:latin typeface="Arial"/>
          <a:ea typeface="Arial"/>
          <a:cs typeface="Arial"/>
          <a:sym typeface="Arial"/>
        </a:defRPr>
      </a:lvl8pPr>
      <a:lvl9pPr indent="3657600" eaLnBrk="1" hangingPunct="1">
        <a:spcBef>
          <a:spcPts val="700"/>
        </a:spcBef>
        <a:defRPr sz="3200">
          <a:latin typeface="Arial"/>
          <a:ea typeface="Arial"/>
          <a:cs typeface="Arial"/>
          <a:sym typeface="Arial"/>
        </a:defRPr>
      </a:lvl9pPr>
    </p:bodyStyle>
    <p:otherStyle>
      <a:lvl1pPr algn="r" eaLnBrk="1" hangingPunct="1">
        <a:defRPr sz="1400">
          <a:solidFill>
            <a:schemeClr val="tx1"/>
          </a:solidFill>
          <a:latin typeface="+mn-lt"/>
          <a:ea typeface="+mn-ea"/>
          <a:cs typeface="+mn-cs"/>
          <a:sym typeface="Arial"/>
        </a:defRPr>
      </a:lvl1pPr>
      <a:lvl2pPr indent="457200" algn="r" eaLnBrk="1" hangingPunct="1">
        <a:defRPr sz="1400">
          <a:solidFill>
            <a:schemeClr val="tx1"/>
          </a:solidFill>
          <a:latin typeface="+mn-lt"/>
          <a:ea typeface="+mn-ea"/>
          <a:cs typeface="+mn-cs"/>
          <a:sym typeface="Arial"/>
        </a:defRPr>
      </a:lvl2pPr>
      <a:lvl3pPr indent="914400" algn="r" eaLnBrk="1" hangingPunct="1">
        <a:defRPr sz="1400">
          <a:solidFill>
            <a:schemeClr val="tx1"/>
          </a:solidFill>
          <a:latin typeface="+mn-lt"/>
          <a:ea typeface="+mn-ea"/>
          <a:cs typeface="+mn-cs"/>
          <a:sym typeface="Arial"/>
        </a:defRPr>
      </a:lvl3pPr>
      <a:lvl4pPr indent="1371600" algn="r" eaLnBrk="1" hangingPunct="1">
        <a:defRPr sz="1400">
          <a:solidFill>
            <a:schemeClr val="tx1"/>
          </a:solidFill>
          <a:latin typeface="+mn-lt"/>
          <a:ea typeface="+mn-ea"/>
          <a:cs typeface="+mn-cs"/>
          <a:sym typeface="Arial"/>
        </a:defRPr>
      </a:lvl4pPr>
      <a:lvl5pPr indent="1828800" algn="r" eaLnBrk="1" hangingPunct="1">
        <a:defRPr sz="1400">
          <a:solidFill>
            <a:schemeClr val="tx1"/>
          </a:solidFill>
          <a:latin typeface="+mn-lt"/>
          <a:ea typeface="+mn-ea"/>
          <a:cs typeface="+mn-cs"/>
          <a:sym typeface="Arial"/>
        </a:defRPr>
      </a:lvl5pPr>
      <a:lvl6pPr indent="2286000" algn="r" eaLnBrk="1" hangingPunct="1">
        <a:defRPr sz="1400">
          <a:solidFill>
            <a:schemeClr val="tx1"/>
          </a:solidFill>
          <a:latin typeface="+mn-lt"/>
          <a:ea typeface="+mn-ea"/>
          <a:cs typeface="+mn-cs"/>
          <a:sym typeface="Arial"/>
        </a:defRPr>
      </a:lvl6pPr>
      <a:lvl7pPr indent="2743200" algn="r" eaLnBrk="1" hangingPunct="1">
        <a:defRPr sz="1400">
          <a:solidFill>
            <a:schemeClr val="tx1"/>
          </a:solidFill>
          <a:latin typeface="+mn-lt"/>
          <a:ea typeface="+mn-ea"/>
          <a:cs typeface="+mn-cs"/>
          <a:sym typeface="Arial"/>
        </a:defRPr>
      </a:lvl7pPr>
      <a:lvl8pPr indent="3200400" algn="r" eaLnBrk="1" hangingPunct="1">
        <a:defRPr sz="1400">
          <a:solidFill>
            <a:schemeClr val="tx1"/>
          </a:solidFill>
          <a:latin typeface="+mn-lt"/>
          <a:ea typeface="+mn-ea"/>
          <a:cs typeface="+mn-cs"/>
          <a:sym typeface="Arial"/>
        </a:defRPr>
      </a:lvl8pPr>
      <a:lvl9pPr indent="3657600" algn="r" eaLnBrk="1" hangingPunct="1">
        <a:defRPr sz="1400">
          <a:solidFill>
            <a:schemeClr val="tx1"/>
          </a:solidFill>
          <a:latin typeface="+mn-lt"/>
          <a:ea typeface="+mn-ea"/>
          <a:cs typeface="+mn-cs"/>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6"/>
            <a:ext cx="8229600" cy="1508125"/>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lvl="0">
              <a:defRPr sz="1800"/>
            </a:pPr>
            <a:r>
              <a:rPr sz="4400"/>
              <a:t>Tekst tytułowy</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lvl="0">
              <a:defRPr sz="1800"/>
            </a:pPr>
            <a:r>
              <a:rPr sz="3200"/>
              <a:t>Treść - poziom 1</a:t>
            </a:r>
          </a:p>
          <a:p>
            <a:pPr lvl="1">
              <a:defRPr sz="1800"/>
            </a:pPr>
            <a:r>
              <a:rPr sz="3200"/>
              <a:t>Treść - poziom 2</a:t>
            </a:r>
          </a:p>
          <a:p>
            <a:pPr lvl="2">
              <a:defRPr sz="1800"/>
            </a:pPr>
            <a:r>
              <a:rPr sz="3200"/>
              <a:t>Treść - poziom 3</a:t>
            </a:r>
          </a:p>
          <a:p>
            <a:pPr lvl="3">
              <a:defRPr sz="1800"/>
            </a:pPr>
            <a:r>
              <a:rPr sz="3200"/>
              <a:t>Treść - poziom 4</a:t>
            </a:r>
          </a:p>
          <a:p>
            <a:pPr lvl="4">
              <a:defRPr sz="1800"/>
            </a:pPr>
            <a:r>
              <a:rPr sz="3200"/>
              <a:t>Treść - poziom 5</a:t>
            </a:r>
          </a:p>
        </p:txBody>
      </p:sp>
      <p:sp>
        <p:nvSpPr>
          <p:cNvPr id="4" name="Shape 4"/>
          <p:cNvSpPr>
            <a:spLocks noGrp="1"/>
          </p:cNvSpPr>
          <p:nvPr>
            <p:ph type="sldNum" sz="quarter" idx="2"/>
          </p:nvPr>
        </p:nvSpPr>
        <p:spPr>
          <a:xfrm>
            <a:off x="6553200" y="6245225"/>
            <a:ext cx="2133600" cy="288824"/>
          </a:xfrm>
          <a:prstGeom prst="rect">
            <a:avLst/>
          </a:prstGeom>
          <a:ln w="12700">
            <a:miter lim="400000"/>
          </a:ln>
        </p:spPr>
        <p:txBody>
          <a:bodyPr lIns="45719" rIns="45719">
            <a:spAutoFit/>
          </a:bodyPr>
          <a:lstStyle>
            <a:lvl1pPr algn="r">
              <a:defRPr sz="1400"/>
            </a:lvl1pPr>
          </a:lstStyle>
          <a:p>
            <a:fld id="{79D151BB-807A-4928-89C1-C6EFFC22363D}"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xmlns:p14="http://schemas.microsoft.com/office/powerpoint/2010/main" spd="med"/>
  <p:txStyles>
    <p:titleStyle>
      <a:lvl1pPr algn="ctr" eaLnBrk="1" hangingPunct="1">
        <a:defRPr sz="4400">
          <a:latin typeface="Arial"/>
          <a:ea typeface="Arial"/>
          <a:cs typeface="Arial"/>
          <a:sym typeface="Arial"/>
        </a:defRPr>
      </a:lvl1pPr>
      <a:lvl2pPr algn="ctr" eaLnBrk="1" hangingPunct="1">
        <a:defRPr sz="4400">
          <a:latin typeface="Arial"/>
          <a:ea typeface="Arial"/>
          <a:cs typeface="Arial"/>
          <a:sym typeface="Arial"/>
        </a:defRPr>
      </a:lvl2pPr>
      <a:lvl3pPr algn="ctr" eaLnBrk="1" hangingPunct="1">
        <a:defRPr sz="4400">
          <a:latin typeface="Arial"/>
          <a:ea typeface="Arial"/>
          <a:cs typeface="Arial"/>
          <a:sym typeface="Arial"/>
        </a:defRPr>
      </a:lvl3pPr>
      <a:lvl4pPr algn="ctr" eaLnBrk="1" hangingPunct="1">
        <a:defRPr sz="4400">
          <a:latin typeface="Arial"/>
          <a:ea typeface="Arial"/>
          <a:cs typeface="Arial"/>
          <a:sym typeface="Arial"/>
        </a:defRPr>
      </a:lvl4pPr>
      <a:lvl5pPr algn="ctr" eaLnBrk="1" hangingPunct="1">
        <a:defRPr sz="4400">
          <a:latin typeface="Arial"/>
          <a:ea typeface="Arial"/>
          <a:cs typeface="Arial"/>
          <a:sym typeface="Arial"/>
        </a:defRPr>
      </a:lvl5pPr>
      <a:lvl6pPr indent="457200" algn="ctr" eaLnBrk="1" hangingPunct="1">
        <a:defRPr sz="4400">
          <a:latin typeface="Arial"/>
          <a:ea typeface="Arial"/>
          <a:cs typeface="Arial"/>
          <a:sym typeface="Arial"/>
        </a:defRPr>
      </a:lvl6pPr>
      <a:lvl7pPr indent="914400" algn="ctr" eaLnBrk="1" hangingPunct="1">
        <a:defRPr sz="4400">
          <a:latin typeface="Arial"/>
          <a:ea typeface="Arial"/>
          <a:cs typeface="Arial"/>
          <a:sym typeface="Arial"/>
        </a:defRPr>
      </a:lvl7pPr>
      <a:lvl8pPr indent="1371600" algn="ctr" eaLnBrk="1" hangingPunct="1">
        <a:defRPr sz="4400">
          <a:latin typeface="Arial"/>
          <a:ea typeface="Arial"/>
          <a:cs typeface="Arial"/>
          <a:sym typeface="Arial"/>
        </a:defRPr>
      </a:lvl8pPr>
      <a:lvl9pPr indent="1828800" algn="ctr" eaLnBrk="1" hangingPunct="1">
        <a:defRPr sz="4400">
          <a:latin typeface="Arial"/>
          <a:ea typeface="Arial"/>
          <a:cs typeface="Arial"/>
          <a:sym typeface="Arial"/>
        </a:defRPr>
      </a:lvl9pPr>
    </p:titleStyle>
    <p:bodyStyle>
      <a:lvl1pPr eaLnBrk="1" hangingPunct="1">
        <a:spcBef>
          <a:spcPts val="700"/>
        </a:spcBef>
        <a:defRPr sz="3200">
          <a:latin typeface="Arial"/>
          <a:ea typeface="Arial"/>
          <a:cs typeface="Arial"/>
          <a:sym typeface="Arial"/>
        </a:defRPr>
      </a:lvl1pPr>
      <a:lvl2pPr indent="457200" eaLnBrk="1" hangingPunct="1">
        <a:spcBef>
          <a:spcPts val="700"/>
        </a:spcBef>
        <a:defRPr sz="3200">
          <a:latin typeface="Arial"/>
          <a:ea typeface="Arial"/>
          <a:cs typeface="Arial"/>
          <a:sym typeface="Arial"/>
        </a:defRPr>
      </a:lvl2pPr>
      <a:lvl3pPr indent="914400" eaLnBrk="1" hangingPunct="1">
        <a:spcBef>
          <a:spcPts val="700"/>
        </a:spcBef>
        <a:defRPr sz="3200">
          <a:latin typeface="Arial"/>
          <a:ea typeface="Arial"/>
          <a:cs typeface="Arial"/>
          <a:sym typeface="Arial"/>
        </a:defRPr>
      </a:lvl3pPr>
      <a:lvl4pPr indent="1371600" eaLnBrk="1" hangingPunct="1">
        <a:spcBef>
          <a:spcPts val="700"/>
        </a:spcBef>
        <a:defRPr sz="3200">
          <a:latin typeface="Arial"/>
          <a:ea typeface="Arial"/>
          <a:cs typeface="Arial"/>
          <a:sym typeface="Arial"/>
        </a:defRPr>
      </a:lvl4pPr>
      <a:lvl5pPr indent="1828800" eaLnBrk="1" hangingPunct="1">
        <a:spcBef>
          <a:spcPts val="700"/>
        </a:spcBef>
        <a:defRPr sz="3200">
          <a:latin typeface="Arial"/>
          <a:ea typeface="Arial"/>
          <a:cs typeface="Arial"/>
          <a:sym typeface="Arial"/>
        </a:defRPr>
      </a:lvl5pPr>
      <a:lvl6pPr indent="2286000" eaLnBrk="1" hangingPunct="1">
        <a:spcBef>
          <a:spcPts val="700"/>
        </a:spcBef>
        <a:defRPr sz="3200">
          <a:latin typeface="Arial"/>
          <a:ea typeface="Arial"/>
          <a:cs typeface="Arial"/>
          <a:sym typeface="Arial"/>
        </a:defRPr>
      </a:lvl6pPr>
      <a:lvl7pPr indent="2743200" eaLnBrk="1" hangingPunct="1">
        <a:spcBef>
          <a:spcPts val="700"/>
        </a:spcBef>
        <a:defRPr sz="3200">
          <a:latin typeface="Arial"/>
          <a:ea typeface="Arial"/>
          <a:cs typeface="Arial"/>
          <a:sym typeface="Arial"/>
        </a:defRPr>
      </a:lvl7pPr>
      <a:lvl8pPr indent="3200400" eaLnBrk="1" hangingPunct="1">
        <a:spcBef>
          <a:spcPts val="700"/>
        </a:spcBef>
        <a:defRPr sz="3200">
          <a:latin typeface="Arial"/>
          <a:ea typeface="Arial"/>
          <a:cs typeface="Arial"/>
          <a:sym typeface="Arial"/>
        </a:defRPr>
      </a:lvl8pPr>
      <a:lvl9pPr indent="3657600" eaLnBrk="1" hangingPunct="1">
        <a:spcBef>
          <a:spcPts val="700"/>
        </a:spcBef>
        <a:defRPr sz="3200">
          <a:latin typeface="Arial"/>
          <a:ea typeface="Arial"/>
          <a:cs typeface="Arial"/>
          <a:sym typeface="Arial"/>
        </a:defRPr>
      </a:lvl9pPr>
    </p:bodyStyle>
    <p:otherStyle>
      <a:lvl1pPr algn="r" eaLnBrk="1" hangingPunct="1">
        <a:defRPr sz="1400">
          <a:solidFill>
            <a:schemeClr val="tx1"/>
          </a:solidFill>
          <a:latin typeface="+mn-lt"/>
          <a:ea typeface="+mn-ea"/>
          <a:cs typeface="+mn-cs"/>
          <a:sym typeface="Arial"/>
        </a:defRPr>
      </a:lvl1pPr>
      <a:lvl2pPr indent="457200" algn="r" eaLnBrk="1" hangingPunct="1">
        <a:defRPr sz="1400">
          <a:solidFill>
            <a:schemeClr val="tx1"/>
          </a:solidFill>
          <a:latin typeface="+mn-lt"/>
          <a:ea typeface="+mn-ea"/>
          <a:cs typeface="+mn-cs"/>
          <a:sym typeface="Arial"/>
        </a:defRPr>
      </a:lvl2pPr>
      <a:lvl3pPr indent="914400" algn="r" eaLnBrk="1" hangingPunct="1">
        <a:defRPr sz="1400">
          <a:solidFill>
            <a:schemeClr val="tx1"/>
          </a:solidFill>
          <a:latin typeface="+mn-lt"/>
          <a:ea typeface="+mn-ea"/>
          <a:cs typeface="+mn-cs"/>
          <a:sym typeface="Arial"/>
        </a:defRPr>
      </a:lvl3pPr>
      <a:lvl4pPr indent="1371600" algn="r" eaLnBrk="1" hangingPunct="1">
        <a:defRPr sz="1400">
          <a:solidFill>
            <a:schemeClr val="tx1"/>
          </a:solidFill>
          <a:latin typeface="+mn-lt"/>
          <a:ea typeface="+mn-ea"/>
          <a:cs typeface="+mn-cs"/>
          <a:sym typeface="Arial"/>
        </a:defRPr>
      </a:lvl4pPr>
      <a:lvl5pPr indent="1828800" algn="r" eaLnBrk="1" hangingPunct="1">
        <a:defRPr sz="1400">
          <a:solidFill>
            <a:schemeClr val="tx1"/>
          </a:solidFill>
          <a:latin typeface="+mn-lt"/>
          <a:ea typeface="+mn-ea"/>
          <a:cs typeface="+mn-cs"/>
          <a:sym typeface="Arial"/>
        </a:defRPr>
      </a:lvl5pPr>
      <a:lvl6pPr indent="2286000" algn="r" eaLnBrk="1" hangingPunct="1">
        <a:defRPr sz="1400">
          <a:solidFill>
            <a:schemeClr val="tx1"/>
          </a:solidFill>
          <a:latin typeface="+mn-lt"/>
          <a:ea typeface="+mn-ea"/>
          <a:cs typeface="+mn-cs"/>
          <a:sym typeface="Arial"/>
        </a:defRPr>
      </a:lvl6pPr>
      <a:lvl7pPr indent="2743200" algn="r" eaLnBrk="1" hangingPunct="1">
        <a:defRPr sz="1400">
          <a:solidFill>
            <a:schemeClr val="tx1"/>
          </a:solidFill>
          <a:latin typeface="+mn-lt"/>
          <a:ea typeface="+mn-ea"/>
          <a:cs typeface="+mn-cs"/>
          <a:sym typeface="Arial"/>
        </a:defRPr>
      </a:lvl7pPr>
      <a:lvl8pPr indent="3200400" algn="r" eaLnBrk="1" hangingPunct="1">
        <a:defRPr sz="1400">
          <a:solidFill>
            <a:schemeClr val="tx1"/>
          </a:solidFill>
          <a:latin typeface="+mn-lt"/>
          <a:ea typeface="+mn-ea"/>
          <a:cs typeface="+mn-cs"/>
          <a:sym typeface="Arial"/>
        </a:defRPr>
      </a:lvl8pPr>
      <a:lvl9pPr indent="3657600" algn="r" eaLnBrk="1" hangingPunct="1">
        <a:defRPr sz="1400">
          <a:solidFill>
            <a:schemeClr val="tx1"/>
          </a:solidFill>
          <a:latin typeface="+mn-lt"/>
          <a:ea typeface="+mn-ea"/>
          <a:cs typeface="+mn-cs"/>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660033"/>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6"/>
            <a:ext cx="8229600" cy="1508125"/>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lvl="0">
              <a:defRPr sz="1800"/>
            </a:pPr>
            <a:r>
              <a:rPr sz="4400"/>
              <a:t>Tekst tytułowy</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lvl="0">
              <a:defRPr sz="1800"/>
            </a:pPr>
            <a:r>
              <a:rPr sz="3200"/>
              <a:t>Treść - poziom 1</a:t>
            </a:r>
          </a:p>
          <a:p>
            <a:pPr lvl="1">
              <a:defRPr sz="1800"/>
            </a:pPr>
            <a:r>
              <a:rPr sz="3200"/>
              <a:t>Treść - poziom 2</a:t>
            </a:r>
          </a:p>
          <a:p>
            <a:pPr lvl="2">
              <a:defRPr sz="1800"/>
            </a:pPr>
            <a:r>
              <a:rPr sz="3200"/>
              <a:t>Treść - poziom 3</a:t>
            </a:r>
          </a:p>
          <a:p>
            <a:pPr lvl="3">
              <a:defRPr sz="1800"/>
            </a:pPr>
            <a:r>
              <a:rPr sz="3200"/>
              <a:t>Treść - poziom 4</a:t>
            </a:r>
          </a:p>
          <a:p>
            <a:pPr lvl="4">
              <a:defRPr sz="1800"/>
            </a:pPr>
            <a:r>
              <a:rPr sz="3200"/>
              <a:t>Treść - poziom 5</a:t>
            </a:r>
          </a:p>
        </p:txBody>
      </p:sp>
      <p:sp>
        <p:nvSpPr>
          <p:cNvPr id="4" name="Shape 4"/>
          <p:cNvSpPr>
            <a:spLocks noGrp="1"/>
          </p:cNvSpPr>
          <p:nvPr>
            <p:ph type="sldNum" sz="quarter" idx="2"/>
          </p:nvPr>
        </p:nvSpPr>
        <p:spPr>
          <a:xfrm>
            <a:off x="6553200" y="6245225"/>
            <a:ext cx="2133600" cy="288824"/>
          </a:xfrm>
          <a:prstGeom prst="rect">
            <a:avLst/>
          </a:prstGeom>
          <a:ln w="12700">
            <a:miter lim="400000"/>
          </a:ln>
        </p:spPr>
        <p:txBody>
          <a:bodyPr lIns="45719" rIns="45719">
            <a:spAutoFit/>
          </a:bodyPr>
          <a:lstStyle>
            <a:lvl1pPr algn="r">
              <a:defRPr sz="1400"/>
            </a:lvl1pPr>
          </a:lstStyle>
          <a:p>
            <a:fld id="{79D151BB-807A-4928-89C1-C6EFFC22363D}"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xmlns:p14="http://schemas.microsoft.com/office/powerpoint/2010/main" spd="med"/>
  <p:txStyles>
    <p:titleStyle>
      <a:lvl1pPr algn="ctr" eaLnBrk="1" hangingPunct="1">
        <a:defRPr sz="4400">
          <a:latin typeface="Arial"/>
          <a:ea typeface="Arial"/>
          <a:cs typeface="Arial"/>
          <a:sym typeface="Arial"/>
        </a:defRPr>
      </a:lvl1pPr>
      <a:lvl2pPr algn="ctr" eaLnBrk="1" hangingPunct="1">
        <a:defRPr sz="4400">
          <a:latin typeface="Arial"/>
          <a:ea typeface="Arial"/>
          <a:cs typeface="Arial"/>
          <a:sym typeface="Arial"/>
        </a:defRPr>
      </a:lvl2pPr>
      <a:lvl3pPr algn="ctr" eaLnBrk="1" hangingPunct="1">
        <a:defRPr sz="4400">
          <a:latin typeface="Arial"/>
          <a:ea typeface="Arial"/>
          <a:cs typeface="Arial"/>
          <a:sym typeface="Arial"/>
        </a:defRPr>
      </a:lvl3pPr>
      <a:lvl4pPr algn="ctr" eaLnBrk="1" hangingPunct="1">
        <a:defRPr sz="4400">
          <a:latin typeface="Arial"/>
          <a:ea typeface="Arial"/>
          <a:cs typeface="Arial"/>
          <a:sym typeface="Arial"/>
        </a:defRPr>
      </a:lvl4pPr>
      <a:lvl5pPr algn="ctr" eaLnBrk="1" hangingPunct="1">
        <a:defRPr sz="4400">
          <a:latin typeface="Arial"/>
          <a:ea typeface="Arial"/>
          <a:cs typeface="Arial"/>
          <a:sym typeface="Arial"/>
        </a:defRPr>
      </a:lvl5pPr>
      <a:lvl6pPr indent="457200" algn="ctr" eaLnBrk="1" hangingPunct="1">
        <a:defRPr sz="4400">
          <a:latin typeface="Arial"/>
          <a:ea typeface="Arial"/>
          <a:cs typeface="Arial"/>
          <a:sym typeface="Arial"/>
        </a:defRPr>
      </a:lvl6pPr>
      <a:lvl7pPr indent="914400" algn="ctr" eaLnBrk="1" hangingPunct="1">
        <a:defRPr sz="4400">
          <a:latin typeface="Arial"/>
          <a:ea typeface="Arial"/>
          <a:cs typeface="Arial"/>
          <a:sym typeface="Arial"/>
        </a:defRPr>
      </a:lvl7pPr>
      <a:lvl8pPr indent="1371600" algn="ctr" eaLnBrk="1" hangingPunct="1">
        <a:defRPr sz="4400">
          <a:latin typeface="Arial"/>
          <a:ea typeface="Arial"/>
          <a:cs typeface="Arial"/>
          <a:sym typeface="Arial"/>
        </a:defRPr>
      </a:lvl8pPr>
      <a:lvl9pPr indent="1828800" algn="ctr" eaLnBrk="1" hangingPunct="1">
        <a:defRPr sz="4400">
          <a:latin typeface="Arial"/>
          <a:ea typeface="Arial"/>
          <a:cs typeface="Arial"/>
          <a:sym typeface="Arial"/>
        </a:defRPr>
      </a:lvl9pPr>
    </p:titleStyle>
    <p:bodyStyle>
      <a:lvl1pPr eaLnBrk="1" hangingPunct="1">
        <a:spcBef>
          <a:spcPts val="700"/>
        </a:spcBef>
        <a:defRPr sz="3200">
          <a:latin typeface="Arial"/>
          <a:ea typeface="Arial"/>
          <a:cs typeface="Arial"/>
          <a:sym typeface="Arial"/>
        </a:defRPr>
      </a:lvl1pPr>
      <a:lvl2pPr indent="457200" eaLnBrk="1" hangingPunct="1">
        <a:spcBef>
          <a:spcPts val="700"/>
        </a:spcBef>
        <a:defRPr sz="3200">
          <a:latin typeface="Arial"/>
          <a:ea typeface="Arial"/>
          <a:cs typeface="Arial"/>
          <a:sym typeface="Arial"/>
        </a:defRPr>
      </a:lvl2pPr>
      <a:lvl3pPr indent="914400" eaLnBrk="1" hangingPunct="1">
        <a:spcBef>
          <a:spcPts val="700"/>
        </a:spcBef>
        <a:defRPr sz="3200">
          <a:latin typeface="Arial"/>
          <a:ea typeface="Arial"/>
          <a:cs typeface="Arial"/>
          <a:sym typeface="Arial"/>
        </a:defRPr>
      </a:lvl3pPr>
      <a:lvl4pPr indent="1371600" eaLnBrk="1" hangingPunct="1">
        <a:spcBef>
          <a:spcPts val="700"/>
        </a:spcBef>
        <a:defRPr sz="3200">
          <a:latin typeface="Arial"/>
          <a:ea typeface="Arial"/>
          <a:cs typeface="Arial"/>
          <a:sym typeface="Arial"/>
        </a:defRPr>
      </a:lvl4pPr>
      <a:lvl5pPr indent="1828800" eaLnBrk="1" hangingPunct="1">
        <a:spcBef>
          <a:spcPts val="700"/>
        </a:spcBef>
        <a:defRPr sz="3200">
          <a:latin typeface="Arial"/>
          <a:ea typeface="Arial"/>
          <a:cs typeface="Arial"/>
          <a:sym typeface="Arial"/>
        </a:defRPr>
      </a:lvl5pPr>
      <a:lvl6pPr indent="2286000" eaLnBrk="1" hangingPunct="1">
        <a:spcBef>
          <a:spcPts val="700"/>
        </a:spcBef>
        <a:defRPr sz="3200">
          <a:latin typeface="Arial"/>
          <a:ea typeface="Arial"/>
          <a:cs typeface="Arial"/>
          <a:sym typeface="Arial"/>
        </a:defRPr>
      </a:lvl6pPr>
      <a:lvl7pPr indent="2743200" eaLnBrk="1" hangingPunct="1">
        <a:spcBef>
          <a:spcPts val="700"/>
        </a:spcBef>
        <a:defRPr sz="3200">
          <a:latin typeface="Arial"/>
          <a:ea typeface="Arial"/>
          <a:cs typeface="Arial"/>
          <a:sym typeface="Arial"/>
        </a:defRPr>
      </a:lvl7pPr>
      <a:lvl8pPr indent="3200400" eaLnBrk="1" hangingPunct="1">
        <a:spcBef>
          <a:spcPts val="700"/>
        </a:spcBef>
        <a:defRPr sz="3200">
          <a:latin typeface="Arial"/>
          <a:ea typeface="Arial"/>
          <a:cs typeface="Arial"/>
          <a:sym typeface="Arial"/>
        </a:defRPr>
      </a:lvl8pPr>
      <a:lvl9pPr indent="3657600" eaLnBrk="1" hangingPunct="1">
        <a:spcBef>
          <a:spcPts val="700"/>
        </a:spcBef>
        <a:defRPr sz="3200">
          <a:latin typeface="Arial"/>
          <a:ea typeface="Arial"/>
          <a:cs typeface="Arial"/>
          <a:sym typeface="Arial"/>
        </a:defRPr>
      </a:lvl9pPr>
    </p:bodyStyle>
    <p:otherStyle>
      <a:lvl1pPr algn="r" eaLnBrk="1" hangingPunct="1">
        <a:defRPr sz="1400">
          <a:solidFill>
            <a:schemeClr val="tx1"/>
          </a:solidFill>
          <a:latin typeface="+mn-lt"/>
          <a:ea typeface="+mn-ea"/>
          <a:cs typeface="+mn-cs"/>
          <a:sym typeface="Arial"/>
        </a:defRPr>
      </a:lvl1pPr>
      <a:lvl2pPr indent="457200" algn="r" eaLnBrk="1" hangingPunct="1">
        <a:defRPr sz="1400">
          <a:solidFill>
            <a:schemeClr val="tx1"/>
          </a:solidFill>
          <a:latin typeface="+mn-lt"/>
          <a:ea typeface="+mn-ea"/>
          <a:cs typeface="+mn-cs"/>
          <a:sym typeface="Arial"/>
        </a:defRPr>
      </a:lvl2pPr>
      <a:lvl3pPr indent="914400" algn="r" eaLnBrk="1" hangingPunct="1">
        <a:defRPr sz="1400">
          <a:solidFill>
            <a:schemeClr val="tx1"/>
          </a:solidFill>
          <a:latin typeface="+mn-lt"/>
          <a:ea typeface="+mn-ea"/>
          <a:cs typeface="+mn-cs"/>
          <a:sym typeface="Arial"/>
        </a:defRPr>
      </a:lvl3pPr>
      <a:lvl4pPr indent="1371600" algn="r" eaLnBrk="1" hangingPunct="1">
        <a:defRPr sz="1400">
          <a:solidFill>
            <a:schemeClr val="tx1"/>
          </a:solidFill>
          <a:latin typeface="+mn-lt"/>
          <a:ea typeface="+mn-ea"/>
          <a:cs typeface="+mn-cs"/>
          <a:sym typeface="Arial"/>
        </a:defRPr>
      </a:lvl4pPr>
      <a:lvl5pPr indent="1828800" algn="r" eaLnBrk="1" hangingPunct="1">
        <a:defRPr sz="1400">
          <a:solidFill>
            <a:schemeClr val="tx1"/>
          </a:solidFill>
          <a:latin typeface="+mn-lt"/>
          <a:ea typeface="+mn-ea"/>
          <a:cs typeface="+mn-cs"/>
          <a:sym typeface="Arial"/>
        </a:defRPr>
      </a:lvl5pPr>
      <a:lvl6pPr indent="2286000" algn="r" eaLnBrk="1" hangingPunct="1">
        <a:defRPr sz="1400">
          <a:solidFill>
            <a:schemeClr val="tx1"/>
          </a:solidFill>
          <a:latin typeface="+mn-lt"/>
          <a:ea typeface="+mn-ea"/>
          <a:cs typeface="+mn-cs"/>
          <a:sym typeface="Arial"/>
        </a:defRPr>
      </a:lvl6pPr>
      <a:lvl7pPr indent="2743200" algn="r" eaLnBrk="1" hangingPunct="1">
        <a:defRPr sz="1400">
          <a:solidFill>
            <a:schemeClr val="tx1"/>
          </a:solidFill>
          <a:latin typeface="+mn-lt"/>
          <a:ea typeface="+mn-ea"/>
          <a:cs typeface="+mn-cs"/>
          <a:sym typeface="Arial"/>
        </a:defRPr>
      </a:lvl7pPr>
      <a:lvl8pPr indent="3200400" algn="r" eaLnBrk="1" hangingPunct="1">
        <a:defRPr sz="1400">
          <a:solidFill>
            <a:schemeClr val="tx1"/>
          </a:solidFill>
          <a:latin typeface="+mn-lt"/>
          <a:ea typeface="+mn-ea"/>
          <a:cs typeface="+mn-cs"/>
          <a:sym typeface="Arial"/>
        </a:defRPr>
      </a:lvl8pPr>
      <a:lvl9pPr indent="3657600" algn="r" eaLnBrk="1" hangingPunct="1">
        <a:defRPr sz="14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1" Type="http://schemas.openxmlformats.org/officeDocument/2006/relationships/slideLayout" Target="../slideLayouts/slideLayout17.xml"/><Relationship Id="rId2"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jpeg"/><Relationship Id="rId3" Type="http://schemas.openxmlformats.org/officeDocument/2006/relationships/image" Target="../media/image3.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8.xml"/><Relationship Id="rId2" Type="http://schemas.openxmlformats.org/officeDocument/2006/relationships/image" Target="../media/image4.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1556792"/>
            <a:ext cx="7772400" cy="1470025"/>
          </a:xfrm>
        </p:spPr>
        <p:txBody>
          <a:bodyPr>
            <a:normAutofit/>
          </a:bodyPr>
          <a:lstStyle/>
          <a:p>
            <a:r>
              <a:rPr lang="en-US" dirty="0" smtClean="0">
                <a:solidFill>
                  <a:schemeClr val="bg1"/>
                </a:solidFill>
                <a:latin typeface="Book Antiqua" pitchFamily="18" charset="0"/>
              </a:rPr>
              <a:t>European Legal History: </a:t>
            </a:r>
            <a:br>
              <a:rPr lang="en-US" dirty="0" smtClean="0">
                <a:solidFill>
                  <a:schemeClr val="bg1"/>
                </a:solidFill>
                <a:latin typeface="Book Antiqua" pitchFamily="18" charset="0"/>
              </a:rPr>
            </a:br>
            <a:r>
              <a:rPr lang="en-US" dirty="0" smtClean="0">
                <a:solidFill>
                  <a:schemeClr val="bg1"/>
                </a:solidFill>
                <a:latin typeface="Book Antiqua" pitchFamily="18" charset="0"/>
              </a:rPr>
              <a:t>Inheritance Law</a:t>
            </a:r>
            <a:endParaRPr lang="en-US" dirty="0"/>
          </a:p>
        </p:txBody>
      </p:sp>
      <p:sp>
        <p:nvSpPr>
          <p:cNvPr id="3" name="Podtytuł 2"/>
          <p:cNvSpPr>
            <a:spLocks noGrp="1"/>
          </p:cNvSpPr>
          <p:nvPr>
            <p:ph type="body" idx="1"/>
          </p:nvPr>
        </p:nvSpPr>
        <p:spPr/>
        <p:txBody>
          <a:bodyPr>
            <a:normAutofit/>
          </a:bodyPr>
          <a:lstStyle/>
          <a:p>
            <a:endParaRPr lang="pl-PL" dirty="0"/>
          </a:p>
        </p:txBody>
      </p:sp>
    </p:spTree>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50106"/>
          </a:xfrm>
        </p:spPr>
        <p:txBody>
          <a:bodyPr/>
          <a:lstStyle/>
          <a:p>
            <a:r>
              <a:rPr lang="pl-PL" dirty="0" err="1" smtClean="0">
                <a:solidFill>
                  <a:schemeClr val="bg1"/>
                </a:solidFill>
              </a:rPr>
              <a:t>Testate</a:t>
            </a:r>
            <a:r>
              <a:rPr lang="pl-PL" dirty="0" smtClean="0">
                <a:solidFill>
                  <a:schemeClr val="bg1"/>
                </a:solidFill>
              </a:rPr>
              <a:t> </a:t>
            </a:r>
            <a:r>
              <a:rPr lang="pl-PL" dirty="0" err="1" smtClean="0">
                <a:solidFill>
                  <a:schemeClr val="bg1"/>
                </a:solidFill>
              </a:rPr>
              <a:t>succession</a:t>
            </a:r>
            <a:endParaRPr lang="pl-PL" dirty="0">
              <a:solidFill>
                <a:schemeClr val="bg1"/>
              </a:solidFill>
            </a:endParaRPr>
          </a:p>
        </p:txBody>
      </p:sp>
      <p:sp>
        <p:nvSpPr>
          <p:cNvPr id="3" name="Symbol zastępczy zawartości 2"/>
          <p:cNvSpPr>
            <a:spLocks noGrp="1"/>
          </p:cNvSpPr>
          <p:nvPr>
            <p:ph type="body" idx="1"/>
          </p:nvPr>
        </p:nvSpPr>
        <p:spPr>
          <a:xfrm>
            <a:off x="251520" y="1052736"/>
            <a:ext cx="8712968" cy="5805264"/>
          </a:xfrm>
        </p:spPr>
        <p:txBody>
          <a:bodyPr>
            <a:normAutofit/>
          </a:bodyPr>
          <a:lstStyle/>
          <a:p>
            <a:pPr algn="just">
              <a:buFont typeface="Arial" charset="0"/>
              <a:buChar char="•"/>
            </a:pPr>
            <a:r>
              <a:rPr lang="en-US" dirty="0" smtClean="0">
                <a:solidFill>
                  <a:srgbClr val="FFC000"/>
                </a:solidFill>
              </a:rPr>
              <a:t>Made through a will </a:t>
            </a:r>
          </a:p>
          <a:p>
            <a:pPr algn="just">
              <a:buFont typeface="Arial" charset="0"/>
              <a:buChar char="•"/>
            </a:pPr>
            <a:r>
              <a:rPr lang="en-US" dirty="0" smtClean="0">
                <a:solidFill>
                  <a:srgbClr val="FFC000"/>
                </a:solidFill>
              </a:rPr>
              <a:t>Freedom of dividing of property – testator could freely change or cancel previous testament or create new one</a:t>
            </a:r>
          </a:p>
          <a:p>
            <a:pPr algn="just">
              <a:buFont typeface="Arial" charset="0"/>
              <a:buChar char="•"/>
            </a:pPr>
            <a:r>
              <a:rPr lang="en-US" dirty="0" smtClean="0">
                <a:solidFill>
                  <a:srgbClr val="FFC000"/>
                </a:solidFill>
              </a:rPr>
              <a:t>Immorality of inheritance agreements</a:t>
            </a:r>
          </a:p>
          <a:p>
            <a:pPr algn="just">
              <a:buFont typeface="Arial" charset="0"/>
              <a:buChar char="•"/>
            </a:pPr>
            <a:r>
              <a:rPr lang="en-US" dirty="0" smtClean="0">
                <a:solidFill>
                  <a:srgbClr val="FFC000"/>
                </a:solidFill>
              </a:rPr>
              <a:t>Testate succession precede statutory succession – statutory heirs inherit estate only in case of absence or waiver made by testamentary heirs</a:t>
            </a:r>
          </a:p>
          <a:p>
            <a:pPr algn="just"/>
            <a:r>
              <a:rPr lang="pl-PL" dirty="0" smtClean="0">
                <a:solidFill>
                  <a:srgbClr val="FFC000"/>
                </a:solidFill>
              </a:rPr>
              <a:t> </a:t>
            </a:r>
            <a:endParaRPr lang="pl-PL" dirty="0">
              <a:solidFill>
                <a:srgbClr val="FFC000"/>
              </a:solidFill>
            </a:endParaRPr>
          </a:p>
        </p:txBody>
      </p:sp>
    </p:spTree>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solidFill>
                  <a:schemeClr val="bg1"/>
                </a:solidFill>
              </a:rPr>
              <a:t>Capacity</a:t>
            </a:r>
            <a:r>
              <a:rPr lang="pl-PL" dirty="0" smtClean="0">
                <a:solidFill>
                  <a:schemeClr val="bg1"/>
                </a:solidFill>
              </a:rPr>
              <a:t> to </a:t>
            </a:r>
            <a:r>
              <a:rPr lang="pl-PL" dirty="0" err="1" smtClean="0">
                <a:solidFill>
                  <a:schemeClr val="bg1"/>
                </a:solidFill>
              </a:rPr>
              <a:t>create</a:t>
            </a:r>
            <a:r>
              <a:rPr lang="pl-PL" dirty="0" smtClean="0">
                <a:solidFill>
                  <a:schemeClr val="bg1"/>
                </a:solidFill>
              </a:rPr>
              <a:t> a testament</a:t>
            </a:r>
            <a:endParaRPr lang="pl-PL" dirty="0">
              <a:solidFill>
                <a:schemeClr val="bg1"/>
              </a:solidFill>
            </a:endParaRPr>
          </a:p>
        </p:txBody>
      </p:sp>
      <p:sp>
        <p:nvSpPr>
          <p:cNvPr id="3" name="Symbol zastępczy zawartości 2"/>
          <p:cNvSpPr>
            <a:spLocks noGrp="1"/>
          </p:cNvSpPr>
          <p:nvPr>
            <p:ph type="body" idx="1"/>
          </p:nvPr>
        </p:nvSpPr>
        <p:spPr>
          <a:xfrm>
            <a:off x="457200" y="1196752"/>
            <a:ext cx="8229600" cy="5400600"/>
          </a:xfrm>
        </p:spPr>
        <p:txBody>
          <a:bodyPr>
            <a:normAutofit fontScale="85000" lnSpcReduction="20000"/>
          </a:bodyPr>
          <a:lstStyle/>
          <a:p>
            <a:pPr algn="just">
              <a:buNone/>
            </a:pPr>
            <a:r>
              <a:rPr lang="en-US" dirty="0" smtClean="0">
                <a:solidFill>
                  <a:srgbClr val="FFC000"/>
                </a:solidFill>
              </a:rPr>
              <a:t>It was the ability to create a will (qualified type of legal capacity).</a:t>
            </a:r>
          </a:p>
          <a:p>
            <a:pPr algn="just">
              <a:buNone/>
            </a:pPr>
            <a:r>
              <a:rPr lang="en-US" dirty="0" smtClean="0">
                <a:solidFill>
                  <a:srgbClr val="FFC000"/>
                </a:solidFill>
              </a:rPr>
              <a:t/>
            </a:r>
            <a:br>
              <a:rPr lang="en-US" dirty="0" smtClean="0">
                <a:solidFill>
                  <a:srgbClr val="FFC000"/>
                </a:solidFill>
              </a:rPr>
            </a:br>
            <a:r>
              <a:rPr lang="en-US" dirty="0" smtClean="0">
                <a:solidFill>
                  <a:srgbClr val="FFC000"/>
                </a:solidFill>
              </a:rPr>
              <a:t>It was possessed by:</a:t>
            </a:r>
          </a:p>
          <a:p>
            <a:pPr algn="just">
              <a:buFontTx/>
              <a:buChar char="-"/>
            </a:pPr>
            <a:r>
              <a:rPr lang="en-US" dirty="0" smtClean="0">
                <a:solidFill>
                  <a:srgbClr val="FFC000"/>
                </a:solidFill>
              </a:rPr>
              <a:t>Roman citizens of sui </a:t>
            </a:r>
            <a:r>
              <a:rPr lang="en-US" dirty="0" err="1" smtClean="0">
                <a:solidFill>
                  <a:srgbClr val="FFC000"/>
                </a:solidFill>
              </a:rPr>
              <a:t>iuris</a:t>
            </a:r>
            <a:r>
              <a:rPr lang="en-US" dirty="0" smtClean="0">
                <a:solidFill>
                  <a:srgbClr val="FFC000"/>
                </a:solidFill>
              </a:rPr>
              <a:t> status, that wasn’t limited to their ability to act (</a:t>
            </a:r>
            <a:r>
              <a:rPr lang="en-US" dirty="0" err="1" smtClean="0">
                <a:solidFill>
                  <a:srgbClr val="FFC000"/>
                </a:solidFill>
              </a:rPr>
              <a:t>eg</a:t>
            </a:r>
            <a:r>
              <a:rPr lang="en-US" dirty="0" smtClean="0">
                <a:solidFill>
                  <a:srgbClr val="FFC000"/>
                </a:solidFill>
              </a:rPr>
              <a:t>. due to their age)</a:t>
            </a:r>
          </a:p>
          <a:p>
            <a:pPr algn="just">
              <a:buFontTx/>
              <a:buChar char="-"/>
            </a:pPr>
            <a:r>
              <a:rPr lang="en-US" dirty="0" err="1" smtClean="0">
                <a:solidFill>
                  <a:srgbClr val="FFC000"/>
                </a:solidFill>
              </a:rPr>
              <a:t>Latins</a:t>
            </a:r>
            <a:r>
              <a:rPr lang="en-US" dirty="0" smtClean="0">
                <a:solidFill>
                  <a:srgbClr val="FFC000"/>
                </a:solidFill>
              </a:rPr>
              <a:t> and </a:t>
            </a:r>
            <a:r>
              <a:rPr lang="en-US" dirty="0" err="1" smtClean="0">
                <a:solidFill>
                  <a:srgbClr val="FFC000"/>
                </a:solidFill>
              </a:rPr>
              <a:t>peregrins</a:t>
            </a:r>
            <a:r>
              <a:rPr lang="en-US" dirty="0" smtClean="0">
                <a:solidFill>
                  <a:srgbClr val="FFC000"/>
                </a:solidFill>
              </a:rPr>
              <a:t> with </a:t>
            </a:r>
            <a:r>
              <a:rPr lang="en-US" dirty="0" err="1" smtClean="0">
                <a:solidFill>
                  <a:srgbClr val="FFC000"/>
                </a:solidFill>
              </a:rPr>
              <a:t>ius</a:t>
            </a:r>
            <a:r>
              <a:rPr lang="en-US" dirty="0" smtClean="0">
                <a:solidFill>
                  <a:srgbClr val="FFC000"/>
                </a:solidFill>
              </a:rPr>
              <a:t> </a:t>
            </a:r>
            <a:r>
              <a:rPr lang="en-US" dirty="0" err="1" smtClean="0">
                <a:solidFill>
                  <a:srgbClr val="FFC000"/>
                </a:solidFill>
              </a:rPr>
              <a:t>commercium</a:t>
            </a:r>
            <a:endParaRPr lang="en-US" dirty="0" smtClean="0">
              <a:solidFill>
                <a:srgbClr val="FFC000"/>
              </a:solidFill>
            </a:endParaRPr>
          </a:p>
          <a:p>
            <a:pPr algn="just">
              <a:buFontTx/>
              <a:buChar char="-"/>
            </a:pPr>
            <a:r>
              <a:rPr lang="en-US" dirty="0" smtClean="0">
                <a:solidFill>
                  <a:srgbClr val="FFC000"/>
                </a:solidFill>
              </a:rPr>
              <a:t>Persons on </a:t>
            </a:r>
            <a:r>
              <a:rPr lang="en-US" dirty="0" err="1" smtClean="0">
                <a:solidFill>
                  <a:srgbClr val="FFC000"/>
                </a:solidFill>
              </a:rPr>
              <a:t>alieni</a:t>
            </a:r>
            <a:r>
              <a:rPr lang="en-US" dirty="0" smtClean="0">
                <a:solidFill>
                  <a:srgbClr val="FFC000"/>
                </a:solidFill>
              </a:rPr>
              <a:t> </a:t>
            </a:r>
            <a:r>
              <a:rPr lang="en-US" dirty="0" err="1" smtClean="0">
                <a:solidFill>
                  <a:srgbClr val="FFC000"/>
                </a:solidFill>
              </a:rPr>
              <a:t>iuris</a:t>
            </a:r>
            <a:r>
              <a:rPr lang="en-US" dirty="0" smtClean="0">
                <a:solidFill>
                  <a:srgbClr val="FFC000"/>
                </a:solidFill>
              </a:rPr>
              <a:t> status in case of certain type of their personal estates (bona </a:t>
            </a:r>
            <a:r>
              <a:rPr lang="en-US" dirty="0" err="1" smtClean="0">
                <a:solidFill>
                  <a:srgbClr val="FFC000"/>
                </a:solidFill>
              </a:rPr>
              <a:t>materna</a:t>
            </a:r>
            <a:r>
              <a:rPr lang="en-US" dirty="0" smtClean="0">
                <a:solidFill>
                  <a:srgbClr val="FFC000"/>
                </a:solidFill>
              </a:rPr>
              <a:t>/</a:t>
            </a:r>
            <a:r>
              <a:rPr lang="en-US" dirty="0" err="1" smtClean="0">
                <a:solidFill>
                  <a:srgbClr val="FFC000"/>
                </a:solidFill>
              </a:rPr>
              <a:t>peculium</a:t>
            </a:r>
            <a:r>
              <a:rPr lang="en-US" dirty="0" smtClean="0">
                <a:solidFill>
                  <a:srgbClr val="FFC000"/>
                </a:solidFill>
              </a:rPr>
              <a:t> </a:t>
            </a:r>
            <a:r>
              <a:rPr lang="en-US" dirty="0" err="1" smtClean="0">
                <a:solidFill>
                  <a:srgbClr val="FFC000"/>
                </a:solidFill>
              </a:rPr>
              <a:t>castrense</a:t>
            </a:r>
            <a:r>
              <a:rPr lang="en-US" dirty="0" smtClean="0">
                <a:solidFill>
                  <a:srgbClr val="FFC000"/>
                </a:solidFill>
              </a:rPr>
              <a:t>)</a:t>
            </a:r>
          </a:p>
          <a:p>
            <a:pPr algn="just">
              <a:buFontTx/>
              <a:buChar char="-"/>
            </a:pPr>
            <a:r>
              <a:rPr lang="en-US" dirty="0" smtClean="0">
                <a:solidFill>
                  <a:srgbClr val="FFC000"/>
                </a:solidFill>
              </a:rPr>
              <a:t>- state slaves in case of half of the value of their </a:t>
            </a:r>
            <a:r>
              <a:rPr lang="en-US" dirty="0" err="1" smtClean="0">
                <a:solidFill>
                  <a:srgbClr val="FFC000"/>
                </a:solidFill>
              </a:rPr>
              <a:t>peculium</a:t>
            </a:r>
            <a:endParaRPr lang="en-US" dirty="0" smtClean="0">
              <a:solidFill>
                <a:srgbClr val="FFC000"/>
              </a:solidFill>
            </a:endParaRPr>
          </a:p>
          <a:p>
            <a:pPr algn="just">
              <a:buNone/>
            </a:pPr>
            <a:r>
              <a:rPr lang="en-US" dirty="0" smtClean="0">
                <a:solidFill>
                  <a:srgbClr val="FFC000"/>
                </a:solidFill>
              </a:rPr>
              <a:t/>
            </a:r>
            <a:br>
              <a:rPr lang="en-US" dirty="0" smtClean="0">
                <a:solidFill>
                  <a:srgbClr val="FFC000"/>
                </a:solidFill>
              </a:rPr>
            </a:br>
            <a:endParaRPr lang="en-US" dirty="0">
              <a:solidFill>
                <a:schemeClr val="bg1"/>
              </a:solidFill>
            </a:endParaRPr>
          </a:p>
        </p:txBody>
      </p:sp>
    </p:spTree>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92077"/>
            <a:ext cx="8229600" cy="1104676"/>
          </a:xfrm>
        </p:spPr>
        <p:txBody>
          <a:bodyPr/>
          <a:lstStyle/>
          <a:p>
            <a:r>
              <a:rPr lang="pl-PL" dirty="0" err="1" smtClean="0">
                <a:solidFill>
                  <a:schemeClr val="bg1"/>
                </a:solidFill>
              </a:rPr>
              <a:t>Capacity</a:t>
            </a:r>
            <a:r>
              <a:rPr lang="pl-PL" dirty="0" smtClean="0">
                <a:solidFill>
                  <a:schemeClr val="bg1"/>
                </a:solidFill>
              </a:rPr>
              <a:t> to </a:t>
            </a:r>
            <a:r>
              <a:rPr lang="pl-PL" dirty="0" err="1" smtClean="0">
                <a:solidFill>
                  <a:schemeClr val="bg1"/>
                </a:solidFill>
              </a:rPr>
              <a:t>become</a:t>
            </a:r>
            <a:r>
              <a:rPr lang="pl-PL" dirty="0" smtClean="0">
                <a:solidFill>
                  <a:schemeClr val="bg1"/>
                </a:solidFill>
              </a:rPr>
              <a:t> a </a:t>
            </a:r>
            <a:r>
              <a:rPr lang="pl-PL" dirty="0" err="1" smtClean="0">
                <a:solidFill>
                  <a:schemeClr val="bg1"/>
                </a:solidFill>
              </a:rPr>
              <a:t>testamentary</a:t>
            </a:r>
            <a:r>
              <a:rPr lang="pl-PL" dirty="0" smtClean="0">
                <a:solidFill>
                  <a:schemeClr val="bg1"/>
                </a:solidFill>
              </a:rPr>
              <a:t> </a:t>
            </a:r>
            <a:r>
              <a:rPr lang="pl-PL" dirty="0" err="1" smtClean="0">
                <a:solidFill>
                  <a:schemeClr val="bg1"/>
                </a:solidFill>
              </a:rPr>
              <a:t>heir</a:t>
            </a:r>
            <a:endParaRPr lang="pl-PL" dirty="0">
              <a:solidFill>
                <a:schemeClr val="bg1"/>
              </a:solidFill>
            </a:endParaRPr>
          </a:p>
        </p:txBody>
      </p:sp>
      <p:sp>
        <p:nvSpPr>
          <p:cNvPr id="3" name="Symbol zastępczy zawartości 2"/>
          <p:cNvSpPr>
            <a:spLocks noGrp="1"/>
          </p:cNvSpPr>
          <p:nvPr>
            <p:ph type="body" idx="1"/>
          </p:nvPr>
        </p:nvSpPr>
        <p:spPr>
          <a:xfrm>
            <a:off x="457200" y="1340768"/>
            <a:ext cx="8229600" cy="5256584"/>
          </a:xfrm>
        </p:spPr>
        <p:txBody>
          <a:bodyPr>
            <a:normAutofit/>
          </a:bodyPr>
          <a:lstStyle/>
          <a:p>
            <a:pPr algn="just">
              <a:buNone/>
            </a:pPr>
            <a:endParaRPr lang="pl-PL" dirty="0" smtClean="0">
              <a:solidFill>
                <a:srgbClr val="FFC000"/>
              </a:solidFill>
            </a:endParaRPr>
          </a:p>
          <a:p>
            <a:pPr algn="just">
              <a:buNone/>
            </a:pPr>
            <a:r>
              <a:rPr lang="en-US" dirty="0" smtClean="0">
                <a:solidFill>
                  <a:srgbClr val="FFC000"/>
                </a:solidFill>
              </a:rPr>
              <a:t>Ability to inherit an estate from testament was possessed even by:</a:t>
            </a:r>
          </a:p>
          <a:p>
            <a:pPr algn="just">
              <a:buFont typeface="Arial" pitchFamily="34" charset="0"/>
              <a:buChar char="•"/>
            </a:pPr>
            <a:r>
              <a:rPr lang="en-US" dirty="0" smtClean="0">
                <a:solidFill>
                  <a:srgbClr val="FFC000"/>
                </a:solidFill>
              </a:rPr>
              <a:t>Slaves - liberated in will </a:t>
            </a:r>
          </a:p>
          <a:p>
            <a:pPr algn="just">
              <a:buFont typeface="Arial" pitchFamily="34" charset="0"/>
              <a:buChar char="•"/>
            </a:pPr>
            <a:r>
              <a:rPr lang="en-US" dirty="0" err="1" smtClean="0">
                <a:solidFill>
                  <a:srgbClr val="FFC000"/>
                </a:solidFill>
              </a:rPr>
              <a:t>Nasciturus</a:t>
            </a:r>
            <a:r>
              <a:rPr lang="en-US" dirty="0" smtClean="0">
                <a:solidFill>
                  <a:srgbClr val="FFC000"/>
                </a:solidFill>
              </a:rPr>
              <a:t> - unborn child, if it was born alive</a:t>
            </a:r>
          </a:p>
          <a:p>
            <a:pPr algn="just">
              <a:buFont typeface="Arial" pitchFamily="34" charset="0"/>
              <a:buChar char="•"/>
            </a:pPr>
            <a:r>
              <a:rPr lang="en-US" dirty="0" smtClean="0">
                <a:solidFill>
                  <a:srgbClr val="FFC000"/>
                </a:solidFill>
              </a:rPr>
              <a:t>Churches, charities and associations in classical law</a:t>
            </a:r>
          </a:p>
          <a:p>
            <a:pPr algn="just">
              <a:buNone/>
            </a:pPr>
            <a:endParaRPr lang="pl-PL" dirty="0" smtClean="0">
              <a:solidFill>
                <a:schemeClr val="bg1"/>
              </a:solidFill>
            </a:endParaRPr>
          </a:p>
        </p:txBody>
      </p:sp>
    </p:spTree>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solidFill>
                  <a:schemeClr val="bg1"/>
                </a:solidFill>
              </a:rPr>
              <a:t>Type</a:t>
            </a:r>
            <a:r>
              <a:rPr lang="pl-PL" dirty="0" smtClean="0">
                <a:solidFill>
                  <a:schemeClr val="bg1"/>
                </a:solidFill>
              </a:rPr>
              <a:t> of </a:t>
            </a:r>
            <a:r>
              <a:rPr lang="pl-PL" dirty="0" err="1" smtClean="0">
                <a:solidFill>
                  <a:schemeClr val="bg1"/>
                </a:solidFill>
              </a:rPr>
              <a:t>wills</a:t>
            </a:r>
            <a:r>
              <a:rPr lang="pl-PL" dirty="0" smtClean="0">
                <a:solidFill>
                  <a:schemeClr val="bg1"/>
                </a:solidFill>
              </a:rPr>
              <a:t> in </a:t>
            </a:r>
            <a:r>
              <a:rPr lang="pl-PL" dirty="0" err="1" smtClean="0">
                <a:solidFill>
                  <a:schemeClr val="bg1"/>
                </a:solidFill>
              </a:rPr>
              <a:t>ius</a:t>
            </a:r>
            <a:r>
              <a:rPr lang="pl-PL" dirty="0" smtClean="0">
                <a:solidFill>
                  <a:schemeClr val="bg1"/>
                </a:solidFill>
              </a:rPr>
              <a:t> </a:t>
            </a:r>
            <a:r>
              <a:rPr lang="pl-PL" dirty="0" err="1" smtClean="0">
                <a:solidFill>
                  <a:schemeClr val="bg1"/>
                </a:solidFill>
              </a:rPr>
              <a:t>civile</a:t>
            </a:r>
            <a:endParaRPr lang="pl-PL" dirty="0">
              <a:solidFill>
                <a:schemeClr val="bg1"/>
              </a:solidFill>
            </a:endParaRPr>
          </a:p>
        </p:txBody>
      </p:sp>
      <p:sp>
        <p:nvSpPr>
          <p:cNvPr id="3" name="Symbol zastępczy zawartości 2"/>
          <p:cNvSpPr>
            <a:spLocks noGrp="1"/>
          </p:cNvSpPr>
          <p:nvPr>
            <p:ph type="body" idx="1"/>
          </p:nvPr>
        </p:nvSpPr>
        <p:spPr>
          <a:xfrm>
            <a:off x="251520" y="1268760"/>
            <a:ext cx="8640960" cy="5400600"/>
          </a:xfrm>
        </p:spPr>
        <p:txBody>
          <a:bodyPr>
            <a:normAutofit/>
          </a:bodyPr>
          <a:lstStyle/>
          <a:p>
            <a:pPr algn="just"/>
            <a:r>
              <a:rPr lang="en-US" b="1" dirty="0" err="1" smtClean="0">
                <a:solidFill>
                  <a:srgbClr val="FFC000"/>
                </a:solidFill>
              </a:rPr>
              <a:t>Testamentum</a:t>
            </a:r>
            <a:r>
              <a:rPr lang="en-US" b="1" dirty="0" smtClean="0">
                <a:solidFill>
                  <a:srgbClr val="FFC000"/>
                </a:solidFill>
              </a:rPr>
              <a:t> </a:t>
            </a:r>
            <a:r>
              <a:rPr lang="en-US" b="1" dirty="0" err="1" smtClean="0">
                <a:solidFill>
                  <a:srgbClr val="FFC000"/>
                </a:solidFill>
              </a:rPr>
              <a:t>calatis</a:t>
            </a:r>
            <a:r>
              <a:rPr lang="en-US" b="1" dirty="0" smtClean="0">
                <a:solidFill>
                  <a:srgbClr val="FFC000"/>
                </a:solidFill>
              </a:rPr>
              <a:t> </a:t>
            </a:r>
            <a:r>
              <a:rPr lang="en-US" b="1" dirty="0" err="1" smtClean="0">
                <a:solidFill>
                  <a:srgbClr val="FFC000"/>
                </a:solidFill>
              </a:rPr>
              <a:t>commitis</a:t>
            </a:r>
            <a:r>
              <a:rPr lang="en-US" b="1" dirty="0" smtClean="0">
                <a:solidFill>
                  <a:srgbClr val="FFC000"/>
                </a:solidFill>
              </a:rPr>
              <a:t> </a:t>
            </a:r>
            <a:r>
              <a:rPr lang="en-US" dirty="0" smtClean="0">
                <a:solidFill>
                  <a:srgbClr val="FFC000"/>
                </a:solidFill>
              </a:rPr>
              <a:t>(twice a year at a </a:t>
            </a:r>
            <a:r>
              <a:rPr lang="pl-PL" dirty="0" err="1" smtClean="0">
                <a:solidFill>
                  <a:srgbClr val="FFC000"/>
                </a:solidFill>
              </a:rPr>
              <a:t>people</a:t>
            </a:r>
            <a:r>
              <a:rPr lang="pl-PL" dirty="0" smtClean="0">
                <a:solidFill>
                  <a:srgbClr val="FFC000"/>
                </a:solidFill>
              </a:rPr>
              <a:t> </a:t>
            </a:r>
            <a:r>
              <a:rPr lang="pl-PL" dirty="0" err="1" smtClean="0">
                <a:solidFill>
                  <a:srgbClr val="FFC000"/>
                </a:solidFill>
              </a:rPr>
              <a:t>assembly</a:t>
            </a:r>
            <a:r>
              <a:rPr lang="pl-PL" dirty="0" smtClean="0">
                <a:solidFill>
                  <a:srgbClr val="FFC000"/>
                </a:solidFill>
              </a:rPr>
              <a:t> </a:t>
            </a:r>
            <a:r>
              <a:rPr lang="pl-PL" dirty="0" err="1" smtClean="0">
                <a:solidFill>
                  <a:srgbClr val="FFC000"/>
                </a:solidFill>
              </a:rPr>
              <a:t>it</a:t>
            </a:r>
            <a:r>
              <a:rPr lang="pl-PL" dirty="0" smtClean="0">
                <a:solidFill>
                  <a:srgbClr val="FFC000"/>
                </a:solidFill>
              </a:rPr>
              <a:t> was </a:t>
            </a:r>
            <a:r>
              <a:rPr lang="pl-PL" dirty="0" err="1" smtClean="0">
                <a:solidFill>
                  <a:srgbClr val="FFC000"/>
                </a:solidFill>
              </a:rPr>
              <a:t>possible</a:t>
            </a:r>
            <a:r>
              <a:rPr lang="pl-PL" dirty="0" smtClean="0">
                <a:solidFill>
                  <a:srgbClr val="FFC000"/>
                </a:solidFill>
              </a:rPr>
              <a:t> to  </a:t>
            </a:r>
            <a:r>
              <a:rPr lang="pl-PL" dirty="0" err="1" smtClean="0">
                <a:solidFill>
                  <a:srgbClr val="FFC000"/>
                </a:solidFill>
              </a:rPr>
              <a:t>declare</a:t>
            </a:r>
            <a:r>
              <a:rPr lang="pl-PL" dirty="0" smtClean="0">
                <a:solidFill>
                  <a:srgbClr val="FFC000"/>
                </a:solidFill>
              </a:rPr>
              <a:t> will in front </a:t>
            </a:r>
            <a:r>
              <a:rPr lang="en-US" dirty="0" smtClean="0">
                <a:solidFill>
                  <a:srgbClr val="FFC000"/>
                </a:solidFill>
              </a:rPr>
              <a:t>of pontifex maximus</a:t>
            </a:r>
            <a:r>
              <a:rPr lang="pl-PL" dirty="0" smtClean="0">
                <a:solidFill>
                  <a:srgbClr val="FFC000"/>
                </a:solidFill>
              </a:rPr>
              <a:t>)</a:t>
            </a:r>
          </a:p>
          <a:p>
            <a:pPr algn="just"/>
            <a:r>
              <a:rPr lang="en-US" dirty="0" smtClean="0">
                <a:solidFill>
                  <a:srgbClr val="FFC000"/>
                </a:solidFill>
              </a:rPr>
              <a:t> </a:t>
            </a:r>
            <a:endParaRPr lang="pl-PL" dirty="0" smtClean="0">
              <a:solidFill>
                <a:srgbClr val="FFC000"/>
              </a:solidFill>
            </a:endParaRPr>
          </a:p>
          <a:p>
            <a:pPr algn="just"/>
            <a:r>
              <a:rPr lang="en-US" b="1" dirty="0" err="1" smtClean="0">
                <a:solidFill>
                  <a:srgbClr val="FFC000"/>
                </a:solidFill>
              </a:rPr>
              <a:t>Testamentum</a:t>
            </a:r>
            <a:r>
              <a:rPr lang="en-US" b="1" dirty="0" smtClean="0">
                <a:solidFill>
                  <a:srgbClr val="FFC000"/>
                </a:solidFill>
              </a:rPr>
              <a:t> in </a:t>
            </a:r>
            <a:r>
              <a:rPr lang="en-US" b="1" dirty="0" err="1" smtClean="0">
                <a:solidFill>
                  <a:srgbClr val="FFC000"/>
                </a:solidFill>
              </a:rPr>
              <a:t>procintu</a:t>
            </a:r>
            <a:r>
              <a:rPr lang="en-US" b="1" dirty="0" smtClean="0">
                <a:solidFill>
                  <a:srgbClr val="FFC000"/>
                </a:solidFill>
              </a:rPr>
              <a:t> </a:t>
            </a:r>
            <a:r>
              <a:rPr lang="en-US" dirty="0" smtClean="0">
                <a:solidFill>
                  <a:srgbClr val="FFC000"/>
                </a:solidFill>
              </a:rPr>
              <a:t>(</a:t>
            </a:r>
            <a:r>
              <a:rPr lang="pl-PL" dirty="0" err="1" smtClean="0">
                <a:solidFill>
                  <a:srgbClr val="FFC000"/>
                </a:solidFill>
              </a:rPr>
              <a:t>declaration</a:t>
            </a:r>
            <a:r>
              <a:rPr lang="pl-PL" dirty="0" smtClean="0">
                <a:solidFill>
                  <a:srgbClr val="FFC000"/>
                </a:solidFill>
              </a:rPr>
              <a:t> </a:t>
            </a:r>
            <a:r>
              <a:rPr lang="pl-PL" dirty="0" err="1" smtClean="0">
                <a:solidFill>
                  <a:srgbClr val="FFC000"/>
                </a:solidFill>
              </a:rPr>
              <a:t>made</a:t>
            </a:r>
            <a:r>
              <a:rPr lang="pl-PL" dirty="0" smtClean="0">
                <a:solidFill>
                  <a:srgbClr val="FFC000"/>
                </a:solidFill>
              </a:rPr>
              <a:t> in front of </a:t>
            </a:r>
            <a:r>
              <a:rPr lang="en-US" dirty="0" smtClean="0">
                <a:solidFill>
                  <a:srgbClr val="FFC000"/>
                </a:solidFill>
              </a:rPr>
              <a:t>the army ready for battle</a:t>
            </a:r>
            <a:r>
              <a:rPr lang="pl-PL" dirty="0" smtClean="0">
                <a:solidFill>
                  <a:srgbClr val="FFC000"/>
                </a:solidFill>
              </a:rPr>
              <a:t>- </a:t>
            </a:r>
            <a:r>
              <a:rPr lang="pl-PL" dirty="0" err="1" smtClean="0">
                <a:solidFill>
                  <a:srgbClr val="FFC000"/>
                </a:solidFill>
              </a:rPr>
              <a:t>it</a:t>
            </a:r>
            <a:r>
              <a:rPr lang="pl-PL" dirty="0" smtClean="0">
                <a:solidFill>
                  <a:srgbClr val="FFC000"/>
                </a:solidFill>
              </a:rPr>
              <a:t> was </a:t>
            </a:r>
            <a:r>
              <a:rPr lang="pl-PL" dirty="0" err="1" smtClean="0">
                <a:solidFill>
                  <a:srgbClr val="FFC000"/>
                </a:solidFill>
              </a:rPr>
              <a:t>only</a:t>
            </a:r>
            <a:r>
              <a:rPr lang="pl-PL" dirty="0" smtClean="0">
                <a:solidFill>
                  <a:srgbClr val="FFC000"/>
                </a:solidFill>
              </a:rPr>
              <a:t> </a:t>
            </a:r>
            <a:r>
              <a:rPr lang="pl-PL" dirty="0" err="1" smtClean="0">
                <a:solidFill>
                  <a:srgbClr val="FFC000"/>
                </a:solidFill>
              </a:rPr>
              <a:t>availble</a:t>
            </a:r>
            <a:r>
              <a:rPr lang="pl-PL" dirty="0" smtClean="0">
                <a:solidFill>
                  <a:srgbClr val="FFC000"/>
                </a:solidFill>
              </a:rPr>
              <a:t> for </a:t>
            </a:r>
            <a:r>
              <a:rPr lang="en-US" dirty="0" smtClean="0">
                <a:solidFill>
                  <a:srgbClr val="FFC000"/>
                </a:solidFill>
              </a:rPr>
              <a:t>for the soldiers during the war</a:t>
            </a:r>
            <a:r>
              <a:rPr lang="pl-PL" dirty="0" smtClean="0">
                <a:solidFill>
                  <a:srgbClr val="FFC000"/>
                </a:solidFill>
              </a:rPr>
              <a:t>)</a:t>
            </a:r>
          </a:p>
          <a:p>
            <a:pPr algn="just"/>
            <a:r>
              <a:rPr lang="en-US" dirty="0" smtClean="0">
                <a:solidFill>
                  <a:srgbClr val="FFC000"/>
                </a:solidFill>
              </a:rPr>
              <a:t/>
            </a:r>
            <a:br>
              <a:rPr lang="en-US" dirty="0" smtClean="0">
                <a:solidFill>
                  <a:srgbClr val="FFC000"/>
                </a:solidFill>
              </a:rPr>
            </a:br>
            <a:r>
              <a:rPr lang="en-US" dirty="0" smtClean="0">
                <a:solidFill>
                  <a:srgbClr val="FFC000"/>
                </a:solidFill>
              </a:rPr>
              <a:t>These forms fallen into disuse (Cicero mentions them only in the context of the past)</a:t>
            </a:r>
            <a:endParaRPr lang="pl-PL" b="1" i="1" dirty="0" smtClean="0">
              <a:solidFill>
                <a:srgbClr val="FFC000"/>
              </a:solidFill>
            </a:endParaRPr>
          </a:p>
          <a:p>
            <a:pPr algn="just"/>
            <a:endParaRPr lang="pl-PL" b="1" i="1" dirty="0" smtClean="0">
              <a:solidFill>
                <a:schemeClr val="bg1"/>
              </a:solidFill>
            </a:endParaRPr>
          </a:p>
        </p:txBody>
      </p:sp>
    </p:spTree>
  </p:cSld>
  <p:clrMapOvr>
    <a:masterClrMapping/>
  </p:clrMapOvr>
  <p:transition xmlns:p14="http://schemas.microsoft.com/office/powerpoint/2010/mai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type="body" idx="1"/>
          </p:nvPr>
        </p:nvSpPr>
        <p:spPr>
          <a:xfrm>
            <a:off x="179512" y="260648"/>
            <a:ext cx="8784976" cy="6597352"/>
          </a:xfrm>
        </p:spPr>
        <p:txBody>
          <a:bodyPr>
            <a:normAutofit/>
          </a:bodyPr>
          <a:lstStyle/>
          <a:p>
            <a:pPr algn="just">
              <a:buNone/>
            </a:pPr>
            <a:r>
              <a:rPr lang="en-US" b="1" dirty="0" err="1" smtClean="0">
                <a:solidFill>
                  <a:srgbClr val="FFC000"/>
                </a:solidFill>
              </a:rPr>
              <a:t>Testamentum</a:t>
            </a:r>
            <a:r>
              <a:rPr lang="en-US" b="1" dirty="0" smtClean="0">
                <a:solidFill>
                  <a:srgbClr val="FFC000"/>
                </a:solidFill>
              </a:rPr>
              <a:t> per aes et libram </a:t>
            </a:r>
            <a:r>
              <a:rPr lang="en-US" dirty="0" smtClean="0">
                <a:solidFill>
                  <a:srgbClr val="FFC000"/>
                </a:solidFill>
              </a:rPr>
              <a:t>- one of the forms of use of the abstract nature of the </a:t>
            </a:r>
            <a:r>
              <a:rPr lang="en-US" dirty="0" err="1" smtClean="0">
                <a:solidFill>
                  <a:srgbClr val="FFC000"/>
                </a:solidFill>
              </a:rPr>
              <a:t>mancipatio</a:t>
            </a:r>
            <a:r>
              <a:rPr lang="en-US" dirty="0" smtClean="0">
                <a:solidFill>
                  <a:srgbClr val="FFC000"/>
                </a:solidFill>
              </a:rPr>
              <a:t>. Testator during his lifetime made special „sell” of his estate to special confidant (</a:t>
            </a:r>
            <a:r>
              <a:rPr lang="en-US" dirty="0" err="1" smtClean="0">
                <a:solidFill>
                  <a:srgbClr val="FFC000"/>
                </a:solidFill>
              </a:rPr>
              <a:t>familiae</a:t>
            </a:r>
            <a:r>
              <a:rPr lang="en-US" dirty="0" smtClean="0">
                <a:solidFill>
                  <a:srgbClr val="FFC000"/>
                </a:solidFill>
              </a:rPr>
              <a:t> emptor) who was obliged to give the estate after testator death to designated heirs. Whole act required presence of 5 witnesses and </a:t>
            </a:r>
            <a:r>
              <a:rPr lang="en-US" dirty="0" err="1" smtClean="0">
                <a:solidFill>
                  <a:srgbClr val="FFC000"/>
                </a:solidFill>
              </a:rPr>
              <a:t>libripens</a:t>
            </a:r>
            <a:r>
              <a:rPr lang="en-US" dirty="0" smtClean="0">
                <a:solidFill>
                  <a:srgbClr val="FFC000"/>
                </a:solidFill>
              </a:rPr>
              <a:t>, who weight symbolic payment.  In classic law the second stage of act was created (</a:t>
            </a:r>
            <a:r>
              <a:rPr lang="en-US" dirty="0" err="1" smtClean="0">
                <a:solidFill>
                  <a:srgbClr val="FFC000"/>
                </a:solidFill>
              </a:rPr>
              <a:t>nuncupatio</a:t>
            </a:r>
            <a:r>
              <a:rPr lang="en-US" dirty="0" smtClean="0">
                <a:solidFill>
                  <a:srgbClr val="FFC000"/>
                </a:solidFill>
              </a:rPr>
              <a:t>) which allowed to designated heirs orally or in writing which reduced role of </a:t>
            </a:r>
            <a:r>
              <a:rPr lang="en-US" dirty="0" err="1" smtClean="0">
                <a:solidFill>
                  <a:srgbClr val="FFC000"/>
                </a:solidFill>
              </a:rPr>
              <a:t>familae</a:t>
            </a:r>
            <a:r>
              <a:rPr lang="en-US" dirty="0" smtClean="0">
                <a:solidFill>
                  <a:srgbClr val="FFC000"/>
                </a:solidFill>
              </a:rPr>
              <a:t> emptor to a special witness. </a:t>
            </a:r>
          </a:p>
        </p:txBody>
      </p:sp>
    </p:spTree>
  </p:cSld>
  <p:clrMapOvr>
    <a:masterClrMapping/>
  </p:clrMapOvr>
  <p:transition xmlns:p14="http://schemas.microsoft.com/office/powerpoint/2010/mai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solidFill>
                  <a:schemeClr val="bg1"/>
                </a:solidFill>
              </a:rPr>
              <a:t>Wills</a:t>
            </a:r>
            <a:r>
              <a:rPr lang="pl-PL" dirty="0" smtClean="0">
                <a:solidFill>
                  <a:schemeClr val="bg1"/>
                </a:solidFill>
              </a:rPr>
              <a:t> in pretorian law</a:t>
            </a:r>
            <a:endParaRPr lang="pl-PL" dirty="0">
              <a:solidFill>
                <a:schemeClr val="bg1"/>
              </a:solidFill>
            </a:endParaRPr>
          </a:p>
        </p:txBody>
      </p:sp>
      <p:sp>
        <p:nvSpPr>
          <p:cNvPr id="3" name="Symbol zastępczy zawartości 2"/>
          <p:cNvSpPr>
            <a:spLocks noGrp="1"/>
          </p:cNvSpPr>
          <p:nvPr>
            <p:ph type="body" idx="1"/>
          </p:nvPr>
        </p:nvSpPr>
        <p:spPr>
          <a:xfrm>
            <a:off x="457200" y="1124744"/>
            <a:ext cx="8229600" cy="5256584"/>
          </a:xfrm>
        </p:spPr>
        <p:txBody>
          <a:bodyPr>
            <a:normAutofit/>
          </a:bodyPr>
          <a:lstStyle/>
          <a:p>
            <a:pPr algn="just"/>
            <a:r>
              <a:rPr lang="en-US" dirty="0" smtClean="0">
                <a:solidFill>
                  <a:srgbClr val="FFC000"/>
                </a:solidFill>
              </a:rPr>
              <a:t>Due to a number of civil law formalities wills often proved to be invalid.</a:t>
            </a:r>
          </a:p>
          <a:p>
            <a:pPr algn="just"/>
            <a:endParaRPr lang="pl-PL" dirty="0" smtClean="0">
              <a:solidFill>
                <a:srgbClr val="FFC000"/>
              </a:solidFill>
            </a:endParaRPr>
          </a:p>
          <a:p>
            <a:pPr algn="just"/>
            <a:r>
              <a:rPr lang="en-US" dirty="0" smtClean="0">
                <a:solidFill>
                  <a:srgbClr val="FFC000"/>
                </a:solidFill>
              </a:rPr>
              <a:t>Praetor announced that he will provide </a:t>
            </a:r>
            <a:r>
              <a:rPr lang="en-US" dirty="0" err="1" smtClean="0">
                <a:solidFill>
                  <a:srgbClr val="FFC000"/>
                </a:solidFill>
              </a:rPr>
              <a:t>possessio</a:t>
            </a:r>
            <a:r>
              <a:rPr lang="en-US" dirty="0" smtClean="0">
                <a:solidFill>
                  <a:srgbClr val="FFC000"/>
                </a:solidFill>
              </a:rPr>
              <a:t> </a:t>
            </a:r>
            <a:r>
              <a:rPr lang="en-US" dirty="0" err="1" smtClean="0">
                <a:solidFill>
                  <a:srgbClr val="FFC000"/>
                </a:solidFill>
              </a:rPr>
              <a:t>bonorum</a:t>
            </a:r>
            <a:r>
              <a:rPr lang="en-US" dirty="0" smtClean="0">
                <a:solidFill>
                  <a:srgbClr val="FFC000"/>
                </a:solidFill>
              </a:rPr>
              <a:t> to a person who will submit a testament wearing seals of seven witnesses. This type of testament was always written. </a:t>
            </a:r>
          </a:p>
        </p:txBody>
      </p:sp>
    </p:spTree>
  </p:cSld>
  <p:clrMapOvr>
    <a:masterClrMapping/>
  </p:clrMapOvr>
  <p:transition xmlns:p14="http://schemas.microsoft.com/office/powerpoint/2010/mai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92077"/>
            <a:ext cx="8229600" cy="1032668"/>
          </a:xfrm>
        </p:spPr>
        <p:txBody>
          <a:bodyPr>
            <a:normAutofit/>
          </a:bodyPr>
          <a:lstStyle/>
          <a:p>
            <a:r>
              <a:rPr lang="pl-PL" dirty="0" err="1" smtClean="0">
                <a:solidFill>
                  <a:schemeClr val="bg1"/>
                </a:solidFill>
              </a:rPr>
              <a:t>Wills</a:t>
            </a:r>
            <a:r>
              <a:rPr lang="pl-PL" dirty="0" smtClean="0">
                <a:solidFill>
                  <a:schemeClr val="bg1"/>
                </a:solidFill>
              </a:rPr>
              <a:t> in </a:t>
            </a:r>
            <a:r>
              <a:rPr lang="pl-PL" dirty="0" err="1" smtClean="0">
                <a:solidFill>
                  <a:schemeClr val="bg1"/>
                </a:solidFill>
              </a:rPr>
              <a:t>postclassical</a:t>
            </a:r>
            <a:r>
              <a:rPr lang="pl-PL" dirty="0" smtClean="0">
                <a:solidFill>
                  <a:schemeClr val="bg1"/>
                </a:solidFill>
              </a:rPr>
              <a:t> law</a:t>
            </a:r>
            <a:endParaRPr lang="pl-PL" dirty="0">
              <a:solidFill>
                <a:schemeClr val="bg1"/>
              </a:solidFill>
            </a:endParaRPr>
          </a:p>
        </p:txBody>
      </p:sp>
      <p:sp>
        <p:nvSpPr>
          <p:cNvPr id="3" name="Symbol zastępczy zawartości 2"/>
          <p:cNvSpPr>
            <a:spLocks noGrp="1"/>
          </p:cNvSpPr>
          <p:nvPr>
            <p:ph type="body" idx="1"/>
          </p:nvPr>
        </p:nvSpPr>
        <p:spPr>
          <a:xfrm>
            <a:off x="457200" y="1196752"/>
            <a:ext cx="8229600" cy="5661248"/>
          </a:xfrm>
        </p:spPr>
        <p:txBody>
          <a:bodyPr>
            <a:normAutofit fontScale="85000" lnSpcReduction="20000"/>
          </a:bodyPr>
          <a:lstStyle/>
          <a:p>
            <a:r>
              <a:rPr lang="en-US" b="1" dirty="0" smtClean="0">
                <a:solidFill>
                  <a:schemeClr val="bg1"/>
                </a:solidFill>
              </a:rPr>
              <a:t>Normal wills (private):</a:t>
            </a:r>
          </a:p>
          <a:p>
            <a:pPr marL="514350" indent="-514350">
              <a:buAutoNum type="alphaLcParenR"/>
            </a:pPr>
            <a:r>
              <a:rPr lang="en-US" dirty="0" err="1" smtClean="0">
                <a:solidFill>
                  <a:schemeClr val="bg1"/>
                </a:solidFill>
              </a:rPr>
              <a:t>Testementum</a:t>
            </a:r>
            <a:r>
              <a:rPr lang="en-US" dirty="0" smtClean="0">
                <a:solidFill>
                  <a:schemeClr val="bg1"/>
                </a:solidFill>
              </a:rPr>
              <a:t> </a:t>
            </a:r>
            <a:r>
              <a:rPr lang="en-US" dirty="0" err="1" smtClean="0">
                <a:solidFill>
                  <a:schemeClr val="bg1"/>
                </a:solidFill>
              </a:rPr>
              <a:t>tripertitum</a:t>
            </a:r>
            <a:endParaRPr lang="en-US" dirty="0" smtClean="0">
              <a:solidFill>
                <a:schemeClr val="bg1"/>
              </a:solidFill>
            </a:endParaRPr>
          </a:p>
          <a:p>
            <a:pPr marL="514350" indent="-514350">
              <a:buAutoNum type="alphaLcParenR"/>
            </a:pPr>
            <a:r>
              <a:rPr lang="en-US" dirty="0" err="1" smtClean="0">
                <a:solidFill>
                  <a:schemeClr val="bg1"/>
                </a:solidFill>
              </a:rPr>
              <a:t>Testamentum</a:t>
            </a:r>
            <a:r>
              <a:rPr lang="en-US" dirty="0" smtClean="0">
                <a:solidFill>
                  <a:schemeClr val="bg1"/>
                </a:solidFill>
              </a:rPr>
              <a:t> per </a:t>
            </a:r>
            <a:r>
              <a:rPr lang="en-US" dirty="0" err="1" smtClean="0">
                <a:solidFill>
                  <a:schemeClr val="bg1"/>
                </a:solidFill>
              </a:rPr>
              <a:t>holographam</a:t>
            </a:r>
            <a:r>
              <a:rPr lang="en-US" dirty="0" smtClean="0">
                <a:solidFill>
                  <a:schemeClr val="bg1"/>
                </a:solidFill>
              </a:rPr>
              <a:t> </a:t>
            </a:r>
            <a:r>
              <a:rPr lang="en-US" dirty="0" err="1" smtClean="0">
                <a:solidFill>
                  <a:schemeClr val="bg1"/>
                </a:solidFill>
              </a:rPr>
              <a:t>scripturam</a:t>
            </a:r>
            <a:endParaRPr lang="en-US" dirty="0" smtClean="0">
              <a:solidFill>
                <a:schemeClr val="bg1"/>
              </a:solidFill>
            </a:endParaRPr>
          </a:p>
          <a:p>
            <a:r>
              <a:rPr lang="en-US" b="1" dirty="0" smtClean="0">
                <a:solidFill>
                  <a:schemeClr val="bg1"/>
                </a:solidFill>
              </a:rPr>
              <a:t>Privileged forms:</a:t>
            </a:r>
          </a:p>
          <a:p>
            <a:pPr marL="514350" indent="-514350">
              <a:buAutoNum type="alphaLcParenR"/>
            </a:pPr>
            <a:r>
              <a:rPr lang="en-US" dirty="0" err="1" smtClean="0">
                <a:solidFill>
                  <a:schemeClr val="bg1"/>
                </a:solidFill>
              </a:rPr>
              <a:t>Testamentum</a:t>
            </a:r>
            <a:r>
              <a:rPr lang="en-US" dirty="0" smtClean="0">
                <a:solidFill>
                  <a:schemeClr val="bg1"/>
                </a:solidFill>
              </a:rPr>
              <a:t> </a:t>
            </a:r>
            <a:r>
              <a:rPr lang="en-US" dirty="0" err="1" smtClean="0">
                <a:solidFill>
                  <a:schemeClr val="bg1"/>
                </a:solidFill>
              </a:rPr>
              <a:t>pestis</a:t>
            </a:r>
            <a:r>
              <a:rPr lang="en-US" dirty="0" smtClean="0">
                <a:solidFill>
                  <a:schemeClr val="bg1"/>
                </a:solidFill>
              </a:rPr>
              <a:t> tempore </a:t>
            </a:r>
            <a:r>
              <a:rPr lang="en-US" dirty="0" err="1" smtClean="0">
                <a:solidFill>
                  <a:schemeClr val="bg1"/>
                </a:solidFill>
              </a:rPr>
              <a:t>conditium</a:t>
            </a:r>
            <a:endParaRPr lang="en-US" dirty="0" smtClean="0">
              <a:solidFill>
                <a:schemeClr val="bg1"/>
              </a:solidFill>
            </a:endParaRPr>
          </a:p>
          <a:p>
            <a:pPr marL="514350" indent="-514350">
              <a:buAutoNum type="alphaLcParenR"/>
            </a:pPr>
            <a:r>
              <a:rPr lang="en-US" dirty="0" err="1" smtClean="0">
                <a:solidFill>
                  <a:schemeClr val="bg1"/>
                </a:solidFill>
              </a:rPr>
              <a:t>Testamentum</a:t>
            </a:r>
            <a:r>
              <a:rPr lang="en-US" dirty="0" smtClean="0">
                <a:solidFill>
                  <a:schemeClr val="bg1"/>
                </a:solidFill>
              </a:rPr>
              <a:t> </a:t>
            </a:r>
            <a:r>
              <a:rPr lang="en-US" dirty="0" err="1" smtClean="0">
                <a:solidFill>
                  <a:schemeClr val="bg1"/>
                </a:solidFill>
              </a:rPr>
              <a:t>miitis</a:t>
            </a:r>
            <a:endParaRPr lang="en-US" dirty="0" smtClean="0">
              <a:solidFill>
                <a:schemeClr val="bg1"/>
              </a:solidFill>
            </a:endParaRPr>
          </a:p>
          <a:p>
            <a:pPr marL="514350" indent="-514350">
              <a:buAutoNum type="alphaLcParenR"/>
            </a:pPr>
            <a:r>
              <a:rPr lang="en-US" dirty="0" err="1" smtClean="0">
                <a:solidFill>
                  <a:schemeClr val="bg1"/>
                </a:solidFill>
              </a:rPr>
              <a:t>Testamentum</a:t>
            </a:r>
            <a:r>
              <a:rPr lang="en-US" dirty="0" smtClean="0">
                <a:solidFill>
                  <a:schemeClr val="bg1"/>
                </a:solidFill>
              </a:rPr>
              <a:t> </a:t>
            </a:r>
            <a:r>
              <a:rPr lang="en-US" dirty="0" err="1" smtClean="0">
                <a:solidFill>
                  <a:schemeClr val="bg1"/>
                </a:solidFill>
              </a:rPr>
              <a:t>ruri</a:t>
            </a:r>
            <a:r>
              <a:rPr lang="en-US" dirty="0" smtClean="0">
                <a:solidFill>
                  <a:schemeClr val="bg1"/>
                </a:solidFill>
              </a:rPr>
              <a:t> </a:t>
            </a:r>
            <a:r>
              <a:rPr lang="en-US" dirty="0" err="1" smtClean="0">
                <a:solidFill>
                  <a:schemeClr val="bg1"/>
                </a:solidFill>
              </a:rPr>
              <a:t>conditum</a:t>
            </a:r>
            <a:endParaRPr lang="en-US" dirty="0" smtClean="0">
              <a:solidFill>
                <a:schemeClr val="bg1"/>
              </a:solidFill>
            </a:endParaRPr>
          </a:p>
          <a:p>
            <a:r>
              <a:rPr lang="en-US" b="1" dirty="0" smtClean="0">
                <a:solidFill>
                  <a:schemeClr val="bg1"/>
                </a:solidFill>
              </a:rPr>
              <a:t>Restrictive forms: </a:t>
            </a:r>
          </a:p>
          <a:p>
            <a:pPr marL="514350" indent="-514350">
              <a:buAutoNum type="alphaLcParenR"/>
            </a:pPr>
            <a:r>
              <a:rPr lang="en-US" dirty="0" smtClean="0">
                <a:solidFill>
                  <a:schemeClr val="bg1"/>
                </a:solidFill>
              </a:rPr>
              <a:t>Testament </a:t>
            </a:r>
            <a:r>
              <a:rPr lang="en-US" dirty="0" err="1" smtClean="0">
                <a:solidFill>
                  <a:schemeClr val="bg1"/>
                </a:solidFill>
              </a:rPr>
              <a:t>osoby</a:t>
            </a:r>
            <a:r>
              <a:rPr lang="en-US" dirty="0" smtClean="0">
                <a:solidFill>
                  <a:schemeClr val="bg1"/>
                </a:solidFill>
              </a:rPr>
              <a:t> </a:t>
            </a:r>
            <a:r>
              <a:rPr lang="en-US" dirty="0" err="1" smtClean="0">
                <a:solidFill>
                  <a:schemeClr val="bg1"/>
                </a:solidFill>
              </a:rPr>
              <a:t>głuchniemej</a:t>
            </a:r>
            <a:endParaRPr lang="en-US" dirty="0" smtClean="0">
              <a:solidFill>
                <a:schemeClr val="bg1"/>
              </a:solidFill>
            </a:endParaRPr>
          </a:p>
          <a:p>
            <a:pPr marL="514350" indent="-514350">
              <a:buAutoNum type="alphaLcParenR"/>
            </a:pPr>
            <a:r>
              <a:rPr lang="en-US" dirty="0" smtClean="0">
                <a:solidFill>
                  <a:schemeClr val="bg1"/>
                </a:solidFill>
              </a:rPr>
              <a:t>Testament </a:t>
            </a:r>
            <a:r>
              <a:rPr lang="en-US" dirty="0" err="1" smtClean="0">
                <a:solidFill>
                  <a:schemeClr val="bg1"/>
                </a:solidFill>
              </a:rPr>
              <a:t>osoby</a:t>
            </a:r>
            <a:r>
              <a:rPr lang="en-US" dirty="0" smtClean="0">
                <a:solidFill>
                  <a:schemeClr val="bg1"/>
                </a:solidFill>
              </a:rPr>
              <a:t> </a:t>
            </a:r>
            <a:r>
              <a:rPr lang="en-US" dirty="0" err="1" smtClean="0">
                <a:solidFill>
                  <a:schemeClr val="bg1"/>
                </a:solidFill>
              </a:rPr>
              <a:t>niewidomej</a:t>
            </a:r>
            <a:endParaRPr lang="en-US" dirty="0" smtClean="0">
              <a:solidFill>
                <a:schemeClr val="bg1"/>
              </a:solidFill>
            </a:endParaRPr>
          </a:p>
          <a:p>
            <a:r>
              <a:rPr lang="en-US" b="1" dirty="0" smtClean="0">
                <a:solidFill>
                  <a:schemeClr val="bg1"/>
                </a:solidFill>
              </a:rPr>
              <a:t>Public forms: </a:t>
            </a:r>
          </a:p>
          <a:p>
            <a:pPr marL="514350" indent="-514350">
              <a:buAutoNum type="alphaLcParenR"/>
            </a:pPr>
            <a:r>
              <a:rPr lang="en-US" dirty="0" err="1" smtClean="0">
                <a:solidFill>
                  <a:schemeClr val="bg1"/>
                </a:solidFill>
              </a:rPr>
              <a:t>Testmentum</a:t>
            </a:r>
            <a:r>
              <a:rPr lang="en-US" dirty="0" smtClean="0">
                <a:solidFill>
                  <a:schemeClr val="bg1"/>
                </a:solidFill>
              </a:rPr>
              <a:t> </a:t>
            </a:r>
            <a:r>
              <a:rPr lang="en-US" dirty="0" err="1" smtClean="0">
                <a:solidFill>
                  <a:schemeClr val="bg1"/>
                </a:solidFill>
              </a:rPr>
              <a:t>principi</a:t>
            </a:r>
            <a:r>
              <a:rPr lang="en-US" dirty="0" smtClean="0">
                <a:solidFill>
                  <a:schemeClr val="bg1"/>
                </a:solidFill>
              </a:rPr>
              <a:t> </a:t>
            </a:r>
            <a:r>
              <a:rPr lang="en-US" dirty="0" err="1" smtClean="0">
                <a:solidFill>
                  <a:schemeClr val="bg1"/>
                </a:solidFill>
              </a:rPr>
              <a:t>oblatum</a:t>
            </a:r>
            <a:endParaRPr lang="en-US" dirty="0" smtClean="0">
              <a:solidFill>
                <a:schemeClr val="bg1"/>
              </a:solidFill>
            </a:endParaRPr>
          </a:p>
          <a:p>
            <a:pPr marL="514350" indent="-514350">
              <a:buAutoNum type="alphaLcParenR"/>
            </a:pPr>
            <a:r>
              <a:rPr lang="en-US" dirty="0" err="1" smtClean="0">
                <a:solidFill>
                  <a:schemeClr val="bg1"/>
                </a:solidFill>
              </a:rPr>
              <a:t>Testamentum</a:t>
            </a:r>
            <a:r>
              <a:rPr lang="en-US" dirty="0" smtClean="0">
                <a:solidFill>
                  <a:schemeClr val="bg1"/>
                </a:solidFill>
              </a:rPr>
              <a:t> apud </a:t>
            </a:r>
            <a:r>
              <a:rPr lang="en-US" dirty="0" err="1" smtClean="0">
                <a:solidFill>
                  <a:schemeClr val="bg1"/>
                </a:solidFill>
              </a:rPr>
              <a:t>acta</a:t>
            </a:r>
            <a:r>
              <a:rPr lang="en-US" dirty="0" smtClean="0">
                <a:solidFill>
                  <a:schemeClr val="bg1"/>
                </a:solidFill>
              </a:rPr>
              <a:t> </a:t>
            </a:r>
            <a:r>
              <a:rPr lang="en-US" dirty="0" err="1" smtClean="0">
                <a:solidFill>
                  <a:schemeClr val="bg1"/>
                </a:solidFill>
              </a:rPr>
              <a:t>conditum</a:t>
            </a:r>
            <a:endParaRPr lang="en-US" dirty="0">
              <a:solidFill>
                <a:schemeClr val="bg1"/>
              </a:solidFill>
            </a:endParaRPr>
          </a:p>
        </p:txBody>
      </p:sp>
    </p:spTree>
  </p:cSld>
  <p:clrMapOvr>
    <a:masterClrMapping/>
  </p:clrMapOvr>
  <p:transition xmlns:p14="http://schemas.microsoft.com/office/powerpoint/2010/mai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0"/>
            <a:ext cx="8229600" cy="490066"/>
          </a:xfrm>
        </p:spPr>
        <p:txBody>
          <a:bodyPr>
            <a:normAutofit fontScale="90000"/>
          </a:bodyPr>
          <a:lstStyle/>
          <a:p>
            <a:r>
              <a:rPr lang="pl-PL" dirty="0" err="1" smtClean="0">
                <a:solidFill>
                  <a:schemeClr val="bg1"/>
                </a:solidFill>
              </a:rPr>
              <a:t>Normal</a:t>
            </a:r>
            <a:r>
              <a:rPr lang="pl-PL" dirty="0" smtClean="0">
                <a:solidFill>
                  <a:schemeClr val="bg1"/>
                </a:solidFill>
              </a:rPr>
              <a:t> </a:t>
            </a:r>
            <a:r>
              <a:rPr lang="pl-PL" dirty="0" err="1" smtClean="0">
                <a:solidFill>
                  <a:schemeClr val="bg1"/>
                </a:solidFill>
              </a:rPr>
              <a:t>types</a:t>
            </a:r>
            <a:r>
              <a:rPr lang="pl-PL" dirty="0" smtClean="0">
                <a:solidFill>
                  <a:schemeClr val="bg1"/>
                </a:solidFill>
              </a:rPr>
              <a:t> of </a:t>
            </a:r>
            <a:r>
              <a:rPr lang="pl-PL" dirty="0" err="1" smtClean="0">
                <a:solidFill>
                  <a:schemeClr val="bg1"/>
                </a:solidFill>
              </a:rPr>
              <a:t>wills</a:t>
            </a:r>
            <a:r>
              <a:rPr lang="pl-PL" dirty="0" smtClean="0">
                <a:solidFill>
                  <a:schemeClr val="bg1"/>
                </a:solidFill>
              </a:rPr>
              <a:t> </a:t>
            </a:r>
            <a:endParaRPr lang="pl-PL" dirty="0">
              <a:solidFill>
                <a:schemeClr val="bg1"/>
              </a:solidFill>
            </a:endParaRPr>
          </a:p>
        </p:txBody>
      </p:sp>
      <p:sp>
        <p:nvSpPr>
          <p:cNvPr id="3" name="Symbol zastępczy zawartości 2"/>
          <p:cNvSpPr>
            <a:spLocks noGrp="1"/>
          </p:cNvSpPr>
          <p:nvPr>
            <p:ph type="body" idx="1"/>
          </p:nvPr>
        </p:nvSpPr>
        <p:spPr>
          <a:xfrm>
            <a:off x="179512" y="1268760"/>
            <a:ext cx="8712968" cy="4857403"/>
          </a:xfrm>
        </p:spPr>
        <p:txBody>
          <a:bodyPr>
            <a:normAutofit fontScale="85000" lnSpcReduction="10000"/>
          </a:bodyPr>
          <a:lstStyle/>
          <a:p>
            <a:pPr algn="just">
              <a:buNone/>
            </a:pPr>
            <a:r>
              <a:rPr lang="en-US" dirty="0" smtClean="0">
                <a:solidFill>
                  <a:schemeClr val="bg1"/>
                </a:solidFill>
              </a:rPr>
              <a:t>Prepared in form of single act (oral or written), in one place, in the same time. </a:t>
            </a:r>
          </a:p>
          <a:p>
            <a:pPr algn="just">
              <a:buNone/>
            </a:pPr>
            <a:endParaRPr lang="en-US" dirty="0" smtClean="0">
              <a:solidFill>
                <a:schemeClr val="bg1"/>
              </a:solidFill>
            </a:endParaRPr>
          </a:p>
          <a:p>
            <a:pPr algn="just">
              <a:buNone/>
            </a:pPr>
            <a:r>
              <a:rPr lang="en-US" b="1" dirty="0" err="1" smtClean="0">
                <a:solidFill>
                  <a:srgbClr val="FFC000"/>
                </a:solidFill>
              </a:rPr>
              <a:t>Testementum</a:t>
            </a:r>
            <a:r>
              <a:rPr lang="en-US" b="1" dirty="0" smtClean="0">
                <a:solidFill>
                  <a:srgbClr val="FFC000"/>
                </a:solidFill>
              </a:rPr>
              <a:t> </a:t>
            </a:r>
            <a:r>
              <a:rPr lang="en-US" b="1" dirty="0" err="1" smtClean="0">
                <a:solidFill>
                  <a:srgbClr val="FFC000"/>
                </a:solidFill>
              </a:rPr>
              <a:t>tripertitum</a:t>
            </a:r>
            <a:r>
              <a:rPr lang="en-US" b="1" dirty="0" smtClean="0">
                <a:solidFill>
                  <a:srgbClr val="FFC000"/>
                </a:solidFill>
              </a:rPr>
              <a:t> </a:t>
            </a:r>
            <a:r>
              <a:rPr lang="en-US" dirty="0" smtClean="0">
                <a:solidFill>
                  <a:srgbClr val="FFC000"/>
                </a:solidFill>
              </a:rPr>
              <a:t>- combined the principles of civil law (simultaneous presence), pretorian law (seals of 7 witnesses) and imperial law(signature of the testator and witnesses), introduced by Theodosius II in 439 AD</a:t>
            </a:r>
            <a:br>
              <a:rPr lang="en-US" dirty="0" smtClean="0">
                <a:solidFill>
                  <a:srgbClr val="FFC000"/>
                </a:solidFill>
              </a:rPr>
            </a:br>
            <a:endParaRPr lang="en-US" dirty="0" smtClean="0">
              <a:solidFill>
                <a:srgbClr val="FFC000"/>
              </a:solidFill>
            </a:endParaRPr>
          </a:p>
          <a:p>
            <a:pPr algn="just">
              <a:buNone/>
            </a:pPr>
            <a:r>
              <a:rPr lang="en-US" b="1" dirty="0" err="1" smtClean="0">
                <a:solidFill>
                  <a:srgbClr val="FFC000"/>
                </a:solidFill>
              </a:rPr>
              <a:t>Testamentum</a:t>
            </a:r>
            <a:r>
              <a:rPr lang="en-US" b="1" dirty="0" smtClean="0">
                <a:solidFill>
                  <a:srgbClr val="FFC000"/>
                </a:solidFill>
              </a:rPr>
              <a:t> per holograph scripture </a:t>
            </a:r>
            <a:r>
              <a:rPr lang="en-US" dirty="0" smtClean="0">
                <a:solidFill>
                  <a:srgbClr val="FFC000"/>
                </a:solidFill>
              </a:rPr>
              <a:t>- a testament personally written and signed by the testator, introduced Constitution </a:t>
            </a:r>
            <a:r>
              <a:rPr lang="en-US" dirty="0" err="1" smtClean="0">
                <a:solidFill>
                  <a:srgbClr val="FFC000"/>
                </a:solidFill>
              </a:rPr>
              <a:t>Valentinian</a:t>
            </a:r>
            <a:r>
              <a:rPr lang="en-US" dirty="0" smtClean="0">
                <a:solidFill>
                  <a:srgbClr val="FFC000"/>
                </a:solidFill>
              </a:rPr>
              <a:t> III in 466 AD</a:t>
            </a:r>
          </a:p>
        </p:txBody>
      </p:sp>
    </p:spTree>
  </p:cSld>
  <p:clrMapOvr>
    <a:masterClrMapping/>
  </p:clrMapOvr>
  <p:transition xmlns:p14="http://schemas.microsoft.com/office/powerpoint/2010/mai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fontScale="90000"/>
          </a:bodyPr>
          <a:lstStyle/>
          <a:p>
            <a:r>
              <a:rPr lang="pl-PL" dirty="0" err="1" smtClean="0">
                <a:solidFill>
                  <a:schemeClr val="bg1"/>
                </a:solidFill>
              </a:rPr>
              <a:t>Priviledged</a:t>
            </a:r>
            <a:r>
              <a:rPr lang="pl-PL" dirty="0" smtClean="0">
                <a:solidFill>
                  <a:schemeClr val="bg1"/>
                </a:solidFill>
              </a:rPr>
              <a:t> </a:t>
            </a:r>
            <a:r>
              <a:rPr lang="pl-PL" dirty="0" err="1" smtClean="0">
                <a:solidFill>
                  <a:schemeClr val="bg1"/>
                </a:solidFill>
              </a:rPr>
              <a:t>types</a:t>
            </a:r>
            <a:r>
              <a:rPr lang="pl-PL" dirty="0" smtClean="0">
                <a:solidFill>
                  <a:schemeClr val="bg1"/>
                </a:solidFill>
              </a:rPr>
              <a:t> of </a:t>
            </a:r>
            <a:r>
              <a:rPr lang="pl-PL" dirty="0" err="1" smtClean="0">
                <a:solidFill>
                  <a:schemeClr val="bg1"/>
                </a:solidFill>
              </a:rPr>
              <a:t>wills</a:t>
            </a:r>
            <a:endParaRPr lang="pl-PL" dirty="0">
              <a:solidFill>
                <a:schemeClr val="bg1"/>
              </a:solidFill>
            </a:endParaRPr>
          </a:p>
        </p:txBody>
      </p:sp>
      <p:sp>
        <p:nvSpPr>
          <p:cNvPr id="3" name="Symbol zastępczy zawartości 2"/>
          <p:cNvSpPr>
            <a:spLocks noGrp="1"/>
          </p:cNvSpPr>
          <p:nvPr>
            <p:ph type="body" idx="1"/>
          </p:nvPr>
        </p:nvSpPr>
        <p:spPr>
          <a:xfrm>
            <a:off x="457200" y="908720"/>
            <a:ext cx="8229600" cy="5544616"/>
          </a:xfrm>
        </p:spPr>
        <p:txBody>
          <a:bodyPr>
            <a:normAutofit lnSpcReduction="10000"/>
          </a:bodyPr>
          <a:lstStyle/>
          <a:p>
            <a:pPr algn="just" rtl="0"/>
            <a:r>
              <a:rPr lang="en-US" dirty="0" smtClean="0">
                <a:solidFill>
                  <a:srgbClr val="FFC000"/>
                </a:solidFill>
              </a:rPr>
              <a:t>Their principle is more liberal form in comparison to normal forms.</a:t>
            </a:r>
          </a:p>
          <a:p>
            <a:pPr algn="just" rtl="0"/>
            <a:r>
              <a:rPr lang="en-US" dirty="0" smtClean="0">
                <a:solidFill>
                  <a:srgbClr val="FFC000"/>
                </a:solidFill>
              </a:rPr>
              <a:t>Examples:</a:t>
            </a:r>
          </a:p>
          <a:p>
            <a:pPr algn="just" rtl="0"/>
            <a:r>
              <a:rPr lang="en-US" dirty="0" smtClean="0">
                <a:solidFill>
                  <a:srgbClr val="FFC000"/>
                </a:solidFill>
              </a:rPr>
              <a:t/>
            </a:r>
            <a:br>
              <a:rPr lang="en-US" dirty="0" smtClean="0">
                <a:solidFill>
                  <a:srgbClr val="FFC000"/>
                </a:solidFill>
              </a:rPr>
            </a:br>
            <a:r>
              <a:rPr lang="en-US" dirty="0" smtClean="0">
                <a:solidFill>
                  <a:srgbClr val="FFC000"/>
                </a:solidFill>
              </a:rPr>
              <a:t>* A will drawn up during the epidemic (not requiring the simultaneous presence of witnesses)</a:t>
            </a:r>
          </a:p>
          <a:p>
            <a:pPr algn="just" rtl="0"/>
            <a:r>
              <a:rPr lang="en-US" dirty="0" smtClean="0">
                <a:solidFill>
                  <a:srgbClr val="FFC000"/>
                </a:solidFill>
              </a:rPr>
              <a:t>*Testament of a soldier - Emperor Trajan declared that any testament made by soldier - oral or written – even without meeting all of the formal requirements  had the legal effect.</a:t>
            </a:r>
          </a:p>
          <a:p>
            <a:pPr algn="just">
              <a:buNone/>
            </a:pPr>
            <a:endParaRPr lang="pl-PL" dirty="0" smtClean="0">
              <a:solidFill>
                <a:schemeClr val="bg1"/>
              </a:solidFill>
            </a:endParaRPr>
          </a:p>
        </p:txBody>
      </p:sp>
    </p:spTree>
  </p:cSld>
  <p:clrMapOvr>
    <a:masterClrMapping/>
  </p:clrMapOvr>
  <p:transition xmlns:p14="http://schemas.microsoft.com/office/powerpoint/2010/mai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rmAutofit fontScale="90000"/>
          </a:bodyPr>
          <a:lstStyle/>
          <a:p>
            <a:r>
              <a:rPr lang="pl-PL" dirty="0" err="1" smtClean="0">
                <a:solidFill>
                  <a:schemeClr val="bg1"/>
                </a:solidFill>
              </a:rPr>
              <a:t>Restrictive</a:t>
            </a:r>
            <a:r>
              <a:rPr lang="pl-PL" dirty="0" smtClean="0">
                <a:solidFill>
                  <a:schemeClr val="bg1"/>
                </a:solidFill>
              </a:rPr>
              <a:t> </a:t>
            </a:r>
            <a:r>
              <a:rPr lang="pl-PL" dirty="0" err="1" smtClean="0">
                <a:solidFill>
                  <a:schemeClr val="bg1"/>
                </a:solidFill>
              </a:rPr>
              <a:t>forms</a:t>
            </a:r>
            <a:r>
              <a:rPr lang="pl-PL" dirty="0" smtClean="0">
                <a:solidFill>
                  <a:schemeClr val="bg1"/>
                </a:solidFill>
              </a:rPr>
              <a:t> of </a:t>
            </a:r>
            <a:r>
              <a:rPr lang="pl-PL" dirty="0" err="1" smtClean="0">
                <a:solidFill>
                  <a:schemeClr val="bg1"/>
                </a:solidFill>
              </a:rPr>
              <a:t>wills</a:t>
            </a:r>
            <a:endParaRPr lang="pl-PL" dirty="0">
              <a:solidFill>
                <a:schemeClr val="bg1"/>
              </a:solidFill>
            </a:endParaRPr>
          </a:p>
        </p:txBody>
      </p:sp>
      <p:sp>
        <p:nvSpPr>
          <p:cNvPr id="3" name="Symbol zastępczy zawartości 2"/>
          <p:cNvSpPr>
            <a:spLocks noGrp="1"/>
          </p:cNvSpPr>
          <p:nvPr>
            <p:ph type="body" idx="1"/>
          </p:nvPr>
        </p:nvSpPr>
        <p:spPr>
          <a:xfrm>
            <a:off x="457200" y="980728"/>
            <a:ext cx="8229600" cy="5616624"/>
          </a:xfrm>
        </p:spPr>
        <p:txBody>
          <a:bodyPr>
            <a:normAutofit lnSpcReduction="10000"/>
          </a:bodyPr>
          <a:lstStyle/>
          <a:p>
            <a:pPr algn="just" rtl="0"/>
            <a:r>
              <a:rPr lang="en-US" dirty="0" smtClean="0">
                <a:solidFill>
                  <a:srgbClr val="FFC000"/>
                </a:solidFill>
              </a:rPr>
              <a:t>Characterized by the additional formal requirements.</a:t>
            </a:r>
          </a:p>
          <a:p>
            <a:pPr algn="just" rtl="0"/>
            <a:r>
              <a:rPr lang="en-US" dirty="0" smtClean="0">
                <a:solidFill>
                  <a:srgbClr val="FFC000"/>
                </a:solidFill>
              </a:rPr>
              <a:t/>
            </a:r>
            <a:br>
              <a:rPr lang="en-US" dirty="0" smtClean="0">
                <a:solidFill>
                  <a:srgbClr val="FFC000"/>
                </a:solidFill>
              </a:rPr>
            </a:br>
            <a:r>
              <a:rPr lang="en-US" dirty="0" smtClean="0">
                <a:solidFill>
                  <a:srgbClr val="FFC000"/>
                </a:solidFill>
              </a:rPr>
              <a:t/>
            </a:r>
            <a:br>
              <a:rPr lang="en-US" dirty="0" smtClean="0">
                <a:solidFill>
                  <a:srgbClr val="FFC000"/>
                </a:solidFill>
              </a:rPr>
            </a:br>
            <a:r>
              <a:rPr lang="en-US" dirty="0" smtClean="0">
                <a:solidFill>
                  <a:srgbClr val="FFC000"/>
                </a:solidFill>
              </a:rPr>
              <a:t>Examples:</a:t>
            </a:r>
            <a:br>
              <a:rPr lang="en-US" dirty="0" smtClean="0">
                <a:solidFill>
                  <a:srgbClr val="FFC000"/>
                </a:solidFill>
              </a:rPr>
            </a:br>
            <a:r>
              <a:rPr lang="en-US" dirty="0" smtClean="0">
                <a:solidFill>
                  <a:srgbClr val="FFC000"/>
                </a:solidFill>
              </a:rPr>
              <a:t>Testament of the blind (requiring signing by 7 witnesses and a local official - </a:t>
            </a:r>
            <a:r>
              <a:rPr lang="en-US" dirty="0" err="1" smtClean="0">
                <a:solidFill>
                  <a:srgbClr val="FFC000"/>
                </a:solidFill>
              </a:rPr>
              <a:t>tabularius</a:t>
            </a:r>
            <a:r>
              <a:rPr lang="en-US" dirty="0" smtClean="0">
                <a:solidFill>
                  <a:srgbClr val="FFC000"/>
                </a:solidFill>
              </a:rPr>
              <a:t>, in the absence of this second requirement signs of 8 witnesses was required)</a:t>
            </a:r>
            <a:br>
              <a:rPr lang="en-US" dirty="0" smtClean="0">
                <a:solidFill>
                  <a:srgbClr val="FFC000"/>
                </a:solidFill>
              </a:rPr>
            </a:br>
            <a:r>
              <a:rPr lang="en-US" dirty="0" smtClean="0">
                <a:solidFill>
                  <a:srgbClr val="FFC000"/>
                </a:solidFill>
              </a:rPr>
              <a:t>Testament of deaf person – such  document could be made only personally by the testator</a:t>
            </a:r>
            <a:endParaRPr lang="en-US" dirty="0">
              <a:solidFill>
                <a:srgbClr val="FFC000"/>
              </a:solidFill>
            </a:endParaRPr>
          </a:p>
        </p:txBody>
      </p:sp>
    </p:spTree>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467544" y="188640"/>
            <a:ext cx="8229600" cy="6453336"/>
          </a:xfrm>
        </p:spPr>
        <p:txBody>
          <a:bodyPr/>
          <a:lstStyle/>
          <a:p>
            <a:pPr algn="ctr"/>
            <a:r>
              <a:rPr lang="pl-PL" sz="2800" dirty="0" err="1" smtClean="0">
                <a:solidFill>
                  <a:srgbClr val="FFC000"/>
                </a:solidFill>
              </a:rPr>
              <a:t>Inheritance</a:t>
            </a:r>
            <a:r>
              <a:rPr lang="pl-PL" sz="2800" dirty="0" smtClean="0">
                <a:solidFill>
                  <a:srgbClr val="FFC000"/>
                </a:solidFill>
              </a:rPr>
              <a:t> law</a:t>
            </a:r>
          </a:p>
          <a:p>
            <a:pPr algn="just"/>
            <a:r>
              <a:rPr lang="pl-PL" sz="2800" b="1" dirty="0" smtClean="0">
                <a:solidFill>
                  <a:srgbClr val="FFC000"/>
                </a:solidFill>
              </a:rPr>
              <a:t>I</a:t>
            </a:r>
            <a:r>
              <a:rPr lang="en-US" sz="2800" b="1" dirty="0" err="1" smtClean="0">
                <a:solidFill>
                  <a:srgbClr val="FFC000"/>
                </a:solidFill>
              </a:rPr>
              <a:t>nheritance</a:t>
            </a:r>
            <a:r>
              <a:rPr lang="en-US" sz="2800" b="1" dirty="0" smtClean="0">
                <a:solidFill>
                  <a:srgbClr val="FFC000"/>
                </a:solidFill>
              </a:rPr>
              <a:t>,</a:t>
            </a:r>
            <a:r>
              <a:rPr lang="en-US" sz="2800" dirty="0" smtClean="0">
                <a:solidFill>
                  <a:srgbClr val="FFC000"/>
                </a:solidFill>
              </a:rPr>
              <a:t> also called </a:t>
            </a:r>
            <a:r>
              <a:rPr lang="en-US" sz="2800" dirty="0" err="1" smtClean="0">
                <a:solidFill>
                  <a:srgbClr val="FFC000"/>
                </a:solidFill>
              </a:rPr>
              <a:t>successio</a:t>
            </a:r>
            <a:r>
              <a:rPr lang="pl-PL" sz="2800" dirty="0" smtClean="0">
                <a:solidFill>
                  <a:srgbClr val="FFC000"/>
                </a:solidFill>
              </a:rPr>
              <a:t>n,</a:t>
            </a:r>
            <a:r>
              <a:rPr lang="en-US" sz="2800" dirty="0" smtClean="0">
                <a:solidFill>
                  <a:srgbClr val="FFC000"/>
                </a:solidFill>
              </a:rPr>
              <a:t>the devolution of property on an heir or heirs upon the death of the owner. The term </a:t>
            </a:r>
            <a:r>
              <a:rPr lang="en-US" sz="2800" i="1" dirty="0" smtClean="0">
                <a:solidFill>
                  <a:srgbClr val="FFC000"/>
                </a:solidFill>
              </a:rPr>
              <a:t>inheritance</a:t>
            </a:r>
            <a:r>
              <a:rPr lang="en-US" sz="2800" dirty="0" smtClean="0">
                <a:solidFill>
                  <a:srgbClr val="FFC000"/>
                </a:solidFill>
              </a:rPr>
              <a:t> also designates the property itself. In modern society the process is regulated in minute detail by law. In the civil law of the continental European pattern, the pertinent branch is generally called the law of succession. In Anglo-American common law it was customary to distinguish between descent of real estate and distribution of personal estate. The rules applicable to the two kinds of property have been fused, but no common, overall name is yet universally accepted.</a:t>
            </a:r>
            <a:endParaRPr lang="pl-PL" sz="2800" dirty="0">
              <a:solidFill>
                <a:srgbClr val="FFC000"/>
              </a:solidFill>
            </a:endParaRPr>
          </a:p>
        </p:txBody>
      </p:sp>
    </p:spTree>
  </p:cSld>
  <p:clrMapOvr>
    <a:masterClrMapping/>
  </p:clrMapOvr>
  <p:transition xmlns:p14="http://schemas.microsoft.com/office/powerpoint/2010/mai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78098"/>
          </a:xfrm>
        </p:spPr>
        <p:txBody>
          <a:bodyPr/>
          <a:lstStyle/>
          <a:p>
            <a:r>
              <a:rPr lang="pl-PL" dirty="0" smtClean="0">
                <a:solidFill>
                  <a:schemeClr val="bg1"/>
                </a:solidFill>
              </a:rPr>
              <a:t>Public </a:t>
            </a:r>
            <a:r>
              <a:rPr lang="pl-PL" dirty="0" err="1" smtClean="0">
                <a:solidFill>
                  <a:schemeClr val="bg1"/>
                </a:solidFill>
              </a:rPr>
              <a:t>forms</a:t>
            </a:r>
            <a:r>
              <a:rPr lang="pl-PL" dirty="0" smtClean="0">
                <a:solidFill>
                  <a:schemeClr val="bg1"/>
                </a:solidFill>
              </a:rPr>
              <a:t> of </a:t>
            </a:r>
            <a:r>
              <a:rPr lang="pl-PL" dirty="0" err="1" smtClean="0">
                <a:solidFill>
                  <a:schemeClr val="bg1"/>
                </a:solidFill>
              </a:rPr>
              <a:t>wills</a:t>
            </a:r>
            <a:r>
              <a:rPr lang="pl-PL" dirty="0" smtClean="0">
                <a:solidFill>
                  <a:schemeClr val="bg1"/>
                </a:solidFill>
              </a:rPr>
              <a:t> </a:t>
            </a:r>
            <a:endParaRPr lang="pl-PL" dirty="0">
              <a:solidFill>
                <a:schemeClr val="bg1"/>
              </a:solidFill>
            </a:endParaRPr>
          </a:p>
        </p:txBody>
      </p:sp>
      <p:sp>
        <p:nvSpPr>
          <p:cNvPr id="3" name="Symbol zastępczy zawartości 2"/>
          <p:cNvSpPr>
            <a:spLocks noGrp="1"/>
          </p:cNvSpPr>
          <p:nvPr>
            <p:ph type="body" idx="1"/>
          </p:nvPr>
        </p:nvSpPr>
        <p:spPr>
          <a:xfrm>
            <a:off x="457200" y="1196752"/>
            <a:ext cx="8229600" cy="5184576"/>
          </a:xfrm>
        </p:spPr>
        <p:txBody>
          <a:bodyPr/>
          <a:lstStyle/>
          <a:p>
            <a:pPr algn="just">
              <a:buNone/>
            </a:pPr>
            <a:endParaRPr lang="en-US" dirty="0" smtClean="0">
              <a:solidFill>
                <a:srgbClr val="FFC000"/>
              </a:solidFill>
            </a:endParaRPr>
          </a:p>
          <a:p>
            <a:pPr algn="just">
              <a:buNone/>
            </a:pPr>
            <a:r>
              <a:rPr lang="en-US" dirty="0" smtClean="0">
                <a:solidFill>
                  <a:srgbClr val="FFC000"/>
                </a:solidFill>
              </a:rPr>
              <a:t>The participation of the public factor was required in these forms:</a:t>
            </a:r>
          </a:p>
          <a:p>
            <a:pPr algn="just">
              <a:buFont typeface="Arial" pitchFamily="34" charset="0"/>
              <a:buChar char="•"/>
            </a:pPr>
            <a:r>
              <a:rPr lang="en-US" dirty="0" smtClean="0">
                <a:solidFill>
                  <a:srgbClr val="FFC000"/>
                </a:solidFill>
              </a:rPr>
              <a:t> Testament </a:t>
            </a:r>
            <a:r>
              <a:rPr lang="en-US" dirty="0" err="1" smtClean="0">
                <a:solidFill>
                  <a:srgbClr val="FFC000"/>
                </a:solidFill>
              </a:rPr>
              <a:t>submissed</a:t>
            </a:r>
            <a:r>
              <a:rPr lang="en-US" dirty="0" smtClean="0">
                <a:solidFill>
                  <a:srgbClr val="FFC000"/>
                </a:solidFill>
              </a:rPr>
              <a:t> to the Emperor (</a:t>
            </a:r>
            <a:r>
              <a:rPr lang="en-US" dirty="0" err="1" smtClean="0">
                <a:solidFill>
                  <a:srgbClr val="FFC000"/>
                </a:solidFill>
              </a:rPr>
              <a:t>testamentum</a:t>
            </a:r>
            <a:r>
              <a:rPr lang="en-US" dirty="0" smtClean="0">
                <a:solidFill>
                  <a:srgbClr val="FFC000"/>
                </a:solidFill>
              </a:rPr>
              <a:t> </a:t>
            </a:r>
            <a:r>
              <a:rPr lang="en-US" dirty="0" err="1" smtClean="0">
                <a:solidFill>
                  <a:srgbClr val="FFC000"/>
                </a:solidFill>
              </a:rPr>
              <a:t>principi</a:t>
            </a:r>
            <a:r>
              <a:rPr lang="en-US" dirty="0" smtClean="0">
                <a:solidFill>
                  <a:srgbClr val="FFC000"/>
                </a:solidFill>
              </a:rPr>
              <a:t> </a:t>
            </a:r>
            <a:r>
              <a:rPr lang="en-US" dirty="0" err="1" smtClean="0">
                <a:solidFill>
                  <a:srgbClr val="FFC000"/>
                </a:solidFill>
              </a:rPr>
              <a:t>oblatum</a:t>
            </a:r>
            <a:r>
              <a:rPr lang="en-US" dirty="0" smtClean="0">
                <a:solidFill>
                  <a:srgbClr val="FFC000"/>
                </a:solidFill>
              </a:rPr>
              <a:t>)</a:t>
            </a:r>
          </a:p>
          <a:p>
            <a:pPr algn="just">
              <a:buFont typeface="Arial" pitchFamily="34" charset="0"/>
              <a:buChar char="•"/>
            </a:pPr>
            <a:r>
              <a:rPr lang="en-US" dirty="0" smtClean="0">
                <a:solidFill>
                  <a:srgbClr val="FFC000"/>
                </a:solidFill>
              </a:rPr>
              <a:t>Testament made to the protocol of judicial or municipal authorities  (apud </a:t>
            </a:r>
            <a:r>
              <a:rPr lang="en-US" dirty="0" err="1" smtClean="0">
                <a:solidFill>
                  <a:srgbClr val="FFC000"/>
                </a:solidFill>
              </a:rPr>
              <a:t>acta</a:t>
            </a:r>
            <a:r>
              <a:rPr lang="en-US" dirty="0" smtClean="0">
                <a:solidFill>
                  <a:srgbClr val="FFC000"/>
                </a:solidFill>
              </a:rPr>
              <a:t> </a:t>
            </a:r>
            <a:r>
              <a:rPr lang="en-US" dirty="0" err="1" smtClean="0">
                <a:solidFill>
                  <a:srgbClr val="FFC000"/>
                </a:solidFill>
              </a:rPr>
              <a:t>testamentum</a:t>
            </a:r>
            <a:r>
              <a:rPr lang="en-US" dirty="0" smtClean="0">
                <a:solidFill>
                  <a:srgbClr val="FFC000"/>
                </a:solidFill>
              </a:rPr>
              <a:t> </a:t>
            </a:r>
            <a:r>
              <a:rPr lang="en-US" dirty="0" err="1" smtClean="0">
                <a:solidFill>
                  <a:srgbClr val="FFC000"/>
                </a:solidFill>
              </a:rPr>
              <a:t>conditum</a:t>
            </a:r>
            <a:r>
              <a:rPr lang="en-US" dirty="0" smtClean="0">
                <a:solidFill>
                  <a:srgbClr val="FFC000"/>
                </a:solidFill>
              </a:rPr>
              <a:t>)</a:t>
            </a:r>
            <a:endParaRPr lang="en-US" dirty="0">
              <a:solidFill>
                <a:srgbClr val="FFC000"/>
              </a:solidFill>
            </a:endParaRPr>
          </a:p>
        </p:txBody>
      </p:sp>
    </p:spTree>
  </p:cSld>
  <p:clrMapOvr>
    <a:masterClrMapping/>
  </p:clrMapOvr>
  <p:transition xmlns:p14="http://schemas.microsoft.com/office/powerpoint/2010/mai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en-US" sz="3400" dirty="0" smtClean="0">
                <a:solidFill>
                  <a:schemeClr val="bg1"/>
                </a:solidFill>
              </a:rPr>
              <a:t>Legal effects of will:  </a:t>
            </a:r>
            <a:br>
              <a:rPr lang="en-US" sz="3400" dirty="0" smtClean="0">
                <a:solidFill>
                  <a:schemeClr val="bg1"/>
                </a:solidFill>
              </a:rPr>
            </a:br>
            <a:r>
              <a:rPr lang="en-US" sz="3400" dirty="0" smtClean="0">
                <a:solidFill>
                  <a:schemeClr val="bg1"/>
                </a:solidFill>
              </a:rPr>
              <a:t>invalidity</a:t>
            </a:r>
            <a:r>
              <a:rPr lang="pl-PL" sz="3400" dirty="0" smtClean="0">
                <a:solidFill>
                  <a:schemeClr val="bg1"/>
                </a:solidFill>
              </a:rPr>
              <a:t> and </a:t>
            </a:r>
            <a:r>
              <a:rPr lang="en-US" sz="3400" dirty="0" err="1" smtClean="0">
                <a:solidFill>
                  <a:schemeClr val="bg1"/>
                </a:solidFill>
              </a:rPr>
              <a:t>ineffectivness</a:t>
            </a:r>
            <a:endParaRPr lang="en-US" sz="3400" dirty="0">
              <a:solidFill>
                <a:schemeClr val="bg1"/>
              </a:solidFill>
            </a:endParaRPr>
          </a:p>
        </p:txBody>
      </p:sp>
      <p:sp>
        <p:nvSpPr>
          <p:cNvPr id="3" name="Symbol zastępczy zawartości 2"/>
          <p:cNvSpPr>
            <a:spLocks noGrp="1"/>
          </p:cNvSpPr>
          <p:nvPr>
            <p:ph type="body" idx="1"/>
          </p:nvPr>
        </p:nvSpPr>
        <p:spPr>
          <a:xfrm>
            <a:off x="457200" y="1600200"/>
            <a:ext cx="8229600" cy="4781128"/>
          </a:xfrm>
        </p:spPr>
        <p:txBody>
          <a:bodyPr>
            <a:normAutofit/>
          </a:bodyPr>
          <a:lstStyle/>
          <a:p>
            <a:pPr algn="just">
              <a:buNone/>
            </a:pPr>
            <a:r>
              <a:rPr lang="en-US" dirty="0" smtClean="0">
                <a:solidFill>
                  <a:srgbClr val="FFC000"/>
                </a:solidFill>
              </a:rPr>
              <a:t>The invalidity of the will (</a:t>
            </a:r>
            <a:r>
              <a:rPr lang="en-US" dirty="0" err="1" smtClean="0">
                <a:solidFill>
                  <a:srgbClr val="FFC000"/>
                </a:solidFill>
              </a:rPr>
              <a:t>testamentum</a:t>
            </a:r>
            <a:r>
              <a:rPr lang="en-US" dirty="0" smtClean="0">
                <a:solidFill>
                  <a:srgbClr val="FFC000"/>
                </a:solidFill>
              </a:rPr>
              <a:t> </a:t>
            </a:r>
            <a:r>
              <a:rPr lang="en-US" dirty="0" err="1" smtClean="0">
                <a:solidFill>
                  <a:srgbClr val="FFC000"/>
                </a:solidFill>
              </a:rPr>
              <a:t>nullum</a:t>
            </a:r>
            <a:r>
              <a:rPr lang="en-US" dirty="0" smtClean="0">
                <a:solidFill>
                  <a:srgbClr val="FFC000"/>
                </a:solidFill>
              </a:rPr>
              <a:t>) – will was invalid from the beginning  because of:</a:t>
            </a:r>
          </a:p>
          <a:p>
            <a:pPr algn="just">
              <a:buFont typeface="Arial" pitchFamily="34" charset="0"/>
              <a:buChar char="•"/>
            </a:pPr>
            <a:r>
              <a:rPr lang="en-US" dirty="0" smtClean="0">
                <a:solidFill>
                  <a:srgbClr val="FFC000"/>
                </a:solidFill>
              </a:rPr>
              <a:t>It didn’t meet the formal requirements </a:t>
            </a:r>
          </a:p>
          <a:p>
            <a:pPr algn="just">
              <a:buFont typeface="Arial" pitchFamily="34" charset="0"/>
              <a:buChar char="•"/>
            </a:pPr>
            <a:r>
              <a:rPr lang="en-US" dirty="0" smtClean="0">
                <a:solidFill>
                  <a:srgbClr val="FFC000"/>
                </a:solidFill>
              </a:rPr>
              <a:t>That the testator or the heir did not have the testamentary capacity</a:t>
            </a:r>
          </a:p>
          <a:p>
            <a:pPr algn="just">
              <a:buFont typeface="Arial" pitchFamily="34" charset="0"/>
              <a:buChar char="•"/>
            </a:pPr>
            <a:r>
              <a:rPr lang="en-US" dirty="0" smtClean="0">
                <a:solidFill>
                  <a:srgbClr val="FFC000"/>
                </a:solidFill>
              </a:rPr>
              <a:t>Omission of a son under the authority</a:t>
            </a:r>
            <a:endParaRPr lang="en-US" dirty="0">
              <a:solidFill>
                <a:srgbClr val="FFC000"/>
              </a:solidFill>
            </a:endParaRPr>
          </a:p>
        </p:txBody>
      </p:sp>
    </p:spTree>
  </p:cSld>
  <p:clrMapOvr>
    <a:masterClrMapping/>
  </p:clrMapOvr>
  <p:transition xmlns:p14="http://schemas.microsoft.com/office/powerpoint/2010/mai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type="body" idx="1"/>
          </p:nvPr>
        </p:nvSpPr>
        <p:spPr>
          <a:xfrm>
            <a:off x="457200" y="260648"/>
            <a:ext cx="8229600" cy="6120680"/>
          </a:xfrm>
        </p:spPr>
        <p:txBody>
          <a:bodyPr>
            <a:normAutofit/>
          </a:bodyPr>
          <a:lstStyle/>
          <a:p>
            <a:pPr algn="just">
              <a:buNone/>
            </a:pPr>
            <a:r>
              <a:rPr lang="en-US" dirty="0" smtClean="0">
                <a:solidFill>
                  <a:srgbClr val="FFC000"/>
                </a:solidFill>
              </a:rPr>
              <a:t>Ineffectiveness of the will (</a:t>
            </a:r>
            <a:r>
              <a:rPr lang="en-US" dirty="0" err="1" smtClean="0">
                <a:solidFill>
                  <a:srgbClr val="FFC000"/>
                </a:solidFill>
              </a:rPr>
              <a:t>testamentum</a:t>
            </a:r>
            <a:r>
              <a:rPr lang="en-US" dirty="0" smtClean="0">
                <a:solidFill>
                  <a:srgbClr val="FFC000"/>
                </a:solidFill>
              </a:rPr>
              <a:t> </a:t>
            </a:r>
            <a:r>
              <a:rPr lang="en-US" dirty="0" err="1" smtClean="0">
                <a:solidFill>
                  <a:srgbClr val="FFC000"/>
                </a:solidFill>
              </a:rPr>
              <a:t>rumptum</a:t>
            </a:r>
            <a:r>
              <a:rPr lang="en-US" dirty="0" smtClean="0">
                <a:solidFill>
                  <a:srgbClr val="FFC000"/>
                </a:solidFill>
              </a:rPr>
              <a:t>) - the invalidity is the result:</a:t>
            </a:r>
            <a:endParaRPr lang="pl-PL" dirty="0" smtClean="0">
              <a:solidFill>
                <a:srgbClr val="FFC000"/>
              </a:solidFill>
            </a:endParaRPr>
          </a:p>
          <a:p>
            <a:pPr algn="just">
              <a:buNone/>
            </a:pPr>
            <a:endParaRPr lang="en-US" dirty="0" smtClean="0">
              <a:solidFill>
                <a:srgbClr val="FFC000"/>
              </a:solidFill>
            </a:endParaRPr>
          </a:p>
          <a:p>
            <a:pPr algn="just">
              <a:buFont typeface="Arial" pitchFamily="34" charset="0"/>
              <a:buChar char="•"/>
            </a:pPr>
            <a:r>
              <a:rPr lang="en-US" dirty="0" smtClean="0">
                <a:solidFill>
                  <a:srgbClr val="FFC000"/>
                </a:solidFill>
              </a:rPr>
              <a:t>Birth of a statutory heir in the will is not taken into account </a:t>
            </a:r>
          </a:p>
          <a:p>
            <a:pPr algn="just">
              <a:buFont typeface="Arial" pitchFamily="34" charset="0"/>
              <a:buChar char="•"/>
            </a:pPr>
            <a:r>
              <a:rPr lang="en-US" dirty="0" err="1" smtClean="0">
                <a:solidFill>
                  <a:srgbClr val="FFC000"/>
                </a:solidFill>
              </a:rPr>
              <a:t>Capitis</a:t>
            </a:r>
            <a:r>
              <a:rPr lang="en-US" dirty="0" smtClean="0">
                <a:solidFill>
                  <a:srgbClr val="FFC000"/>
                </a:solidFill>
              </a:rPr>
              <a:t> </a:t>
            </a:r>
            <a:r>
              <a:rPr lang="en-US" dirty="0" err="1" smtClean="0">
                <a:solidFill>
                  <a:srgbClr val="FFC000"/>
                </a:solidFill>
              </a:rPr>
              <a:t>deminutio</a:t>
            </a:r>
            <a:r>
              <a:rPr lang="en-US" dirty="0" smtClean="0">
                <a:solidFill>
                  <a:srgbClr val="FFC000"/>
                </a:solidFill>
              </a:rPr>
              <a:t> of the testator (with the exception of slavery as a result of military </a:t>
            </a:r>
            <a:r>
              <a:rPr lang="en-US" dirty="0" err="1" smtClean="0">
                <a:solidFill>
                  <a:srgbClr val="FFC000"/>
                </a:solidFill>
              </a:rPr>
              <a:t>campagin</a:t>
            </a:r>
            <a:r>
              <a:rPr lang="en-US" dirty="0" smtClean="0">
                <a:solidFill>
                  <a:srgbClr val="FFC000"/>
                </a:solidFill>
              </a:rPr>
              <a:t> - </a:t>
            </a:r>
            <a:r>
              <a:rPr lang="en-US" dirty="0" err="1" smtClean="0">
                <a:solidFill>
                  <a:srgbClr val="FFC000"/>
                </a:solidFill>
              </a:rPr>
              <a:t>fictio</a:t>
            </a:r>
            <a:r>
              <a:rPr lang="en-US" dirty="0" smtClean="0">
                <a:solidFill>
                  <a:srgbClr val="FFC000"/>
                </a:solidFill>
              </a:rPr>
              <a:t> </a:t>
            </a:r>
            <a:r>
              <a:rPr lang="en-US" dirty="0" err="1" smtClean="0">
                <a:solidFill>
                  <a:srgbClr val="FFC000"/>
                </a:solidFill>
              </a:rPr>
              <a:t>Legis</a:t>
            </a:r>
            <a:r>
              <a:rPr lang="en-US" dirty="0" smtClean="0">
                <a:solidFill>
                  <a:srgbClr val="FFC000"/>
                </a:solidFill>
              </a:rPr>
              <a:t> </a:t>
            </a:r>
            <a:r>
              <a:rPr lang="en-US" dirty="0" err="1" smtClean="0">
                <a:solidFill>
                  <a:srgbClr val="FFC000"/>
                </a:solidFill>
              </a:rPr>
              <a:t>Corneliae</a:t>
            </a:r>
            <a:r>
              <a:rPr lang="en-US" dirty="0" smtClean="0">
                <a:solidFill>
                  <a:srgbClr val="FFC000"/>
                </a:solidFill>
              </a:rPr>
              <a:t> )</a:t>
            </a:r>
          </a:p>
          <a:p>
            <a:pPr algn="just">
              <a:buFont typeface="Arial" pitchFamily="34" charset="0"/>
              <a:buChar char="•"/>
            </a:pPr>
            <a:r>
              <a:rPr lang="en-US" dirty="0" smtClean="0">
                <a:solidFill>
                  <a:srgbClr val="FFC000"/>
                </a:solidFill>
              </a:rPr>
              <a:t>In the case of rejection of  will by testamentary heirs</a:t>
            </a:r>
            <a:endParaRPr lang="en-US" dirty="0">
              <a:solidFill>
                <a:srgbClr val="FFC000"/>
              </a:solidFill>
            </a:endParaRPr>
          </a:p>
        </p:txBody>
      </p:sp>
    </p:spTree>
  </p:cSld>
  <p:clrMapOvr>
    <a:masterClrMapping/>
  </p:clrMapOvr>
  <p:transition xmlns:p14="http://schemas.microsoft.com/office/powerpoint/2010/mai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solidFill>
                  <a:schemeClr val="bg1"/>
                </a:solidFill>
              </a:rPr>
              <a:t>Codicil</a:t>
            </a:r>
            <a:endParaRPr lang="pl-PL" dirty="0">
              <a:solidFill>
                <a:schemeClr val="bg1"/>
              </a:solidFill>
            </a:endParaRPr>
          </a:p>
        </p:txBody>
      </p:sp>
      <p:sp>
        <p:nvSpPr>
          <p:cNvPr id="3" name="Symbol zastępczy zawartości 2"/>
          <p:cNvSpPr>
            <a:spLocks noGrp="1"/>
          </p:cNvSpPr>
          <p:nvPr>
            <p:ph type="body" idx="1"/>
          </p:nvPr>
        </p:nvSpPr>
        <p:spPr>
          <a:xfrm>
            <a:off x="323528" y="1268760"/>
            <a:ext cx="8568952" cy="5184576"/>
          </a:xfrm>
        </p:spPr>
        <p:txBody>
          <a:bodyPr>
            <a:normAutofit fontScale="77500" lnSpcReduction="20000"/>
          </a:bodyPr>
          <a:lstStyle/>
          <a:p>
            <a:pPr algn="just">
              <a:buNone/>
            </a:pPr>
            <a:r>
              <a:rPr lang="en-US" dirty="0" smtClean="0">
                <a:solidFill>
                  <a:srgbClr val="FFC000"/>
                </a:solidFill>
              </a:rPr>
              <a:t>It was not always possible to maintain the full requirements of the will in case of the content and form and  in some cases dispositions mortis </a:t>
            </a:r>
            <a:r>
              <a:rPr lang="en-US" dirty="0" err="1" smtClean="0">
                <a:solidFill>
                  <a:srgbClr val="FFC000"/>
                </a:solidFill>
              </a:rPr>
              <a:t>causa</a:t>
            </a:r>
            <a:r>
              <a:rPr lang="en-US" dirty="0" smtClean="0">
                <a:solidFill>
                  <a:srgbClr val="FFC000"/>
                </a:solidFill>
              </a:rPr>
              <a:t> were put in ordinary letters.</a:t>
            </a:r>
            <a:br>
              <a:rPr lang="en-US" dirty="0" smtClean="0">
                <a:solidFill>
                  <a:srgbClr val="FFC000"/>
                </a:solidFill>
              </a:rPr>
            </a:br>
            <a:endParaRPr lang="en-US" dirty="0" smtClean="0">
              <a:solidFill>
                <a:srgbClr val="FFC000"/>
              </a:solidFill>
            </a:endParaRPr>
          </a:p>
          <a:p>
            <a:pPr algn="just">
              <a:buNone/>
            </a:pPr>
            <a:r>
              <a:rPr lang="en-US" dirty="0" smtClean="0">
                <a:solidFill>
                  <a:srgbClr val="FFC000"/>
                </a:solidFill>
              </a:rPr>
              <a:t>There was some limitations: it was not possible to establish an heir or make disinheritance via this kind of letter.</a:t>
            </a:r>
          </a:p>
          <a:p>
            <a:pPr algn="just">
              <a:buNone/>
            </a:pPr>
            <a:r>
              <a:rPr lang="en-US" dirty="0" smtClean="0">
                <a:solidFill>
                  <a:srgbClr val="FFC000"/>
                </a:solidFill>
              </a:rPr>
              <a:t/>
            </a:r>
            <a:br>
              <a:rPr lang="en-US" dirty="0" smtClean="0">
                <a:solidFill>
                  <a:srgbClr val="FFC000"/>
                </a:solidFill>
              </a:rPr>
            </a:br>
            <a:r>
              <a:rPr lang="en-US" dirty="0" smtClean="0">
                <a:solidFill>
                  <a:srgbClr val="FFC000"/>
                </a:solidFill>
              </a:rPr>
              <a:t>Other dispositions can be maintained in force when the codicil was confirmed by the testament, and in the absence of confirmation only effective type of dispositions was </a:t>
            </a:r>
            <a:r>
              <a:rPr lang="en-US" dirty="0" err="1" smtClean="0">
                <a:solidFill>
                  <a:srgbClr val="FFC000"/>
                </a:solidFill>
              </a:rPr>
              <a:t>fidei-commision</a:t>
            </a:r>
            <a:r>
              <a:rPr lang="en-US" dirty="0" smtClean="0">
                <a:solidFill>
                  <a:srgbClr val="FFC000"/>
                </a:solidFill>
              </a:rPr>
              <a:t>/trusts.</a:t>
            </a:r>
          </a:p>
          <a:p>
            <a:pPr algn="just">
              <a:buNone/>
            </a:pPr>
            <a:endParaRPr lang="en-US" dirty="0" smtClean="0">
              <a:solidFill>
                <a:srgbClr val="FFC000"/>
              </a:solidFill>
            </a:endParaRPr>
          </a:p>
          <a:p>
            <a:pPr algn="just">
              <a:buNone/>
            </a:pPr>
            <a:r>
              <a:rPr lang="en-US" dirty="0" smtClean="0">
                <a:solidFill>
                  <a:srgbClr val="FFC000"/>
                </a:solidFill>
              </a:rPr>
              <a:t>Codicillary clause allowed the maintenance of a will burdened with formal or material defects as a codicil.</a:t>
            </a:r>
            <a:endParaRPr lang="en-US" dirty="0">
              <a:solidFill>
                <a:srgbClr val="FFC000"/>
              </a:solidFill>
            </a:endParaRPr>
          </a:p>
        </p:txBody>
      </p:sp>
    </p:spTree>
  </p:cSld>
  <p:clrMapOvr>
    <a:masterClrMapping/>
  </p:clrMapOvr>
  <p:transition xmlns:p14="http://schemas.microsoft.com/office/powerpoint/2010/mai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solidFill>
                  <a:schemeClr val="bg1"/>
                </a:solidFill>
              </a:rPr>
              <a:t>Types</a:t>
            </a:r>
            <a:r>
              <a:rPr lang="pl-PL" dirty="0" smtClean="0">
                <a:solidFill>
                  <a:schemeClr val="bg1"/>
                </a:solidFill>
              </a:rPr>
              <a:t> of </a:t>
            </a:r>
            <a:r>
              <a:rPr lang="pl-PL" dirty="0" err="1" smtClean="0">
                <a:solidFill>
                  <a:schemeClr val="bg1"/>
                </a:solidFill>
              </a:rPr>
              <a:t>regulations</a:t>
            </a:r>
            <a:r>
              <a:rPr lang="pl-PL" dirty="0" smtClean="0">
                <a:solidFill>
                  <a:schemeClr val="bg1"/>
                </a:solidFill>
              </a:rPr>
              <a:t> in </a:t>
            </a:r>
            <a:r>
              <a:rPr lang="pl-PL" dirty="0" err="1" smtClean="0">
                <a:solidFill>
                  <a:schemeClr val="bg1"/>
                </a:solidFill>
              </a:rPr>
              <a:t>wills</a:t>
            </a:r>
            <a:endParaRPr lang="pl-PL" dirty="0">
              <a:solidFill>
                <a:schemeClr val="bg1"/>
              </a:solidFill>
            </a:endParaRPr>
          </a:p>
        </p:txBody>
      </p:sp>
      <p:sp>
        <p:nvSpPr>
          <p:cNvPr id="3" name="Symbol zastępczy zawartości 2"/>
          <p:cNvSpPr>
            <a:spLocks noGrp="1"/>
          </p:cNvSpPr>
          <p:nvPr>
            <p:ph type="body" idx="1"/>
          </p:nvPr>
        </p:nvSpPr>
        <p:spPr/>
        <p:txBody>
          <a:bodyPr>
            <a:normAutofit/>
          </a:bodyPr>
          <a:lstStyle/>
          <a:p>
            <a:pPr rtl="0">
              <a:buFont typeface="Arial" pitchFamily="34" charset="0"/>
              <a:buChar char="•"/>
            </a:pPr>
            <a:r>
              <a:rPr lang="en-US" dirty="0" smtClean="0">
                <a:solidFill>
                  <a:srgbClr val="FFC000"/>
                </a:solidFill>
              </a:rPr>
              <a:t>The establishment of an heir (general succession)</a:t>
            </a:r>
          </a:p>
          <a:p>
            <a:pPr rtl="0">
              <a:buFont typeface="Arial" pitchFamily="34" charset="0"/>
              <a:buChar char="•"/>
            </a:pPr>
            <a:r>
              <a:rPr lang="en-US" dirty="0" smtClean="0">
                <a:solidFill>
                  <a:srgbClr val="FFC000"/>
                </a:solidFill>
              </a:rPr>
              <a:t> Singular dispositions (legacies and trusts)</a:t>
            </a:r>
          </a:p>
          <a:p>
            <a:pPr rtl="0">
              <a:buFont typeface="Arial" pitchFamily="34" charset="0"/>
              <a:buChar char="•"/>
            </a:pPr>
            <a:r>
              <a:rPr lang="en-US" dirty="0" smtClean="0">
                <a:solidFill>
                  <a:srgbClr val="FFC000"/>
                </a:solidFill>
              </a:rPr>
              <a:t>Disinheritance of a statutory heir</a:t>
            </a:r>
          </a:p>
          <a:p>
            <a:pPr rtl="0">
              <a:buFont typeface="Arial" pitchFamily="34" charset="0"/>
              <a:buChar char="•"/>
            </a:pPr>
            <a:r>
              <a:rPr lang="en-US" dirty="0" smtClean="0">
                <a:solidFill>
                  <a:srgbClr val="FFC000"/>
                </a:solidFill>
              </a:rPr>
              <a:t>Substitution </a:t>
            </a:r>
          </a:p>
          <a:p>
            <a:pPr rtl="0">
              <a:buFont typeface="Arial" pitchFamily="34" charset="0"/>
              <a:buChar char="•"/>
            </a:pPr>
            <a:r>
              <a:rPr lang="en-US" dirty="0" smtClean="0">
                <a:solidFill>
                  <a:srgbClr val="FFC000"/>
                </a:solidFill>
              </a:rPr>
              <a:t>Other regulations such as the liberation of the slaves, the establishment of guardians for minors and women</a:t>
            </a:r>
            <a:endParaRPr lang="en-US" dirty="0">
              <a:solidFill>
                <a:srgbClr val="FFC000"/>
              </a:solidFill>
            </a:endParaRPr>
          </a:p>
        </p:txBody>
      </p:sp>
    </p:spTree>
  </p:cSld>
  <p:clrMapOvr>
    <a:masterClrMapping/>
  </p:clrMapOvr>
  <p:transition xmlns:p14="http://schemas.microsoft.com/office/powerpoint/2010/mai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dirty="0" err="1" smtClean="0">
                <a:solidFill>
                  <a:schemeClr val="bg1"/>
                </a:solidFill>
              </a:rPr>
              <a:t>Estabilishment</a:t>
            </a:r>
            <a:r>
              <a:rPr lang="pl-PL" dirty="0" smtClean="0">
                <a:solidFill>
                  <a:schemeClr val="bg1"/>
                </a:solidFill>
              </a:rPr>
              <a:t> of an </a:t>
            </a:r>
            <a:r>
              <a:rPr lang="pl-PL" dirty="0" err="1" smtClean="0">
                <a:solidFill>
                  <a:schemeClr val="bg1"/>
                </a:solidFill>
              </a:rPr>
              <a:t>heir</a:t>
            </a:r>
            <a:endParaRPr lang="pl-PL" dirty="0">
              <a:solidFill>
                <a:schemeClr val="bg1"/>
              </a:solidFill>
            </a:endParaRPr>
          </a:p>
        </p:txBody>
      </p:sp>
      <p:sp>
        <p:nvSpPr>
          <p:cNvPr id="3" name="Symbol zastępczy zawartości 2"/>
          <p:cNvSpPr>
            <a:spLocks noGrp="1"/>
          </p:cNvSpPr>
          <p:nvPr>
            <p:ph type="body" idx="1"/>
          </p:nvPr>
        </p:nvSpPr>
        <p:spPr>
          <a:xfrm>
            <a:off x="457200" y="980728"/>
            <a:ext cx="8229600" cy="5688632"/>
          </a:xfrm>
        </p:spPr>
        <p:txBody>
          <a:bodyPr/>
          <a:lstStyle/>
          <a:p>
            <a:pPr algn="just"/>
            <a:endParaRPr lang="en-US" dirty="0" smtClean="0"/>
          </a:p>
          <a:p>
            <a:pPr algn="just" rtl="0"/>
            <a:r>
              <a:rPr lang="en-US" dirty="0" smtClean="0">
                <a:solidFill>
                  <a:srgbClr val="FFC000"/>
                </a:solidFill>
              </a:rPr>
              <a:t>Initially by the solemn and emphatic formula that needed to be first sentence of will: for example - </a:t>
            </a:r>
            <a:r>
              <a:rPr lang="en-US" dirty="0" err="1" smtClean="0">
                <a:solidFill>
                  <a:srgbClr val="FFC000"/>
                </a:solidFill>
              </a:rPr>
              <a:t>Casius</a:t>
            </a:r>
            <a:r>
              <a:rPr lang="en-US" dirty="0" smtClean="0">
                <a:solidFill>
                  <a:srgbClr val="FFC000"/>
                </a:solidFill>
              </a:rPr>
              <a:t> </a:t>
            </a:r>
            <a:r>
              <a:rPr lang="en-US" dirty="0" err="1" smtClean="0">
                <a:solidFill>
                  <a:srgbClr val="FFC000"/>
                </a:solidFill>
              </a:rPr>
              <a:t>heres</a:t>
            </a:r>
            <a:r>
              <a:rPr lang="en-US" dirty="0" smtClean="0">
                <a:solidFill>
                  <a:srgbClr val="FFC000"/>
                </a:solidFill>
              </a:rPr>
              <a:t> </a:t>
            </a:r>
            <a:r>
              <a:rPr lang="en-US" dirty="0" err="1" smtClean="0">
                <a:solidFill>
                  <a:srgbClr val="FFC000"/>
                </a:solidFill>
              </a:rPr>
              <a:t>esto</a:t>
            </a:r>
            <a:r>
              <a:rPr lang="en-US" dirty="0" smtClean="0">
                <a:solidFill>
                  <a:srgbClr val="FFC000"/>
                </a:solidFill>
              </a:rPr>
              <a:t>!</a:t>
            </a:r>
          </a:p>
          <a:p>
            <a:pPr algn="just" rtl="0"/>
            <a:r>
              <a:rPr lang="en-US" dirty="0" smtClean="0">
                <a:solidFill>
                  <a:srgbClr val="FFC000"/>
                </a:solidFill>
              </a:rPr>
              <a:t/>
            </a:r>
            <a:br>
              <a:rPr lang="en-US" dirty="0" smtClean="0">
                <a:solidFill>
                  <a:srgbClr val="FFC000"/>
                </a:solidFill>
              </a:rPr>
            </a:br>
            <a:r>
              <a:rPr lang="en-US" dirty="0" smtClean="0">
                <a:solidFill>
                  <a:srgbClr val="FFC000"/>
                </a:solidFill>
              </a:rPr>
              <a:t>Since the beginning of the fourth century every sentences that contained will of testator to </a:t>
            </a:r>
            <a:r>
              <a:rPr lang="en-US" dirty="0" err="1" smtClean="0">
                <a:solidFill>
                  <a:srgbClr val="FFC000"/>
                </a:solidFill>
              </a:rPr>
              <a:t>estabilish</a:t>
            </a:r>
            <a:r>
              <a:rPr lang="en-US" dirty="0" smtClean="0">
                <a:solidFill>
                  <a:srgbClr val="FFC000"/>
                </a:solidFill>
              </a:rPr>
              <a:t> certain person as an heir was </a:t>
            </a:r>
            <a:r>
              <a:rPr lang="en-US" dirty="0" err="1" smtClean="0">
                <a:solidFill>
                  <a:srgbClr val="FFC000"/>
                </a:solidFill>
              </a:rPr>
              <a:t>sufficent</a:t>
            </a:r>
            <a:r>
              <a:rPr lang="en-US" dirty="0" smtClean="0">
                <a:solidFill>
                  <a:srgbClr val="FFC000"/>
                </a:solidFill>
              </a:rPr>
              <a:t>.</a:t>
            </a:r>
          </a:p>
          <a:p>
            <a:pPr algn="just" rtl="0"/>
            <a:r>
              <a:rPr lang="pl-PL" dirty="0" smtClean="0"/>
              <a:t> </a:t>
            </a:r>
            <a:r>
              <a:rPr lang="en-US" dirty="0" smtClean="0"/>
              <a:t/>
            </a:r>
            <a:br>
              <a:rPr lang="en-US" dirty="0" smtClean="0"/>
            </a:br>
            <a:endParaRPr lang="en-US" dirty="0" smtClean="0"/>
          </a:p>
          <a:p>
            <a:endParaRPr lang="en-US" dirty="0" smtClean="0"/>
          </a:p>
          <a:p>
            <a:pPr algn="just"/>
            <a:endParaRPr lang="pl-PL" dirty="0">
              <a:solidFill>
                <a:schemeClr val="bg1"/>
              </a:solidFill>
            </a:endParaRPr>
          </a:p>
        </p:txBody>
      </p:sp>
    </p:spTree>
  </p:cSld>
  <p:clrMapOvr>
    <a:masterClrMapping/>
  </p:clrMapOvr>
  <p:transition xmlns:p14="http://schemas.microsoft.com/office/powerpoint/2010/mai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solidFill>
                  <a:schemeClr val="bg1"/>
                </a:solidFill>
              </a:rPr>
              <a:t>Substitution</a:t>
            </a:r>
            <a:r>
              <a:rPr lang="pl-PL" dirty="0" smtClean="0">
                <a:solidFill>
                  <a:schemeClr val="bg1"/>
                </a:solidFill>
              </a:rPr>
              <a:t> (</a:t>
            </a:r>
            <a:r>
              <a:rPr lang="pl-PL" dirty="0" err="1" smtClean="0">
                <a:solidFill>
                  <a:schemeClr val="bg1"/>
                </a:solidFill>
              </a:rPr>
              <a:t>substitutio</a:t>
            </a:r>
            <a:r>
              <a:rPr lang="pl-PL" dirty="0" smtClean="0">
                <a:solidFill>
                  <a:schemeClr val="bg1"/>
                </a:solidFill>
              </a:rPr>
              <a:t>)</a:t>
            </a:r>
            <a:endParaRPr lang="pl-PL" dirty="0">
              <a:solidFill>
                <a:schemeClr val="bg1"/>
              </a:solidFill>
            </a:endParaRPr>
          </a:p>
        </p:txBody>
      </p:sp>
      <p:sp>
        <p:nvSpPr>
          <p:cNvPr id="3" name="Symbol zastępczy zawartości 2"/>
          <p:cNvSpPr>
            <a:spLocks noGrp="1"/>
          </p:cNvSpPr>
          <p:nvPr>
            <p:ph type="body" idx="1"/>
          </p:nvPr>
        </p:nvSpPr>
        <p:spPr>
          <a:xfrm>
            <a:off x="457200" y="1268760"/>
            <a:ext cx="8229600" cy="5328592"/>
          </a:xfrm>
        </p:spPr>
        <p:txBody>
          <a:bodyPr>
            <a:normAutofit fontScale="77500" lnSpcReduction="20000"/>
          </a:bodyPr>
          <a:lstStyle/>
          <a:p>
            <a:pPr algn="just">
              <a:buNone/>
            </a:pPr>
            <a:r>
              <a:rPr lang="en-US" dirty="0" smtClean="0">
                <a:solidFill>
                  <a:srgbClr val="FFC000"/>
                </a:solidFill>
              </a:rPr>
              <a:t>The institution of the conditional appointment  enabled by the testator to determine who will be the heir in case his heir did not want or could not acquire the estate, and in some cases allowed to indicate the heir </a:t>
            </a:r>
            <a:r>
              <a:rPr lang="en-US" dirty="0" err="1" smtClean="0">
                <a:solidFill>
                  <a:srgbClr val="FFC000"/>
                </a:solidFill>
              </a:rPr>
              <a:t>heir</a:t>
            </a:r>
            <a:r>
              <a:rPr lang="en-US" dirty="0" smtClean="0">
                <a:solidFill>
                  <a:srgbClr val="FFC000"/>
                </a:solidFill>
              </a:rPr>
              <a:t>.</a:t>
            </a:r>
          </a:p>
          <a:p>
            <a:pPr algn="just">
              <a:buNone/>
            </a:pPr>
            <a:r>
              <a:rPr lang="en-US" dirty="0" smtClean="0">
                <a:solidFill>
                  <a:srgbClr val="FFC000"/>
                </a:solidFill>
              </a:rPr>
              <a:t>Types:</a:t>
            </a:r>
          </a:p>
          <a:p>
            <a:pPr algn="just">
              <a:buFont typeface="Arial" pitchFamily="34" charset="0"/>
              <a:buChar char="•"/>
            </a:pPr>
            <a:r>
              <a:rPr lang="en-US" dirty="0" smtClean="0">
                <a:solidFill>
                  <a:srgbClr val="FFC000"/>
                </a:solidFill>
              </a:rPr>
              <a:t>common substitution (deceased invoked a number of substitutes for each other - ending substitution usually by </a:t>
            </a:r>
            <a:r>
              <a:rPr lang="en-US" dirty="0" err="1" smtClean="0">
                <a:solidFill>
                  <a:srgbClr val="FFC000"/>
                </a:solidFill>
              </a:rPr>
              <a:t>estabilishing</a:t>
            </a:r>
            <a:r>
              <a:rPr lang="en-US" dirty="0" smtClean="0">
                <a:solidFill>
                  <a:srgbClr val="FFC000"/>
                </a:solidFill>
              </a:rPr>
              <a:t> slave as an heir)</a:t>
            </a:r>
          </a:p>
          <a:p>
            <a:pPr algn="just">
              <a:buFont typeface="Arial" pitchFamily="34" charset="0"/>
              <a:buChar char="•"/>
            </a:pPr>
            <a:r>
              <a:rPr lang="en-US" dirty="0" err="1" smtClean="0">
                <a:solidFill>
                  <a:srgbClr val="FFC000"/>
                </a:solidFill>
              </a:rPr>
              <a:t>Pupilary</a:t>
            </a:r>
            <a:r>
              <a:rPr lang="en-US" dirty="0" smtClean="0">
                <a:solidFill>
                  <a:srgbClr val="FFC000"/>
                </a:solidFill>
              </a:rPr>
              <a:t> substitution - the heir, who was the person sui </a:t>
            </a:r>
            <a:r>
              <a:rPr lang="en-US" dirty="0" err="1" smtClean="0">
                <a:solidFill>
                  <a:srgbClr val="FFC000"/>
                </a:solidFill>
              </a:rPr>
              <a:t>iuris</a:t>
            </a:r>
            <a:r>
              <a:rPr lang="en-US" dirty="0" smtClean="0">
                <a:solidFill>
                  <a:srgbClr val="FFC000"/>
                </a:solidFill>
              </a:rPr>
              <a:t> and a child - in the event of his death before becoming an adult</a:t>
            </a:r>
          </a:p>
          <a:p>
            <a:pPr algn="just">
              <a:buFont typeface="Arial" pitchFamily="34" charset="0"/>
              <a:buChar char="•"/>
            </a:pPr>
            <a:r>
              <a:rPr lang="en-US" dirty="0" smtClean="0">
                <a:solidFill>
                  <a:srgbClr val="FFC000"/>
                </a:solidFill>
              </a:rPr>
              <a:t>Quasi </a:t>
            </a:r>
            <a:r>
              <a:rPr lang="en-US" dirty="0" err="1" smtClean="0">
                <a:solidFill>
                  <a:srgbClr val="FFC000"/>
                </a:solidFill>
              </a:rPr>
              <a:t>pupilary</a:t>
            </a:r>
            <a:r>
              <a:rPr lang="en-US" dirty="0" smtClean="0">
                <a:solidFill>
                  <a:srgbClr val="FFC000"/>
                </a:solidFill>
              </a:rPr>
              <a:t> </a:t>
            </a:r>
            <a:r>
              <a:rPr lang="en-US" dirty="0" err="1" smtClean="0">
                <a:solidFill>
                  <a:srgbClr val="FFC000"/>
                </a:solidFill>
              </a:rPr>
              <a:t>substition</a:t>
            </a:r>
            <a:r>
              <a:rPr lang="en-US" dirty="0" smtClean="0">
                <a:solidFill>
                  <a:srgbClr val="FFC000"/>
                </a:solidFill>
              </a:rPr>
              <a:t> - Ascendant (father) could establish an heir for his descendent (son), who was mentally ill</a:t>
            </a:r>
            <a:endParaRPr lang="en-US" dirty="0">
              <a:solidFill>
                <a:srgbClr val="FFC000"/>
              </a:solidFill>
            </a:endParaRPr>
          </a:p>
        </p:txBody>
      </p:sp>
    </p:spTree>
  </p:cSld>
  <p:clrMapOvr>
    <a:masterClrMapping/>
  </p:clrMapOvr>
  <p:transition xmlns:p14="http://schemas.microsoft.com/office/powerpoint/2010/mai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0"/>
            <a:ext cx="8229600" cy="562074"/>
          </a:xfrm>
        </p:spPr>
        <p:txBody>
          <a:bodyPr>
            <a:normAutofit fontScale="90000"/>
          </a:bodyPr>
          <a:lstStyle/>
          <a:p>
            <a:r>
              <a:rPr lang="pl-PL" dirty="0" err="1" smtClean="0">
                <a:solidFill>
                  <a:schemeClr val="bg1"/>
                </a:solidFill>
              </a:rPr>
              <a:t>Disinheritance</a:t>
            </a:r>
            <a:endParaRPr lang="pl-PL" dirty="0">
              <a:solidFill>
                <a:schemeClr val="bg1"/>
              </a:solidFill>
            </a:endParaRPr>
          </a:p>
        </p:txBody>
      </p:sp>
      <p:sp>
        <p:nvSpPr>
          <p:cNvPr id="3" name="Symbol zastępczy zawartości 2"/>
          <p:cNvSpPr>
            <a:spLocks noGrp="1"/>
          </p:cNvSpPr>
          <p:nvPr>
            <p:ph type="body" idx="1"/>
          </p:nvPr>
        </p:nvSpPr>
        <p:spPr>
          <a:xfrm>
            <a:off x="251520" y="692696"/>
            <a:ext cx="8640960" cy="5904656"/>
          </a:xfrm>
        </p:spPr>
        <p:txBody>
          <a:bodyPr>
            <a:normAutofit fontScale="77500" lnSpcReduction="20000"/>
          </a:bodyPr>
          <a:lstStyle/>
          <a:p>
            <a:pPr algn="just" rtl="0"/>
            <a:r>
              <a:rPr lang="en-US" dirty="0" smtClean="0">
                <a:solidFill>
                  <a:srgbClr val="FFC000"/>
                </a:solidFill>
              </a:rPr>
              <a:t>Disinheritance was not a negative assessment of the heir but a specific instrument to regulate </a:t>
            </a:r>
            <a:r>
              <a:rPr lang="en-US" dirty="0" err="1" smtClean="0">
                <a:solidFill>
                  <a:srgbClr val="FFC000"/>
                </a:solidFill>
              </a:rPr>
              <a:t>succesion</a:t>
            </a:r>
            <a:r>
              <a:rPr lang="en-US" dirty="0" smtClean="0">
                <a:solidFill>
                  <a:srgbClr val="FFC000"/>
                </a:solidFill>
              </a:rPr>
              <a:t> in more freely manner- not including the statutory heirs in the will without disinheriting them could lead to the invalidity of the will of the formal reasons.</a:t>
            </a:r>
          </a:p>
          <a:p>
            <a:pPr algn="just" rtl="0"/>
            <a:r>
              <a:rPr lang="en-US" dirty="0" smtClean="0">
                <a:solidFill>
                  <a:srgbClr val="FFC000"/>
                </a:solidFill>
              </a:rPr>
              <a:t>Disinheritance was made:</a:t>
            </a:r>
          </a:p>
          <a:p>
            <a:pPr algn="just" rtl="0"/>
            <a:r>
              <a:rPr lang="en-US" dirty="0" smtClean="0">
                <a:solidFill>
                  <a:srgbClr val="FFC000"/>
                </a:solidFill>
              </a:rPr>
              <a:t/>
            </a:r>
            <a:br>
              <a:rPr lang="en-US" dirty="0" smtClean="0">
                <a:solidFill>
                  <a:srgbClr val="FFC000"/>
                </a:solidFill>
              </a:rPr>
            </a:br>
            <a:r>
              <a:rPr lang="en-US" dirty="0" smtClean="0">
                <a:solidFill>
                  <a:srgbClr val="FFC000"/>
                </a:solidFill>
              </a:rPr>
              <a:t>* In relation to the son by name</a:t>
            </a:r>
          </a:p>
          <a:p>
            <a:pPr algn="just" rtl="0"/>
            <a:r>
              <a:rPr lang="en-US" dirty="0" smtClean="0">
                <a:solidFill>
                  <a:srgbClr val="FFC000"/>
                </a:solidFill>
              </a:rPr>
              <a:t/>
            </a:r>
            <a:br>
              <a:rPr lang="en-US" dirty="0" smtClean="0">
                <a:solidFill>
                  <a:srgbClr val="FFC000"/>
                </a:solidFill>
              </a:rPr>
            </a:br>
            <a:r>
              <a:rPr lang="en-US" dirty="0" smtClean="0">
                <a:solidFill>
                  <a:srgbClr val="FFC000"/>
                </a:solidFill>
              </a:rPr>
              <a:t>* In relation to other sui </a:t>
            </a:r>
            <a:r>
              <a:rPr lang="en-US" dirty="0" err="1" smtClean="0">
                <a:solidFill>
                  <a:srgbClr val="FFC000"/>
                </a:solidFill>
              </a:rPr>
              <a:t>heredes</a:t>
            </a:r>
            <a:r>
              <a:rPr lang="en-US" dirty="0" smtClean="0">
                <a:solidFill>
                  <a:srgbClr val="FFC000"/>
                </a:solidFill>
              </a:rPr>
              <a:t> - also by using the general formula what allowed to disinherit them all at once</a:t>
            </a:r>
            <a:br>
              <a:rPr lang="en-US" dirty="0" smtClean="0">
                <a:solidFill>
                  <a:srgbClr val="FFC000"/>
                </a:solidFill>
              </a:rPr>
            </a:br>
            <a:endParaRPr lang="en-US" dirty="0" smtClean="0">
              <a:solidFill>
                <a:srgbClr val="FFC000"/>
              </a:solidFill>
            </a:endParaRPr>
          </a:p>
          <a:p>
            <a:pPr algn="just" rtl="0"/>
            <a:r>
              <a:rPr lang="en-US" dirty="0" smtClean="0">
                <a:solidFill>
                  <a:srgbClr val="FFC000"/>
                </a:solidFill>
              </a:rPr>
              <a:t>Institution of unworthiness (</a:t>
            </a:r>
            <a:r>
              <a:rPr lang="en-US" dirty="0" err="1" smtClean="0">
                <a:solidFill>
                  <a:srgbClr val="FFC000"/>
                </a:solidFill>
              </a:rPr>
              <a:t>indignitas</a:t>
            </a:r>
            <a:r>
              <a:rPr lang="en-US" dirty="0" smtClean="0">
                <a:solidFill>
                  <a:srgbClr val="FFC000"/>
                </a:solidFill>
              </a:rPr>
              <a:t>) - the concept was born in imperial law and defined negative assessment of behavior of the heirs in relation to the deceased. This institution allowed to take estate from unworthy heir in </a:t>
            </a:r>
            <a:r>
              <a:rPr lang="en-US" dirty="0" err="1" smtClean="0">
                <a:solidFill>
                  <a:srgbClr val="FFC000"/>
                </a:solidFill>
              </a:rPr>
              <a:t>favour</a:t>
            </a:r>
            <a:r>
              <a:rPr lang="en-US" dirty="0" smtClean="0">
                <a:solidFill>
                  <a:srgbClr val="FFC000"/>
                </a:solidFill>
              </a:rPr>
              <a:t> of imperial treasury. </a:t>
            </a:r>
            <a:endParaRPr lang="en-US" dirty="0">
              <a:solidFill>
                <a:srgbClr val="FFC000"/>
              </a:solidFill>
            </a:endParaRPr>
          </a:p>
        </p:txBody>
      </p:sp>
    </p:spTree>
  </p:cSld>
  <p:clrMapOvr>
    <a:masterClrMapping/>
  </p:clrMapOvr>
  <p:transition xmlns:p14="http://schemas.microsoft.com/office/powerpoint/2010/mai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50106"/>
          </a:xfrm>
        </p:spPr>
        <p:txBody>
          <a:bodyPr>
            <a:normAutofit fontScale="90000"/>
          </a:bodyPr>
          <a:lstStyle/>
          <a:p>
            <a:r>
              <a:rPr lang="en-US" dirty="0" smtClean="0">
                <a:solidFill>
                  <a:schemeClr val="bg1"/>
                </a:solidFill>
              </a:rPr>
              <a:t>Legal effects of acquisition of estate</a:t>
            </a:r>
            <a:endParaRPr lang="en-US" dirty="0">
              <a:solidFill>
                <a:schemeClr val="bg1"/>
              </a:solidFill>
            </a:endParaRPr>
          </a:p>
        </p:txBody>
      </p:sp>
      <p:sp>
        <p:nvSpPr>
          <p:cNvPr id="3" name="Symbol zastępczy zawartości 2"/>
          <p:cNvSpPr>
            <a:spLocks noGrp="1"/>
          </p:cNvSpPr>
          <p:nvPr>
            <p:ph type="body" idx="1"/>
          </p:nvPr>
        </p:nvSpPr>
        <p:spPr>
          <a:xfrm>
            <a:off x="251520" y="1268760"/>
            <a:ext cx="8640960" cy="5256584"/>
          </a:xfrm>
        </p:spPr>
        <p:txBody>
          <a:bodyPr>
            <a:normAutofit fontScale="92500" lnSpcReduction="20000"/>
          </a:bodyPr>
          <a:lstStyle/>
          <a:p>
            <a:pPr marL="571500" indent="-571500" algn="just">
              <a:buAutoNum type="romanUcPeriod"/>
            </a:pPr>
            <a:r>
              <a:rPr lang="en-US" dirty="0" smtClean="0">
                <a:solidFill>
                  <a:srgbClr val="FFC000"/>
                </a:solidFill>
              </a:rPr>
              <a:t>General succession of the deceased ("fusion" of the estates of deceased and heir)</a:t>
            </a:r>
          </a:p>
          <a:p>
            <a:pPr marL="571500" indent="-571500" algn="just">
              <a:buAutoNum type="romanUcPeriod"/>
            </a:pPr>
            <a:r>
              <a:rPr lang="en-US" dirty="0" smtClean="0">
                <a:solidFill>
                  <a:srgbClr val="FFC000"/>
                </a:solidFill>
              </a:rPr>
              <a:t>Taking over the debts of the deceased (liability from personal estate)</a:t>
            </a:r>
          </a:p>
          <a:p>
            <a:pPr marL="571500" indent="-571500" algn="just"/>
            <a:r>
              <a:rPr lang="en-US" dirty="0" smtClean="0">
                <a:solidFill>
                  <a:srgbClr val="FFC000"/>
                </a:solidFill>
              </a:rPr>
              <a:t/>
            </a:r>
            <a:br>
              <a:rPr lang="en-US" dirty="0" smtClean="0">
                <a:solidFill>
                  <a:srgbClr val="FFC000"/>
                </a:solidFill>
              </a:rPr>
            </a:br>
            <a:r>
              <a:rPr lang="en-US" dirty="0" smtClean="0">
                <a:solidFill>
                  <a:srgbClr val="FFC000"/>
                </a:solidFill>
              </a:rPr>
              <a:t>Acceptance with full liability (in the form indistinguishable from today's acceptance with the benefit of inventory), which could lead to a number of adverse effects of property. </a:t>
            </a:r>
          </a:p>
          <a:p>
            <a:pPr marL="571500" indent="-571500" algn="just"/>
            <a:r>
              <a:rPr lang="en-US" dirty="0" smtClean="0">
                <a:solidFill>
                  <a:srgbClr val="FFC000"/>
                </a:solidFill>
              </a:rPr>
              <a:t>This led to two adjustments:</a:t>
            </a:r>
          </a:p>
          <a:p>
            <a:pPr marL="571500" indent="-571500" algn="just"/>
            <a:r>
              <a:rPr lang="en-US" dirty="0" err="1" smtClean="0">
                <a:solidFill>
                  <a:srgbClr val="FFC000"/>
                </a:solidFill>
              </a:rPr>
              <a:t>Separatio</a:t>
            </a:r>
            <a:r>
              <a:rPr lang="en-US" dirty="0" smtClean="0">
                <a:solidFill>
                  <a:srgbClr val="FFC000"/>
                </a:solidFill>
              </a:rPr>
              <a:t> </a:t>
            </a:r>
            <a:r>
              <a:rPr lang="en-US" dirty="0" err="1" smtClean="0">
                <a:solidFill>
                  <a:srgbClr val="FFC000"/>
                </a:solidFill>
              </a:rPr>
              <a:t>bonorum</a:t>
            </a:r>
            <a:r>
              <a:rPr lang="en-US" dirty="0" smtClean="0">
                <a:solidFill>
                  <a:srgbClr val="FFC000"/>
                </a:solidFill>
              </a:rPr>
              <a:t> - in the interests of creditors</a:t>
            </a:r>
          </a:p>
          <a:p>
            <a:pPr marL="571500" indent="-571500" algn="just"/>
            <a:r>
              <a:rPr lang="en-US" dirty="0" err="1" smtClean="0">
                <a:solidFill>
                  <a:srgbClr val="FFC000"/>
                </a:solidFill>
              </a:rPr>
              <a:t>Beneficium</a:t>
            </a:r>
            <a:r>
              <a:rPr lang="en-US" dirty="0" smtClean="0">
                <a:solidFill>
                  <a:srgbClr val="FFC000"/>
                </a:solidFill>
              </a:rPr>
              <a:t> </a:t>
            </a:r>
            <a:r>
              <a:rPr lang="en-US" dirty="0" err="1" smtClean="0">
                <a:solidFill>
                  <a:srgbClr val="FFC000"/>
                </a:solidFill>
              </a:rPr>
              <a:t>inventarii</a:t>
            </a:r>
            <a:r>
              <a:rPr lang="en-US" dirty="0" smtClean="0">
                <a:solidFill>
                  <a:srgbClr val="FFC000"/>
                </a:solidFill>
              </a:rPr>
              <a:t> - in the interests of heirs</a:t>
            </a:r>
            <a:endParaRPr lang="en-US" dirty="0">
              <a:solidFill>
                <a:srgbClr val="FFC000"/>
              </a:solidFill>
            </a:endParaRPr>
          </a:p>
        </p:txBody>
      </p:sp>
    </p:spTree>
  </p:cSld>
  <p:clrMapOvr>
    <a:masterClrMapping/>
  </p:clrMapOvr>
  <p:transition xmlns:p14="http://schemas.microsoft.com/office/powerpoint/2010/mai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i="1" dirty="0" err="1" smtClean="0">
                <a:solidFill>
                  <a:schemeClr val="bg1"/>
                </a:solidFill>
              </a:rPr>
              <a:t>Collocatio</a:t>
            </a:r>
            <a:r>
              <a:rPr lang="pl-PL" i="1" dirty="0" smtClean="0">
                <a:solidFill>
                  <a:schemeClr val="bg1"/>
                </a:solidFill>
              </a:rPr>
              <a:t> </a:t>
            </a:r>
            <a:r>
              <a:rPr lang="pl-PL" i="1" dirty="0" err="1" smtClean="0">
                <a:solidFill>
                  <a:schemeClr val="bg1"/>
                </a:solidFill>
              </a:rPr>
              <a:t>bonorum</a:t>
            </a:r>
            <a:endParaRPr lang="pl-PL" i="1" dirty="0">
              <a:solidFill>
                <a:schemeClr val="bg1"/>
              </a:solidFill>
            </a:endParaRPr>
          </a:p>
        </p:txBody>
      </p:sp>
      <p:sp>
        <p:nvSpPr>
          <p:cNvPr id="3" name="Symbol zastępczy zawartości 2"/>
          <p:cNvSpPr>
            <a:spLocks noGrp="1"/>
          </p:cNvSpPr>
          <p:nvPr>
            <p:ph type="body" idx="1"/>
          </p:nvPr>
        </p:nvSpPr>
        <p:spPr>
          <a:xfrm>
            <a:off x="457200" y="1340768"/>
            <a:ext cx="8229600" cy="5256584"/>
          </a:xfrm>
        </p:spPr>
        <p:txBody>
          <a:bodyPr>
            <a:normAutofit/>
          </a:bodyPr>
          <a:lstStyle/>
          <a:p>
            <a:pPr algn="just">
              <a:buNone/>
            </a:pPr>
            <a:r>
              <a:rPr lang="en-US" dirty="0" smtClean="0">
                <a:solidFill>
                  <a:srgbClr val="FFC000"/>
                </a:solidFill>
              </a:rPr>
              <a:t>This institution allowed to take part in inheritance for the emancipated children if they add their estates to deceased estate. Examples of estates:</a:t>
            </a:r>
          </a:p>
          <a:p>
            <a:pPr algn="just">
              <a:buNone/>
            </a:pPr>
            <a:r>
              <a:rPr lang="en-US" dirty="0" smtClean="0">
                <a:solidFill>
                  <a:srgbClr val="FFC000"/>
                </a:solidFill>
              </a:rPr>
              <a:t>*Dowry</a:t>
            </a:r>
          </a:p>
          <a:p>
            <a:pPr algn="just">
              <a:buNone/>
            </a:pPr>
            <a:r>
              <a:rPr lang="en-US" dirty="0" smtClean="0">
                <a:solidFill>
                  <a:srgbClr val="FFC000"/>
                </a:solidFill>
              </a:rPr>
              <a:t>*Items that son had received from his father as a soldier or  official</a:t>
            </a:r>
          </a:p>
          <a:p>
            <a:pPr algn="just">
              <a:buNone/>
            </a:pPr>
            <a:r>
              <a:rPr lang="en-US" dirty="0" smtClean="0">
                <a:solidFill>
                  <a:srgbClr val="FFC000"/>
                </a:solidFill>
              </a:rPr>
              <a:t>* Received donations (unless the testator declared that they will not added to inheritance)</a:t>
            </a:r>
            <a:endParaRPr lang="en-US" dirty="0">
              <a:solidFill>
                <a:srgbClr val="FFC000"/>
              </a:solidFill>
            </a:endParaRPr>
          </a:p>
        </p:txBody>
      </p:sp>
    </p:spTree>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0"/>
            <a:ext cx="8229600" cy="922114"/>
          </a:xfrm>
        </p:spPr>
        <p:txBody>
          <a:bodyPr/>
          <a:lstStyle/>
          <a:p>
            <a:r>
              <a:rPr lang="en-US" sz="4000" dirty="0" smtClean="0">
                <a:solidFill>
                  <a:schemeClr val="bg1"/>
                </a:solidFill>
              </a:rPr>
              <a:t>Specifics of Roman Inheritance law</a:t>
            </a:r>
            <a:endParaRPr lang="en-US" sz="4000" dirty="0">
              <a:solidFill>
                <a:schemeClr val="bg1"/>
              </a:solidFill>
            </a:endParaRPr>
          </a:p>
        </p:txBody>
      </p:sp>
      <p:sp>
        <p:nvSpPr>
          <p:cNvPr id="3" name="Symbol zastępczy zawartości 2"/>
          <p:cNvSpPr>
            <a:spLocks noGrp="1"/>
          </p:cNvSpPr>
          <p:nvPr>
            <p:ph type="body" idx="1"/>
          </p:nvPr>
        </p:nvSpPr>
        <p:spPr>
          <a:xfrm>
            <a:off x="457200" y="908720"/>
            <a:ext cx="8229600" cy="5760640"/>
          </a:xfrm>
        </p:spPr>
        <p:txBody>
          <a:bodyPr>
            <a:normAutofit fontScale="85000" lnSpcReduction="10000"/>
          </a:bodyPr>
          <a:lstStyle/>
          <a:p>
            <a:pPr algn="just">
              <a:buFont typeface="Arial" charset="0"/>
              <a:buChar char="•"/>
            </a:pPr>
            <a:r>
              <a:rPr lang="en-US" dirty="0" smtClean="0">
                <a:solidFill>
                  <a:schemeClr val="bg1"/>
                </a:solidFill>
              </a:rPr>
              <a:t>Significant development during imperial period</a:t>
            </a:r>
          </a:p>
          <a:p>
            <a:pPr algn="just">
              <a:buFont typeface="Arial" charset="0"/>
              <a:buChar char="•"/>
            </a:pPr>
            <a:r>
              <a:rPr lang="en-US" dirty="0" smtClean="0">
                <a:solidFill>
                  <a:schemeClr val="bg1"/>
                </a:solidFill>
              </a:rPr>
              <a:t> Competition of two systems: civil and pretorian law</a:t>
            </a:r>
          </a:p>
          <a:p>
            <a:pPr algn="just">
              <a:buFont typeface="Arial" charset="0"/>
              <a:buChar char="•"/>
            </a:pPr>
            <a:r>
              <a:rPr lang="en-US" dirty="0" smtClean="0">
                <a:solidFill>
                  <a:schemeClr val="bg1"/>
                </a:solidFill>
              </a:rPr>
              <a:t>Remarkable evolutions from agnatic to </a:t>
            </a:r>
            <a:r>
              <a:rPr lang="en-US" dirty="0" err="1" smtClean="0">
                <a:solidFill>
                  <a:schemeClr val="bg1"/>
                </a:solidFill>
              </a:rPr>
              <a:t>cognatic</a:t>
            </a:r>
            <a:r>
              <a:rPr lang="en-US" dirty="0" smtClean="0">
                <a:solidFill>
                  <a:schemeClr val="bg1"/>
                </a:solidFill>
              </a:rPr>
              <a:t> succession system</a:t>
            </a:r>
          </a:p>
          <a:p>
            <a:pPr algn="just">
              <a:buFont typeface="Arial" charset="0"/>
              <a:buChar char="•"/>
            </a:pPr>
            <a:r>
              <a:rPr lang="en-US" dirty="0" smtClean="0">
                <a:solidFill>
                  <a:schemeClr val="bg1"/>
                </a:solidFill>
              </a:rPr>
              <a:t>Subject of keen interest among lawyers – almost ¼ of </a:t>
            </a:r>
            <a:r>
              <a:rPr lang="en-US" dirty="0" err="1" smtClean="0">
                <a:solidFill>
                  <a:schemeClr val="bg1"/>
                </a:solidFill>
              </a:rPr>
              <a:t>Iustinian’s</a:t>
            </a:r>
            <a:r>
              <a:rPr lang="en-US" dirty="0" smtClean="0">
                <a:solidFill>
                  <a:schemeClr val="bg1"/>
                </a:solidFill>
              </a:rPr>
              <a:t> codifications  contains regulations about inheritance law</a:t>
            </a:r>
          </a:p>
          <a:p>
            <a:pPr algn="just">
              <a:buFont typeface="Arial" charset="0"/>
              <a:buChar char="•"/>
            </a:pPr>
            <a:r>
              <a:rPr lang="en-US" dirty="0" smtClean="0">
                <a:solidFill>
                  <a:schemeClr val="bg1"/>
                </a:solidFill>
              </a:rPr>
              <a:t>Large number of </a:t>
            </a:r>
            <a:r>
              <a:rPr lang="en-US" dirty="0" err="1" smtClean="0">
                <a:solidFill>
                  <a:schemeClr val="bg1"/>
                </a:solidFill>
              </a:rPr>
              <a:t>responsa</a:t>
            </a:r>
            <a:r>
              <a:rPr lang="en-US" dirty="0" smtClean="0">
                <a:solidFill>
                  <a:schemeClr val="bg1"/>
                </a:solidFill>
              </a:rPr>
              <a:t> that contains answers to questions about inheritance law suggest, that this particular branch of law was living subject of everyday law practice</a:t>
            </a:r>
          </a:p>
          <a:p>
            <a:pPr algn="just">
              <a:buFont typeface="Arial" charset="0"/>
              <a:buChar char="•"/>
            </a:pPr>
            <a:r>
              <a:rPr lang="en-US" dirty="0" smtClean="0">
                <a:solidFill>
                  <a:schemeClr val="bg1"/>
                </a:solidFill>
              </a:rPr>
              <a:t>Main goal of inheritance law</a:t>
            </a:r>
            <a:r>
              <a:rPr lang="pl-PL" dirty="0" smtClean="0">
                <a:solidFill>
                  <a:schemeClr val="bg1"/>
                </a:solidFill>
              </a:rPr>
              <a:t> was</a:t>
            </a:r>
            <a:r>
              <a:rPr lang="en-US" dirty="0" smtClean="0">
                <a:solidFill>
                  <a:schemeClr val="bg1"/>
                </a:solidFill>
              </a:rPr>
              <a:t> to maintain existing property regime and at the same time ensure broad ability to transfer </a:t>
            </a:r>
            <a:r>
              <a:rPr lang="pl-PL" dirty="0" smtClean="0">
                <a:solidFill>
                  <a:schemeClr val="bg1"/>
                </a:solidFill>
              </a:rPr>
              <a:t>property </a:t>
            </a:r>
            <a:r>
              <a:rPr lang="en-US" i="1" dirty="0" smtClean="0">
                <a:solidFill>
                  <a:schemeClr val="bg1"/>
                </a:solidFill>
              </a:rPr>
              <a:t>mortis </a:t>
            </a:r>
            <a:r>
              <a:rPr lang="en-US" i="1" dirty="0" err="1" smtClean="0">
                <a:solidFill>
                  <a:schemeClr val="bg1"/>
                </a:solidFill>
              </a:rPr>
              <a:t>causa</a:t>
            </a:r>
            <a:endParaRPr lang="en-US" dirty="0" smtClean="0">
              <a:solidFill>
                <a:schemeClr val="bg1"/>
              </a:solidFill>
            </a:endParaRPr>
          </a:p>
        </p:txBody>
      </p:sp>
    </p:spTree>
  </p:cSld>
  <p:clrMapOvr>
    <a:masterClrMapping/>
  </p:clrMapOvr>
  <p:transition xmlns:p14="http://schemas.microsoft.com/office/powerpoint/2010/mai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650" y="2349500"/>
            <a:ext cx="8229600" cy="1143000"/>
          </a:xfrm>
        </p:spPr>
        <p:txBody>
          <a:bodyPr rtlCol="0">
            <a:noAutofit/>
          </a:bodyPr>
          <a:lstStyle/>
          <a:p>
            <a:pPr algn="just" fontAlgn="auto">
              <a:spcAft>
                <a:spcPts val="0"/>
              </a:spcAft>
              <a:defRPr/>
            </a:pPr>
            <a:r>
              <a:rPr lang="en-US" sz="3200" dirty="0" smtClean="0">
                <a:solidFill>
                  <a:srgbClr val="FFC000"/>
                </a:solidFill>
              </a:rPr>
              <a:t>In ancient Rome, the inheritance of whole or fractional part of </a:t>
            </a:r>
            <a:r>
              <a:rPr lang="pl-PL" sz="3200" dirty="0" smtClean="0">
                <a:solidFill>
                  <a:srgbClr val="FFC000"/>
                </a:solidFill>
              </a:rPr>
              <a:t>estate </a:t>
            </a:r>
            <a:r>
              <a:rPr lang="en-US" sz="3200" dirty="0" smtClean="0">
                <a:solidFill>
                  <a:srgbClr val="FFC000"/>
                </a:solidFill>
              </a:rPr>
              <a:t>was associated with liability for the debts </a:t>
            </a:r>
            <a:r>
              <a:rPr lang="pl-PL" sz="3200" dirty="0" smtClean="0">
                <a:solidFill>
                  <a:srgbClr val="FFC000"/>
                </a:solidFill>
              </a:rPr>
              <a:t>of </a:t>
            </a:r>
            <a:r>
              <a:rPr lang="pl-PL" sz="3200" dirty="0" err="1" smtClean="0">
                <a:solidFill>
                  <a:srgbClr val="FFC000"/>
                </a:solidFill>
              </a:rPr>
              <a:t>deceased</a:t>
            </a:r>
            <a:r>
              <a:rPr lang="en-US" sz="3200" dirty="0" smtClean="0">
                <a:solidFill>
                  <a:srgbClr val="FFC000"/>
                </a:solidFill>
              </a:rPr>
              <a:t>. </a:t>
            </a:r>
            <a:r>
              <a:rPr lang="pl-PL" sz="3200" dirty="0" smtClean="0">
                <a:solidFill>
                  <a:srgbClr val="FFC000"/>
                </a:solidFill>
              </a:rPr>
              <a:t/>
            </a:r>
            <a:br>
              <a:rPr lang="pl-PL" sz="3200" dirty="0" smtClean="0">
                <a:solidFill>
                  <a:srgbClr val="FFC000"/>
                </a:solidFill>
              </a:rPr>
            </a:br>
            <a:r>
              <a:rPr lang="pl-PL" sz="3200" dirty="0" smtClean="0">
                <a:solidFill>
                  <a:srgbClr val="FFC000"/>
                </a:solidFill>
              </a:rPr>
              <a:t/>
            </a:r>
            <a:br>
              <a:rPr lang="pl-PL" sz="3200" dirty="0" smtClean="0">
                <a:solidFill>
                  <a:srgbClr val="FFC000"/>
                </a:solidFill>
              </a:rPr>
            </a:br>
            <a:r>
              <a:rPr lang="en-US" sz="3200" dirty="0" smtClean="0">
                <a:solidFill>
                  <a:srgbClr val="FFC000"/>
                </a:solidFill>
              </a:rPr>
              <a:t>On the other hand, it was possible </a:t>
            </a:r>
            <a:r>
              <a:rPr lang="pl-PL" sz="3200" dirty="0" smtClean="0">
                <a:solidFill>
                  <a:srgbClr val="FFC000"/>
                </a:solidFill>
              </a:rPr>
              <a:t>to </a:t>
            </a:r>
            <a:r>
              <a:rPr lang="en-US" sz="3200" dirty="0" smtClean="0">
                <a:solidFill>
                  <a:srgbClr val="FFC000"/>
                </a:solidFill>
              </a:rPr>
              <a:t>partial</a:t>
            </a:r>
            <a:r>
              <a:rPr lang="pl-PL" sz="3200" dirty="0" err="1" smtClean="0">
                <a:solidFill>
                  <a:srgbClr val="FFC000"/>
                </a:solidFill>
              </a:rPr>
              <a:t>ly</a:t>
            </a:r>
            <a:r>
              <a:rPr lang="en-US" sz="3200" dirty="0" smtClean="0">
                <a:solidFill>
                  <a:srgbClr val="FFC000"/>
                </a:solidFill>
              </a:rPr>
              <a:t> </a:t>
            </a:r>
            <a:r>
              <a:rPr lang="en-US" sz="3200" dirty="0" err="1" smtClean="0">
                <a:solidFill>
                  <a:srgbClr val="FFC000"/>
                </a:solidFill>
              </a:rPr>
              <a:t>donat</a:t>
            </a:r>
            <a:r>
              <a:rPr lang="pl-PL" sz="3200" dirty="0" smtClean="0">
                <a:solidFill>
                  <a:srgbClr val="FFC000"/>
                </a:solidFill>
              </a:rPr>
              <a:t>e</a:t>
            </a:r>
            <a:r>
              <a:rPr lang="en-US" sz="3200" dirty="0" smtClean="0">
                <a:solidFill>
                  <a:srgbClr val="FFC000"/>
                </a:solidFill>
              </a:rPr>
              <a:t> </a:t>
            </a:r>
            <a:r>
              <a:rPr lang="pl-PL" sz="3200" dirty="0" smtClean="0">
                <a:solidFill>
                  <a:srgbClr val="FFC000"/>
                </a:solidFill>
              </a:rPr>
              <a:t>part of estate </a:t>
            </a:r>
            <a:r>
              <a:rPr lang="pl-PL" sz="3200" dirty="0" err="1" smtClean="0">
                <a:solidFill>
                  <a:srgbClr val="FFC000"/>
                </a:solidFill>
              </a:rPr>
              <a:t>without</a:t>
            </a:r>
            <a:r>
              <a:rPr lang="en-US" sz="3200" dirty="0" smtClean="0">
                <a:solidFill>
                  <a:srgbClr val="FFC000"/>
                </a:solidFill>
              </a:rPr>
              <a:t> liability for the</a:t>
            </a:r>
            <a:r>
              <a:rPr lang="pl-PL" sz="3200" dirty="0" smtClean="0">
                <a:solidFill>
                  <a:srgbClr val="FFC000"/>
                </a:solidFill>
              </a:rPr>
              <a:t> </a:t>
            </a:r>
            <a:r>
              <a:rPr lang="en-US" sz="3200" dirty="0" smtClean="0">
                <a:solidFill>
                  <a:srgbClr val="FFC000"/>
                </a:solidFill>
              </a:rPr>
              <a:t>debts</a:t>
            </a:r>
            <a:r>
              <a:rPr lang="pl-PL" sz="3200" dirty="0" smtClean="0">
                <a:solidFill>
                  <a:srgbClr val="FFC000"/>
                </a:solidFill>
              </a:rPr>
              <a:t>.</a:t>
            </a:r>
            <a:br>
              <a:rPr lang="pl-PL" sz="3200" dirty="0" smtClean="0">
                <a:solidFill>
                  <a:srgbClr val="FFC000"/>
                </a:solidFill>
              </a:rPr>
            </a:br>
            <a:r>
              <a:rPr lang="pl-PL" sz="3200" dirty="0" smtClean="0">
                <a:solidFill>
                  <a:srgbClr val="FFC000"/>
                </a:solidFill>
              </a:rPr>
              <a:t/>
            </a:r>
            <a:br>
              <a:rPr lang="pl-PL" sz="3200" dirty="0" smtClean="0">
                <a:solidFill>
                  <a:srgbClr val="FFC000"/>
                </a:solidFill>
              </a:rPr>
            </a:br>
            <a:r>
              <a:rPr lang="en-US" sz="3200" dirty="0" smtClean="0">
                <a:solidFill>
                  <a:srgbClr val="FFC000"/>
                </a:solidFill>
              </a:rPr>
              <a:t>There </a:t>
            </a:r>
            <a:r>
              <a:rPr lang="pl-PL" sz="3200" dirty="0" err="1" smtClean="0">
                <a:solidFill>
                  <a:srgbClr val="FFC000"/>
                </a:solidFill>
              </a:rPr>
              <a:t>were</a:t>
            </a:r>
            <a:r>
              <a:rPr lang="pl-PL" sz="3200" dirty="0" smtClean="0">
                <a:solidFill>
                  <a:srgbClr val="FFC000"/>
                </a:solidFill>
              </a:rPr>
              <a:t> </a:t>
            </a:r>
            <a:r>
              <a:rPr lang="en-US" sz="3200" dirty="0" smtClean="0">
                <a:solidFill>
                  <a:srgbClr val="FFC000"/>
                </a:solidFill>
              </a:rPr>
              <a:t>two variations of such partial </a:t>
            </a:r>
            <a:r>
              <a:rPr lang="pl-PL" sz="3200" dirty="0" err="1" smtClean="0">
                <a:solidFill>
                  <a:srgbClr val="FFC000"/>
                </a:solidFill>
              </a:rPr>
              <a:t>decree</a:t>
            </a:r>
            <a:r>
              <a:rPr lang="en-US" sz="3200" dirty="0" smtClean="0">
                <a:solidFill>
                  <a:srgbClr val="FFC000"/>
                </a:solidFill>
              </a:rPr>
              <a:t>: legacies and </a:t>
            </a:r>
            <a:r>
              <a:rPr lang="pl-PL" sz="3200" dirty="0" err="1" smtClean="0">
                <a:solidFill>
                  <a:srgbClr val="FFC000"/>
                </a:solidFill>
              </a:rPr>
              <a:t>trusts</a:t>
            </a:r>
            <a:r>
              <a:rPr lang="en-US" sz="3200" dirty="0" smtClean="0">
                <a:solidFill>
                  <a:srgbClr val="FFC000"/>
                </a:solidFill>
              </a:rPr>
              <a:t>.</a:t>
            </a:r>
            <a:endParaRPr lang="en-US" sz="3200" b="1" dirty="0" smtClean="0">
              <a:solidFill>
                <a:srgbClr val="FFC000"/>
              </a:solidFill>
              <a:latin typeface="Times New Roman" pitchFamily="18" charset="0"/>
              <a:cs typeface="Times New Roman" pitchFamily="18" charset="0"/>
            </a:endParaRPr>
          </a:p>
        </p:txBody>
      </p:sp>
    </p:spTree>
  </p:cSld>
  <p:clrMapOvr>
    <a:masterClrMapping/>
  </p:clrMapOvr>
  <p:transition xmlns:p14="http://schemas.microsoft.com/office/powerpoint/2010/mai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75312"/>
          </a:xfrm>
        </p:spPr>
        <p:txBody>
          <a:bodyPr rtlCol="0">
            <a:normAutofit/>
          </a:bodyPr>
          <a:lstStyle/>
          <a:p>
            <a:pPr fontAlgn="auto">
              <a:spcAft>
                <a:spcPts val="0"/>
              </a:spcAft>
              <a:defRPr/>
            </a:pPr>
            <a:r>
              <a:rPr lang="en-US" sz="3600" dirty="0" smtClean="0">
                <a:solidFill>
                  <a:srgbClr val="FFC000"/>
                </a:solidFill>
              </a:rPr>
              <a:t>Legacies: the only form of singular disposition known in ancient Roman law. </a:t>
            </a:r>
            <a:br>
              <a:rPr lang="en-US" sz="3600" dirty="0" smtClean="0">
                <a:solidFill>
                  <a:srgbClr val="FFC000"/>
                </a:solidFill>
              </a:rPr>
            </a:br>
            <a:r>
              <a:rPr lang="en-US" sz="3600" dirty="0" smtClean="0">
                <a:solidFill>
                  <a:srgbClr val="FFC000"/>
                </a:solidFill>
              </a:rPr>
              <a:t>The establishment of the legacy was carried out in a formal way with certain words, strictly defined by law</a:t>
            </a:r>
            <a:br>
              <a:rPr lang="en-US" sz="3600" dirty="0" smtClean="0">
                <a:solidFill>
                  <a:srgbClr val="FFC000"/>
                </a:solidFill>
              </a:rPr>
            </a:br>
            <a:r>
              <a:rPr lang="en-US" sz="3600" dirty="0" smtClean="0">
                <a:solidFill>
                  <a:srgbClr val="FFC000"/>
                </a:solidFill>
              </a:rPr>
              <a:t/>
            </a:r>
            <a:br>
              <a:rPr lang="en-US" sz="3600" dirty="0" smtClean="0">
                <a:solidFill>
                  <a:srgbClr val="FFC000"/>
                </a:solidFill>
              </a:rPr>
            </a:br>
            <a:r>
              <a:rPr lang="en-US" sz="3600" dirty="0" smtClean="0">
                <a:solidFill>
                  <a:srgbClr val="FFC000"/>
                </a:solidFill>
              </a:rPr>
              <a:t>Legacy burdened only testamentary heir, so it had to be placed in will. </a:t>
            </a:r>
            <a:r>
              <a:rPr lang="pl-PL" sz="4000" dirty="0" smtClean="0"/>
              <a:t/>
            </a:r>
            <a:br>
              <a:rPr lang="pl-PL" sz="4000" dirty="0" smtClean="0"/>
            </a:br>
            <a:endParaRPr lang="pl-PL" sz="4000" dirty="0" smtClean="0"/>
          </a:p>
        </p:txBody>
      </p:sp>
    </p:spTree>
  </p:cSld>
  <p:clrMapOvr>
    <a:masterClrMapping/>
  </p:clrMapOvr>
  <p:transition xmlns:p14="http://schemas.microsoft.com/office/powerpoint/2010/mai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3059832" y="548680"/>
            <a:ext cx="3960440" cy="1200329"/>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pl-PL" sz="7200" b="1" spc="50" dirty="0" err="1" smtClean="0">
                <a:ln w="11430"/>
                <a:solidFill>
                  <a:schemeClr val="bg1"/>
                </a:solidFill>
                <a:effectLst>
                  <a:outerShdw blurRad="76200" dist="50800" dir="5400000" algn="tl" rotWithShape="0">
                    <a:srgbClr val="000000">
                      <a:alpha val="65000"/>
                    </a:srgbClr>
                  </a:outerShdw>
                </a:effectLst>
                <a:latin typeface="+mn-lt"/>
                <a:cs typeface="+mn-cs"/>
              </a:rPr>
              <a:t>Legacies</a:t>
            </a:r>
            <a:endParaRPr lang="pl-PL" sz="7200" b="1" spc="50" dirty="0">
              <a:ln w="11430"/>
              <a:solidFill>
                <a:schemeClr val="bg1"/>
              </a:solidFill>
              <a:effectLst>
                <a:outerShdw blurRad="76200" dist="50800" dir="5400000" algn="tl" rotWithShape="0">
                  <a:srgbClr val="000000">
                    <a:alpha val="65000"/>
                  </a:srgbClr>
                </a:outerShdw>
              </a:effectLst>
              <a:latin typeface="+mn-lt"/>
              <a:cs typeface="+mn-cs"/>
            </a:endParaRPr>
          </a:p>
        </p:txBody>
      </p:sp>
      <p:sp>
        <p:nvSpPr>
          <p:cNvPr id="6" name="Strzałka w dół 5"/>
          <p:cNvSpPr/>
          <p:nvPr/>
        </p:nvSpPr>
        <p:spPr>
          <a:xfrm>
            <a:off x="250825" y="2060575"/>
            <a:ext cx="1512888" cy="1081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 name="Strzałka w dół 6"/>
          <p:cNvSpPr/>
          <p:nvPr/>
        </p:nvSpPr>
        <p:spPr>
          <a:xfrm>
            <a:off x="2555875" y="2205038"/>
            <a:ext cx="1511300" cy="25193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8" name="Strzałka w dół 7"/>
          <p:cNvSpPr/>
          <p:nvPr/>
        </p:nvSpPr>
        <p:spPr>
          <a:xfrm>
            <a:off x="4427538" y="2060575"/>
            <a:ext cx="1512887" cy="25923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9" name="Strzałka w dół 8"/>
          <p:cNvSpPr/>
          <p:nvPr/>
        </p:nvSpPr>
        <p:spPr>
          <a:xfrm>
            <a:off x="6732588" y="2133600"/>
            <a:ext cx="1511300" cy="1079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11" name="Prostokąt 10"/>
          <p:cNvSpPr/>
          <p:nvPr/>
        </p:nvSpPr>
        <p:spPr>
          <a:xfrm>
            <a:off x="755576" y="4797152"/>
            <a:ext cx="3308136" cy="1200329"/>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pl-PL" sz="3600" b="1" spc="50" dirty="0" smtClean="0">
                <a:ln w="11430"/>
                <a:solidFill>
                  <a:schemeClr val="bg1"/>
                </a:solidFill>
                <a:effectLst>
                  <a:outerShdw blurRad="76200" dist="50800" dir="5400000" algn="tl" rotWithShape="0">
                    <a:srgbClr val="000000">
                      <a:alpha val="65000"/>
                    </a:srgbClr>
                  </a:outerShdw>
                </a:effectLst>
                <a:latin typeface="+mn-lt"/>
                <a:cs typeface="+mn-cs"/>
              </a:rPr>
              <a:t>Per </a:t>
            </a:r>
            <a:r>
              <a:rPr lang="pl-PL" sz="3600" b="1" spc="50" dirty="0" err="1" smtClean="0">
                <a:ln w="11430"/>
                <a:solidFill>
                  <a:schemeClr val="bg1"/>
                </a:solidFill>
                <a:effectLst>
                  <a:outerShdw blurRad="76200" dist="50800" dir="5400000" algn="tl" rotWithShape="0">
                    <a:srgbClr val="000000">
                      <a:alpha val="65000"/>
                    </a:srgbClr>
                  </a:outerShdw>
                </a:effectLst>
                <a:latin typeface="+mn-lt"/>
                <a:cs typeface="+mn-cs"/>
              </a:rPr>
              <a:t>vindicationem</a:t>
            </a:r>
            <a:endParaRPr lang="pl-PL" sz="3600" b="1" spc="50" dirty="0">
              <a:ln w="11430"/>
              <a:solidFill>
                <a:schemeClr val="bg1"/>
              </a:solidFill>
              <a:effectLst>
                <a:outerShdw blurRad="76200" dist="50800" dir="5400000" algn="tl" rotWithShape="0">
                  <a:srgbClr val="000000">
                    <a:alpha val="65000"/>
                  </a:srgbClr>
                </a:outerShdw>
              </a:effectLst>
              <a:latin typeface="+mn-lt"/>
              <a:cs typeface="+mn-cs"/>
            </a:endParaRPr>
          </a:p>
        </p:txBody>
      </p:sp>
      <p:sp>
        <p:nvSpPr>
          <p:cNvPr id="13" name="Prostokąt 12"/>
          <p:cNvSpPr/>
          <p:nvPr/>
        </p:nvSpPr>
        <p:spPr>
          <a:xfrm>
            <a:off x="4283968" y="4869160"/>
            <a:ext cx="2952328" cy="1200329"/>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pl-PL" sz="3600" b="1" spc="50" dirty="0" smtClean="0">
                <a:ln w="11430"/>
                <a:solidFill>
                  <a:schemeClr val="bg1"/>
                </a:solidFill>
                <a:effectLst>
                  <a:outerShdw blurRad="76200" dist="50800" dir="5400000" algn="tl" rotWithShape="0">
                    <a:srgbClr val="000000">
                      <a:alpha val="65000"/>
                    </a:srgbClr>
                  </a:outerShdw>
                </a:effectLst>
                <a:latin typeface="+mn-lt"/>
                <a:cs typeface="+mn-cs"/>
              </a:rPr>
              <a:t>Per </a:t>
            </a:r>
            <a:r>
              <a:rPr lang="pl-PL" sz="3600" b="1" spc="50" dirty="0" err="1" smtClean="0">
                <a:ln w="11430"/>
                <a:solidFill>
                  <a:schemeClr val="bg1"/>
                </a:solidFill>
                <a:effectLst>
                  <a:outerShdw blurRad="76200" dist="50800" dir="5400000" algn="tl" rotWithShape="0">
                    <a:srgbClr val="000000">
                      <a:alpha val="65000"/>
                    </a:srgbClr>
                  </a:outerShdw>
                </a:effectLst>
                <a:latin typeface="+mn-lt"/>
                <a:cs typeface="+mn-cs"/>
              </a:rPr>
              <a:t>damnationem</a:t>
            </a:r>
            <a:endParaRPr lang="pl-PL" sz="3600" b="1" spc="50" dirty="0">
              <a:ln w="11430"/>
              <a:solidFill>
                <a:schemeClr val="bg1"/>
              </a:solidFill>
              <a:effectLst>
                <a:outerShdw blurRad="76200" dist="50800" dir="5400000" algn="tl" rotWithShape="0">
                  <a:srgbClr val="000000">
                    <a:alpha val="65000"/>
                  </a:srgbClr>
                </a:outerShdw>
              </a:effectLst>
              <a:latin typeface="+mn-lt"/>
              <a:cs typeface="+mn-cs"/>
            </a:endParaRPr>
          </a:p>
        </p:txBody>
      </p:sp>
      <p:sp>
        <p:nvSpPr>
          <p:cNvPr id="18" name="Prostokąt 17"/>
          <p:cNvSpPr/>
          <p:nvPr/>
        </p:nvSpPr>
        <p:spPr>
          <a:xfrm>
            <a:off x="6415988" y="3068960"/>
            <a:ext cx="2246129" cy="646331"/>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pl-PL" sz="3600" b="1" spc="50" dirty="0" smtClean="0">
                <a:ln w="11430"/>
                <a:solidFill>
                  <a:schemeClr val="bg1"/>
                </a:solidFill>
                <a:effectLst>
                  <a:outerShdw blurRad="76200" dist="50800" dir="5400000" algn="tl" rotWithShape="0">
                    <a:srgbClr val="000000">
                      <a:alpha val="65000"/>
                    </a:srgbClr>
                  </a:outerShdw>
                </a:effectLst>
              </a:rPr>
              <a:t>s</a:t>
            </a:r>
            <a:r>
              <a:rPr lang="pl-PL" sz="3600" b="1" spc="50" dirty="0" smtClean="0">
                <a:ln w="11430"/>
                <a:solidFill>
                  <a:schemeClr val="bg1"/>
                </a:solidFill>
                <a:effectLst>
                  <a:outerShdw blurRad="76200" dist="50800" dir="5400000" algn="tl" rotWithShape="0">
                    <a:srgbClr val="000000">
                      <a:alpha val="65000"/>
                    </a:srgbClr>
                  </a:outerShdw>
                </a:effectLst>
                <a:latin typeface="+mn-lt"/>
                <a:cs typeface="+mn-cs"/>
              </a:rPr>
              <a:t>ine </a:t>
            </a:r>
            <a:r>
              <a:rPr lang="pl-PL" sz="3600" b="1" spc="50" dirty="0">
                <a:ln w="11430"/>
                <a:solidFill>
                  <a:schemeClr val="bg1"/>
                </a:solidFill>
                <a:effectLst>
                  <a:outerShdw blurRad="76200" dist="50800" dir="5400000" algn="tl" rotWithShape="0">
                    <a:srgbClr val="000000">
                      <a:alpha val="65000"/>
                    </a:srgbClr>
                  </a:outerShdw>
                </a:effectLst>
                <a:latin typeface="+mn-lt"/>
                <a:cs typeface="+mn-cs"/>
              </a:rPr>
              <a:t>modo</a:t>
            </a:r>
          </a:p>
        </p:txBody>
      </p:sp>
      <p:sp>
        <p:nvSpPr>
          <p:cNvPr id="20" name="Prostokąt 19"/>
          <p:cNvSpPr/>
          <p:nvPr/>
        </p:nvSpPr>
        <p:spPr>
          <a:xfrm>
            <a:off x="0" y="3284984"/>
            <a:ext cx="2854243" cy="584775"/>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pl-PL" sz="3200" b="1" spc="50" dirty="0" err="1">
                <a:ln w="11430"/>
                <a:solidFill>
                  <a:schemeClr val="bg1"/>
                </a:solidFill>
                <a:effectLst>
                  <a:outerShdw blurRad="76200" dist="50800" dir="5400000" algn="tl" rotWithShape="0">
                    <a:srgbClr val="000000">
                      <a:alpha val="65000"/>
                    </a:srgbClr>
                  </a:outerShdw>
                </a:effectLst>
                <a:latin typeface="+mn-lt"/>
                <a:cs typeface="+mn-cs"/>
              </a:rPr>
              <a:t>praeceptionem</a:t>
            </a:r>
            <a:endParaRPr lang="pl-PL" sz="3200" b="1" spc="50" dirty="0">
              <a:ln w="11430"/>
              <a:solidFill>
                <a:schemeClr val="bg1"/>
              </a:solidFill>
              <a:effectLst>
                <a:outerShdw blurRad="76200" dist="50800" dir="5400000" algn="tl" rotWithShape="0">
                  <a:srgbClr val="000000">
                    <a:alpha val="65000"/>
                  </a:srgbClr>
                </a:outerShdw>
              </a:effectLst>
              <a:latin typeface="+mn-lt"/>
              <a:cs typeface="+mn-cs"/>
            </a:endParaRPr>
          </a:p>
        </p:txBody>
      </p:sp>
    </p:spTree>
  </p:cSld>
  <p:clrMapOvr>
    <a:masterClrMapping/>
  </p:clrMapOvr>
  <p:transition xmlns:p14="http://schemas.microsoft.com/office/powerpoint/2010/main" spd="med"/>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ytuł 3"/>
          <p:cNvSpPr>
            <a:spLocks noGrp="1"/>
          </p:cNvSpPr>
          <p:nvPr>
            <p:ph type="title"/>
          </p:nvPr>
        </p:nvSpPr>
        <p:spPr>
          <a:xfrm>
            <a:off x="395536" y="938718"/>
            <a:ext cx="8229600" cy="707886"/>
          </a:xfrm>
        </p:spPr>
        <p:txBody>
          <a:bodyPr rtlCol="0">
            <a:spAutoFit/>
          </a:bodyPr>
          <a:lstStyle/>
          <a:p>
            <a:pPr fontAlgn="auto">
              <a:spcAft>
                <a:spcPts val="0"/>
              </a:spcAft>
              <a:defRPr/>
            </a:pPr>
            <a:r>
              <a:rPr lang="pl-PL" sz="4000" b="1" dirty="0" err="1" smtClean="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rPr>
              <a:t>Legacy</a:t>
            </a:r>
            <a:r>
              <a:rPr lang="pl-PL" sz="4000" b="1" dirty="0" smtClean="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rPr>
              <a:t> </a:t>
            </a:r>
            <a:r>
              <a:rPr lang="pl-PL" sz="4000" b="1" i="1" dirty="0" smtClean="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rPr>
              <a:t>per </a:t>
            </a:r>
            <a:r>
              <a:rPr lang="pl-PL" sz="4000" b="1" i="1" dirty="0" err="1" smtClean="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rPr>
              <a:t>vindicationem</a:t>
            </a:r>
            <a:endParaRPr lang="pl-PL" sz="4000" b="1" dirty="0" smtClean="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endParaRPr>
          </a:p>
        </p:txBody>
      </p:sp>
      <p:sp>
        <p:nvSpPr>
          <p:cNvPr id="6147" name="pole tekstowe 4"/>
          <p:cNvSpPr txBox="1">
            <a:spLocks noChangeArrowheads="1"/>
          </p:cNvSpPr>
          <p:nvPr/>
        </p:nvSpPr>
        <p:spPr bwMode="auto">
          <a:xfrm>
            <a:off x="395288" y="2565400"/>
            <a:ext cx="8569325" cy="368300"/>
          </a:xfrm>
          <a:prstGeom prst="rect">
            <a:avLst/>
          </a:prstGeom>
          <a:noFill/>
          <a:ln w="9525">
            <a:noFill/>
            <a:miter lim="800000"/>
            <a:headEnd/>
            <a:tailEnd/>
          </a:ln>
        </p:spPr>
        <p:txBody>
          <a:bodyPr>
            <a:spAutoFit/>
          </a:bodyPr>
          <a:lstStyle/>
          <a:p>
            <a:endParaRPr lang="pl-PL">
              <a:latin typeface="Calibri" pitchFamily="34" charset="0"/>
            </a:endParaRPr>
          </a:p>
        </p:txBody>
      </p:sp>
      <p:pic>
        <p:nvPicPr>
          <p:cNvPr id="6148" name="Picture 2" descr="http://ubioryhistoryczne.blox.pl/resource/senator_1.gif"/>
          <p:cNvPicPr>
            <a:picLocks noChangeAspect="1" noChangeArrowheads="1"/>
          </p:cNvPicPr>
          <p:nvPr/>
        </p:nvPicPr>
        <p:blipFill>
          <a:blip r:embed="rId2" cstate="print">
            <a:grayscl/>
          </a:blip>
          <a:srcRect/>
          <a:stretch>
            <a:fillRect/>
          </a:stretch>
        </p:blipFill>
        <p:spPr bwMode="auto">
          <a:xfrm>
            <a:off x="0" y="2349500"/>
            <a:ext cx="1258888" cy="3224213"/>
          </a:xfrm>
          <a:prstGeom prst="rect">
            <a:avLst/>
          </a:prstGeom>
          <a:noFill/>
          <a:ln w="9525">
            <a:noFill/>
            <a:miter lim="800000"/>
            <a:headEnd/>
            <a:tailEnd/>
          </a:ln>
        </p:spPr>
      </p:pic>
      <p:sp>
        <p:nvSpPr>
          <p:cNvPr id="6149" name="pole tekstowe 6"/>
          <p:cNvSpPr txBox="1">
            <a:spLocks noChangeArrowheads="1"/>
          </p:cNvSpPr>
          <p:nvPr/>
        </p:nvSpPr>
        <p:spPr bwMode="auto">
          <a:xfrm>
            <a:off x="0" y="5589588"/>
            <a:ext cx="1944688" cy="368300"/>
          </a:xfrm>
          <a:prstGeom prst="rect">
            <a:avLst/>
          </a:prstGeom>
          <a:noFill/>
          <a:ln w="9525">
            <a:noFill/>
            <a:miter lim="800000"/>
            <a:headEnd/>
            <a:tailEnd/>
          </a:ln>
        </p:spPr>
        <p:txBody>
          <a:bodyPr>
            <a:spAutoFit/>
          </a:bodyPr>
          <a:lstStyle/>
          <a:p>
            <a:r>
              <a:rPr lang="pl-PL" dirty="0">
                <a:solidFill>
                  <a:schemeClr val="bg1"/>
                </a:solidFill>
                <a:latin typeface="Calibri" pitchFamily="34" charset="0"/>
              </a:rPr>
              <a:t>TESTATOR</a:t>
            </a:r>
          </a:p>
        </p:txBody>
      </p:sp>
      <p:sp>
        <p:nvSpPr>
          <p:cNvPr id="8" name="Strzałka w prawo 7"/>
          <p:cNvSpPr/>
          <p:nvPr/>
        </p:nvSpPr>
        <p:spPr>
          <a:xfrm>
            <a:off x="1042988" y="4724400"/>
            <a:ext cx="1657350" cy="288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151" name="pole tekstowe 9"/>
          <p:cNvSpPr txBox="1">
            <a:spLocks noChangeArrowheads="1"/>
          </p:cNvSpPr>
          <p:nvPr/>
        </p:nvSpPr>
        <p:spPr bwMode="auto">
          <a:xfrm>
            <a:off x="1187450" y="3068638"/>
            <a:ext cx="1871663" cy="1646605"/>
          </a:xfrm>
          <a:prstGeom prst="rect">
            <a:avLst/>
          </a:prstGeom>
          <a:noFill/>
          <a:ln w="9525">
            <a:noFill/>
            <a:miter lim="800000"/>
            <a:headEnd/>
            <a:tailEnd/>
          </a:ln>
        </p:spPr>
        <p:txBody>
          <a:bodyPr>
            <a:spAutoFit/>
          </a:bodyPr>
          <a:lstStyle/>
          <a:p>
            <a:r>
              <a:rPr lang="pl-PL" sz="2700" b="1" dirty="0" smtClean="0">
                <a:solidFill>
                  <a:srgbClr val="FFC000"/>
                </a:solidFill>
                <a:latin typeface="Calibri" pitchFamily="34" charset="0"/>
              </a:rPr>
              <a:t>Transfer </a:t>
            </a:r>
            <a:r>
              <a:rPr lang="pl-PL" sz="2700" b="1" dirty="0" err="1" smtClean="0">
                <a:solidFill>
                  <a:srgbClr val="FFC000"/>
                </a:solidFill>
                <a:latin typeface="Calibri" pitchFamily="34" charset="0"/>
              </a:rPr>
              <a:t>ownership</a:t>
            </a:r>
            <a:r>
              <a:rPr lang="pl-PL" sz="2700" b="1" dirty="0" smtClean="0">
                <a:solidFill>
                  <a:srgbClr val="FFC000"/>
                </a:solidFill>
                <a:latin typeface="Calibri" pitchFamily="34" charset="0"/>
              </a:rPr>
              <a:t> to </a:t>
            </a:r>
            <a:r>
              <a:rPr lang="pl-PL" sz="2700" b="1" dirty="0" err="1" smtClean="0">
                <a:solidFill>
                  <a:srgbClr val="FFC000"/>
                </a:solidFill>
                <a:latin typeface="Calibri" pitchFamily="34" charset="0"/>
              </a:rPr>
              <a:t>legatee</a:t>
            </a:r>
            <a:r>
              <a:rPr lang="pl-PL" sz="2000" dirty="0">
                <a:solidFill>
                  <a:srgbClr val="FFC000"/>
                </a:solidFill>
                <a:latin typeface="Calibri" pitchFamily="34" charset="0"/>
              </a:rPr>
              <a:t/>
            </a:r>
            <a:br>
              <a:rPr lang="pl-PL" sz="2000" dirty="0">
                <a:solidFill>
                  <a:srgbClr val="FFC000"/>
                </a:solidFill>
                <a:latin typeface="Calibri" pitchFamily="34" charset="0"/>
              </a:rPr>
            </a:br>
            <a:endParaRPr lang="pl-PL" sz="2000" dirty="0">
              <a:solidFill>
                <a:srgbClr val="FFC000"/>
              </a:solidFill>
              <a:latin typeface="Calibri" pitchFamily="34" charset="0"/>
            </a:endParaRPr>
          </a:p>
        </p:txBody>
      </p:sp>
      <p:pic>
        <p:nvPicPr>
          <p:cNvPr id="6152" name="Picture 4" descr="http://www.roman-colosseum.info/images/toga-costume.jpg"/>
          <p:cNvPicPr>
            <a:picLocks noChangeAspect="1" noChangeArrowheads="1"/>
          </p:cNvPicPr>
          <p:nvPr/>
        </p:nvPicPr>
        <p:blipFill>
          <a:blip r:embed="rId3" cstate="print"/>
          <a:srcRect/>
          <a:stretch>
            <a:fillRect/>
          </a:stretch>
        </p:blipFill>
        <p:spPr bwMode="auto">
          <a:xfrm>
            <a:off x="2916238" y="2420938"/>
            <a:ext cx="1333500" cy="3240087"/>
          </a:xfrm>
          <a:prstGeom prst="rect">
            <a:avLst/>
          </a:prstGeom>
          <a:noFill/>
          <a:ln w="9525">
            <a:noFill/>
            <a:miter lim="800000"/>
            <a:headEnd/>
            <a:tailEnd/>
          </a:ln>
        </p:spPr>
      </p:pic>
      <p:sp>
        <p:nvSpPr>
          <p:cNvPr id="12" name="Strzałka w prawo 11"/>
          <p:cNvSpPr/>
          <p:nvPr/>
        </p:nvSpPr>
        <p:spPr>
          <a:xfrm>
            <a:off x="4284663" y="4581525"/>
            <a:ext cx="1655762" cy="2873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6154" name="Prostokąt 12"/>
          <p:cNvSpPr>
            <a:spLocks noChangeArrowheads="1"/>
          </p:cNvSpPr>
          <p:nvPr/>
        </p:nvSpPr>
        <p:spPr bwMode="auto">
          <a:xfrm>
            <a:off x="4211960" y="2852936"/>
            <a:ext cx="1782762" cy="3831818"/>
          </a:xfrm>
          <a:prstGeom prst="rect">
            <a:avLst/>
          </a:prstGeom>
          <a:noFill/>
          <a:ln w="9525">
            <a:noFill/>
            <a:miter lim="800000"/>
            <a:headEnd/>
            <a:tailEnd/>
          </a:ln>
        </p:spPr>
        <p:txBody>
          <a:bodyPr>
            <a:spAutoFit/>
          </a:bodyPr>
          <a:lstStyle/>
          <a:p>
            <a:r>
              <a:rPr lang="pl-PL" sz="2700" dirty="0" err="1" smtClean="0">
                <a:solidFill>
                  <a:srgbClr val="FFC000"/>
                </a:solidFill>
                <a:latin typeface="Calibri" pitchFamily="34" charset="0"/>
              </a:rPr>
              <a:t>Legatee</a:t>
            </a:r>
            <a:r>
              <a:rPr lang="pl-PL" sz="2700" dirty="0" smtClean="0">
                <a:solidFill>
                  <a:srgbClr val="FFC000"/>
                </a:solidFill>
                <a:latin typeface="Calibri" pitchFamily="34" charset="0"/>
              </a:rPr>
              <a:t> </a:t>
            </a:r>
            <a:r>
              <a:rPr lang="pl-PL" sz="2700" dirty="0" err="1" smtClean="0">
                <a:solidFill>
                  <a:srgbClr val="FFC000"/>
                </a:solidFill>
                <a:latin typeface="Calibri" pitchFamily="34" charset="0"/>
              </a:rPr>
              <a:t>become</a:t>
            </a:r>
            <a:r>
              <a:rPr lang="pl-PL" sz="2700" dirty="0" smtClean="0">
                <a:solidFill>
                  <a:srgbClr val="FFC000"/>
                </a:solidFill>
                <a:latin typeface="Calibri" pitchFamily="34" charset="0"/>
              </a:rPr>
              <a:t> </a:t>
            </a:r>
            <a:r>
              <a:rPr lang="pl-PL" sz="2700" dirty="0" err="1" smtClean="0">
                <a:solidFill>
                  <a:srgbClr val="FFC000"/>
                </a:solidFill>
                <a:latin typeface="Calibri" pitchFamily="34" charset="0"/>
              </a:rPr>
              <a:t>owner</a:t>
            </a:r>
            <a:r>
              <a:rPr lang="pl-PL" sz="2700" dirty="0" smtClean="0">
                <a:solidFill>
                  <a:srgbClr val="FFC000"/>
                </a:solidFill>
                <a:latin typeface="Calibri" pitchFamily="34" charset="0"/>
              </a:rPr>
              <a:t> of </a:t>
            </a:r>
            <a:r>
              <a:rPr lang="pl-PL" sz="2700" dirty="0" err="1" smtClean="0">
                <a:solidFill>
                  <a:srgbClr val="FFC000"/>
                </a:solidFill>
                <a:latin typeface="Calibri" pitchFamily="34" charset="0"/>
              </a:rPr>
              <a:t>the</a:t>
            </a:r>
            <a:r>
              <a:rPr lang="pl-PL" sz="2700" dirty="0" smtClean="0">
                <a:solidFill>
                  <a:srgbClr val="FFC000"/>
                </a:solidFill>
                <a:latin typeface="Calibri" pitchFamily="34" charset="0"/>
              </a:rPr>
              <a:t> </a:t>
            </a:r>
            <a:r>
              <a:rPr lang="pl-PL" sz="2700" dirty="0" err="1" smtClean="0">
                <a:solidFill>
                  <a:srgbClr val="FFC000"/>
                </a:solidFill>
                <a:latin typeface="Calibri" pitchFamily="34" charset="0"/>
              </a:rPr>
              <a:t>thing</a:t>
            </a:r>
            <a:r>
              <a:rPr lang="pl-PL" sz="2700" dirty="0" smtClean="0">
                <a:solidFill>
                  <a:srgbClr val="FFC000"/>
                </a:solidFill>
                <a:latin typeface="Calibri" pitchFamily="34" charset="0"/>
              </a:rPr>
              <a:t> in </a:t>
            </a:r>
          </a:p>
          <a:p>
            <a:endParaRPr lang="pl-PL" sz="2700" dirty="0" smtClean="0">
              <a:solidFill>
                <a:srgbClr val="FFC000"/>
              </a:solidFill>
              <a:latin typeface="Calibri" pitchFamily="34" charset="0"/>
            </a:endParaRPr>
          </a:p>
          <a:p>
            <a:r>
              <a:rPr lang="pl-PL" sz="2700" dirty="0" err="1" smtClean="0">
                <a:solidFill>
                  <a:srgbClr val="FFC000"/>
                </a:solidFill>
                <a:latin typeface="Calibri" pitchFamily="34" charset="0"/>
              </a:rPr>
              <a:t>the</a:t>
            </a:r>
            <a:r>
              <a:rPr lang="pl-PL" sz="2700" dirty="0" smtClean="0">
                <a:solidFill>
                  <a:srgbClr val="FFC000"/>
                </a:solidFill>
                <a:latin typeface="Calibri" pitchFamily="34" charset="0"/>
              </a:rPr>
              <a:t> moment of </a:t>
            </a:r>
            <a:r>
              <a:rPr lang="pl-PL" sz="2700" dirty="0" err="1" smtClean="0">
                <a:solidFill>
                  <a:srgbClr val="FFC000"/>
                </a:solidFill>
                <a:latin typeface="Calibri" pitchFamily="34" charset="0"/>
              </a:rPr>
              <a:t>death</a:t>
            </a:r>
            <a:r>
              <a:rPr lang="pl-PL" sz="2700" dirty="0" smtClean="0">
                <a:solidFill>
                  <a:srgbClr val="FFC000"/>
                </a:solidFill>
                <a:latin typeface="Calibri" pitchFamily="34" charset="0"/>
              </a:rPr>
              <a:t> of testator</a:t>
            </a:r>
            <a:endParaRPr lang="pl-PL" sz="2700" dirty="0">
              <a:solidFill>
                <a:srgbClr val="FFC000"/>
              </a:solidFill>
              <a:latin typeface="Calibri" pitchFamily="34" charset="0"/>
            </a:endParaRPr>
          </a:p>
        </p:txBody>
      </p:sp>
      <p:pic>
        <p:nvPicPr>
          <p:cNvPr id="6155" name="Picture 6" descr="http://www.gutenberg.czyz.org/grafika/17/g1716402.gif"/>
          <p:cNvPicPr>
            <a:picLocks noChangeAspect="1" noChangeArrowheads="1"/>
          </p:cNvPicPr>
          <p:nvPr/>
        </p:nvPicPr>
        <p:blipFill>
          <a:blip r:embed="rId4" cstate="print"/>
          <a:srcRect/>
          <a:stretch>
            <a:fillRect/>
          </a:stretch>
        </p:blipFill>
        <p:spPr bwMode="auto">
          <a:xfrm>
            <a:off x="5795963" y="2205038"/>
            <a:ext cx="1722437" cy="3527425"/>
          </a:xfrm>
          <a:prstGeom prst="rect">
            <a:avLst/>
          </a:prstGeom>
          <a:noFill/>
          <a:ln w="9525">
            <a:noFill/>
            <a:miter lim="800000"/>
            <a:headEnd/>
            <a:tailEnd/>
          </a:ln>
        </p:spPr>
      </p:pic>
      <p:sp>
        <p:nvSpPr>
          <p:cNvPr id="6156" name="Prostokąt 14"/>
          <p:cNvSpPr>
            <a:spLocks noChangeArrowheads="1"/>
          </p:cNvSpPr>
          <p:nvPr/>
        </p:nvSpPr>
        <p:spPr bwMode="auto">
          <a:xfrm>
            <a:off x="2771775" y="5661025"/>
            <a:ext cx="1406091" cy="507831"/>
          </a:xfrm>
          <a:prstGeom prst="rect">
            <a:avLst/>
          </a:prstGeom>
          <a:noFill/>
          <a:ln w="9525">
            <a:noFill/>
            <a:miter lim="800000"/>
            <a:headEnd/>
            <a:tailEnd/>
          </a:ln>
        </p:spPr>
        <p:txBody>
          <a:bodyPr wrap="none">
            <a:spAutoFit/>
          </a:bodyPr>
          <a:lstStyle/>
          <a:p>
            <a:r>
              <a:rPr lang="pl-PL" sz="2700" b="1" dirty="0" smtClean="0">
                <a:solidFill>
                  <a:srgbClr val="FFC000"/>
                </a:solidFill>
                <a:latin typeface="Calibri" pitchFamily="34" charset="0"/>
              </a:rPr>
              <a:t>LEGATEE</a:t>
            </a:r>
            <a:endParaRPr lang="pl-PL" sz="2700" b="1" dirty="0">
              <a:solidFill>
                <a:srgbClr val="FFC000"/>
              </a:solidFill>
              <a:latin typeface="Calibri" pitchFamily="34" charset="0"/>
            </a:endParaRPr>
          </a:p>
        </p:txBody>
      </p:sp>
      <p:sp>
        <p:nvSpPr>
          <p:cNvPr id="6157" name="Prostokąt 15"/>
          <p:cNvSpPr>
            <a:spLocks noChangeArrowheads="1"/>
          </p:cNvSpPr>
          <p:nvPr/>
        </p:nvSpPr>
        <p:spPr bwMode="auto">
          <a:xfrm>
            <a:off x="7199313" y="3356992"/>
            <a:ext cx="1944687" cy="2585323"/>
          </a:xfrm>
          <a:prstGeom prst="rect">
            <a:avLst/>
          </a:prstGeom>
          <a:noFill/>
          <a:ln w="9525">
            <a:noFill/>
            <a:miter lim="800000"/>
            <a:headEnd/>
            <a:tailEnd/>
          </a:ln>
        </p:spPr>
        <p:txBody>
          <a:bodyPr>
            <a:spAutoFit/>
          </a:bodyPr>
          <a:lstStyle/>
          <a:p>
            <a:r>
              <a:rPr lang="pl-PL" sz="2700" dirty="0" err="1" smtClean="0">
                <a:solidFill>
                  <a:srgbClr val="FFC000"/>
                </a:solidFill>
                <a:latin typeface="Calibri" pitchFamily="34" charset="0"/>
              </a:rPr>
              <a:t>Heir</a:t>
            </a:r>
            <a:r>
              <a:rPr lang="pl-PL" sz="2700" dirty="0" smtClean="0">
                <a:solidFill>
                  <a:srgbClr val="FFC000"/>
                </a:solidFill>
                <a:latin typeface="Calibri" pitchFamily="34" charset="0"/>
              </a:rPr>
              <a:t> </a:t>
            </a:r>
            <a:r>
              <a:rPr lang="pl-PL" sz="2700" dirty="0" err="1" smtClean="0">
                <a:solidFill>
                  <a:srgbClr val="FFC000"/>
                </a:solidFill>
                <a:latin typeface="Calibri" pitchFamily="34" charset="0"/>
              </a:rPr>
              <a:t>has</a:t>
            </a:r>
            <a:r>
              <a:rPr lang="pl-PL" sz="2700" dirty="0" smtClean="0">
                <a:solidFill>
                  <a:srgbClr val="FFC000"/>
                </a:solidFill>
                <a:latin typeface="Calibri" pitchFamily="34" charset="0"/>
              </a:rPr>
              <a:t> legal </a:t>
            </a:r>
            <a:r>
              <a:rPr lang="pl-PL" sz="2700" dirty="0" err="1" smtClean="0">
                <a:solidFill>
                  <a:srgbClr val="FFC000"/>
                </a:solidFill>
                <a:latin typeface="Calibri" pitchFamily="34" charset="0"/>
              </a:rPr>
              <a:t>obligation</a:t>
            </a:r>
            <a:r>
              <a:rPr lang="pl-PL" sz="2700" dirty="0" smtClean="0">
                <a:solidFill>
                  <a:srgbClr val="FFC000"/>
                </a:solidFill>
                <a:latin typeface="Calibri" pitchFamily="34" charset="0"/>
              </a:rPr>
              <a:t> to </a:t>
            </a:r>
            <a:r>
              <a:rPr lang="pl-PL" sz="2700" dirty="0" err="1" smtClean="0">
                <a:solidFill>
                  <a:srgbClr val="FFC000"/>
                </a:solidFill>
                <a:latin typeface="Calibri" pitchFamily="34" charset="0"/>
              </a:rPr>
              <a:t>give</a:t>
            </a:r>
            <a:r>
              <a:rPr lang="pl-PL" sz="2700" dirty="0" smtClean="0">
                <a:solidFill>
                  <a:srgbClr val="FFC000"/>
                </a:solidFill>
                <a:latin typeface="Calibri" pitchFamily="34" charset="0"/>
              </a:rPr>
              <a:t> </a:t>
            </a:r>
            <a:r>
              <a:rPr lang="pl-PL" sz="2700" dirty="0" err="1" smtClean="0">
                <a:solidFill>
                  <a:srgbClr val="FFC000"/>
                </a:solidFill>
                <a:latin typeface="Calibri" pitchFamily="34" charset="0"/>
              </a:rPr>
              <a:t>object</a:t>
            </a:r>
            <a:r>
              <a:rPr lang="pl-PL" sz="2700" dirty="0" smtClean="0">
                <a:solidFill>
                  <a:srgbClr val="FFC000"/>
                </a:solidFill>
                <a:latin typeface="Calibri" pitchFamily="34" charset="0"/>
              </a:rPr>
              <a:t> of </a:t>
            </a:r>
            <a:r>
              <a:rPr lang="pl-PL" sz="2700" dirty="0" err="1" smtClean="0">
                <a:solidFill>
                  <a:srgbClr val="FFC000"/>
                </a:solidFill>
                <a:latin typeface="Calibri" pitchFamily="34" charset="0"/>
              </a:rPr>
              <a:t>legacy</a:t>
            </a:r>
            <a:r>
              <a:rPr lang="pl-PL" sz="2700" dirty="0" smtClean="0">
                <a:solidFill>
                  <a:srgbClr val="FFC000"/>
                </a:solidFill>
                <a:latin typeface="Calibri" pitchFamily="34" charset="0"/>
              </a:rPr>
              <a:t> to </a:t>
            </a:r>
            <a:r>
              <a:rPr lang="pl-PL" sz="2700" dirty="0" err="1" smtClean="0">
                <a:solidFill>
                  <a:srgbClr val="FFC000"/>
                </a:solidFill>
                <a:latin typeface="Calibri" pitchFamily="34" charset="0"/>
              </a:rPr>
              <a:t>legatee</a:t>
            </a:r>
            <a:endParaRPr lang="pl-PL" sz="2700" dirty="0">
              <a:solidFill>
                <a:srgbClr val="FFC000"/>
              </a:solidFill>
              <a:latin typeface="Calibri" pitchFamily="34" charset="0"/>
            </a:endParaRPr>
          </a:p>
        </p:txBody>
      </p:sp>
      <p:sp>
        <p:nvSpPr>
          <p:cNvPr id="6158" name="pole tekstowe 16"/>
          <p:cNvSpPr txBox="1">
            <a:spLocks noChangeArrowheads="1"/>
          </p:cNvSpPr>
          <p:nvPr/>
        </p:nvSpPr>
        <p:spPr bwMode="auto">
          <a:xfrm>
            <a:off x="6012160" y="5805264"/>
            <a:ext cx="1800225" cy="507831"/>
          </a:xfrm>
          <a:prstGeom prst="rect">
            <a:avLst/>
          </a:prstGeom>
          <a:noFill/>
          <a:ln w="9525">
            <a:noFill/>
            <a:miter lim="800000"/>
            <a:headEnd/>
            <a:tailEnd/>
          </a:ln>
        </p:spPr>
        <p:txBody>
          <a:bodyPr>
            <a:spAutoFit/>
          </a:bodyPr>
          <a:lstStyle/>
          <a:p>
            <a:r>
              <a:rPr lang="pl-PL" sz="2700" b="1" dirty="0" smtClean="0">
                <a:solidFill>
                  <a:srgbClr val="FFC000"/>
                </a:solidFill>
                <a:latin typeface="Calibri" pitchFamily="34" charset="0"/>
              </a:rPr>
              <a:t>HEIR</a:t>
            </a:r>
            <a:endParaRPr lang="pl-PL" sz="2700" b="1" dirty="0">
              <a:solidFill>
                <a:srgbClr val="FFC000"/>
              </a:solidFill>
              <a:latin typeface="Calibri" pitchFamily="34" charset="0"/>
            </a:endParaRPr>
          </a:p>
        </p:txBody>
      </p:sp>
    </p:spTree>
  </p:cSld>
  <p:clrMapOvr>
    <a:masterClrMapping/>
  </p:clrMapOvr>
  <p:transition xmlns:p14="http://schemas.microsoft.com/office/powerpoint/2010/main" spd="med"/>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normAutofit/>
          </a:bodyPr>
          <a:lstStyle/>
          <a:p>
            <a:pPr fontAlgn="auto">
              <a:spcAft>
                <a:spcPts val="0"/>
              </a:spcAft>
              <a:defRPr/>
            </a:pPr>
            <a:r>
              <a:rPr lang="pl-PL" b="1" dirty="0" err="1" smtClean="0">
                <a:ln w="17780" cmpd="sng">
                  <a:solidFill>
                    <a:schemeClr val="accent1">
                      <a:tint val="3000"/>
                    </a:schemeClr>
                  </a:solidFill>
                  <a:prstDash val="solid"/>
                  <a:miter lim="800000"/>
                </a:ln>
                <a:solidFill>
                  <a:srgbClr val="FFC000"/>
                </a:solidFill>
                <a:effectLst>
                  <a:outerShdw blurRad="55000" dist="50800" dir="5400000" algn="tl">
                    <a:srgbClr val="000000">
                      <a:alpha val="33000"/>
                    </a:srgbClr>
                  </a:outerShdw>
                </a:effectLst>
              </a:rPr>
              <a:t>Legacy</a:t>
            </a:r>
            <a:r>
              <a:rPr lang="pl-PL" b="1" dirty="0" smtClean="0">
                <a:ln w="17780" cmpd="sng">
                  <a:solidFill>
                    <a:schemeClr val="accent1">
                      <a:tint val="3000"/>
                    </a:schemeClr>
                  </a:solidFill>
                  <a:prstDash val="solid"/>
                  <a:miter lim="800000"/>
                </a:ln>
                <a:solidFill>
                  <a:srgbClr val="FFC000"/>
                </a:solidFill>
                <a:effectLst>
                  <a:outerShdw blurRad="55000" dist="50800" dir="5400000" algn="tl">
                    <a:srgbClr val="000000">
                      <a:alpha val="33000"/>
                    </a:srgbClr>
                  </a:outerShdw>
                </a:effectLst>
              </a:rPr>
              <a:t> per </a:t>
            </a:r>
            <a:r>
              <a:rPr lang="pl-PL" b="1" dirty="0" err="1" smtClean="0">
                <a:ln w="17780" cmpd="sng">
                  <a:solidFill>
                    <a:schemeClr val="accent1">
                      <a:tint val="3000"/>
                    </a:schemeClr>
                  </a:solidFill>
                  <a:prstDash val="solid"/>
                  <a:miter lim="800000"/>
                </a:ln>
                <a:solidFill>
                  <a:srgbClr val="FFC000"/>
                </a:solidFill>
                <a:effectLst>
                  <a:outerShdw blurRad="55000" dist="50800" dir="5400000" algn="tl">
                    <a:srgbClr val="000000">
                      <a:alpha val="33000"/>
                    </a:srgbClr>
                  </a:outerShdw>
                </a:effectLst>
              </a:rPr>
              <a:t>damnationem</a:t>
            </a:r>
            <a:endParaRPr lang="pl-PL" dirty="0" smtClean="0">
              <a:solidFill>
                <a:srgbClr val="FFC000"/>
              </a:solidFill>
            </a:endParaRPr>
          </a:p>
        </p:txBody>
      </p:sp>
      <p:pic>
        <p:nvPicPr>
          <p:cNvPr id="7171" name="Picture 4" descr="http://www.roman-colosseum.info/images/toga-costume.jpg"/>
          <p:cNvPicPr>
            <a:picLocks noChangeAspect="1" noChangeArrowheads="1"/>
          </p:cNvPicPr>
          <p:nvPr/>
        </p:nvPicPr>
        <p:blipFill>
          <a:blip r:embed="rId2" cstate="print"/>
          <a:srcRect/>
          <a:stretch>
            <a:fillRect/>
          </a:stretch>
        </p:blipFill>
        <p:spPr bwMode="auto">
          <a:xfrm>
            <a:off x="250825" y="2420938"/>
            <a:ext cx="1335088" cy="3240087"/>
          </a:xfrm>
          <a:prstGeom prst="rect">
            <a:avLst/>
          </a:prstGeom>
          <a:noFill/>
          <a:ln w="9525">
            <a:noFill/>
            <a:miter lim="800000"/>
            <a:headEnd/>
            <a:tailEnd/>
          </a:ln>
        </p:spPr>
      </p:pic>
      <p:pic>
        <p:nvPicPr>
          <p:cNvPr id="7172" name="Picture 6" descr="http://www.gutenberg.czyz.org/grafika/17/g1716402.gif"/>
          <p:cNvPicPr>
            <a:picLocks noChangeAspect="1" noChangeArrowheads="1"/>
          </p:cNvPicPr>
          <p:nvPr/>
        </p:nvPicPr>
        <p:blipFill>
          <a:blip r:embed="rId3" cstate="print"/>
          <a:srcRect/>
          <a:stretch>
            <a:fillRect/>
          </a:stretch>
        </p:blipFill>
        <p:spPr bwMode="auto">
          <a:xfrm>
            <a:off x="7092950" y="2276475"/>
            <a:ext cx="1720850" cy="3529013"/>
          </a:xfrm>
          <a:prstGeom prst="rect">
            <a:avLst/>
          </a:prstGeom>
          <a:noFill/>
          <a:ln w="9525">
            <a:noFill/>
            <a:miter lim="800000"/>
            <a:headEnd/>
            <a:tailEnd/>
          </a:ln>
        </p:spPr>
      </p:pic>
      <p:sp>
        <p:nvSpPr>
          <p:cNvPr id="7173" name="Prostokąt 5"/>
          <p:cNvSpPr>
            <a:spLocks noChangeArrowheads="1"/>
          </p:cNvSpPr>
          <p:nvPr/>
        </p:nvSpPr>
        <p:spPr bwMode="auto">
          <a:xfrm>
            <a:off x="179388" y="5661025"/>
            <a:ext cx="1275798" cy="507831"/>
          </a:xfrm>
          <a:prstGeom prst="rect">
            <a:avLst/>
          </a:prstGeom>
          <a:noFill/>
          <a:ln w="9525">
            <a:noFill/>
            <a:miter lim="800000"/>
            <a:headEnd/>
            <a:tailEnd/>
          </a:ln>
        </p:spPr>
        <p:txBody>
          <a:bodyPr wrap="none">
            <a:spAutoFit/>
          </a:bodyPr>
          <a:lstStyle/>
          <a:p>
            <a:r>
              <a:rPr lang="pl-PL" sz="2700" dirty="0" err="1" smtClean="0">
                <a:solidFill>
                  <a:srgbClr val="FFC000"/>
                </a:solidFill>
                <a:latin typeface="Calibri" pitchFamily="34" charset="0"/>
              </a:rPr>
              <a:t>Legatee</a:t>
            </a:r>
            <a:endParaRPr lang="pl-PL" sz="2700" dirty="0">
              <a:solidFill>
                <a:srgbClr val="FFC000"/>
              </a:solidFill>
              <a:latin typeface="Calibri" pitchFamily="34" charset="0"/>
            </a:endParaRPr>
          </a:p>
        </p:txBody>
      </p:sp>
      <p:sp>
        <p:nvSpPr>
          <p:cNvPr id="7174" name="pole tekstowe 6"/>
          <p:cNvSpPr txBox="1">
            <a:spLocks noChangeArrowheads="1"/>
          </p:cNvSpPr>
          <p:nvPr/>
        </p:nvSpPr>
        <p:spPr bwMode="auto">
          <a:xfrm>
            <a:off x="7164388" y="5805488"/>
            <a:ext cx="1800225" cy="507831"/>
          </a:xfrm>
          <a:prstGeom prst="rect">
            <a:avLst/>
          </a:prstGeom>
          <a:noFill/>
          <a:ln w="9525">
            <a:noFill/>
            <a:miter lim="800000"/>
            <a:headEnd/>
            <a:tailEnd/>
          </a:ln>
        </p:spPr>
        <p:txBody>
          <a:bodyPr>
            <a:spAutoFit/>
          </a:bodyPr>
          <a:lstStyle/>
          <a:p>
            <a:r>
              <a:rPr lang="pl-PL" sz="2700" dirty="0" err="1" smtClean="0">
                <a:solidFill>
                  <a:srgbClr val="FFC000"/>
                </a:solidFill>
                <a:latin typeface="Calibri" pitchFamily="34" charset="0"/>
              </a:rPr>
              <a:t>Heir</a:t>
            </a:r>
            <a:endParaRPr lang="pl-PL" sz="2700" dirty="0">
              <a:solidFill>
                <a:srgbClr val="FFC000"/>
              </a:solidFill>
              <a:latin typeface="Calibri" pitchFamily="34" charset="0"/>
            </a:endParaRPr>
          </a:p>
        </p:txBody>
      </p:sp>
      <p:sp>
        <p:nvSpPr>
          <p:cNvPr id="8" name="Strzałka w prawo 7"/>
          <p:cNvSpPr/>
          <p:nvPr/>
        </p:nvSpPr>
        <p:spPr>
          <a:xfrm>
            <a:off x="1908175" y="3213100"/>
            <a:ext cx="5040313" cy="2873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176" name="Prostokąt 8"/>
          <p:cNvSpPr>
            <a:spLocks noChangeArrowheads="1"/>
          </p:cNvSpPr>
          <p:nvPr/>
        </p:nvSpPr>
        <p:spPr bwMode="auto">
          <a:xfrm>
            <a:off x="1763713" y="1989138"/>
            <a:ext cx="5184775" cy="830997"/>
          </a:xfrm>
          <a:prstGeom prst="rect">
            <a:avLst/>
          </a:prstGeom>
          <a:noFill/>
          <a:ln w="9525">
            <a:noFill/>
            <a:miter lim="800000"/>
            <a:headEnd/>
            <a:tailEnd/>
          </a:ln>
        </p:spPr>
        <p:txBody>
          <a:bodyPr>
            <a:spAutoFit/>
          </a:bodyPr>
          <a:lstStyle/>
          <a:p>
            <a:pPr algn="ctr"/>
            <a:r>
              <a:rPr lang="pl-PL" sz="2400" dirty="0" err="1" smtClean="0">
                <a:solidFill>
                  <a:srgbClr val="FFC000"/>
                </a:solidFill>
                <a:latin typeface="Times New Roman" pitchFamily="18" charset="0"/>
                <a:cs typeface="Times New Roman" pitchFamily="18" charset="0"/>
              </a:rPr>
              <a:t>Claim</a:t>
            </a:r>
            <a:r>
              <a:rPr lang="pl-PL" sz="2400" dirty="0" smtClean="0">
                <a:solidFill>
                  <a:srgbClr val="FFC000"/>
                </a:solidFill>
                <a:latin typeface="Times New Roman" pitchFamily="18" charset="0"/>
                <a:cs typeface="Times New Roman" pitchFamily="18" charset="0"/>
              </a:rPr>
              <a:t> to </a:t>
            </a:r>
            <a:r>
              <a:rPr lang="pl-PL" sz="2400" dirty="0" err="1" smtClean="0">
                <a:solidFill>
                  <a:srgbClr val="FFC000"/>
                </a:solidFill>
                <a:latin typeface="Times New Roman" pitchFamily="18" charset="0"/>
                <a:cs typeface="Times New Roman" pitchFamily="18" charset="0"/>
              </a:rPr>
              <a:t>heir</a:t>
            </a:r>
            <a:r>
              <a:rPr lang="pl-PL" sz="2400" dirty="0" smtClean="0">
                <a:solidFill>
                  <a:srgbClr val="FFC000"/>
                </a:solidFill>
                <a:latin typeface="Times New Roman" pitchFamily="18" charset="0"/>
                <a:cs typeface="Times New Roman" pitchFamily="18" charset="0"/>
              </a:rPr>
              <a:t> to </a:t>
            </a:r>
            <a:r>
              <a:rPr lang="pl-PL" sz="2400" dirty="0" err="1" smtClean="0">
                <a:solidFill>
                  <a:srgbClr val="FFC000"/>
                </a:solidFill>
                <a:latin typeface="Times New Roman" pitchFamily="18" charset="0"/>
                <a:cs typeface="Times New Roman" pitchFamily="18" charset="0"/>
              </a:rPr>
              <a:t>receive</a:t>
            </a:r>
            <a:r>
              <a:rPr lang="pl-PL" sz="2400" dirty="0" smtClean="0">
                <a:solidFill>
                  <a:srgbClr val="FFC000"/>
                </a:solidFill>
                <a:latin typeface="Times New Roman" pitchFamily="18" charset="0"/>
                <a:cs typeface="Times New Roman" pitchFamily="18" charset="0"/>
              </a:rPr>
              <a:t> </a:t>
            </a:r>
            <a:r>
              <a:rPr lang="pl-PL" sz="2400" dirty="0" err="1" smtClean="0">
                <a:solidFill>
                  <a:srgbClr val="FFC000"/>
                </a:solidFill>
                <a:latin typeface="Times New Roman" pitchFamily="18" charset="0"/>
                <a:cs typeface="Times New Roman" pitchFamily="18" charset="0"/>
              </a:rPr>
              <a:t>ownership</a:t>
            </a:r>
            <a:r>
              <a:rPr lang="pl-PL" sz="2400" dirty="0" smtClean="0">
                <a:solidFill>
                  <a:srgbClr val="FFC000"/>
                </a:solidFill>
                <a:latin typeface="Times New Roman" pitchFamily="18" charset="0"/>
                <a:cs typeface="Times New Roman" pitchFamily="18" charset="0"/>
              </a:rPr>
              <a:t> of a </a:t>
            </a:r>
            <a:r>
              <a:rPr lang="pl-PL" sz="2400" dirty="0" err="1" smtClean="0">
                <a:solidFill>
                  <a:srgbClr val="FFC000"/>
                </a:solidFill>
                <a:latin typeface="Times New Roman" pitchFamily="18" charset="0"/>
                <a:cs typeface="Times New Roman" pitchFamily="18" charset="0"/>
              </a:rPr>
              <a:t>thing</a:t>
            </a:r>
            <a:endParaRPr lang="pl-PL" sz="2800" dirty="0">
              <a:solidFill>
                <a:srgbClr val="FFC000"/>
              </a:solidFill>
              <a:latin typeface="AR BLANCA" pitchFamily="2" charset="0"/>
            </a:endParaRPr>
          </a:p>
        </p:txBody>
      </p:sp>
      <p:sp>
        <p:nvSpPr>
          <p:cNvPr id="11" name="Strzałka w prawo 10"/>
          <p:cNvSpPr/>
          <p:nvPr/>
        </p:nvSpPr>
        <p:spPr>
          <a:xfrm rot="10800000">
            <a:off x="2051050" y="5373688"/>
            <a:ext cx="5041900" cy="2873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7178" name="Prostokąt 11"/>
          <p:cNvSpPr>
            <a:spLocks noChangeArrowheads="1"/>
          </p:cNvSpPr>
          <p:nvPr/>
        </p:nvSpPr>
        <p:spPr bwMode="auto">
          <a:xfrm>
            <a:off x="1835150" y="4941888"/>
            <a:ext cx="5849678" cy="523220"/>
          </a:xfrm>
          <a:prstGeom prst="rect">
            <a:avLst/>
          </a:prstGeom>
          <a:noFill/>
          <a:ln w="9525">
            <a:noFill/>
            <a:miter lim="800000"/>
            <a:headEnd/>
            <a:tailEnd/>
          </a:ln>
        </p:spPr>
        <p:txBody>
          <a:bodyPr wrap="none">
            <a:spAutoFit/>
          </a:bodyPr>
          <a:lstStyle/>
          <a:p>
            <a:r>
              <a:rPr lang="pl-PL" sz="2800" dirty="0" err="1" smtClean="0">
                <a:solidFill>
                  <a:srgbClr val="FFC000"/>
                </a:solidFill>
                <a:latin typeface="Times New Roman" pitchFamily="18" charset="0"/>
                <a:cs typeface="Times New Roman" pitchFamily="18" charset="0"/>
              </a:rPr>
              <a:t>Obligation</a:t>
            </a:r>
            <a:r>
              <a:rPr lang="pl-PL" sz="2800" dirty="0" smtClean="0">
                <a:solidFill>
                  <a:srgbClr val="FFC000"/>
                </a:solidFill>
                <a:latin typeface="Times New Roman" pitchFamily="18" charset="0"/>
                <a:cs typeface="Times New Roman" pitchFamily="18" charset="0"/>
              </a:rPr>
              <a:t> to </a:t>
            </a:r>
            <a:r>
              <a:rPr lang="pl-PL" sz="2800" dirty="0" err="1" smtClean="0">
                <a:solidFill>
                  <a:srgbClr val="FFC000"/>
                </a:solidFill>
                <a:latin typeface="Times New Roman" pitchFamily="18" charset="0"/>
                <a:cs typeface="Times New Roman" pitchFamily="18" charset="0"/>
              </a:rPr>
              <a:t>give</a:t>
            </a:r>
            <a:r>
              <a:rPr lang="pl-PL" sz="2800" dirty="0" smtClean="0">
                <a:solidFill>
                  <a:srgbClr val="FFC000"/>
                </a:solidFill>
                <a:latin typeface="Times New Roman" pitchFamily="18" charset="0"/>
                <a:cs typeface="Times New Roman" pitchFamily="18" charset="0"/>
              </a:rPr>
              <a:t> </a:t>
            </a:r>
            <a:r>
              <a:rPr lang="pl-PL" sz="2800" dirty="0" err="1" smtClean="0">
                <a:solidFill>
                  <a:srgbClr val="FFC000"/>
                </a:solidFill>
                <a:latin typeface="Times New Roman" pitchFamily="18" charset="0"/>
                <a:cs typeface="Times New Roman" pitchFamily="18" charset="0"/>
              </a:rPr>
              <a:t>something</a:t>
            </a:r>
            <a:r>
              <a:rPr lang="pl-PL" sz="2800" dirty="0" smtClean="0">
                <a:solidFill>
                  <a:srgbClr val="FFC000"/>
                </a:solidFill>
                <a:latin typeface="Times New Roman" pitchFamily="18" charset="0"/>
                <a:cs typeface="Times New Roman" pitchFamily="18" charset="0"/>
              </a:rPr>
              <a:t> to </a:t>
            </a:r>
            <a:r>
              <a:rPr lang="pl-PL" sz="2800" dirty="0" err="1" smtClean="0">
                <a:solidFill>
                  <a:srgbClr val="FFC000"/>
                </a:solidFill>
                <a:latin typeface="Times New Roman" pitchFamily="18" charset="0"/>
                <a:cs typeface="Times New Roman" pitchFamily="18" charset="0"/>
              </a:rPr>
              <a:t>legatee</a:t>
            </a:r>
            <a:endParaRPr lang="pl-PL" sz="2800" dirty="0">
              <a:solidFill>
                <a:srgbClr val="FFC000"/>
              </a:solidFill>
              <a:latin typeface="Times New Roman" pitchFamily="18" charset="0"/>
              <a:cs typeface="Times New Roman" pitchFamily="18" charset="0"/>
            </a:endParaRPr>
          </a:p>
        </p:txBody>
      </p:sp>
    </p:spTree>
  </p:cSld>
  <p:clrMapOvr>
    <a:masterClrMapping/>
  </p:clrMapOvr>
  <p:transition xmlns:p14="http://schemas.microsoft.com/office/powerpoint/2010/main" spd="med"/>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Tytuł 1"/>
          <p:cNvSpPr>
            <a:spLocks noGrp="1"/>
          </p:cNvSpPr>
          <p:nvPr>
            <p:ph type="title"/>
          </p:nvPr>
        </p:nvSpPr>
        <p:spPr>
          <a:xfrm>
            <a:off x="457200" y="92077"/>
            <a:ext cx="8229600" cy="1248692"/>
          </a:xfrm>
        </p:spPr>
        <p:txBody>
          <a:bodyPr/>
          <a:lstStyle/>
          <a:p>
            <a:r>
              <a:rPr lang="pl-PL" sz="4000" b="1" dirty="0" err="1" smtClean="0">
                <a:solidFill>
                  <a:srgbClr val="FFC000"/>
                </a:solidFill>
              </a:rPr>
              <a:t>Limitations</a:t>
            </a:r>
            <a:r>
              <a:rPr lang="pl-PL" sz="4000" b="1" dirty="0" smtClean="0">
                <a:solidFill>
                  <a:srgbClr val="FFC000"/>
                </a:solidFill>
              </a:rPr>
              <a:t> of </a:t>
            </a:r>
            <a:r>
              <a:rPr lang="pl-PL" sz="4000" b="1" dirty="0" err="1" smtClean="0">
                <a:solidFill>
                  <a:srgbClr val="FFC000"/>
                </a:solidFill>
              </a:rPr>
              <a:t>legacies</a:t>
            </a:r>
            <a:endParaRPr lang="pl-PL" sz="4000" b="1" dirty="0" smtClean="0">
              <a:solidFill>
                <a:srgbClr val="FFC000"/>
              </a:solidFill>
            </a:endParaRPr>
          </a:p>
        </p:txBody>
      </p:sp>
      <p:sp>
        <p:nvSpPr>
          <p:cNvPr id="8195" name="Rectangle 1"/>
          <p:cNvSpPr>
            <a:spLocks noChangeArrowheads="1"/>
          </p:cNvSpPr>
          <p:nvPr/>
        </p:nvSpPr>
        <p:spPr bwMode="auto">
          <a:xfrm>
            <a:off x="539552" y="1628800"/>
            <a:ext cx="8388350" cy="4524315"/>
          </a:xfrm>
          <a:prstGeom prst="rect">
            <a:avLst/>
          </a:prstGeom>
          <a:noFill/>
          <a:ln w="9525">
            <a:noFill/>
            <a:miter lim="800000"/>
            <a:headEnd/>
            <a:tailEnd/>
          </a:ln>
        </p:spPr>
        <p:txBody>
          <a:bodyPr anchor="ctr">
            <a:spAutoFit/>
          </a:bodyPr>
          <a:lstStyle/>
          <a:p>
            <a:pPr algn="just">
              <a:buFontTx/>
              <a:buChar char="•"/>
            </a:pPr>
            <a:r>
              <a:rPr lang="en-US" sz="3600" dirty="0" err="1" smtClean="0">
                <a:solidFill>
                  <a:srgbClr val="FFC000"/>
                </a:solidFill>
              </a:rPr>
              <a:t>Lex</a:t>
            </a:r>
            <a:r>
              <a:rPr lang="en-US" sz="3600" dirty="0" smtClean="0">
                <a:solidFill>
                  <a:srgbClr val="FFC000"/>
                </a:solidFill>
              </a:rPr>
              <a:t> </a:t>
            </a:r>
            <a:r>
              <a:rPr lang="en-US" sz="3600" dirty="0" err="1" smtClean="0">
                <a:solidFill>
                  <a:srgbClr val="FFC000"/>
                </a:solidFill>
              </a:rPr>
              <a:t>voconia</a:t>
            </a:r>
            <a:r>
              <a:rPr lang="en-US" sz="3600" dirty="0" smtClean="0">
                <a:solidFill>
                  <a:srgbClr val="FFC000"/>
                </a:solidFill>
              </a:rPr>
              <a:t> (169 BC) –no one can acquire by legacy more than an heir</a:t>
            </a:r>
          </a:p>
          <a:p>
            <a:pPr algn="just">
              <a:buFontTx/>
              <a:buChar char="•"/>
            </a:pPr>
            <a:r>
              <a:rPr lang="en-US" sz="3600" dirty="0" err="1" smtClean="0">
                <a:solidFill>
                  <a:srgbClr val="FFC000"/>
                </a:solidFill>
                <a:ea typeface="Calibri" pitchFamily="34" charset="0"/>
              </a:rPr>
              <a:t>Lex</a:t>
            </a:r>
            <a:r>
              <a:rPr lang="en-US" sz="3600" dirty="0" smtClean="0">
                <a:solidFill>
                  <a:srgbClr val="FFC000"/>
                </a:solidFill>
                <a:ea typeface="Calibri" pitchFamily="34" charset="0"/>
              </a:rPr>
              <a:t> </a:t>
            </a:r>
            <a:r>
              <a:rPr lang="en-US" sz="3600" dirty="0" err="1" smtClean="0">
                <a:solidFill>
                  <a:srgbClr val="FFC000"/>
                </a:solidFill>
                <a:ea typeface="Calibri" pitchFamily="34" charset="0"/>
              </a:rPr>
              <a:t>falcidia</a:t>
            </a:r>
            <a:r>
              <a:rPr lang="en-US" sz="3600" dirty="0" smtClean="0">
                <a:solidFill>
                  <a:srgbClr val="FFC000"/>
                </a:solidFill>
                <a:ea typeface="Calibri" pitchFamily="34" charset="0"/>
              </a:rPr>
              <a:t> (40 BC) – legacies could be more than ¾ of the deceased estate after deducting of the debts , this ¼ of free from debts and legacies estate was inherited by heirs, legacies that exceed that limit were invalid</a:t>
            </a:r>
            <a:endParaRPr lang="en-US" sz="3600" dirty="0">
              <a:solidFill>
                <a:srgbClr val="FFC000"/>
              </a:solidFill>
              <a:ea typeface="Calibri" pitchFamily="34" charset="0"/>
            </a:endParaRPr>
          </a:p>
        </p:txBody>
      </p:sp>
      <p:sp>
        <p:nvSpPr>
          <p:cNvPr id="8201" name="Prostokąt 9"/>
          <p:cNvSpPr>
            <a:spLocks noChangeArrowheads="1"/>
          </p:cNvSpPr>
          <p:nvPr/>
        </p:nvSpPr>
        <p:spPr bwMode="auto">
          <a:xfrm>
            <a:off x="5724525" y="6237288"/>
            <a:ext cx="282450" cy="369332"/>
          </a:xfrm>
          <a:prstGeom prst="rect">
            <a:avLst/>
          </a:prstGeom>
          <a:noFill/>
          <a:ln w="9525">
            <a:noFill/>
            <a:miter lim="800000"/>
            <a:headEnd/>
            <a:tailEnd/>
          </a:ln>
        </p:spPr>
        <p:txBody>
          <a:bodyPr wrap="none">
            <a:spAutoFit/>
          </a:bodyPr>
          <a:lstStyle/>
          <a:p>
            <a:r>
              <a:rPr lang="pl-PL" dirty="0" smtClean="0">
                <a:latin typeface="Calibri" pitchFamily="34" charset="0"/>
              </a:rPr>
              <a:t>L</a:t>
            </a:r>
            <a:endParaRPr lang="pl-PL" dirty="0">
              <a:latin typeface="Calibri" pitchFamily="34" charset="0"/>
            </a:endParaRPr>
          </a:p>
        </p:txBody>
      </p:sp>
    </p:spTree>
  </p:cSld>
  <p:clrMapOvr>
    <a:masterClrMapping/>
  </p:clrMapOvr>
  <p:transition xmlns:p14="http://schemas.microsoft.com/office/powerpoint/2010/mai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ole tekstowe 2"/>
          <p:cNvSpPr txBox="1">
            <a:spLocks noChangeArrowheads="1"/>
          </p:cNvSpPr>
          <p:nvPr/>
        </p:nvSpPr>
        <p:spPr bwMode="auto">
          <a:xfrm>
            <a:off x="395288" y="476250"/>
            <a:ext cx="8353425" cy="5201424"/>
          </a:xfrm>
          <a:prstGeom prst="rect">
            <a:avLst/>
          </a:prstGeom>
          <a:noFill/>
          <a:ln w="9525">
            <a:noFill/>
            <a:miter lim="800000"/>
            <a:headEnd/>
            <a:tailEnd/>
          </a:ln>
        </p:spPr>
        <p:txBody>
          <a:bodyPr>
            <a:spAutoFit/>
          </a:bodyPr>
          <a:lstStyle/>
          <a:p>
            <a:pPr algn="just"/>
            <a:r>
              <a:rPr lang="en-US" sz="2800" dirty="0" smtClean="0">
                <a:solidFill>
                  <a:srgbClr val="FFC000"/>
                </a:solidFill>
              </a:rPr>
              <a:t>Trusts- informal requests to make a donation of property  to designated person issued by the testator to someone who received some benefit from the will</a:t>
            </a:r>
            <a:br>
              <a:rPr lang="en-US" sz="2800" dirty="0" smtClean="0">
                <a:solidFill>
                  <a:srgbClr val="FFC000"/>
                </a:solidFill>
              </a:rPr>
            </a:br>
            <a:r>
              <a:rPr lang="en-US" sz="2800" dirty="0" smtClean="0">
                <a:solidFill>
                  <a:srgbClr val="FFC000"/>
                </a:solidFill>
              </a:rPr>
              <a:t/>
            </a:r>
            <a:br>
              <a:rPr lang="en-US" sz="2800" dirty="0" smtClean="0">
                <a:solidFill>
                  <a:srgbClr val="FFC000"/>
                </a:solidFill>
              </a:rPr>
            </a:br>
            <a:r>
              <a:rPr lang="en-US" sz="2800" dirty="0" smtClean="0">
                <a:solidFill>
                  <a:srgbClr val="FFC000"/>
                </a:solidFill>
              </a:rPr>
              <a:t>Differences between trusts and legacies:</a:t>
            </a:r>
          </a:p>
          <a:p>
            <a:pPr algn="just">
              <a:buFont typeface="Arial" charset="0"/>
              <a:buChar char="•"/>
            </a:pPr>
            <a:r>
              <a:rPr lang="en-US" sz="2800" dirty="0" smtClean="0">
                <a:solidFill>
                  <a:srgbClr val="FFC000"/>
                </a:solidFill>
              </a:rPr>
              <a:t>Trusts does not necessarily have to be placed in a will – could be oral or in codicil</a:t>
            </a:r>
          </a:p>
          <a:p>
            <a:pPr algn="just">
              <a:buFont typeface="Arial" charset="0"/>
              <a:buChar char="•"/>
            </a:pPr>
            <a:r>
              <a:rPr lang="en-US" sz="2800" dirty="0" smtClean="0">
                <a:solidFill>
                  <a:srgbClr val="FFC000"/>
                </a:solidFill>
              </a:rPr>
              <a:t>Trusts could burden not only heir but also legatee</a:t>
            </a:r>
          </a:p>
          <a:p>
            <a:pPr algn="just">
              <a:buFont typeface="Arial" charset="0"/>
              <a:buChar char="•"/>
            </a:pPr>
            <a:r>
              <a:rPr lang="en-US" sz="2800" dirty="0" smtClean="0">
                <a:solidFill>
                  <a:srgbClr val="FFC000"/>
                </a:solidFill>
              </a:rPr>
              <a:t>Trust didn’t gave rise to legal obligation, it was only moral duty to complete them</a:t>
            </a:r>
            <a:endParaRPr lang="pl-PL" sz="2800" dirty="0" smtClean="0">
              <a:solidFill>
                <a:srgbClr val="FFC000"/>
              </a:solidFill>
            </a:endParaRPr>
          </a:p>
          <a:p>
            <a:pPr algn="just">
              <a:buFont typeface="Arial" charset="0"/>
              <a:buChar char="•"/>
            </a:pPr>
            <a:r>
              <a:rPr lang="en-US" sz="2800" dirty="0" smtClean="0"/>
              <a:t/>
            </a:r>
            <a:br>
              <a:rPr lang="en-US" sz="2800" dirty="0" smtClean="0"/>
            </a:br>
            <a:endParaRPr lang="pl-PL" sz="2400" dirty="0">
              <a:solidFill>
                <a:schemeClr val="bg1"/>
              </a:solidFill>
              <a:latin typeface="Times New Roman" pitchFamily="18" charset="0"/>
              <a:cs typeface="Times New Roman" pitchFamily="18" charset="0"/>
            </a:endParaRPr>
          </a:p>
        </p:txBody>
      </p:sp>
    </p:spTree>
  </p:cSld>
  <p:clrMapOvr>
    <a:masterClrMapping/>
  </p:clrMapOvr>
  <p:transition xmlns:p14="http://schemas.microsoft.com/office/powerpoint/2010/main" spd="med"/>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Tytuł 1"/>
          <p:cNvSpPr>
            <a:spLocks noGrp="1"/>
          </p:cNvSpPr>
          <p:nvPr>
            <p:ph type="title"/>
          </p:nvPr>
        </p:nvSpPr>
        <p:spPr/>
        <p:txBody>
          <a:bodyPr/>
          <a:lstStyle/>
          <a:p>
            <a:r>
              <a:rPr lang="pl-PL" dirty="0" smtClean="0">
                <a:solidFill>
                  <a:srgbClr val="FFC000"/>
                </a:solidFill>
              </a:rPr>
              <a:t>Uniwersal trust</a:t>
            </a:r>
          </a:p>
        </p:txBody>
      </p:sp>
      <p:pic>
        <p:nvPicPr>
          <p:cNvPr id="13315" name="Picture 2" descr="http://wiecznie-modne.blog.onet.pl/wp-content/blogs.dir/808175/files/blog_ao_5013557_7772479_tr_togapraetexta_2.jpg"/>
          <p:cNvPicPr>
            <a:picLocks noChangeAspect="1" noChangeArrowheads="1"/>
          </p:cNvPicPr>
          <p:nvPr/>
        </p:nvPicPr>
        <p:blipFill>
          <a:blip r:embed="rId2" cstate="print"/>
          <a:srcRect/>
          <a:stretch>
            <a:fillRect/>
          </a:stretch>
        </p:blipFill>
        <p:spPr bwMode="auto">
          <a:xfrm>
            <a:off x="0" y="1844675"/>
            <a:ext cx="1331913" cy="2584450"/>
          </a:xfrm>
          <a:prstGeom prst="rect">
            <a:avLst/>
          </a:prstGeom>
          <a:noFill/>
          <a:ln w="9525">
            <a:noFill/>
            <a:miter lim="800000"/>
            <a:headEnd/>
            <a:tailEnd/>
          </a:ln>
        </p:spPr>
      </p:pic>
      <p:sp>
        <p:nvSpPr>
          <p:cNvPr id="13316" name="pole tekstowe 3"/>
          <p:cNvSpPr txBox="1">
            <a:spLocks noChangeArrowheads="1"/>
          </p:cNvSpPr>
          <p:nvPr/>
        </p:nvSpPr>
        <p:spPr bwMode="auto">
          <a:xfrm>
            <a:off x="0" y="4365625"/>
            <a:ext cx="1800225" cy="507831"/>
          </a:xfrm>
          <a:prstGeom prst="rect">
            <a:avLst/>
          </a:prstGeom>
          <a:noFill/>
          <a:ln w="9525">
            <a:noFill/>
            <a:miter lim="800000"/>
            <a:headEnd/>
            <a:tailEnd/>
          </a:ln>
        </p:spPr>
        <p:txBody>
          <a:bodyPr>
            <a:spAutoFit/>
          </a:bodyPr>
          <a:lstStyle/>
          <a:p>
            <a:r>
              <a:rPr lang="pl-PL" sz="2700" dirty="0" smtClean="0">
                <a:solidFill>
                  <a:srgbClr val="FFC000"/>
                </a:solidFill>
                <a:latin typeface="Calibri" pitchFamily="34" charset="0"/>
              </a:rPr>
              <a:t>Testator</a:t>
            </a:r>
            <a:endParaRPr lang="pl-PL" sz="2700" dirty="0">
              <a:solidFill>
                <a:srgbClr val="FFC000"/>
              </a:solidFill>
              <a:latin typeface="Calibri" pitchFamily="34" charset="0"/>
            </a:endParaRPr>
          </a:p>
        </p:txBody>
      </p:sp>
      <p:sp>
        <p:nvSpPr>
          <p:cNvPr id="5" name="Strzałka w prawo 4"/>
          <p:cNvSpPr/>
          <p:nvPr/>
        </p:nvSpPr>
        <p:spPr>
          <a:xfrm>
            <a:off x="1331913" y="1916113"/>
            <a:ext cx="1584325" cy="5048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13318" name="pole tekstowe 7"/>
          <p:cNvSpPr txBox="1">
            <a:spLocks noChangeArrowheads="1"/>
          </p:cNvSpPr>
          <p:nvPr/>
        </p:nvSpPr>
        <p:spPr bwMode="auto">
          <a:xfrm>
            <a:off x="1331913" y="2349500"/>
            <a:ext cx="2016125" cy="2308324"/>
          </a:xfrm>
          <a:prstGeom prst="rect">
            <a:avLst/>
          </a:prstGeom>
          <a:noFill/>
          <a:ln w="9525">
            <a:noFill/>
            <a:miter lim="800000"/>
            <a:headEnd/>
            <a:tailEnd/>
          </a:ln>
        </p:spPr>
        <p:txBody>
          <a:bodyPr>
            <a:spAutoFit/>
          </a:bodyPr>
          <a:lstStyle/>
          <a:p>
            <a:r>
              <a:rPr lang="pl-PL" sz="2400" dirty="0" err="1" smtClean="0">
                <a:solidFill>
                  <a:srgbClr val="FFC000"/>
                </a:solidFill>
                <a:latin typeface="Calibri" pitchFamily="34" charset="0"/>
              </a:rPr>
              <a:t>Ordered</a:t>
            </a:r>
            <a:r>
              <a:rPr lang="pl-PL" sz="2400" dirty="0" smtClean="0">
                <a:solidFill>
                  <a:srgbClr val="FFC000"/>
                </a:solidFill>
                <a:latin typeface="Calibri" pitchFamily="34" charset="0"/>
              </a:rPr>
              <a:t> </a:t>
            </a:r>
            <a:r>
              <a:rPr lang="pl-PL" sz="2400" dirty="0" err="1" smtClean="0">
                <a:solidFill>
                  <a:srgbClr val="FFC000"/>
                </a:solidFill>
                <a:latin typeface="Calibri" pitchFamily="34" charset="0"/>
              </a:rPr>
              <a:t>trustee</a:t>
            </a:r>
            <a:r>
              <a:rPr lang="pl-PL" sz="2400" dirty="0" smtClean="0">
                <a:solidFill>
                  <a:srgbClr val="FFC000"/>
                </a:solidFill>
                <a:latin typeface="Calibri" pitchFamily="34" charset="0"/>
              </a:rPr>
              <a:t> to </a:t>
            </a:r>
            <a:r>
              <a:rPr lang="pl-PL" sz="2400" dirty="0" err="1" smtClean="0">
                <a:solidFill>
                  <a:srgbClr val="FFC000"/>
                </a:solidFill>
                <a:latin typeface="Calibri" pitchFamily="34" charset="0"/>
              </a:rPr>
              <a:t>give</a:t>
            </a:r>
            <a:r>
              <a:rPr lang="pl-PL" sz="2400" dirty="0" smtClean="0">
                <a:solidFill>
                  <a:srgbClr val="FFC000"/>
                </a:solidFill>
                <a:latin typeface="Calibri" pitchFamily="34" charset="0"/>
              </a:rPr>
              <a:t> </a:t>
            </a:r>
            <a:r>
              <a:rPr lang="pl-PL" sz="2400" dirty="0" err="1" smtClean="0">
                <a:solidFill>
                  <a:srgbClr val="FFC000"/>
                </a:solidFill>
                <a:latin typeface="Calibri" pitchFamily="34" charset="0"/>
              </a:rPr>
              <a:t>the</a:t>
            </a:r>
            <a:r>
              <a:rPr lang="pl-PL" sz="2400" dirty="0" smtClean="0">
                <a:solidFill>
                  <a:srgbClr val="FFC000"/>
                </a:solidFill>
                <a:latin typeface="Calibri" pitchFamily="34" charset="0"/>
              </a:rPr>
              <a:t> </a:t>
            </a:r>
            <a:r>
              <a:rPr lang="pl-PL" sz="2400" dirty="0" err="1" smtClean="0">
                <a:solidFill>
                  <a:srgbClr val="FFC000"/>
                </a:solidFill>
                <a:latin typeface="Calibri" pitchFamily="34" charset="0"/>
              </a:rPr>
              <a:t>whole</a:t>
            </a:r>
            <a:r>
              <a:rPr lang="pl-PL" sz="2400" dirty="0" smtClean="0">
                <a:solidFill>
                  <a:srgbClr val="FFC000"/>
                </a:solidFill>
                <a:latin typeface="Calibri" pitchFamily="34" charset="0"/>
              </a:rPr>
              <a:t> estate to third person (</a:t>
            </a:r>
            <a:r>
              <a:rPr lang="pl-PL" sz="2400" dirty="0" err="1" smtClean="0">
                <a:solidFill>
                  <a:srgbClr val="FFC000"/>
                </a:solidFill>
                <a:latin typeface="Calibri" pitchFamily="34" charset="0"/>
              </a:rPr>
              <a:t>beneficiary</a:t>
            </a:r>
            <a:r>
              <a:rPr lang="pl-PL" sz="2400" dirty="0" smtClean="0">
                <a:solidFill>
                  <a:srgbClr val="FFC000"/>
                </a:solidFill>
                <a:latin typeface="Calibri" pitchFamily="34" charset="0"/>
              </a:rPr>
              <a:t>)</a:t>
            </a:r>
            <a:endParaRPr lang="pl-PL" sz="2400" dirty="0">
              <a:solidFill>
                <a:srgbClr val="FFC000"/>
              </a:solidFill>
              <a:latin typeface="Calibri" pitchFamily="34" charset="0"/>
            </a:endParaRPr>
          </a:p>
        </p:txBody>
      </p:sp>
      <p:sp>
        <p:nvSpPr>
          <p:cNvPr id="9" name="Strzałka w prawo 8"/>
          <p:cNvSpPr/>
          <p:nvPr/>
        </p:nvSpPr>
        <p:spPr>
          <a:xfrm>
            <a:off x="4932363" y="1844675"/>
            <a:ext cx="1584325" cy="5048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13320" name="pole tekstowe 9"/>
          <p:cNvSpPr txBox="1">
            <a:spLocks noChangeArrowheads="1"/>
          </p:cNvSpPr>
          <p:nvPr/>
        </p:nvSpPr>
        <p:spPr bwMode="auto">
          <a:xfrm>
            <a:off x="3132138" y="4581525"/>
            <a:ext cx="2087562" cy="507831"/>
          </a:xfrm>
          <a:prstGeom prst="rect">
            <a:avLst/>
          </a:prstGeom>
          <a:noFill/>
          <a:ln w="9525">
            <a:noFill/>
            <a:miter lim="800000"/>
            <a:headEnd/>
            <a:tailEnd/>
          </a:ln>
        </p:spPr>
        <p:txBody>
          <a:bodyPr>
            <a:spAutoFit/>
          </a:bodyPr>
          <a:lstStyle/>
          <a:p>
            <a:r>
              <a:rPr lang="pl-PL" sz="2700" dirty="0" err="1" smtClean="0">
                <a:solidFill>
                  <a:srgbClr val="FFC000"/>
                </a:solidFill>
                <a:latin typeface="Calibri" pitchFamily="34" charset="0"/>
              </a:rPr>
              <a:t>Trustee</a:t>
            </a:r>
            <a:endParaRPr lang="pl-PL" sz="2700" dirty="0">
              <a:solidFill>
                <a:srgbClr val="FFC000"/>
              </a:solidFill>
              <a:latin typeface="Calibri" pitchFamily="34" charset="0"/>
            </a:endParaRPr>
          </a:p>
        </p:txBody>
      </p:sp>
      <p:pic>
        <p:nvPicPr>
          <p:cNvPr id="13321" name="Picture 6" descr="http://upload.wikimedia.org/wikipedia/commons/thumb/3/31/Toga_(PSF).png/220px-Toga_(PSF).png"/>
          <p:cNvPicPr>
            <a:picLocks noChangeAspect="1" noChangeArrowheads="1"/>
          </p:cNvPicPr>
          <p:nvPr/>
        </p:nvPicPr>
        <p:blipFill>
          <a:blip r:embed="rId3" cstate="print"/>
          <a:srcRect/>
          <a:stretch>
            <a:fillRect/>
          </a:stretch>
        </p:blipFill>
        <p:spPr bwMode="auto">
          <a:xfrm>
            <a:off x="3348038" y="1773238"/>
            <a:ext cx="1223962" cy="2754312"/>
          </a:xfrm>
          <a:prstGeom prst="rect">
            <a:avLst/>
          </a:prstGeom>
          <a:noFill/>
          <a:ln w="9525">
            <a:noFill/>
            <a:miter lim="800000"/>
            <a:headEnd/>
            <a:tailEnd/>
          </a:ln>
        </p:spPr>
      </p:pic>
      <p:pic>
        <p:nvPicPr>
          <p:cNvPr id="13322" name="Picture 8" descr="http://img.kolorowankimalowanki.pl/senator-roman-z-jego-szat_4ae58d59afd43-p.gif"/>
          <p:cNvPicPr>
            <a:picLocks noChangeAspect="1" noChangeArrowheads="1"/>
          </p:cNvPicPr>
          <p:nvPr/>
        </p:nvPicPr>
        <p:blipFill>
          <a:blip r:embed="rId4" cstate="print"/>
          <a:srcRect/>
          <a:stretch>
            <a:fillRect/>
          </a:stretch>
        </p:blipFill>
        <p:spPr bwMode="auto">
          <a:xfrm>
            <a:off x="6659563" y="1628775"/>
            <a:ext cx="1862137" cy="2879725"/>
          </a:xfrm>
          <a:prstGeom prst="rect">
            <a:avLst/>
          </a:prstGeom>
          <a:noFill/>
          <a:ln w="9525">
            <a:noFill/>
            <a:miter lim="800000"/>
            <a:headEnd/>
            <a:tailEnd/>
          </a:ln>
        </p:spPr>
      </p:pic>
      <p:sp>
        <p:nvSpPr>
          <p:cNvPr id="13324" name="pole tekstowe 13"/>
          <p:cNvSpPr txBox="1">
            <a:spLocks noChangeArrowheads="1"/>
          </p:cNvSpPr>
          <p:nvPr/>
        </p:nvSpPr>
        <p:spPr bwMode="auto">
          <a:xfrm>
            <a:off x="6588125" y="4724400"/>
            <a:ext cx="2160588" cy="507831"/>
          </a:xfrm>
          <a:prstGeom prst="rect">
            <a:avLst/>
          </a:prstGeom>
          <a:noFill/>
          <a:ln w="9525">
            <a:noFill/>
            <a:miter lim="800000"/>
            <a:headEnd/>
            <a:tailEnd/>
          </a:ln>
        </p:spPr>
        <p:txBody>
          <a:bodyPr>
            <a:spAutoFit/>
          </a:bodyPr>
          <a:lstStyle/>
          <a:p>
            <a:r>
              <a:rPr lang="pl-PL" sz="2700" dirty="0" err="1" smtClean="0">
                <a:solidFill>
                  <a:srgbClr val="FFC000"/>
                </a:solidFill>
                <a:latin typeface="Calibri" pitchFamily="34" charset="0"/>
              </a:rPr>
              <a:t>Beneficiary</a:t>
            </a:r>
            <a:endParaRPr lang="pl-PL" sz="2700" dirty="0">
              <a:solidFill>
                <a:srgbClr val="FFC000"/>
              </a:solidFill>
              <a:latin typeface="Calibri" pitchFamily="34" charset="0"/>
            </a:endParaRPr>
          </a:p>
        </p:txBody>
      </p:sp>
    </p:spTree>
  </p:cSld>
  <p:clrMapOvr>
    <a:masterClrMapping/>
  </p:clrMapOvr>
  <p:transition xmlns:p14="http://schemas.microsoft.com/office/powerpoint/2010/mai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ytuł 1"/>
          <p:cNvSpPr>
            <a:spLocks noGrp="1"/>
          </p:cNvSpPr>
          <p:nvPr>
            <p:ph type="title"/>
          </p:nvPr>
        </p:nvSpPr>
        <p:spPr>
          <a:xfrm>
            <a:off x="468313" y="476250"/>
            <a:ext cx="8229600" cy="1143000"/>
          </a:xfrm>
        </p:spPr>
        <p:txBody>
          <a:bodyPr>
            <a:noAutofit/>
          </a:bodyPr>
          <a:lstStyle/>
          <a:p>
            <a:r>
              <a:rPr lang="en-US" sz="5600" dirty="0" smtClean="0">
                <a:solidFill>
                  <a:schemeClr val="bg1"/>
                </a:solidFill>
                <a:latin typeface="AR BLANCA" pitchFamily="2" charset="0"/>
              </a:rPr>
              <a:t>Functions and importance of singular dispositions</a:t>
            </a:r>
          </a:p>
        </p:txBody>
      </p:sp>
      <p:sp>
        <p:nvSpPr>
          <p:cNvPr id="16387" name="pole tekstowe 2"/>
          <p:cNvSpPr txBox="1">
            <a:spLocks noChangeArrowheads="1"/>
          </p:cNvSpPr>
          <p:nvPr/>
        </p:nvSpPr>
        <p:spPr bwMode="auto">
          <a:xfrm>
            <a:off x="250825" y="1700808"/>
            <a:ext cx="8642350" cy="5016758"/>
          </a:xfrm>
          <a:prstGeom prst="rect">
            <a:avLst/>
          </a:prstGeom>
          <a:noFill/>
          <a:ln w="9525">
            <a:noFill/>
            <a:miter lim="800000"/>
            <a:headEnd/>
            <a:tailEnd/>
          </a:ln>
        </p:spPr>
        <p:txBody>
          <a:bodyPr wrap="square">
            <a:spAutoFit/>
          </a:bodyPr>
          <a:lstStyle/>
          <a:p>
            <a:pPr>
              <a:buFontTx/>
              <a:buChar char="-"/>
            </a:pPr>
            <a:r>
              <a:rPr lang="en-US" sz="3300" dirty="0" smtClean="0">
                <a:solidFill>
                  <a:srgbClr val="FFC000"/>
                </a:solidFill>
              </a:rPr>
              <a:t>can ensure the basic needs for disinherited family members and children born out of wedlock</a:t>
            </a:r>
          </a:p>
          <a:p>
            <a:pPr>
              <a:buFontTx/>
              <a:buChar char="-"/>
            </a:pPr>
            <a:r>
              <a:rPr lang="en-US" sz="3300" dirty="0" smtClean="0">
                <a:solidFill>
                  <a:srgbClr val="FFC000"/>
                </a:solidFill>
              </a:rPr>
              <a:t> could improved disadvantageous position of spouses</a:t>
            </a:r>
          </a:p>
          <a:p>
            <a:pPr>
              <a:buFontTx/>
              <a:buChar char="-"/>
            </a:pPr>
            <a:r>
              <a:rPr lang="en-US" sz="3300" dirty="0" smtClean="0">
                <a:solidFill>
                  <a:srgbClr val="FFC000"/>
                </a:solidFill>
              </a:rPr>
              <a:t>reward the services of friends </a:t>
            </a:r>
          </a:p>
          <a:p>
            <a:pPr>
              <a:buFontTx/>
              <a:buChar char="-"/>
            </a:pPr>
            <a:r>
              <a:rPr lang="en-US" sz="3300" dirty="0" smtClean="0">
                <a:solidFill>
                  <a:srgbClr val="FFC000"/>
                </a:solidFill>
              </a:rPr>
              <a:t> ensure future carrier  of children by gifts to important persons</a:t>
            </a:r>
            <a:r>
              <a:rPr lang="en-US" sz="2800" dirty="0" smtClean="0">
                <a:solidFill>
                  <a:srgbClr val="FFC000"/>
                </a:solidFill>
              </a:rPr>
              <a:t/>
            </a:r>
            <a:br>
              <a:rPr lang="en-US" sz="2800" dirty="0" smtClean="0">
                <a:solidFill>
                  <a:srgbClr val="FFC000"/>
                </a:solidFill>
              </a:rPr>
            </a:br>
            <a:r>
              <a:rPr lang="en-US" sz="2800" dirty="0" smtClean="0">
                <a:solidFill>
                  <a:srgbClr val="FFC000"/>
                </a:solidFill>
              </a:rPr>
              <a:t/>
            </a:r>
            <a:br>
              <a:rPr lang="en-US" sz="2800" dirty="0" smtClean="0">
                <a:solidFill>
                  <a:srgbClr val="FFC000"/>
                </a:solidFill>
              </a:rPr>
            </a:br>
            <a:endParaRPr lang="pl-PL" sz="2800" dirty="0">
              <a:solidFill>
                <a:srgbClr val="FFC000"/>
              </a:solidFill>
              <a:latin typeface="Times New Roman" pitchFamily="18" charset="0"/>
              <a:cs typeface="Times New Roman" pitchFamily="18" charset="0"/>
            </a:endParaRPr>
          </a:p>
        </p:txBody>
      </p:sp>
    </p:spTree>
  </p:cSld>
  <p:clrMapOvr>
    <a:masterClrMapping/>
  </p:clrMapOvr>
  <p:transition xmlns:p14="http://schemas.microsoft.com/office/powerpoint/2010/mai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914400" y="238125"/>
            <a:ext cx="8229600" cy="2863850"/>
          </a:xfrm>
        </p:spPr>
        <p:txBody>
          <a:bodyPr/>
          <a:lstStyle/>
          <a:p>
            <a:pPr lvl="0"/>
            <a:r>
              <a:rPr lang="pl-PL" dirty="0" err="1" smtClean="0">
                <a:solidFill>
                  <a:schemeClr val="bg1"/>
                </a:solidFill>
              </a:rPr>
              <a:t>Three</a:t>
            </a:r>
            <a:r>
              <a:rPr lang="pl-PL" dirty="0" smtClean="0">
                <a:solidFill>
                  <a:schemeClr val="bg1"/>
                </a:solidFill>
              </a:rPr>
              <a:t> systems of </a:t>
            </a:r>
            <a:r>
              <a:rPr lang="pl-PL" dirty="0" err="1" smtClean="0">
                <a:solidFill>
                  <a:schemeClr val="bg1"/>
                </a:solidFill>
              </a:rPr>
              <a:t>statutory</a:t>
            </a:r>
            <a:r>
              <a:rPr lang="pl-PL" dirty="0" smtClean="0">
                <a:solidFill>
                  <a:schemeClr val="bg1"/>
                </a:solidFill>
              </a:rPr>
              <a:t> </a:t>
            </a:r>
            <a:r>
              <a:rPr lang="pl-PL" dirty="0" err="1" smtClean="0">
                <a:solidFill>
                  <a:schemeClr val="bg1"/>
                </a:solidFill>
              </a:rPr>
              <a:t>succession</a:t>
            </a:r>
            <a:endParaRPr lang="pl-PL" dirty="0">
              <a:solidFill>
                <a:schemeClr val="bg1"/>
              </a:solidFill>
            </a:endParaRPr>
          </a:p>
        </p:txBody>
      </p:sp>
      <p:sp>
        <p:nvSpPr>
          <p:cNvPr id="3" name="Text Placeholder 2"/>
          <p:cNvSpPr txBox="1">
            <a:spLocks noGrp="1"/>
          </p:cNvSpPr>
          <p:nvPr>
            <p:ph type="body" idx="4294967295"/>
          </p:nvPr>
        </p:nvSpPr>
        <p:spPr>
          <a:xfrm>
            <a:off x="914400" y="2495550"/>
            <a:ext cx="8229600" cy="4525963"/>
          </a:xfrm>
        </p:spPr>
        <p:txBody>
          <a:bodyPr/>
          <a:lstStyle/>
          <a:p>
            <a:pPr lvl="0" algn="just"/>
            <a:endParaRPr lang="pl-PL" sz="3300" u="sng" dirty="0">
              <a:solidFill>
                <a:schemeClr val="bg1"/>
              </a:solidFill>
              <a:latin typeface="Arial" pitchFamily="34"/>
              <a:cs typeface="Arial" pitchFamily="34"/>
            </a:endParaRPr>
          </a:p>
          <a:p>
            <a:pPr marL="207363" indent="-207363">
              <a:buNone/>
              <a:tabLst>
                <a:tab pos="414726" algn="l"/>
              </a:tabLst>
            </a:pPr>
            <a:r>
              <a:rPr lang="pl-PL" sz="3300" kern="0" dirty="0">
                <a:solidFill>
                  <a:schemeClr val="bg1"/>
                </a:solidFill>
                <a:latin typeface="Arial" pitchFamily="34"/>
              </a:rPr>
              <a:t>1)	</a:t>
            </a:r>
            <a:r>
              <a:rPr lang="pl-PL" sz="3300" dirty="0" err="1" smtClean="0">
                <a:solidFill>
                  <a:schemeClr val="bg1"/>
                </a:solidFill>
                <a:latin typeface="Arial" pitchFamily="34"/>
              </a:rPr>
              <a:t>Agnatic</a:t>
            </a:r>
            <a:r>
              <a:rPr lang="pl-PL" sz="3300" dirty="0" smtClean="0">
                <a:solidFill>
                  <a:schemeClr val="bg1"/>
                </a:solidFill>
                <a:latin typeface="Arial" pitchFamily="34"/>
              </a:rPr>
              <a:t> (Law of </a:t>
            </a:r>
            <a:r>
              <a:rPr lang="pl-PL" sz="3300" dirty="0" err="1" smtClean="0">
                <a:solidFill>
                  <a:schemeClr val="bg1"/>
                </a:solidFill>
                <a:latin typeface="Arial" pitchFamily="34"/>
              </a:rPr>
              <a:t>Twelve</a:t>
            </a:r>
            <a:r>
              <a:rPr lang="pl-PL" sz="3300" dirty="0" smtClean="0">
                <a:solidFill>
                  <a:schemeClr val="bg1"/>
                </a:solidFill>
                <a:latin typeface="Arial" pitchFamily="34"/>
              </a:rPr>
              <a:t> </a:t>
            </a:r>
            <a:r>
              <a:rPr lang="pl-PL" sz="3300" dirty="0" err="1" smtClean="0">
                <a:solidFill>
                  <a:schemeClr val="bg1"/>
                </a:solidFill>
                <a:latin typeface="Arial" pitchFamily="34"/>
              </a:rPr>
              <a:t>Tables</a:t>
            </a:r>
            <a:r>
              <a:rPr lang="pl-PL" sz="3300" dirty="0" smtClean="0">
                <a:solidFill>
                  <a:schemeClr val="bg1"/>
                </a:solidFill>
                <a:latin typeface="Arial" pitchFamily="34"/>
              </a:rPr>
              <a:t>)</a:t>
            </a:r>
            <a:endParaRPr lang="pl-PL" sz="3300" dirty="0">
              <a:solidFill>
                <a:schemeClr val="bg1"/>
              </a:solidFill>
              <a:latin typeface="Arial" pitchFamily="34"/>
            </a:endParaRPr>
          </a:p>
          <a:p>
            <a:pPr marL="207363" indent="-207363">
              <a:buNone/>
            </a:pPr>
            <a:r>
              <a:rPr lang="pl-PL" sz="3300" kern="0" dirty="0" smtClean="0">
                <a:solidFill>
                  <a:schemeClr val="bg1"/>
                </a:solidFill>
                <a:latin typeface="Arial" pitchFamily="34"/>
              </a:rPr>
              <a:t>2)</a:t>
            </a:r>
            <a:r>
              <a:rPr lang="pl-PL" sz="3300" dirty="0" err="1" smtClean="0">
                <a:solidFill>
                  <a:schemeClr val="bg1"/>
                </a:solidFill>
                <a:latin typeface="Arial" pitchFamily="34"/>
              </a:rPr>
              <a:t>Agnatic-cognatic</a:t>
            </a:r>
            <a:r>
              <a:rPr lang="pl-PL" sz="3300" dirty="0" smtClean="0">
                <a:solidFill>
                  <a:schemeClr val="bg1"/>
                </a:solidFill>
                <a:latin typeface="Arial" pitchFamily="34"/>
              </a:rPr>
              <a:t> (pretorian law)</a:t>
            </a:r>
            <a:endParaRPr lang="pl-PL" sz="3300" dirty="0">
              <a:solidFill>
                <a:schemeClr val="bg1"/>
              </a:solidFill>
              <a:latin typeface="Arial" pitchFamily="34"/>
            </a:endParaRPr>
          </a:p>
          <a:p>
            <a:pPr marL="207363" indent="-207363">
              <a:buNone/>
              <a:tabLst>
                <a:tab pos="414726" algn="l"/>
              </a:tabLst>
            </a:pPr>
            <a:r>
              <a:rPr lang="pl-PL" sz="3300" kern="0" dirty="0">
                <a:solidFill>
                  <a:schemeClr val="bg1"/>
                </a:solidFill>
                <a:latin typeface="Arial" pitchFamily="34"/>
              </a:rPr>
              <a:t>3)	</a:t>
            </a:r>
            <a:r>
              <a:rPr lang="pl-PL" sz="3300" dirty="0" err="1" smtClean="0">
                <a:solidFill>
                  <a:schemeClr val="bg1"/>
                </a:solidFill>
                <a:latin typeface="Arial" pitchFamily="34"/>
              </a:rPr>
              <a:t>Cognatic</a:t>
            </a:r>
            <a:r>
              <a:rPr lang="pl-PL" sz="3300" dirty="0" smtClean="0">
                <a:solidFill>
                  <a:schemeClr val="bg1"/>
                </a:solidFill>
                <a:latin typeface="Arial" pitchFamily="34"/>
              </a:rPr>
              <a:t> (</a:t>
            </a:r>
            <a:r>
              <a:rPr lang="pl-PL" sz="3300" dirty="0" err="1" smtClean="0">
                <a:solidFill>
                  <a:schemeClr val="bg1"/>
                </a:solidFill>
                <a:latin typeface="Arial" pitchFamily="34"/>
              </a:rPr>
              <a:t>Iustian’s</a:t>
            </a:r>
            <a:r>
              <a:rPr lang="pl-PL" sz="3300" dirty="0" smtClean="0">
                <a:solidFill>
                  <a:schemeClr val="bg1"/>
                </a:solidFill>
                <a:latin typeface="Arial" pitchFamily="34"/>
              </a:rPr>
              <a:t> </a:t>
            </a:r>
            <a:r>
              <a:rPr lang="pl-PL" sz="3300" dirty="0" err="1" smtClean="0">
                <a:solidFill>
                  <a:schemeClr val="bg1"/>
                </a:solidFill>
                <a:latin typeface="Arial" pitchFamily="34"/>
              </a:rPr>
              <a:t>Novellae</a:t>
            </a:r>
            <a:r>
              <a:rPr lang="pl-PL" sz="3300" dirty="0" smtClean="0">
                <a:solidFill>
                  <a:schemeClr val="bg1"/>
                </a:solidFill>
                <a:latin typeface="Arial" pitchFamily="34"/>
              </a:rPr>
              <a:t>)</a:t>
            </a:r>
            <a:endParaRPr lang="pl-PL" sz="3300" dirty="0">
              <a:solidFill>
                <a:schemeClr val="bg1"/>
              </a:solidFill>
              <a:latin typeface="Arial" pitchFamily="34"/>
            </a:endParaRPr>
          </a:p>
        </p:txBody>
      </p:sp>
    </p:spTree>
  </p:cSld>
  <p:clrMapOvr>
    <a:masterClrMapping/>
  </p:clrMapOvr>
  <p:transition xmlns:p14="http://schemas.microsoft.com/office/powerpoint/2010/main" spd="slow">
    <p:wipe dir="u"/>
  </p:transitio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rmAutofit fontScale="90000"/>
          </a:bodyPr>
          <a:lstStyle/>
          <a:p>
            <a:r>
              <a:rPr lang="pl-PL" dirty="0" err="1" smtClean="0">
                <a:solidFill>
                  <a:schemeClr val="bg1"/>
                </a:solidFill>
              </a:rPr>
              <a:t>Succesion</a:t>
            </a:r>
            <a:r>
              <a:rPr lang="pl-PL" dirty="0" smtClean="0">
                <a:solidFill>
                  <a:schemeClr val="bg1"/>
                </a:solidFill>
              </a:rPr>
              <a:t> </a:t>
            </a:r>
            <a:endParaRPr lang="pl-PL" dirty="0">
              <a:solidFill>
                <a:schemeClr val="bg1"/>
              </a:solidFill>
            </a:endParaRPr>
          </a:p>
        </p:txBody>
      </p:sp>
      <p:sp>
        <p:nvSpPr>
          <p:cNvPr id="3" name="Symbol zastępczy zawartości 2"/>
          <p:cNvSpPr>
            <a:spLocks noGrp="1"/>
          </p:cNvSpPr>
          <p:nvPr>
            <p:ph type="body" idx="1"/>
          </p:nvPr>
        </p:nvSpPr>
        <p:spPr>
          <a:xfrm>
            <a:off x="251520" y="980728"/>
            <a:ext cx="8712968" cy="5616624"/>
          </a:xfrm>
        </p:spPr>
        <p:txBody>
          <a:bodyPr>
            <a:normAutofit fontScale="85000" lnSpcReduction="10000"/>
          </a:bodyPr>
          <a:lstStyle/>
          <a:p>
            <a:pPr algn="just">
              <a:buNone/>
            </a:pPr>
            <a:r>
              <a:rPr lang="en-US" dirty="0" smtClean="0">
                <a:solidFill>
                  <a:srgbClr val="FFC000"/>
                </a:solidFill>
              </a:rPr>
              <a:t>Succession takes effect in a result of the death of a person which had the ability to transfer his possessions.</a:t>
            </a:r>
          </a:p>
          <a:p>
            <a:pPr algn="just">
              <a:buNone/>
            </a:pPr>
            <a:r>
              <a:rPr lang="en-US" dirty="0" smtClean="0">
                <a:solidFill>
                  <a:srgbClr val="FFC000"/>
                </a:solidFill>
              </a:rPr>
              <a:t/>
            </a:r>
            <a:br>
              <a:rPr lang="en-US" dirty="0" smtClean="0">
                <a:solidFill>
                  <a:srgbClr val="FFC000"/>
                </a:solidFill>
              </a:rPr>
            </a:br>
            <a:r>
              <a:rPr lang="en-US" dirty="0" smtClean="0">
                <a:solidFill>
                  <a:srgbClr val="FFC000"/>
                </a:solidFill>
              </a:rPr>
              <a:t>The possibility of inheritance is called an „appointment to inheritance” (</a:t>
            </a:r>
            <a:r>
              <a:rPr lang="en-US" dirty="0" err="1" smtClean="0">
                <a:solidFill>
                  <a:srgbClr val="FFC000"/>
                </a:solidFill>
              </a:rPr>
              <a:t>delatio</a:t>
            </a:r>
            <a:r>
              <a:rPr lang="en-US" dirty="0" smtClean="0">
                <a:solidFill>
                  <a:srgbClr val="FFC000"/>
                </a:solidFill>
              </a:rPr>
              <a:t> </a:t>
            </a:r>
            <a:r>
              <a:rPr lang="en-US" dirty="0" err="1" smtClean="0">
                <a:solidFill>
                  <a:srgbClr val="FFC000"/>
                </a:solidFill>
              </a:rPr>
              <a:t>hereditatis</a:t>
            </a:r>
            <a:r>
              <a:rPr lang="en-US" dirty="0" smtClean="0">
                <a:solidFill>
                  <a:srgbClr val="FFC000"/>
                </a:solidFill>
              </a:rPr>
              <a:t>).</a:t>
            </a:r>
          </a:p>
          <a:p>
            <a:pPr algn="just">
              <a:buNone/>
            </a:pPr>
            <a:endParaRPr lang="en-US" dirty="0" smtClean="0">
              <a:solidFill>
                <a:srgbClr val="FFC000"/>
              </a:solidFill>
            </a:endParaRPr>
          </a:p>
          <a:p>
            <a:pPr algn="just">
              <a:buNone/>
            </a:pPr>
            <a:r>
              <a:rPr lang="en-US" dirty="0" smtClean="0">
                <a:solidFill>
                  <a:srgbClr val="FFC000"/>
                </a:solidFill>
              </a:rPr>
              <a:t>While the closest heirs (called domestic heirs) mere appointment was sufficient to become an heir. External heirs needed  additional act of  acquisition of estate. In classic law the formal act of </a:t>
            </a:r>
            <a:r>
              <a:rPr lang="en-US" dirty="0" err="1" smtClean="0">
                <a:solidFill>
                  <a:srgbClr val="FFC000"/>
                </a:solidFill>
              </a:rPr>
              <a:t>cretio</a:t>
            </a:r>
            <a:r>
              <a:rPr lang="en-US" dirty="0" smtClean="0">
                <a:solidFill>
                  <a:srgbClr val="FFC000"/>
                </a:solidFill>
              </a:rPr>
              <a:t> was required, in later times even informal acquisition (for example in a way of executing the legacies) sufficed </a:t>
            </a:r>
          </a:p>
          <a:p>
            <a:pPr algn="just">
              <a:buNone/>
            </a:pPr>
            <a:r>
              <a:rPr lang="en-US" dirty="0" smtClean="0">
                <a:solidFill>
                  <a:srgbClr val="FFC000"/>
                </a:solidFill>
              </a:rPr>
              <a:t>                                    </a:t>
            </a:r>
            <a:endParaRPr lang="en-US" dirty="0">
              <a:solidFill>
                <a:srgbClr val="FFC000"/>
              </a:solidFill>
            </a:endParaRPr>
          </a:p>
        </p:txBody>
      </p:sp>
    </p:spTree>
  </p:cSld>
  <p:clrMapOvr>
    <a:masterClrMapping/>
  </p:clrMapOvr>
  <p:transition xmlns:p14="http://schemas.microsoft.com/office/powerpoint/2010/mai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23850"/>
            <a:ext cx="8228013" cy="1144588"/>
          </a:xfrm>
        </p:spPr>
        <p:txBody>
          <a:bodyPr>
            <a:normAutofit fontScale="90000"/>
          </a:bodyPr>
          <a:lstStyle/>
          <a:p>
            <a:pPr lvl="0"/>
            <a:r>
              <a:rPr lang="pl-PL" b="1" dirty="0" err="1" smtClean="0">
                <a:solidFill>
                  <a:schemeClr val="bg1"/>
                </a:solidFill>
                <a:cs typeface="Times New Roman" pitchFamily="18"/>
              </a:rPr>
              <a:t>Agnatic</a:t>
            </a:r>
            <a:r>
              <a:rPr lang="pl-PL" b="1" dirty="0" smtClean="0">
                <a:solidFill>
                  <a:schemeClr val="bg1"/>
                </a:solidFill>
                <a:cs typeface="Times New Roman" pitchFamily="18"/>
              </a:rPr>
              <a:t> system – </a:t>
            </a:r>
            <a:br>
              <a:rPr lang="pl-PL" b="1" dirty="0" smtClean="0">
                <a:solidFill>
                  <a:schemeClr val="bg1"/>
                </a:solidFill>
                <a:cs typeface="Times New Roman" pitchFamily="18"/>
              </a:rPr>
            </a:br>
            <a:r>
              <a:rPr lang="pl-PL" b="1" dirty="0" err="1" smtClean="0">
                <a:solidFill>
                  <a:schemeClr val="bg1"/>
                </a:solidFill>
                <a:cs typeface="Times New Roman" pitchFamily="18"/>
              </a:rPr>
              <a:t>three</a:t>
            </a:r>
            <a:r>
              <a:rPr lang="pl-PL" b="1" dirty="0" smtClean="0">
                <a:solidFill>
                  <a:schemeClr val="bg1"/>
                </a:solidFill>
                <a:cs typeface="Times New Roman" pitchFamily="18"/>
              </a:rPr>
              <a:t> </a:t>
            </a:r>
            <a:r>
              <a:rPr lang="pl-PL" b="1" dirty="0" err="1" smtClean="0">
                <a:solidFill>
                  <a:schemeClr val="bg1"/>
                </a:solidFill>
                <a:cs typeface="Times New Roman" pitchFamily="18"/>
              </a:rPr>
              <a:t>degrees</a:t>
            </a:r>
            <a:r>
              <a:rPr lang="pl-PL" b="1" dirty="0" smtClean="0">
                <a:solidFill>
                  <a:schemeClr val="bg1"/>
                </a:solidFill>
                <a:cs typeface="Times New Roman" pitchFamily="18"/>
              </a:rPr>
              <a:t> of </a:t>
            </a:r>
            <a:r>
              <a:rPr lang="pl-PL" b="1" dirty="0" err="1" smtClean="0">
                <a:solidFill>
                  <a:schemeClr val="bg1"/>
                </a:solidFill>
                <a:cs typeface="Times New Roman" pitchFamily="18"/>
              </a:rPr>
              <a:t>proximity</a:t>
            </a:r>
            <a:endParaRPr lang="pl-PL" b="1" dirty="0">
              <a:solidFill>
                <a:schemeClr val="bg1"/>
              </a:solidFill>
              <a:cs typeface="Times New Roman" pitchFamily="18"/>
            </a:endParaRPr>
          </a:p>
        </p:txBody>
      </p:sp>
      <p:sp>
        <p:nvSpPr>
          <p:cNvPr id="3" name="Text Placeholder 2"/>
          <p:cNvSpPr txBox="1">
            <a:spLocks noGrp="1"/>
          </p:cNvSpPr>
          <p:nvPr>
            <p:ph type="body" idx="4294967295"/>
          </p:nvPr>
        </p:nvSpPr>
        <p:spPr>
          <a:xfrm>
            <a:off x="0" y="1604963"/>
            <a:ext cx="8229600" cy="4525962"/>
          </a:xfrm>
        </p:spPr>
        <p:txBody>
          <a:bodyPr/>
          <a:lstStyle/>
          <a:p>
            <a:pPr lvl="0">
              <a:buNone/>
            </a:pPr>
            <a:r>
              <a:rPr lang="en-US" sz="3300" b="1" dirty="0" smtClean="0">
                <a:solidFill>
                  <a:srgbClr val="FFC000"/>
                </a:solidFill>
                <a:latin typeface="Arial" panose="020B0604020202020204" pitchFamily="34" charset="0"/>
                <a:cs typeface="Arial" panose="020B0604020202020204" pitchFamily="34" charset="0"/>
              </a:rPr>
              <a:t>Sui </a:t>
            </a:r>
            <a:r>
              <a:rPr lang="en-US" sz="3300" b="1" dirty="0" err="1" smtClean="0">
                <a:solidFill>
                  <a:srgbClr val="FFC000"/>
                </a:solidFill>
                <a:latin typeface="Arial" panose="020B0604020202020204" pitchFamily="34" charset="0"/>
                <a:cs typeface="Arial" panose="020B0604020202020204" pitchFamily="34" charset="0"/>
              </a:rPr>
              <a:t>heredes</a:t>
            </a:r>
            <a:r>
              <a:rPr lang="en-US" sz="3300" dirty="0" smtClean="0">
                <a:solidFill>
                  <a:srgbClr val="FFC000"/>
                </a:solidFill>
                <a:latin typeface="Arial" panose="020B0604020202020204" pitchFamily="34" charset="0"/>
                <a:cs typeface="Arial" panose="020B0604020202020204" pitchFamily="34" charset="0"/>
              </a:rPr>
              <a:t> – people under authority of testator:</a:t>
            </a:r>
          </a:p>
          <a:p>
            <a:pPr lvl="0">
              <a:buFont typeface="Arial" charset="0"/>
              <a:buChar char="•"/>
            </a:pPr>
            <a:r>
              <a:rPr lang="en-US" sz="3300" dirty="0" smtClean="0">
                <a:solidFill>
                  <a:srgbClr val="FFC000"/>
                </a:solidFill>
                <a:latin typeface="Arial" panose="020B0604020202020204" pitchFamily="34" charset="0"/>
                <a:cs typeface="Arial" panose="020B0604020202020204" pitchFamily="34" charset="0"/>
              </a:rPr>
              <a:t>Sons</a:t>
            </a:r>
          </a:p>
          <a:p>
            <a:pPr lvl="0">
              <a:buFont typeface="Arial" charset="0"/>
              <a:buChar char="•"/>
            </a:pPr>
            <a:r>
              <a:rPr lang="en-US" sz="3300" dirty="0" err="1" smtClean="0">
                <a:solidFill>
                  <a:srgbClr val="FFC000"/>
                </a:solidFill>
                <a:latin typeface="Arial" panose="020B0604020202020204" pitchFamily="34" charset="0"/>
                <a:cs typeface="Arial" panose="020B0604020202020204" pitchFamily="34" charset="0"/>
              </a:rPr>
              <a:t>Dauthers</a:t>
            </a:r>
            <a:r>
              <a:rPr lang="en-US" sz="3300" dirty="0" smtClean="0">
                <a:solidFill>
                  <a:srgbClr val="FFC000"/>
                </a:solidFill>
                <a:latin typeface="Arial" panose="020B0604020202020204" pitchFamily="34" charset="0"/>
                <a:cs typeface="Arial" panose="020B0604020202020204" pitchFamily="34" charset="0"/>
              </a:rPr>
              <a:t> </a:t>
            </a:r>
          </a:p>
          <a:p>
            <a:pPr lvl="0">
              <a:buFont typeface="Arial" charset="0"/>
              <a:buChar char="•"/>
            </a:pPr>
            <a:r>
              <a:rPr lang="en-US" sz="3300" dirty="0" smtClean="0">
                <a:solidFill>
                  <a:srgbClr val="FFC000"/>
                </a:solidFill>
                <a:latin typeface="Arial" panose="020B0604020202020204" pitchFamily="34" charset="0"/>
                <a:cs typeface="Arial" panose="020B0604020202020204" pitchFamily="34" charset="0"/>
              </a:rPr>
              <a:t>Wife in marriage cum </a:t>
            </a:r>
            <a:r>
              <a:rPr lang="en-US" sz="3300" dirty="0" err="1" smtClean="0">
                <a:solidFill>
                  <a:srgbClr val="FFC000"/>
                </a:solidFill>
                <a:latin typeface="Arial" panose="020B0604020202020204" pitchFamily="34" charset="0"/>
                <a:cs typeface="Arial" panose="020B0604020202020204" pitchFamily="34" charset="0"/>
              </a:rPr>
              <a:t>manu</a:t>
            </a:r>
            <a:endParaRPr lang="en-US" sz="3300" dirty="0" smtClean="0">
              <a:solidFill>
                <a:srgbClr val="FFC000"/>
              </a:solidFill>
              <a:latin typeface="Arial" panose="020B0604020202020204" pitchFamily="34" charset="0"/>
              <a:cs typeface="Arial" panose="020B0604020202020204" pitchFamily="34" charset="0"/>
            </a:endParaRPr>
          </a:p>
          <a:p>
            <a:pPr lvl="0"/>
            <a:r>
              <a:rPr lang="en-US" sz="3300" dirty="0" smtClean="0">
                <a:solidFill>
                  <a:srgbClr val="FFC000"/>
                </a:solidFill>
                <a:latin typeface="Arial" panose="020B0604020202020204" pitchFamily="34" charset="0"/>
                <a:cs typeface="Arial" panose="020B0604020202020204" pitchFamily="34" charset="0"/>
              </a:rPr>
              <a:t>They inherited estate in:</a:t>
            </a:r>
          </a:p>
          <a:p>
            <a:pPr lvl="0"/>
            <a:r>
              <a:rPr lang="en-US" sz="3600" dirty="0" smtClean="0">
                <a:solidFill>
                  <a:srgbClr val="FFC000"/>
                </a:solidFill>
              </a:rPr>
              <a:t>* heads (in </a:t>
            </a:r>
            <a:r>
              <a:rPr lang="en-US" sz="3600" dirty="0" err="1" smtClean="0">
                <a:solidFill>
                  <a:srgbClr val="FFC000"/>
                </a:solidFill>
              </a:rPr>
              <a:t>capitia</a:t>
            </a:r>
            <a:r>
              <a:rPr lang="en-US" sz="3600" dirty="0" smtClean="0">
                <a:solidFill>
                  <a:srgbClr val="FFC000"/>
                </a:solidFill>
              </a:rPr>
              <a:t>) – in the same line</a:t>
            </a:r>
            <a:br>
              <a:rPr lang="en-US" sz="3600" dirty="0" smtClean="0">
                <a:solidFill>
                  <a:srgbClr val="FFC000"/>
                </a:solidFill>
              </a:rPr>
            </a:br>
            <a:r>
              <a:rPr lang="en-US" sz="3600" dirty="0" smtClean="0">
                <a:solidFill>
                  <a:srgbClr val="FFC000"/>
                </a:solidFill>
              </a:rPr>
              <a:t>* strains (in stripes) – in different lines</a:t>
            </a:r>
            <a:endParaRPr lang="en-US" sz="3300" dirty="0">
              <a:solidFill>
                <a:srgbClr val="FFC000"/>
              </a:solidFill>
              <a:latin typeface="Arial" panose="020B0604020202020204" pitchFamily="34" charset="0"/>
              <a:cs typeface="Arial" panose="020B0604020202020204" pitchFamily="34" charset="0"/>
            </a:endParaRPr>
          </a:p>
        </p:txBody>
      </p:sp>
    </p:spTree>
  </p:cSld>
  <p:clrMapOvr>
    <a:masterClrMapping/>
  </p:clrMapOvr>
  <p:transition xmlns:p14="http://schemas.microsoft.com/office/powerpoint/2010/main" spd="slow">
    <p:wipe dir="u"/>
  </p:transitio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323850"/>
            <a:ext cx="8228013" cy="1144588"/>
          </a:xfrm>
        </p:spPr>
        <p:txBody>
          <a:bodyPr/>
          <a:lstStyle/>
          <a:p>
            <a:pPr lvl="0"/>
            <a:r>
              <a:rPr lang="pl-PL" sz="4900" b="1" dirty="0" err="1" smtClean="0">
                <a:solidFill>
                  <a:schemeClr val="bg1"/>
                </a:solidFill>
              </a:rPr>
              <a:t>Second</a:t>
            </a:r>
            <a:r>
              <a:rPr lang="pl-PL" sz="4900" b="1" dirty="0" smtClean="0">
                <a:solidFill>
                  <a:schemeClr val="bg1"/>
                </a:solidFill>
              </a:rPr>
              <a:t> </a:t>
            </a:r>
            <a:r>
              <a:rPr lang="pl-PL" sz="4900" b="1" dirty="0" err="1" smtClean="0">
                <a:solidFill>
                  <a:schemeClr val="bg1"/>
                </a:solidFill>
              </a:rPr>
              <a:t>class</a:t>
            </a:r>
            <a:r>
              <a:rPr lang="pl-PL" sz="4900" b="1" dirty="0" smtClean="0">
                <a:solidFill>
                  <a:schemeClr val="bg1"/>
                </a:solidFill>
              </a:rPr>
              <a:t>: </a:t>
            </a:r>
            <a:r>
              <a:rPr lang="pl-PL" sz="4900" b="1" dirty="0" err="1" smtClean="0">
                <a:solidFill>
                  <a:schemeClr val="bg1"/>
                </a:solidFill>
              </a:rPr>
              <a:t>Proximi</a:t>
            </a:r>
            <a:r>
              <a:rPr lang="pl-PL" sz="4900" b="1" dirty="0" smtClean="0">
                <a:solidFill>
                  <a:schemeClr val="bg1"/>
                </a:solidFill>
              </a:rPr>
              <a:t> </a:t>
            </a:r>
            <a:r>
              <a:rPr lang="pl-PL" sz="4900" b="1" dirty="0" err="1" smtClean="0">
                <a:solidFill>
                  <a:schemeClr val="bg1"/>
                </a:solidFill>
              </a:rPr>
              <a:t>agnati</a:t>
            </a:r>
            <a:endParaRPr lang="pl-PL" sz="4900" b="1" dirty="0">
              <a:solidFill>
                <a:schemeClr val="bg1"/>
              </a:solidFill>
            </a:endParaRPr>
          </a:p>
        </p:txBody>
      </p:sp>
      <p:sp>
        <p:nvSpPr>
          <p:cNvPr id="3" name="Text Placeholder 2"/>
          <p:cNvSpPr txBox="1">
            <a:spLocks noGrp="1"/>
          </p:cNvSpPr>
          <p:nvPr>
            <p:ph type="body" idx="4294967295"/>
          </p:nvPr>
        </p:nvSpPr>
        <p:spPr>
          <a:xfrm>
            <a:off x="0" y="1604963"/>
            <a:ext cx="8229600" cy="4525962"/>
          </a:xfrm>
        </p:spPr>
        <p:txBody>
          <a:bodyPr/>
          <a:lstStyle/>
          <a:p>
            <a:pPr marL="354313" indent="-207363" algn="just">
              <a:buNone/>
              <a:tabLst>
                <a:tab pos="708627" algn="l"/>
              </a:tabLst>
            </a:pPr>
            <a:endParaRPr lang="pl-PL" sz="4000" dirty="0">
              <a:solidFill>
                <a:schemeClr val="bg1"/>
              </a:solidFill>
            </a:endParaRPr>
          </a:p>
          <a:p>
            <a:pPr marL="354313" indent="-207363">
              <a:buNone/>
              <a:tabLst>
                <a:tab pos="708627" algn="l"/>
              </a:tabLst>
            </a:pPr>
            <a:r>
              <a:rPr lang="en-US" sz="3600" dirty="0" smtClean="0">
                <a:solidFill>
                  <a:srgbClr val="FFC000"/>
                </a:solidFill>
              </a:rPr>
              <a:t>The closest relative from the side of testator in the nearest degree of kinship:</a:t>
            </a:r>
            <a:br>
              <a:rPr lang="en-US" sz="3600" dirty="0" smtClean="0">
                <a:solidFill>
                  <a:srgbClr val="FFC000"/>
                </a:solidFill>
              </a:rPr>
            </a:br>
            <a:r>
              <a:rPr lang="en-US" sz="3600" dirty="0" smtClean="0">
                <a:solidFill>
                  <a:srgbClr val="FFC000"/>
                </a:solidFill>
              </a:rPr>
              <a:t> brother</a:t>
            </a:r>
            <a:br>
              <a:rPr lang="en-US" sz="3600" dirty="0" smtClean="0">
                <a:solidFill>
                  <a:srgbClr val="FFC000"/>
                </a:solidFill>
              </a:rPr>
            </a:br>
            <a:r>
              <a:rPr lang="en-US" sz="3600" dirty="0" smtClean="0">
                <a:solidFill>
                  <a:srgbClr val="FFC000"/>
                </a:solidFill>
              </a:rPr>
              <a:t> sister</a:t>
            </a:r>
            <a:br>
              <a:rPr lang="en-US" sz="3600" dirty="0" smtClean="0">
                <a:solidFill>
                  <a:srgbClr val="FFC000"/>
                </a:solidFill>
              </a:rPr>
            </a:br>
            <a:r>
              <a:rPr lang="en-US" sz="3600" dirty="0" smtClean="0">
                <a:solidFill>
                  <a:srgbClr val="FFC000"/>
                </a:solidFill>
              </a:rPr>
              <a:t> son emancipated</a:t>
            </a:r>
            <a:endParaRPr lang="en-US" sz="3300" dirty="0">
              <a:solidFill>
                <a:srgbClr val="FFC000"/>
              </a:solidFill>
              <a:latin typeface="Arial" pitchFamily="34"/>
              <a:cs typeface="Arial" pitchFamily="34"/>
            </a:endParaRPr>
          </a:p>
        </p:txBody>
      </p:sp>
    </p:spTree>
  </p:cSld>
  <p:clrMapOvr>
    <a:masterClrMapping/>
  </p:clrMapOvr>
  <p:transition xmlns:p14="http://schemas.microsoft.com/office/powerpoint/2010/main" spd="slow">
    <p:wipe dir="u"/>
  </p:transitio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273050"/>
            <a:ext cx="8229600" cy="1146175"/>
          </a:xfrm>
        </p:spPr>
        <p:txBody>
          <a:bodyPr/>
          <a:lstStyle/>
          <a:p>
            <a:pPr lvl="0"/>
            <a:r>
              <a:rPr lang="pl-PL" sz="4900" b="1" dirty="0" smtClean="0">
                <a:solidFill>
                  <a:schemeClr val="bg1"/>
                </a:solidFill>
              </a:rPr>
              <a:t>Third </a:t>
            </a:r>
            <a:r>
              <a:rPr lang="pl-PL" sz="4900" b="1" dirty="0" err="1" smtClean="0">
                <a:solidFill>
                  <a:schemeClr val="bg1"/>
                </a:solidFill>
              </a:rPr>
              <a:t>class</a:t>
            </a:r>
            <a:r>
              <a:rPr lang="pl-PL" sz="4900" b="1" dirty="0" smtClean="0">
                <a:solidFill>
                  <a:schemeClr val="bg1"/>
                </a:solidFill>
              </a:rPr>
              <a:t>: </a:t>
            </a:r>
            <a:r>
              <a:rPr lang="pl-PL" sz="4900" b="1" dirty="0" err="1" smtClean="0">
                <a:solidFill>
                  <a:schemeClr val="bg1"/>
                </a:solidFill>
              </a:rPr>
              <a:t>Gentiles</a:t>
            </a:r>
            <a:endParaRPr lang="pl-PL" sz="4900" b="1" dirty="0">
              <a:solidFill>
                <a:schemeClr val="bg1"/>
              </a:solidFill>
            </a:endParaRPr>
          </a:p>
        </p:txBody>
      </p:sp>
      <p:sp>
        <p:nvSpPr>
          <p:cNvPr id="3" name="Text Placeholder 2"/>
          <p:cNvSpPr txBox="1">
            <a:spLocks noGrp="1"/>
          </p:cNvSpPr>
          <p:nvPr>
            <p:ph type="body" idx="4294967295"/>
          </p:nvPr>
        </p:nvSpPr>
        <p:spPr>
          <a:xfrm>
            <a:off x="0" y="1604963"/>
            <a:ext cx="8229600" cy="4525962"/>
          </a:xfrm>
        </p:spPr>
        <p:txBody>
          <a:bodyPr/>
          <a:lstStyle/>
          <a:p>
            <a:pPr>
              <a:buNone/>
              <a:tabLst>
                <a:tab pos="207363" algn="l"/>
              </a:tabLst>
            </a:pPr>
            <a:r>
              <a:rPr lang="pl-PL" sz="3300" dirty="0">
                <a:solidFill>
                  <a:srgbClr val="FFC000"/>
                </a:solidFill>
                <a:latin typeface="Arial" pitchFamily="34"/>
                <a:cs typeface="Times New Roman" pitchFamily="18"/>
              </a:rPr>
              <a:t> </a:t>
            </a:r>
          </a:p>
          <a:p>
            <a:pPr>
              <a:buNone/>
              <a:tabLst>
                <a:tab pos="207363" algn="l"/>
              </a:tabLst>
            </a:pPr>
            <a:r>
              <a:rPr lang="en-US" sz="3600" dirty="0" smtClean="0">
                <a:solidFill>
                  <a:srgbClr val="FFC000"/>
                </a:solidFill>
              </a:rPr>
              <a:t>Persons belonging to the same family as the deceased. They had a common ancestor</a:t>
            </a:r>
            <a:r>
              <a:rPr lang="pl-PL" sz="3600" dirty="0" smtClean="0">
                <a:solidFill>
                  <a:srgbClr val="FFC000"/>
                </a:solidFill>
              </a:rPr>
              <a:t> </a:t>
            </a:r>
            <a:r>
              <a:rPr lang="en-US" sz="3600" dirty="0" smtClean="0">
                <a:solidFill>
                  <a:srgbClr val="FFC000"/>
                </a:solidFill>
              </a:rPr>
              <a:t>and </a:t>
            </a:r>
            <a:r>
              <a:rPr lang="pl-PL" sz="3600" dirty="0" err="1" smtClean="0">
                <a:solidFill>
                  <a:srgbClr val="FFC000"/>
                </a:solidFill>
              </a:rPr>
              <a:t>had</a:t>
            </a:r>
            <a:r>
              <a:rPr lang="pl-PL" sz="3600" dirty="0" smtClean="0">
                <a:solidFill>
                  <a:srgbClr val="FFC000"/>
                </a:solidFill>
              </a:rPr>
              <a:t> </a:t>
            </a:r>
            <a:r>
              <a:rPr lang="en-US" sz="3600" dirty="0" smtClean="0">
                <a:solidFill>
                  <a:srgbClr val="FFC000"/>
                </a:solidFill>
              </a:rPr>
              <a:t>the same surname.</a:t>
            </a:r>
            <a:endParaRPr lang="pl-PL" sz="3300" dirty="0">
              <a:solidFill>
                <a:srgbClr val="FFC000"/>
              </a:solidFill>
              <a:latin typeface="Arial" pitchFamily="34"/>
              <a:cs typeface="Times New Roman" pitchFamily="18"/>
            </a:endParaRPr>
          </a:p>
        </p:txBody>
      </p:sp>
    </p:spTree>
  </p:cSld>
  <p:clrMapOvr>
    <a:masterClrMapping/>
  </p:clrMapOvr>
  <p:transition xmlns:p14="http://schemas.microsoft.com/office/powerpoint/2010/main" spd="slow">
    <p:wipe dir="u"/>
  </p:transitio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273050"/>
            <a:ext cx="8229600" cy="1146175"/>
          </a:xfrm>
        </p:spPr>
        <p:txBody>
          <a:bodyPr>
            <a:normAutofit/>
          </a:bodyPr>
          <a:lstStyle/>
          <a:p>
            <a:pPr>
              <a:tabLst>
                <a:tab pos="163605" algn="l"/>
              </a:tabLst>
            </a:pPr>
            <a:r>
              <a:rPr lang="pl-PL" b="1" u="sng" dirty="0" err="1" smtClean="0">
                <a:solidFill>
                  <a:schemeClr val="bg1"/>
                </a:solidFill>
                <a:latin typeface="Arial" pitchFamily="34"/>
                <a:cs typeface="Arial" pitchFamily="34"/>
              </a:rPr>
              <a:t>Agnatic-cognatic</a:t>
            </a:r>
            <a:r>
              <a:rPr lang="pl-PL" b="1" u="sng" dirty="0" smtClean="0">
                <a:solidFill>
                  <a:schemeClr val="bg1"/>
                </a:solidFill>
                <a:latin typeface="Arial" pitchFamily="34"/>
                <a:cs typeface="Arial" pitchFamily="34"/>
              </a:rPr>
              <a:t> system</a:t>
            </a:r>
            <a:endParaRPr lang="pl-PL" b="1" u="sng" dirty="0">
              <a:solidFill>
                <a:schemeClr val="bg1"/>
              </a:solidFill>
              <a:latin typeface="Arial" pitchFamily="34"/>
              <a:cs typeface="Arial" pitchFamily="34"/>
            </a:endParaRPr>
          </a:p>
        </p:txBody>
      </p:sp>
      <p:sp>
        <p:nvSpPr>
          <p:cNvPr id="3" name="Text Placeholder 2"/>
          <p:cNvSpPr txBox="1">
            <a:spLocks noGrp="1"/>
          </p:cNvSpPr>
          <p:nvPr>
            <p:ph type="body" idx="4294967295"/>
          </p:nvPr>
        </p:nvSpPr>
        <p:spPr>
          <a:xfrm>
            <a:off x="0" y="1385888"/>
            <a:ext cx="8228013" cy="4984750"/>
          </a:xfrm>
        </p:spPr>
        <p:txBody>
          <a:bodyPr>
            <a:normAutofit fontScale="92500" lnSpcReduction="20000"/>
          </a:bodyPr>
          <a:lstStyle/>
          <a:p>
            <a:pPr algn="just">
              <a:buNone/>
              <a:tabLst>
                <a:tab pos="163605" algn="l"/>
              </a:tabLst>
            </a:pPr>
            <a:r>
              <a:rPr lang="en-US" sz="3600" dirty="0" smtClean="0">
                <a:solidFill>
                  <a:srgbClr val="FFC000"/>
                </a:solidFill>
              </a:rPr>
              <a:t>Inheritance </a:t>
            </a:r>
            <a:r>
              <a:rPr lang="en-US" sz="3600" dirty="0" err="1" smtClean="0">
                <a:solidFill>
                  <a:srgbClr val="FFC000"/>
                </a:solidFill>
              </a:rPr>
              <a:t>contanined</a:t>
            </a:r>
            <a:r>
              <a:rPr lang="en-US" sz="3600" dirty="0" smtClean="0">
                <a:solidFill>
                  <a:srgbClr val="FFC000"/>
                </a:solidFill>
              </a:rPr>
              <a:t> four classes:</a:t>
            </a:r>
            <a:br>
              <a:rPr lang="en-US" sz="3600" dirty="0" smtClean="0">
                <a:solidFill>
                  <a:srgbClr val="FFC000"/>
                </a:solidFill>
              </a:rPr>
            </a:br>
            <a:r>
              <a:rPr lang="en-US" sz="3600" dirty="0" smtClean="0">
                <a:solidFill>
                  <a:srgbClr val="FFC000"/>
                </a:solidFill>
              </a:rPr>
              <a:t>I. </a:t>
            </a:r>
            <a:r>
              <a:rPr lang="en-US" sz="3600" dirty="0" err="1" smtClean="0">
                <a:solidFill>
                  <a:srgbClr val="FFC000"/>
                </a:solidFill>
              </a:rPr>
              <a:t>unde</a:t>
            </a:r>
            <a:r>
              <a:rPr lang="en-US" sz="3600" dirty="0" smtClean="0">
                <a:solidFill>
                  <a:srgbClr val="FFC000"/>
                </a:solidFill>
              </a:rPr>
              <a:t> </a:t>
            </a:r>
            <a:r>
              <a:rPr lang="en-US" sz="3600" dirty="0" err="1" smtClean="0">
                <a:solidFill>
                  <a:srgbClr val="FFC000"/>
                </a:solidFill>
              </a:rPr>
              <a:t>liberi</a:t>
            </a:r>
            <a:r>
              <a:rPr lang="en-US" sz="3600" dirty="0" smtClean="0">
                <a:solidFill>
                  <a:srgbClr val="FFC000"/>
                </a:solidFill>
              </a:rPr>
              <a:t> - all relatives of deceased regardless that they were under his authority at the time of death:</a:t>
            </a:r>
          </a:p>
          <a:p>
            <a:pPr algn="just">
              <a:buNone/>
              <a:tabLst>
                <a:tab pos="163605" algn="l"/>
              </a:tabLst>
            </a:pPr>
            <a:r>
              <a:rPr lang="en-US" sz="3600" dirty="0" smtClean="0">
                <a:solidFill>
                  <a:srgbClr val="FFC000"/>
                </a:solidFill>
              </a:rPr>
              <a:t>Children</a:t>
            </a:r>
          </a:p>
          <a:p>
            <a:pPr algn="just">
              <a:buNone/>
              <a:tabLst>
                <a:tab pos="163605" algn="l"/>
              </a:tabLst>
            </a:pPr>
            <a:r>
              <a:rPr lang="en-US" sz="3600" dirty="0" smtClean="0">
                <a:solidFill>
                  <a:srgbClr val="FFC000"/>
                </a:solidFill>
              </a:rPr>
              <a:t>Grandchildren</a:t>
            </a:r>
          </a:p>
          <a:p>
            <a:pPr algn="just">
              <a:buNone/>
              <a:tabLst>
                <a:tab pos="163605" algn="l"/>
              </a:tabLst>
            </a:pPr>
            <a:r>
              <a:rPr lang="pl-PL" sz="3600" dirty="0" smtClean="0">
                <a:solidFill>
                  <a:srgbClr val="FFC000"/>
                </a:solidFill>
              </a:rPr>
              <a:t>G</a:t>
            </a:r>
            <a:r>
              <a:rPr lang="en-US" sz="3600" dirty="0" err="1" smtClean="0">
                <a:solidFill>
                  <a:srgbClr val="FFC000"/>
                </a:solidFill>
              </a:rPr>
              <a:t>reat</a:t>
            </a:r>
            <a:r>
              <a:rPr lang="en-US" sz="3600" dirty="0" smtClean="0">
                <a:solidFill>
                  <a:srgbClr val="FFC000"/>
                </a:solidFill>
              </a:rPr>
              <a:t>-grandchildren</a:t>
            </a:r>
          </a:p>
          <a:p>
            <a:pPr algn="just">
              <a:buNone/>
              <a:tabLst>
                <a:tab pos="163605" algn="l"/>
              </a:tabLst>
            </a:pPr>
            <a:r>
              <a:rPr lang="pl-PL" sz="3600" dirty="0" smtClean="0">
                <a:solidFill>
                  <a:srgbClr val="FFC000"/>
                </a:solidFill>
              </a:rPr>
              <a:t>E</a:t>
            </a:r>
            <a:r>
              <a:rPr lang="en-US" sz="3600" dirty="0" err="1" smtClean="0">
                <a:solidFill>
                  <a:srgbClr val="FFC000"/>
                </a:solidFill>
              </a:rPr>
              <a:t>mancipated</a:t>
            </a:r>
            <a:r>
              <a:rPr lang="pl-PL" sz="3600" dirty="0" smtClean="0">
                <a:solidFill>
                  <a:srgbClr val="FFC000"/>
                </a:solidFill>
              </a:rPr>
              <a:t> </a:t>
            </a:r>
            <a:r>
              <a:rPr lang="pl-PL" sz="3600" dirty="0" err="1" smtClean="0">
                <a:solidFill>
                  <a:srgbClr val="FFC000"/>
                </a:solidFill>
              </a:rPr>
              <a:t>children</a:t>
            </a:r>
            <a:endParaRPr lang="pl-PL" sz="3600" dirty="0" smtClean="0">
              <a:solidFill>
                <a:srgbClr val="FFC000"/>
              </a:solidFill>
            </a:endParaRPr>
          </a:p>
          <a:p>
            <a:pPr algn="just">
              <a:buNone/>
              <a:tabLst>
                <a:tab pos="163605" algn="l"/>
              </a:tabLst>
            </a:pPr>
            <a:endParaRPr lang="pl-PL" sz="3600" dirty="0" smtClean="0">
              <a:solidFill>
                <a:srgbClr val="FFC000"/>
              </a:solidFill>
              <a:latin typeface="Arial" pitchFamily="34"/>
              <a:cs typeface="Arial" pitchFamily="34"/>
            </a:endParaRPr>
          </a:p>
          <a:p>
            <a:pPr algn="just">
              <a:buNone/>
              <a:tabLst>
                <a:tab pos="163605" algn="l"/>
              </a:tabLst>
            </a:pPr>
            <a:r>
              <a:rPr lang="pl-PL" sz="3600" dirty="0" err="1" smtClean="0">
                <a:solidFill>
                  <a:srgbClr val="FFC000"/>
                </a:solidFill>
                <a:latin typeface="Arial" pitchFamily="34"/>
                <a:cs typeface="Arial" pitchFamily="34"/>
              </a:rPr>
              <a:t>Wife</a:t>
            </a:r>
            <a:r>
              <a:rPr lang="pl-PL" sz="3600" dirty="0" smtClean="0">
                <a:solidFill>
                  <a:srgbClr val="FFC000"/>
                </a:solidFill>
                <a:latin typeface="Arial" pitchFamily="34"/>
                <a:cs typeface="Arial" pitchFamily="34"/>
              </a:rPr>
              <a:t> </a:t>
            </a:r>
            <a:r>
              <a:rPr lang="pl-PL" sz="3600" dirty="0" err="1" smtClean="0">
                <a:solidFill>
                  <a:srgbClr val="FFC000"/>
                </a:solidFill>
                <a:latin typeface="Arial" pitchFamily="34"/>
                <a:cs typeface="Arial" pitchFamily="34"/>
              </a:rPr>
              <a:t>didn’t</a:t>
            </a:r>
            <a:r>
              <a:rPr lang="pl-PL" sz="3600" dirty="0" smtClean="0">
                <a:solidFill>
                  <a:srgbClr val="FFC000"/>
                </a:solidFill>
                <a:latin typeface="Arial" pitchFamily="34"/>
                <a:cs typeface="Arial" pitchFamily="34"/>
              </a:rPr>
              <a:t> </a:t>
            </a:r>
            <a:r>
              <a:rPr lang="pl-PL" sz="3600" dirty="0" err="1" smtClean="0">
                <a:solidFill>
                  <a:srgbClr val="FFC000"/>
                </a:solidFill>
                <a:latin typeface="Arial" pitchFamily="34"/>
                <a:cs typeface="Arial" pitchFamily="34"/>
              </a:rPr>
              <a:t>inherit</a:t>
            </a:r>
            <a:r>
              <a:rPr lang="pl-PL" sz="3600" dirty="0" smtClean="0">
                <a:solidFill>
                  <a:srgbClr val="FFC000"/>
                </a:solidFill>
                <a:latin typeface="Arial" pitchFamily="34"/>
                <a:cs typeface="Arial" pitchFamily="34"/>
              </a:rPr>
              <a:t> in </a:t>
            </a:r>
            <a:r>
              <a:rPr lang="pl-PL" sz="3600" dirty="0" err="1" smtClean="0">
                <a:solidFill>
                  <a:srgbClr val="FFC000"/>
                </a:solidFill>
                <a:latin typeface="Arial" pitchFamily="34"/>
                <a:cs typeface="Arial" pitchFamily="34"/>
              </a:rPr>
              <a:t>this</a:t>
            </a:r>
            <a:r>
              <a:rPr lang="pl-PL" sz="3600" dirty="0" smtClean="0">
                <a:solidFill>
                  <a:srgbClr val="FFC000"/>
                </a:solidFill>
                <a:latin typeface="Arial" pitchFamily="34"/>
                <a:cs typeface="Arial" pitchFamily="34"/>
              </a:rPr>
              <a:t> </a:t>
            </a:r>
            <a:r>
              <a:rPr lang="pl-PL" sz="3600" dirty="0" err="1" smtClean="0">
                <a:solidFill>
                  <a:srgbClr val="FFC000"/>
                </a:solidFill>
                <a:latin typeface="Arial" pitchFamily="34"/>
                <a:cs typeface="Arial" pitchFamily="34"/>
              </a:rPr>
              <a:t>class</a:t>
            </a:r>
            <a:r>
              <a:rPr lang="pl-PL" sz="3600" dirty="0" smtClean="0">
                <a:solidFill>
                  <a:srgbClr val="FFC000"/>
                </a:solidFill>
                <a:latin typeface="Arial" pitchFamily="34"/>
                <a:cs typeface="Arial" pitchFamily="34"/>
              </a:rPr>
              <a:t>!</a:t>
            </a:r>
            <a:endParaRPr lang="en-US" sz="3300" dirty="0">
              <a:solidFill>
                <a:srgbClr val="FFC000"/>
              </a:solidFill>
              <a:latin typeface="Arial" pitchFamily="34"/>
              <a:cs typeface="Arial" pitchFamily="34"/>
            </a:endParaRPr>
          </a:p>
        </p:txBody>
      </p:sp>
    </p:spTree>
  </p:cSld>
  <p:clrMapOvr>
    <a:masterClrMapping/>
  </p:clrMapOvr>
  <p:transition xmlns:p14="http://schemas.microsoft.com/office/powerpoint/2010/main" spd="slow">
    <p:wipe dir="u"/>
  </p:transitio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273050"/>
            <a:ext cx="8229600" cy="1146175"/>
          </a:xfrm>
        </p:spPr>
        <p:txBody>
          <a:bodyPr/>
          <a:lstStyle/>
          <a:p>
            <a:pPr marL="354313" indent="-207363">
              <a:tabLst>
                <a:tab pos="708627" algn="l"/>
              </a:tabLst>
            </a:pPr>
            <a:r>
              <a:rPr lang="pl-PL" b="1" dirty="0" err="1" smtClean="0">
                <a:solidFill>
                  <a:schemeClr val="bg1"/>
                </a:solidFill>
                <a:latin typeface="Arial" pitchFamily="34"/>
              </a:rPr>
              <a:t>Second</a:t>
            </a:r>
            <a:r>
              <a:rPr lang="pl-PL" b="1" dirty="0" smtClean="0">
                <a:solidFill>
                  <a:schemeClr val="bg1"/>
                </a:solidFill>
                <a:latin typeface="Arial" pitchFamily="34"/>
              </a:rPr>
              <a:t> </a:t>
            </a:r>
            <a:r>
              <a:rPr lang="pl-PL" b="1" dirty="0" err="1" smtClean="0">
                <a:solidFill>
                  <a:schemeClr val="bg1"/>
                </a:solidFill>
                <a:latin typeface="Arial" pitchFamily="34"/>
              </a:rPr>
              <a:t>class</a:t>
            </a:r>
            <a:r>
              <a:rPr lang="pl-PL" b="1" dirty="0" smtClean="0">
                <a:solidFill>
                  <a:schemeClr val="bg1"/>
                </a:solidFill>
                <a:latin typeface="Arial" pitchFamily="34"/>
              </a:rPr>
              <a:t>: </a:t>
            </a:r>
            <a:r>
              <a:rPr lang="pl-PL" b="1" dirty="0" err="1" smtClean="0">
                <a:solidFill>
                  <a:schemeClr val="bg1"/>
                </a:solidFill>
                <a:latin typeface="Arial" pitchFamily="34"/>
              </a:rPr>
              <a:t>Unde</a:t>
            </a:r>
            <a:r>
              <a:rPr lang="pl-PL" b="1" i="1" dirty="0" smtClean="0">
                <a:solidFill>
                  <a:schemeClr val="bg1"/>
                </a:solidFill>
                <a:latin typeface="Arial" pitchFamily="34"/>
              </a:rPr>
              <a:t> </a:t>
            </a:r>
            <a:r>
              <a:rPr lang="pl-PL" b="1" i="1" dirty="0" err="1">
                <a:solidFill>
                  <a:schemeClr val="bg1"/>
                </a:solidFill>
                <a:latin typeface="Arial" pitchFamily="34"/>
              </a:rPr>
              <a:t>legitimi</a:t>
            </a:r>
            <a:endParaRPr lang="pl-PL" b="1" i="1" dirty="0">
              <a:solidFill>
                <a:schemeClr val="bg1"/>
              </a:solidFill>
              <a:latin typeface="Arial" pitchFamily="34"/>
            </a:endParaRPr>
          </a:p>
        </p:txBody>
      </p:sp>
      <p:sp>
        <p:nvSpPr>
          <p:cNvPr id="3" name="Text Placeholder 2"/>
          <p:cNvSpPr txBox="1">
            <a:spLocks noGrp="1"/>
          </p:cNvSpPr>
          <p:nvPr>
            <p:ph type="body" idx="4294967295"/>
          </p:nvPr>
        </p:nvSpPr>
        <p:spPr>
          <a:xfrm>
            <a:off x="0" y="1604963"/>
            <a:ext cx="8229600" cy="4525962"/>
          </a:xfrm>
        </p:spPr>
        <p:txBody>
          <a:bodyPr/>
          <a:lstStyle/>
          <a:p>
            <a:pPr marL="354313" indent="-207363" algn="just">
              <a:buNone/>
              <a:tabLst>
                <a:tab pos="708627" algn="l"/>
              </a:tabLst>
            </a:pPr>
            <a:r>
              <a:rPr lang="pl-PL" sz="3300" b="1" i="1" kern="0" dirty="0">
                <a:solidFill>
                  <a:schemeClr val="bg1"/>
                </a:solidFill>
                <a:latin typeface="Bookman Old Style" pitchFamily="18"/>
              </a:rPr>
              <a:t>	</a:t>
            </a:r>
          </a:p>
          <a:p>
            <a:pPr marL="354313" indent="-207363" algn="just">
              <a:buNone/>
              <a:tabLst>
                <a:tab pos="708627" algn="l"/>
              </a:tabLst>
            </a:pPr>
            <a:r>
              <a:rPr lang="pl-PL" sz="3300" b="1" i="1" kern="0" dirty="0">
                <a:solidFill>
                  <a:schemeClr val="bg1"/>
                </a:solidFill>
                <a:latin typeface="Bookman Old Style" pitchFamily="18"/>
              </a:rPr>
              <a:t>  </a:t>
            </a:r>
            <a:r>
              <a:rPr lang="pl-PL" sz="3300" kern="0" dirty="0" smtClean="0">
                <a:solidFill>
                  <a:schemeClr val="bg1"/>
                </a:solidFill>
                <a:latin typeface="Bookman Old Style" pitchFamily="18"/>
              </a:rPr>
              <a:t>All </a:t>
            </a:r>
            <a:r>
              <a:rPr lang="pl-PL" sz="3300" kern="0" dirty="0" err="1" smtClean="0">
                <a:solidFill>
                  <a:schemeClr val="bg1"/>
                </a:solidFill>
                <a:latin typeface="Bookman Old Style" pitchFamily="18"/>
              </a:rPr>
              <a:t>persons</a:t>
            </a:r>
            <a:r>
              <a:rPr lang="pl-PL" sz="3300" kern="0" dirty="0" smtClean="0">
                <a:solidFill>
                  <a:schemeClr val="bg1"/>
                </a:solidFill>
                <a:latin typeface="Bookman Old Style" pitchFamily="18"/>
              </a:rPr>
              <a:t> </a:t>
            </a:r>
            <a:r>
              <a:rPr lang="pl-PL" sz="3300" kern="0" dirty="0" err="1" smtClean="0">
                <a:solidFill>
                  <a:schemeClr val="bg1"/>
                </a:solidFill>
                <a:latin typeface="Bookman Old Style" pitchFamily="18"/>
              </a:rPr>
              <a:t>entitled</a:t>
            </a:r>
            <a:r>
              <a:rPr lang="pl-PL" sz="3300" kern="0" dirty="0" smtClean="0">
                <a:solidFill>
                  <a:schemeClr val="bg1"/>
                </a:solidFill>
                <a:latin typeface="Bookman Old Style" pitchFamily="18"/>
              </a:rPr>
              <a:t> under </a:t>
            </a:r>
            <a:r>
              <a:rPr lang="pl-PL" sz="3300" dirty="0" err="1" smtClean="0">
                <a:solidFill>
                  <a:schemeClr val="bg1"/>
                </a:solidFill>
                <a:latin typeface="Arial" pitchFamily="34"/>
                <a:cs typeface="Arial" pitchFamily="34"/>
              </a:rPr>
              <a:t>ius</a:t>
            </a:r>
            <a:r>
              <a:rPr lang="pl-PL" sz="3300" dirty="0" smtClean="0">
                <a:solidFill>
                  <a:schemeClr val="bg1"/>
                </a:solidFill>
                <a:latin typeface="Arial" pitchFamily="34"/>
                <a:cs typeface="Arial" pitchFamily="34"/>
              </a:rPr>
              <a:t> </a:t>
            </a:r>
            <a:r>
              <a:rPr lang="pl-PL" sz="3300" dirty="0" err="1" smtClean="0">
                <a:solidFill>
                  <a:schemeClr val="bg1"/>
                </a:solidFill>
                <a:latin typeface="Arial" pitchFamily="34"/>
                <a:cs typeface="Arial" pitchFamily="34"/>
              </a:rPr>
              <a:t>civile</a:t>
            </a:r>
            <a:r>
              <a:rPr lang="pl-PL" sz="3300" dirty="0" smtClean="0">
                <a:solidFill>
                  <a:schemeClr val="bg1"/>
                </a:solidFill>
                <a:latin typeface="Arial" pitchFamily="34"/>
                <a:cs typeface="Arial" pitchFamily="34"/>
              </a:rPr>
              <a:t>:</a:t>
            </a:r>
            <a:endParaRPr lang="pl-PL" sz="3300" dirty="0">
              <a:solidFill>
                <a:schemeClr val="bg1"/>
              </a:solidFill>
              <a:latin typeface="Arial" pitchFamily="34"/>
              <a:cs typeface="Arial" pitchFamily="34"/>
            </a:endParaRPr>
          </a:p>
          <a:p>
            <a:pPr marL="622088" indent="-207363" algn="just">
              <a:buNone/>
              <a:tabLst>
                <a:tab pos="1244177" algn="l"/>
              </a:tabLst>
            </a:pPr>
            <a:r>
              <a:rPr lang="pl-PL" sz="3300" kern="0" dirty="0">
                <a:solidFill>
                  <a:schemeClr val="bg1"/>
                </a:solidFill>
                <a:latin typeface="Symbol" pitchFamily="18"/>
              </a:rPr>
              <a:t>	</a:t>
            </a:r>
            <a:r>
              <a:rPr lang="pl-PL" sz="3300" dirty="0" err="1" smtClean="0">
                <a:solidFill>
                  <a:schemeClr val="bg1"/>
                </a:solidFill>
                <a:latin typeface="Arial" pitchFamily="34"/>
                <a:cs typeface="Arial" pitchFamily="34"/>
              </a:rPr>
              <a:t>sui</a:t>
            </a:r>
            <a:r>
              <a:rPr lang="pl-PL" sz="3300" dirty="0" smtClean="0">
                <a:solidFill>
                  <a:schemeClr val="bg1"/>
                </a:solidFill>
                <a:latin typeface="Arial" pitchFamily="34"/>
                <a:cs typeface="Arial" pitchFamily="34"/>
              </a:rPr>
              <a:t> </a:t>
            </a:r>
            <a:r>
              <a:rPr lang="pl-PL" sz="3300" dirty="0" err="1" smtClean="0">
                <a:solidFill>
                  <a:schemeClr val="bg1"/>
                </a:solidFill>
                <a:latin typeface="Arial" pitchFamily="34"/>
                <a:cs typeface="Arial" pitchFamily="34"/>
              </a:rPr>
              <a:t>heredes</a:t>
            </a:r>
            <a:endParaRPr lang="pl-PL" sz="3300" dirty="0">
              <a:solidFill>
                <a:schemeClr val="bg1"/>
              </a:solidFill>
              <a:latin typeface="Arial" pitchFamily="34"/>
              <a:cs typeface="Arial" pitchFamily="34"/>
            </a:endParaRPr>
          </a:p>
          <a:p>
            <a:pPr marL="622088" indent="-207363" algn="just">
              <a:buNone/>
              <a:tabLst>
                <a:tab pos="1244177" algn="l"/>
              </a:tabLst>
            </a:pPr>
            <a:r>
              <a:rPr lang="pl-PL" sz="3300" kern="0" dirty="0">
                <a:solidFill>
                  <a:schemeClr val="bg1"/>
                </a:solidFill>
                <a:latin typeface="Symbol" pitchFamily="18"/>
              </a:rPr>
              <a:t>	</a:t>
            </a:r>
            <a:r>
              <a:rPr lang="pl-PL" sz="3300" dirty="0" err="1" smtClean="0">
                <a:solidFill>
                  <a:schemeClr val="bg1"/>
                </a:solidFill>
                <a:latin typeface="Arial" pitchFamily="34"/>
                <a:cs typeface="Arial" pitchFamily="34"/>
              </a:rPr>
              <a:t>proxima</a:t>
            </a:r>
            <a:r>
              <a:rPr lang="pl-PL" sz="3300" dirty="0" smtClean="0">
                <a:solidFill>
                  <a:schemeClr val="bg1"/>
                </a:solidFill>
                <a:latin typeface="Arial" pitchFamily="34"/>
                <a:cs typeface="Arial" pitchFamily="34"/>
              </a:rPr>
              <a:t> </a:t>
            </a:r>
            <a:r>
              <a:rPr lang="pl-PL" sz="3300" dirty="0" err="1" smtClean="0">
                <a:solidFill>
                  <a:schemeClr val="bg1"/>
                </a:solidFill>
                <a:latin typeface="Arial" pitchFamily="34"/>
                <a:cs typeface="Arial" pitchFamily="34"/>
              </a:rPr>
              <a:t>agnati</a:t>
            </a:r>
            <a:endParaRPr lang="pl-PL" sz="3300" dirty="0">
              <a:solidFill>
                <a:schemeClr val="bg1"/>
              </a:solidFill>
              <a:latin typeface="Arial" pitchFamily="34"/>
              <a:cs typeface="Arial" pitchFamily="34"/>
            </a:endParaRPr>
          </a:p>
          <a:p>
            <a:pPr marL="622088" indent="-207363" algn="just">
              <a:buNone/>
              <a:tabLst>
                <a:tab pos="1244177" algn="l"/>
              </a:tabLst>
            </a:pPr>
            <a:r>
              <a:rPr lang="pl-PL" sz="3300" kern="0" dirty="0">
                <a:solidFill>
                  <a:schemeClr val="bg1"/>
                </a:solidFill>
                <a:latin typeface="Symbol" pitchFamily="18"/>
              </a:rPr>
              <a:t>	</a:t>
            </a:r>
            <a:r>
              <a:rPr lang="pl-PL" sz="3300" dirty="0" err="1">
                <a:solidFill>
                  <a:schemeClr val="bg1"/>
                </a:solidFill>
                <a:latin typeface="Arial" pitchFamily="34"/>
                <a:cs typeface="Arial" pitchFamily="34"/>
              </a:rPr>
              <a:t>gentiles</a:t>
            </a:r>
            <a:endParaRPr lang="pl-PL" sz="3300" dirty="0">
              <a:solidFill>
                <a:schemeClr val="bg1"/>
              </a:solidFill>
              <a:latin typeface="Arial" pitchFamily="34"/>
              <a:cs typeface="Arial" pitchFamily="34"/>
            </a:endParaRPr>
          </a:p>
        </p:txBody>
      </p:sp>
    </p:spTree>
  </p:cSld>
  <p:clrMapOvr>
    <a:masterClrMapping/>
  </p:clrMapOvr>
  <p:transition xmlns:p14="http://schemas.microsoft.com/office/powerpoint/2010/main" spd="slow">
    <p:wipe dir="u"/>
  </p:transitio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273050"/>
            <a:ext cx="8229600" cy="1146175"/>
          </a:xfrm>
        </p:spPr>
        <p:txBody>
          <a:bodyPr/>
          <a:lstStyle/>
          <a:p>
            <a:pPr marL="354313" indent="-207363">
              <a:tabLst>
                <a:tab pos="708627" algn="l"/>
              </a:tabLst>
            </a:pPr>
            <a:r>
              <a:rPr lang="pl-PL" b="1" dirty="0" smtClean="0">
                <a:solidFill>
                  <a:schemeClr val="bg1"/>
                </a:solidFill>
                <a:latin typeface="Arial" pitchFamily="34"/>
              </a:rPr>
              <a:t>Third </a:t>
            </a:r>
            <a:r>
              <a:rPr lang="pl-PL" b="1" dirty="0" err="1" smtClean="0">
                <a:solidFill>
                  <a:schemeClr val="bg1"/>
                </a:solidFill>
                <a:latin typeface="Arial" pitchFamily="34"/>
              </a:rPr>
              <a:t>class</a:t>
            </a:r>
            <a:r>
              <a:rPr lang="pl-PL" b="1" dirty="0" smtClean="0">
                <a:solidFill>
                  <a:schemeClr val="bg1"/>
                </a:solidFill>
                <a:latin typeface="Arial" pitchFamily="34"/>
              </a:rPr>
              <a:t>: </a:t>
            </a:r>
            <a:r>
              <a:rPr lang="pl-PL" b="1" dirty="0" err="1" smtClean="0">
                <a:solidFill>
                  <a:schemeClr val="bg1"/>
                </a:solidFill>
                <a:latin typeface="Arial" pitchFamily="34"/>
              </a:rPr>
              <a:t>Unde</a:t>
            </a:r>
            <a:r>
              <a:rPr lang="pl-PL" b="1" dirty="0" smtClean="0">
                <a:solidFill>
                  <a:schemeClr val="bg1"/>
                </a:solidFill>
                <a:latin typeface="Arial" pitchFamily="34"/>
              </a:rPr>
              <a:t> </a:t>
            </a:r>
            <a:r>
              <a:rPr lang="pl-PL" b="1" dirty="0" err="1">
                <a:solidFill>
                  <a:schemeClr val="bg1"/>
                </a:solidFill>
                <a:latin typeface="Arial" pitchFamily="34"/>
              </a:rPr>
              <a:t>cognati</a:t>
            </a:r>
            <a:endParaRPr lang="pl-PL" b="1" dirty="0">
              <a:solidFill>
                <a:schemeClr val="bg1"/>
              </a:solidFill>
              <a:latin typeface="Arial" pitchFamily="34"/>
            </a:endParaRPr>
          </a:p>
        </p:txBody>
      </p:sp>
      <p:sp>
        <p:nvSpPr>
          <p:cNvPr id="3" name="Text Placeholder 2"/>
          <p:cNvSpPr txBox="1">
            <a:spLocks noGrp="1"/>
          </p:cNvSpPr>
          <p:nvPr>
            <p:ph type="body" idx="4294967295"/>
          </p:nvPr>
        </p:nvSpPr>
        <p:spPr>
          <a:xfrm>
            <a:off x="0" y="1604963"/>
            <a:ext cx="8229600" cy="4525962"/>
          </a:xfrm>
        </p:spPr>
        <p:txBody>
          <a:bodyPr/>
          <a:lstStyle/>
          <a:p>
            <a:pPr marL="354313" indent="-207363">
              <a:tabLst>
                <a:tab pos="708627" algn="l"/>
              </a:tabLst>
            </a:pPr>
            <a:r>
              <a:rPr lang="pl-PL" sz="2800" dirty="0">
                <a:solidFill>
                  <a:srgbClr val="FFC000"/>
                </a:solidFill>
                <a:latin typeface="Arial" pitchFamily="34"/>
                <a:cs typeface="Arial" pitchFamily="34"/>
              </a:rPr>
              <a:t> </a:t>
            </a:r>
          </a:p>
          <a:p>
            <a:pPr marL="354313" indent="-207363" algn="just">
              <a:tabLst>
                <a:tab pos="708627" algn="l"/>
              </a:tabLst>
            </a:pPr>
            <a:r>
              <a:rPr lang="en-US" sz="2800" dirty="0" smtClean="0">
                <a:solidFill>
                  <a:srgbClr val="FFC000"/>
                </a:solidFill>
              </a:rPr>
              <a:t>All </a:t>
            </a:r>
            <a:r>
              <a:rPr lang="pl-PL" sz="2800" dirty="0" err="1" smtClean="0">
                <a:solidFill>
                  <a:srgbClr val="FFC000"/>
                </a:solidFill>
              </a:rPr>
              <a:t>related</a:t>
            </a:r>
            <a:r>
              <a:rPr lang="pl-PL" sz="2800" dirty="0" smtClean="0">
                <a:solidFill>
                  <a:srgbClr val="FFC000"/>
                </a:solidFill>
              </a:rPr>
              <a:t> to </a:t>
            </a:r>
            <a:r>
              <a:rPr lang="pl-PL" sz="2800" dirty="0" err="1" smtClean="0">
                <a:solidFill>
                  <a:srgbClr val="FFC000"/>
                </a:solidFill>
              </a:rPr>
              <a:t>deceased</a:t>
            </a:r>
            <a:r>
              <a:rPr lang="pl-PL" sz="2800" dirty="0" smtClean="0">
                <a:solidFill>
                  <a:srgbClr val="FFC000"/>
                </a:solidFill>
              </a:rPr>
              <a:t> by </a:t>
            </a:r>
            <a:r>
              <a:rPr lang="pl-PL" sz="2800" dirty="0" err="1" smtClean="0">
                <a:solidFill>
                  <a:srgbClr val="FFC000"/>
                </a:solidFill>
              </a:rPr>
              <a:t>blood</a:t>
            </a:r>
            <a:r>
              <a:rPr lang="en-US" sz="2800" dirty="0" smtClean="0">
                <a:solidFill>
                  <a:srgbClr val="FFC000"/>
                </a:solidFill>
              </a:rPr>
              <a:t> to 6 </a:t>
            </a:r>
            <a:r>
              <a:rPr lang="en-US" sz="2800" dirty="0" err="1" smtClean="0">
                <a:solidFill>
                  <a:srgbClr val="FFC000"/>
                </a:solidFill>
              </a:rPr>
              <a:t>th</a:t>
            </a:r>
            <a:r>
              <a:rPr lang="en-US" sz="2800" dirty="0" smtClean="0">
                <a:solidFill>
                  <a:srgbClr val="FFC000"/>
                </a:solidFill>
              </a:rPr>
              <a:t> grade without exception</a:t>
            </a:r>
            <a:r>
              <a:rPr lang="pl-PL" sz="2800" dirty="0" smtClean="0">
                <a:solidFill>
                  <a:srgbClr val="FFC000"/>
                </a:solidFill>
              </a:rPr>
              <a:t> and to </a:t>
            </a:r>
            <a:r>
              <a:rPr lang="en-US" sz="2800" dirty="0" smtClean="0">
                <a:solidFill>
                  <a:srgbClr val="FFC000"/>
                </a:solidFill>
              </a:rPr>
              <a:t>the 7 </a:t>
            </a:r>
            <a:r>
              <a:rPr lang="en-US" sz="2800" dirty="0" err="1" smtClean="0">
                <a:solidFill>
                  <a:srgbClr val="FFC000"/>
                </a:solidFill>
              </a:rPr>
              <a:t>th</a:t>
            </a:r>
            <a:r>
              <a:rPr lang="en-US" sz="2800" dirty="0" smtClean="0">
                <a:solidFill>
                  <a:srgbClr val="FFC000"/>
                </a:solidFill>
              </a:rPr>
              <a:t> grade </a:t>
            </a:r>
            <a:r>
              <a:rPr lang="pl-PL" sz="2800" dirty="0" smtClean="0">
                <a:solidFill>
                  <a:srgbClr val="FFC000"/>
                </a:solidFill>
              </a:rPr>
              <a:t>for </a:t>
            </a:r>
            <a:r>
              <a:rPr lang="en-US" sz="2800" dirty="0" smtClean="0">
                <a:solidFill>
                  <a:srgbClr val="FFC000"/>
                </a:solidFill>
              </a:rPr>
              <a:t>great-grandchildren</a:t>
            </a:r>
            <a:r>
              <a:rPr lang="pl-PL" sz="2800" dirty="0" smtClean="0">
                <a:solidFill>
                  <a:srgbClr val="FFC000"/>
                </a:solidFill>
              </a:rPr>
              <a:t> of</a:t>
            </a:r>
            <a:r>
              <a:rPr lang="en-US" sz="2800" dirty="0" smtClean="0">
                <a:solidFill>
                  <a:srgbClr val="FFC000"/>
                </a:solidFill>
              </a:rPr>
              <a:t> siblings. </a:t>
            </a:r>
            <a:endParaRPr lang="pl-PL" sz="2800" dirty="0" smtClean="0">
              <a:solidFill>
                <a:srgbClr val="FFC000"/>
              </a:solidFill>
            </a:endParaRPr>
          </a:p>
          <a:p>
            <a:pPr marL="354313" indent="-207363" algn="just">
              <a:tabLst>
                <a:tab pos="708627" algn="l"/>
              </a:tabLst>
            </a:pPr>
            <a:r>
              <a:rPr lang="pl-PL" sz="2800" dirty="0" smtClean="0">
                <a:solidFill>
                  <a:srgbClr val="FFC000"/>
                </a:solidFill>
              </a:rPr>
              <a:t>C</a:t>
            </a:r>
            <a:r>
              <a:rPr lang="en-US" sz="2800" dirty="0" smtClean="0">
                <a:solidFill>
                  <a:srgbClr val="FFC000"/>
                </a:solidFill>
              </a:rPr>
              <a:t>loser</a:t>
            </a:r>
            <a:r>
              <a:rPr lang="pl-PL" sz="2800" dirty="0" smtClean="0">
                <a:solidFill>
                  <a:srgbClr val="FFC000"/>
                </a:solidFill>
              </a:rPr>
              <a:t> </a:t>
            </a:r>
            <a:r>
              <a:rPr lang="en-US" sz="2800" dirty="0" smtClean="0">
                <a:solidFill>
                  <a:srgbClr val="FFC000"/>
                </a:solidFill>
              </a:rPr>
              <a:t> relatives </a:t>
            </a:r>
            <a:r>
              <a:rPr lang="pl-PL" sz="2800" dirty="0" err="1" smtClean="0">
                <a:solidFill>
                  <a:srgbClr val="FFC000"/>
                </a:solidFill>
              </a:rPr>
              <a:t>precluded</a:t>
            </a:r>
            <a:r>
              <a:rPr lang="pl-PL" sz="2800" dirty="0" smtClean="0">
                <a:solidFill>
                  <a:srgbClr val="FFC000"/>
                </a:solidFill>
              </a:rPr>
              <a:t> </a:t>
            </a:r>
            <a:r>
              <a:rPr lang="en-US" sz="2800" dirty="0" smtClean="0">
                <a:solidFill>
                  <a:srgbClr val="FFC000"/>
                </a:solidFill>
              </a:rPr>
              <a:t>further </a:t>
            </a:r>
            <a:r>
              <a:rPr lang="pl-PL" sz="2800" dirty="0" err="1" smtClean="0">
                <a:solidFill>
                  <a:srgbClr val="FFC000"/>
                </a:solidFill>
              </a:rPr>
              <a:t>ones</a:t>
            </a:r>
            <a:r>
              <a:rPr lang="en-US" sz="2800" dirty="0" smtClean="0">
                <a:solidFill>
                  <a:srgbClr val="FFC000"/>
                </a:solidFill>
              </a:rPr>
              <a:t>.</a:t>
            </a:r>
            <a:endParaRPr lang="pl-PL" sz="2800" dirty="0">
              <a:solidFill>
                <a:srgbClr val="FFC000"/>
              </a:solidFill>
              <a:latin typeface="Arial" pitchFamily="34"/>
              <a:cs typeface="Arial" pitchFamily="34"/>
            </a:endParaRPr>
          </a:p>
        </p:txBody>
      </p:sp>
    </p:spTree>
  </p:cSld>
  <p:clrMapOvr>
    <a:masterClrMapping/>
  </p:clrMapOvr>
  <p:transition xmlns:p14="http://schemas.microsoft.com/office/powerpoint/2010/main" spd="slow">
    <p:wipe dir="u"/>
  </p:transitio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noGrp="1"/>
          </p:cNvSpPr>
          <p:nvPr>
            <p:ph type="body" idx="4294967295"/>
          </p:nvPr>
        </p:nvSpPr>
        <p:spPr>
          <a:xfrm>
            <a:off x="323528" y="980728"/>
            <a:ext cx="8228013" cy="5536729"/>
          </a:xfrm>
        </p:spPr>
        <p:txBody>
          <a:bodyPr/>
          <a:lstStyle/>
          <a:p>
            <a:pPr marL="354313" indent="-207363" algn="just">
              <a:buSzPct val="45000"/>
              <a:tabLst>
                <a:tab pos="708627" algn="l"/>
              </a:tabLst>
            </a:pPr>
            <a:r>
              <a:rPr lang="en-US" sz="3800" b="1" i="1" dirty="0" smtClean="0">
                <a:solidFill>
                  <a:schemeClr val="bg1"/>
                </a:solidFill>
                <a:latin typeface="Bookman Old Style" pitchFamily="18"/>
              </a:rPr>
              <a:t>Forth class: </a:t>
            </a:r>
            <a:r>
              <a:rPr lang="en-US" sz="3300" b="1" i="1" dirty="0" err="1" smtClean="0">
                <a:solidFill>
                  <a:schemeClr val="bg1"/>
                </a:solidFill>
                <a:latin typeface="Arial" panose="020B0604020202020204" pitchFamily="34" charset="0"/>
                <a:cs typeface="Arial" panose="020B0604020202020204" pitchFamily="34" charset="0"/>
              </a:rPr>
              <a:t>unde</a:t>
            </a:r>
            <a:r>
              <a:rPr lang="en-US" sz="3300" b="1" i="1" dirty="0" smtClean="0">
                <a:solidFill>
                  <a:schemeClr val="bg1"/>
                </a:solidFill>
                <a:latin typeface="Arial" panose="020B0604020202020204" pitchFamily="34" charset="0"/>
                <a:cs typeface="Arial" panose="020B0604020202020204" pitchFamily="34" charset="0"/>
              </a:rPr>
              <a:t> </a:t>
            </a:r>
            <a:r>
              <a:rPr lang="en-US" sz="3300" b="1" i="1" dirty="0" err="1" smtClean="0">
                <a:solidFill>
                  <a:schemeClr val="bg1"/>
                </a:solidFill>
                <a:latin typeface="Arial" panose="020B0604020202020204" pitchFamily="34" charset="0"/>
                <a:cs typeface="Arial" panose="020B0604020202020204" pitchFamily="34" charset="0"/>
              </a:rPr>
              <a:t>vir</a:t>
            </a:r>
            <a:r>
              <a:rPr lang="en-US" sz="3300" b="1" i="1" dirty="0" smtClean="0">
                <a:solidFill>
                  <a:schemeClr val="bg1"/>
                </a:solidFill>
                <a:latin typeface="Arial" panose="020B0604020202020204" pitchFamily="34" charset="0"/>
                <a:cs typeface="Arial" panose="020B0604020202020204" pitchFamily="34" charset="0"/>
              </a:rPr>
              <a:t> et uxor</a:t>
            </a:r>
            <a:r>
              <a:rPr lang="en-US" sz="3300" dirty="0" smtClean="0">
                <a:solidFill>
                  <a:schemeClr val="bg1"/>
                </a:solidFill>
                <a:latin typeface="Arial" panose="020B0604020202020204" pitchFamily="34" charset="0"/>
                <a:cs typeface="Arial" panose="020B0604020202020204" pitchFamily="34" charset="0"/>
              </a:rPr>
              <a:t> – in the absence of relatives in last class the spouse in marriage sine </a:t>
            </a:r>
            <a:r>
              <a:rPr lang="en-US" sz="3300" dirty="0" err="1" smtClean="0">
                <a:solidFill>
                  <a:schemeClr val="bg1"/>
                </a:solidFill>
                <a:latin typeface="Arial" panose="020B0604020202020204" pitchFamily="34" charset="0"/>
                <a:cs typeface="Arial" panose="020B0604020202020204" pitchFamily="34" charset="0"/>
              </a:rPr>
              <a:t>manu</a:t>
            </a:r>
            <a:r>
              <a:rPr lang="en-US" sz="3300" dirty="0" smtClean="0">
                <a:solidFill>
                  <a:schemeClr val="bg1"/>
                </a:solidFill>
                <a:latin typeface="Arial" panose="020B0604020202020204" pitchFamily="34" charset="0"/>
                <a:cs typeface="Arial" panose="020B0604020202020204" pitchFamily="34" charset="0"/>
              </a:rPr>
              <a:t> inherited the estate. Wife in marriage cum </a:t>
            </a:r>
            <a:r>
              <a:rPr lang="en-US" sz="3300" dirty="0" err="1" smtClean="0">
                <a:solidFill>
                  <a:schemeClr val="bg1"/>
                </a:solidFill>
                <a:latin typeface="Arial" panose="020B0604020202020204" pitchFamily="34" charset="0"/>
                <a:cs typeface="Arial" panose="020B0604020202020204" pitchFamily="34" charset="0"/>
              </a:rPr>
              <a:t>manu</a:t>
            </a:r>
            <a:r>
              <a:rPr lang="en-US" sz="3300" dirty="0" smtClean="0">
                <a:solidFill>
                  <a:schemeClr val="bg1"/>
                </a:solidFill>
                <a:latin typeface="Arial" panose="020B0604020202020204" pitchFamily="34" charset="0"/>
                <a:cs typeface="Arial" panose="020B0604020202020204" pitchFamily="34" charset="0"/>
              </a:rPr>
              <a:t> inherited in second class as a agnatic daughter. </a:t>
            </a:r>
            <a:endParaRPr lang="en-US" sz="3300" dirty="0">
              <a:solidFill>
                <a:schemeClr val="bg1"/>
              </a:solidFill>
              <a:latin typeface="Arial" panose="020B0604020202020204" pitchFamily="34" charset="0"/>
              <a:cs typeface="Arial" panose="020B0604020202020204" pitchFamily="34" charset="0"/>
            </a:endParaRPr>
          </a:p>
        </p:txBody>
      </p:sp>
    </p:spTree>
  </p:cSld>
  <p:clrMapOvr>
    <a:masterClrMapping/>
  </p:clrMapOvr>
  <p:transition xmlns:p14="http://schemas.microsoft.com/office/powerpoint/2010/main" spd="slow">
    <p:wipe dir="u"/>
  </p:transitio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273050"/>
            <a:ext cx="8229600" cy="1146175"/>
          </a:xfrm>
        </p:spPr>
        <p:txBody>
          <a:bodyPr/>
          <a:lstStyle/>
          <a:p>
            <a:pPr>
              <a:tabLst>
                <a:tab pos="163605" algn="l"/>
              </a:tabLst>
            </a:pPr>
            <a:r>
              <a:rPr lang="pl-PL" b="1" dirty="0" err="1" smtClean="0">
                <a:solidFill>
                  <a:schemeClr val="bg1"/>
                </a:solidFill>
                <a:latin typeface="Arial" pitchFamily="34"/>
                <a:cs typeface="Arial" pitchFamily="34"/>
              </a:rPr>
              <a:t>Cognatic</a:t>
            </a:r>
            <a:r>
              <a:rPr lang="pl-PL" b="1" dirty="0" smtClean="0">
                <a:solidFill>
                  <a:schemeClr val="bg1"/>
                </a:solidFill>
                <a:latin typeface="Arial" pitchFamily="34"/>
                <a:cs typeface="Arial" pitchFamily="34"/>
              </a:rPr>
              <a:t> system</a:t>
            </a:r>
            <a:endParaRPr lang="pl-PL" b="1" dirty="0">
              <a:solidFill>
                <a:schemeClr val="bg1"/>
              </a:solidFill>
              <a:latin typeface="Arial" pitchFamily="34"/>
              <a:cs typeface="Arial" pitchFamily="34"/>
            </a:endParaRPr>
          </a:p>
        </p:txBody>
      </p:sp>
      <p:sp>
        <p:nvSpPr>
          <p:cNvPr id="3" name="Text Placeholder 2"/>
          <p:cNvSpPr txBox="1">
            <a:spLocks noGrp="1"/>
          </p:cNvSpPr>
          <p:nvPr>
            <p:ph type="body" idx="4294967295"/>
          </p:nvPr>
        </p:nvSpPr>
        <p:spPr>
          <a:xfrm>
            <a:off x="0" y="1604963"/>
            <a:ext cx="8229600" cy="4525962"/>
          </a:xfrm>
        </p:spPr>
        <p:txBody>
          <a:bodyPr/>
          <a:lstStyle/>
          <a:p>
            <a:pPr algn="just">
              <a:buNone/>
              <a:tabLst>
                <a:tab pos="163605" algn="l"/>
              </a:tabLst>
            </a:pPr>
            <a:r>
              <a:rPr lang="en-US" sz="3800" kern="0" dirty="0" smtClean="0">
                <a:solidFill>
                  <a:schemeClr val="bg1"/>
                </a:solidFill>
                <a:latin typeface="Arial" pitchFamily="34"/>
                <a:cs typeface="Arial" pitchFamily="34"/>
              </a:rPr>
              <a:t>	</a:t>
            </a:r>
            <a:r>
              <a:rPr lang="en-US" sz="3300" dirty="0" smtClean="0">
                <a:solidFill>
                  <a:schemeClr val="bg1"/>
                </a:solidFill>
                <a:latin typeface="Arial" pitchFamily="34"/>
                <a:cs typeface="Arial" pitchFamily="34"/>
              </a:rPr>
              <a:t>Inheritance by the bonds of blood. It contained 4 classes of proximity:</a:t>
            </a:r>
          </a:p>
          <a:p>
            <a:pPr algn="just">
              <a:buFont typeface="Arial" charset="0"/>
              <a:buChar char="•"/>
              <a:tabLst>
                <a:tab pos="163605" algn="l"/>
              </a:tabLst>
            </a:pPr>
            <a:r>
              <a:rPr lang="en-US" sz="3300" dirty="0" smtClean="0">
                <a:solidFill>
                  <a:schemeClr val="bg1"/>
                </a:solidFill>
                <a:latin typeface="Arial" pitchFamily="34"/>
                <a:cs typeface="Arial" pitchFamily="34"/>
              </a:rPr>
              <a:t>Descendents of deceased</a:t>
            </a:r>
          </a:p>
          <a:p>
            <a:pPr algn="just">
              <a:buFont typeface="Arial" charset="0"/>
              <a:buChar char="•"/>
              <a:tabLst>
                <a:tab pos="163605" algn="l"/>
              </a:tabLst>
            </a:pPr>
            <a:r>
              <a:rPr lang="en-US" sz="3300" dirty="0" smtClean="0">
                <a:solidFill>
                  <a:schemeClr val="bg1"/>
                </a:solidFill>
                <a:latin typeface="Arial" pitchFamily="34"/>
                <a:cs typeface="Arial" pitchFamily="34"/>
              </a:rPr>
              <a:t>Ascendants of deceased</a:t>
            </a:r>
          </a:p>
          <a:p>
            <a:pPr algn="just">
              <a:buFont typeface="Arial" charset="0"/>
              <a:buChar char="•"/>
              <a:tabLst>
                <a:tab pos="163605" algn="l"/>
              </a:tabLst>
            </a:pPr>
            <a:r>
              <a:rPr lang="en-US" sz="3300" dirty="0" smtClean="0">
                <a:solidFill>
                  <a:schemeClr val="bg1"/>
                </a:solidFill>
                <a:latin typeface="Arial" pitchFamily="34"/>
                <a:cs typeface="Arial" pitchFamily="34"/>
              </a:rPr>
              <a:t> Half siblings</a:t>
            </a:r>
          </a:p>
          <a:p>
            <a:pPr algn="just">
              <a:buFont typeface="Arial" charset="0"/>
              <a:buChar char="•"/>
              <a:tabLst>
                <a:tab pos="163605" algn="l"/>
              </a:tabLst>
            </a:pPr>
            <a:r>
              <a:rPr lang="en-US" sz="3300" dirty="0" smtClean="0">
                <a:solidFill>
                  <a:schemeClr val="bg1"/>
                </a:solidFill>
                <a:latin typeface="Arial" pitchFamily="34"/>
                <a:cs typeface="Arial" pitchFamily="34"/>
              </a:rPr>
              <a:t>Cognate relatives</a:t>
            </a:r>
          </a:p>
          <a:p>
            <a:pPr lvl="0"/>
            <a:endParaRPr lang="pl-PL" sz="3300" dirty="0">
              <a:latin typeface="Arial" pitchFamily="34"/>
              <a:cs typeface="Arial" pitchFamily="34"/>
            </a:endParaRPr>
          </a:p>
        </p:txBody>
      </p:sp>
    </p:spTree>
  </p:cSld>
  <p:clrMapOvr>
    <a:masterClrMapping/>
  </p:clrMapOvr>
  <p:transition xmlns:p14="http://schemas.microsoft.com/office/powerpoint/2010/main" spd="slow">
    <p:wipe dir="u"/>
  </p:transitio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0" y="0"/>
            <a:ext cx="8229600" cy="1146175"/>
          </a:xfrm>
        </p:spPr>
        <p:txBody>
          <a:bodyPr/>
          <a:lstStyle/>
          <a:p>
            <a:pPr>
              <a:tabLst>
                <a:tab pos="163605" algn="l"/>
              </a:tabLst>
            </a:pPr>
            <a:r>
              <a:rPr lang="en-US" u="sng" dirty="0" smtClean="0">
                <a:solidFill>
                  <a:schemeClr val="bg1"/>
                </a:solidFill>
                <a:latin typeface="Arial" pitchFamily="34"/>
                <a:cs typeface="Arial" pitchFamily="34"/>
              </a:rPr>
              <a:t>Descendents of deceased</a:t>
            </a:r>
          </a:p>
        </p:txBody>
      </p:sp>
      <p:sp>
        <p:nvSpPr>
          <p:cNvPr id="3" name="Text Placeholder 2"/>
          <p:cNvSpPr txBox="1">
            <a:spLocks noGrp="1"/>
          </p:cNvSpPr>
          <p:nvPr>
            <p:ph type="body" idx="4294967295"/>
          </p:nvPr>
        </p:nvSpPr>
        <p:spPr>
          <a:xfrm>
            <a:off x="395536" y="1052736"/>
            <a:ext cx="8229600" cy="4525962"/>
          </a:xfrm>
        </p:spPr>
        <p:txBody>
          <a:bodyPr>
            <a:normAutofit fontScale="92500" lnSpcReduction="20000"/>
          </a:bodyPr>
          <a:lstStyle/>
          <a:p>
            <a:pPr marL="423217" indent="-207363" algn="just">
              <a:buNone/>
              <a:tabLst>
                <a:tab pos="846433" algn="l"/>
              </a:tabLst>
            </a:pPr>
            <a:r>
              <a:rPr lang="en-US" sz="3600" dirty="0" smtClean="0">
                <a:solidFill>
                  <a:srgbClr val="FFC000"/>
                </a:solidFill>
              </a:rPr>
              <a:t>All the descendants without </a:t>
            </a:r>
            <a:r>
              <a:rPr lang="en-US" sz="3600" dirty="0" err="1" smtClean="0">
                <a:solidFill>
                  <a:srgbClr val="FFC000"/>
                </a:solidFill>
              </a:rPr>
              <a:t>distincions</a:t>
            </a:r>
            <a:r>
              <a:rPr lang="en-US" sz="3600" dirty="0" smtClean="0">
                <a:solidFill>
                  <a:srgbClr val="FFC000"/>
                </a:solidFill>
              </a:rPr>
              <a:t> of sex and being under the authority:</a:t>
            </a:r>
          </a:p>
          <a:p>
            <a:pPr marL="423217" indent="-207363" algn="just">
              <a:buFont typeface="Arial" pitchFamily="34" charset="0"/>
              <a:buChar char="•"/>
              <a:tabLst>
                <a:tab pos="846433" algn="l"/>
              </a:tabLst>
            </a:pPr>
            <a:r>
              <a:rPr lang="en-US" sz="3600" dirty="0" smtClean="0">
                <a:solidFill>
                  <a:srgbClr val="FFC000"/>
                </a:solidFill>
              </a:rPr>
              <a:t>Children</a:t>
            </a:r>
          </a:p>
          <a:p>
            <a:pPr marL="423217" indent="-207363" algn="just">
              <a:buFont typeface="Arial" pitchFamily="34" charset="0"/>
              <a:buChar char="•"/>
              <a:tabLst>
                <a:tab pos="846433" algn="l"/>
              </a:tabLst>
            </a:pPr>
            <a:r>
              <a:rPr lang="en-US" sz="3600" dirty="0" smtClean="0">
                <a:solidFill>
                  <a:srgbClr val="FFC000"/>
                </a:solidFill>
              </a:rPr>
              <a:t>Grandchildren</a:t>
            </a:r>
          </a:p>
          <a:p>
            <a:pPr marL="423217" indent="-207363" algn="just">
              <a:buFont typeface="Arial" pitchFamily="34" charset="0"/>
              <a:buChar char="•"/>
              <a:tabLst>
                <a:tab pos="846433" algn="l"/>
              </a:tabLst>
            </a:pPr>
            <a:r>
              <a:rPr lang="en-US" sz="3600" dirty="0" smtClean="0">
                <a:solidFill>
                  <a:srgbClr val="FFC000"/>
                </a:solidFill>
              </a:rPr>
              <a:t>Great-grandchildren</a:t>
            </a:r>
            <a:endParaRPr lang="pl-PL" sz="3600" dirty="0" smtClean="0">
              <a:solidFill>
                <a:srgbClr val="FFC000"/>
              </a:solidFill>
            </a:endParaRPr>
          </a:p>
          <a:p>
            <a:pPr marL="423217" indent="-207363" algn="just">
              <a:buNone/>
              <a:tabLst>
                <a:tab pos="846433" algn="l"/>
              </a:tabLst>
            </a:pPr>
            <a:endParaRPr lang="pl-PL" sz="3600" dirty="0" smtClean="0">
              <a:solidFill>
                <a:srgbClr val="FFC000"/>
              </a:solidFill>
            </a:endParaRPr>
          </a:p>
          <a:p>
            <a:pPr marL="423217" indent="-207363" algn="just">
              <a:buNone/>
              <a:tabLst>
                <a:tab pos="846433" algn="l"/>
              </a:tabLst>
            </a:pPr>
            <a:r>
              <a:rPr lang="en-US" sz="4300" b="1" u="sng" dirty="0" smtClean="0">
                <a:solidFill>
                  <a:schemeClr val="bg1"/>
                </a:solidFill>
                <a:latin typeface="Arial" pitchFamily="34"/>
                <a:cs typeface="Arial" pitchFamily="34"/>
              </a:rPr>
              <a:t>Ascendants of deceased</a:t>
            </a:r>
            <a:endParaRPr lang="pl-PL" sz="4300" b="1" u="sng" dirty="0" smtClean="0">
              <a:solidFill>
                <a:srgbClr val="FFC000"/>
              </a:solidFill>
            </a:endParaRPr>
          </a:p>
          <a:p>
            <a:pPr marL="423217" indent="-207363" algn="just">
              <a:buFont typeface="Arial" pitchFamily="34" charset="0"/>
              <a:buChar char="•"/>
              <a:tabLst>
                <a:tab pos="846433" algn="l"/>
              </a:tabLst>
            </a:pPr>
            <a:r>
              <a:rPr lang="pl-PL" sz="3600" dirty="0" err="1" smtClean="0">
                <a:solidFill>
                  <a:schemeClr val="bg1"/>
                </a:solidFill>
                <a:latin typeface="Arial" pitchFamily="34"/>
                <a:cs typeface="Arial" pitchFamily="34"/>
              </a:rPr>
              <a:t>Siblings</a:t>
            </a:r>
            <a:r>
              <a:rPr lang="pl-PL" sz="3600" dirty="0" smtClean="0">
                <a:solidFill>
                  <a:schemeClr val="bg1"/>
                </a:solidFill>
                <a:latin typeface="Arial" pitchFamily="34"/>
                <a:cs typeface="Arial" pitchFamily="34"/>
              </a:rPr>
              <a:t> </a:t>
            </a:r>
            <a:r>
              <a:rPr lang="pl-PL" sz="3600" dirty="0" err="1" smtClean="0">
                <a:solidFill>
                  <a:schemeClr val="bg1"/>
                </a:solidFill>
                <a:latin typeface="Arial" pitchFamily="34"/>
                <a:cs typeface="Arial" pitchFamily="34"/>
              </a:rPr>
              <a:t>from</a:t>
            </a:r>
            <a:r>
              <a:rPr lang="pl-PL" sz="3600" dirty="0" smtClean="0">
                <a:solidFill>
                  <a:schemeClr val="bg1"/>
                </a:solidFill>
                <a:latin typeface="Arial" pitchFamily="34"/>
                <a:cs typeface="Arial" pitchFamily="34"/>
              </a:rPr>
              <a:t> </a:t>
            </a:r>
            <a:r>
              <a:rPr lang="pl-PL" sz="3600" dirty="0" err="1" smtClean="0">
                <a:solidFill>
                  <a:schemeClr val="bg1"/>
                </a:solidFill>
                <a:latin typeface="Arial" pitchFamily="34"/>
                <a:cs typeface="Arial" pitchFamily="34"/>
              </a:rPr>
              <a:t>the</a:t>
            </a:r>
            <a:r>
              <a:rPr lang="pl-PL" sz="3600" dirty="0" smtClean="0">
                <a:solidFill>
                  <a:schemeClr val="bg1"/>
                </a:solidFill>
                <a:latin typeface="Arial" pitchFamily="34"/>
                <a:cs typeface="Arial" pitchFamily="34"/>
              </a:rPr>
              <a:t> same </a:t>
            </a:r>
            <a:r>
              <a:rPr lang="pl-PL" sz="3600" dirty="0" err="1" smtClean="0">
                <a:solidFill>
                  <a:schemeClr val="bg1"/>
                </a:solidFill>
                <a:latin typeface="Arial" pitchFamily="34"/>
                <a:cs typeface="Arial" pitchFamily="34"/>
              </a:rPr>
              <a:t>parents</a:t>
            </a:r>
            <a:endParaRPr lang="pl-PL" sz="3600" dirty="0" smtClean="0">
              <a:solidFill>
                <a:schemeClr val="bg1"/>
              </a:solidFill>
              <a:latin typeface="Arial" pitchFamily="34"/>
              <a:cs typeface="Arial" pitchFamily="34"/>
            </a:endParaRPr>
          </a:p>
          <a:p>
            <a:pPr marL="423217" indent="-207363" algn="just">
              <a:buFont typeface="Arial" pitchFamily="34" charset="0"/>
              <a:buChar char="•"/>
              <a:tabLst>
                <a:tab pos="846433" algn="l"/>
              </a:tabLst>
            </a:pPr>
            <a:r>
              <a:rPr lang="pl-PL" sz="3600" dirty="0" err="1" smtClean="0">
                <a:solidFill>
                  <a:schemeClr val="bg1"/>
                </a:solidFill>
                <a:latin typeface="Arial" pitchFamily="34"/>
                <a:cs typeface="Arial" pitchFamily="34"/>
              </a:rPr>
              <a:t>Children</a:t>
            </a:r>
            <a:r>
              <a:rPr lang="pl-PL" sz="3600" dirty="0" smtClean="0">
                <a:solidFill>
                  <a:schemeClr val="bg1"/>
                </a:solidFill>
                <a:latin typeface="Arial" pitchFamily="34"/>
                <a:cs typeface="Arial" pitchFamily="34"/>
              </a:rPr>
              <a:t> of </a:t>
            </a:r>
            <a:r>
              <a:rPr lang="pl-PL" sz="3600" dirty="0" err="1" smtClean="0">
                <a:solidFill>
                  <a:schemeClr val="bg1"/>
                </a:solidFill>
                <a:latin typeface="Arial" pitchFamily="34"/>
                <a:cs typeface="Arial" pitchFamily="34"/>
              </a:rPr>
              <a:t>these</a:t>
            </a:r>
            <a:r>
              <a:rPr lang="pl-PL" sz="3600" dirty="0" smtClean="0">
                <a:solidFill>
                  <a:schemeClr val="bg1"/>
                </a:solidFill>
                <a:latin typeface="Arial" pitchFamily="34"/>
                <a:cs typeface="Arial" pitchFamily="34"/>
              </a:rPr>
              <a:t> </a:t>
            </a:r>
            <a:r>
              <a:rPr lang="pl-PL" sz="3600" dirty="0" err="1" smtClean="0">
                <a:solidFill>
                  <a:schemeClr val="bg1"/>
                </a:solidFill>
                <a:latin typeface="Arial" pitchFamily="34"/>
                <a:cs typeface="Arial" pitchFamily="34"/>
              </a:rPr>
              <a:t>siblings</a:t>
            </a:r>
            <a:r>
              <a:rPr lang="pl-PL" sz="3600" dirty="0" smtClean="0">
                <a:solidFill>
                  <a:schemeClr val="bg1"/>
                </a:solidFill>
                <a:latin typeface="Arial" pitchFamily="34"/>
                <a:cs typeface="Arial" pitchFamily="34"/>
              </a:rPr>
              <a:t> </a:t>
            </a:r>
          </a:p>
          <a:p>
            <a:pPr marL="423217" indent="-207363" algn="just">
              <a:buNone/>
              <a:tabLst>
                <a:tab pos="846433" algn="l"/>
              </a:tabLst>
            </a:pPr>
            <a:endParaRPr lang="en-US" sz="3600" dirty="0" smtClean="0">
              <a:solidFill>
                <a:srgbClr val="FFC000"/>
              </a:solidFill>
            </a:endParaRPr>
          </a:p>
        </p:txBody>
      </p:sp>
    </p:spTree>
  </p:cSld>
  <p:clrMapOvr>
    <a:masterClrMapping/>
  </p:clrMapOvr>
  <p:transition xmlns:p14="http://schemas.microsoft.com/office/powerpoint/2010/main" spd="slow">
    <p:wipe dir="u"/>
  </p:transitio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type="body" idx="1"/>
          </p:nvPr>
        </p:nvSpPr>
        <p:spPr>
          <a:xfrm>
            <a:off x="457200" y="404664"/>
            <a:ext cx="8229600" cy="6120680"/>
          </a:xfrm>
        </p:spPr>
        <p:txBody>
          <a:bodyPr>
            <a:normAutofit fontScale="92500" lnSpcReduction="20000"/>
          </a:bodyPr>
          <a:lstStyle/>
          <a:p>
            <a:pPr algn="just">
              <a:buNone/>
            </a:pPr>
            <a:r>
              <a:rPr lang="en-US" b="1" dirty="0" smtClean="0">
                <a:solidFill>
                  <a:srgbClr val="FFC000"/>
                </a:solidFill>
              </a:rPr>
              <a:t>Appointment to inheritance may be the result of:</a:t>
            </a:r>
            <a:endParaRPr lang="pl-PL" b="1" dirty="0" smtClean="0">
              <a:solidFill>
                <a:srgbClr val="FFC000"/>
              </a:solidFill>
            </a:endParaRPr>
          </a:p>
          <a:p>
            <a:pPr algn="just">
              <a:buNone/>
            </a:pPr>
            <a:endParaRPr lang="en-US" dirty="0" smtClean="0">
              <a:solidFill>
                <a:srgbClr val="FFC000"/>
              </a:solidFill>
            </a:endParaRPr>
          </a:p>
          <a:p>
            <a:pPr algn="just">
              <a:buFont typeface="Arial" charset="0"/>
              <a:buChar char="•"/>
            </a:pPr>
            <a:r>
              <a:rPr lang="en-US" dirty="0" smtClean="0">
                <a:solidFill>
                  <a:srgbClr val="FFC000"/>
                </a:solidFill>
              </a:rPr>
              <a:t>will of the deceased expressed in the form of a testament (testate succession)</a:t>
            </a:r>
          </a:p>
          <a:p>
            <a:pPr algn="just">
              <a:buFont typeface="Arial" charset="0"/>
              <a:buChar char="•"/>
            </a:pPr>
            <a:endParaRPr lang="en-US" dirty="0" smtClean="0">
              <a:solidFill>
                <a:srgbClr val="FFC000"/>
              </a:solidFill>
            </a:endParaRPr>
          </a:p>
          <a:p>
            <a:pPr algn="just">
              <a:buFont typeface="Arial" charset="0"/>
              <a:buChar char="•"/>
            </a:pPr>
            <a:r>
              <a:rPr lang="en-US" dirty="0" smtClean="0">
                <a:solidFill>
                  <a:srgbClr val="FFC000"/>
                </a:solidFill>
              </a:rPr>
              <a:t>in case of lack of testament or situation that testament was defective where where the case of statutory succession or intestate succession,</a:t>
            </a:r>
          </a:p>
          <a:p>
            <a:pPr algn="just">
              <a:buFont typeface="Arial" charset="0"/>
              <a:buChar char="•"/>
            </a:pPr>
            <a:endParaRPr lang="en-US" dirty="0" smtClean="0">
              <a:solidFill>
                <a:srgbClr val="FFC000"/>
              </a:solidFill>
            </a:endParaRPr>
          </a:p>
          <a:p>
            <a:pPr algn="just">
              <a:buFont typeface="Arial" charset="0"/>
              <a:buChar char="•"/>
            </a:pPr>
            <a:r>
              <a:rPr lang="en-US" dirty="0" smtClean="0">
                <a:solidFill>
                  <a:srgbClr val="FFC000"/>
                </a:solidFill>
              </a:rPr>
              <a:t>In case that domestic heirs wasn’t disinherited and didn’t get anything from the will – to protect  closest family members there was a case of contra testate succession</a:t>
            </a:r>
          </a:p>
          <a:p>
            <a:pPr algn="just"/>
            <a:endParaRPr lang="pl-PL" dirty="0">
              <a:solidFill>
                <a:srgbClr val="FFC000"/>
              </a:solidFill>
            </a:endParaRPr>
          </a:p>
        </p:txBody>
      </p:sp>
    </p:spTree>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smtClean="0">
                <a:solidFill>
                  <a:schemeClr val="bg1"/>
                </a:solidFill>
              </a:rPr>
              <a:t>Residuary estate (</a:t>
            </a:r>
            <a:r>
              <a:rPr lang="en-US" dirty="0" err="1" smtClean="0">
                <a:solidFill>
                  <a:schemeClr val="bg1"/>
                </a:solidFill>
              </a:rPr>
              <a:t>hereditas</a:t>
            </a:r>
            <a:r>
              <a:rPr lang="en-US" dirty="0" smtClean="0">
                <a:solidFill>
                  <a:schemeClr val="bg1"/>
                </a:solidFill>
              </a:rPr>
              <a:t>)</a:t>
            </a:r>
            <a:endParaRPr lang="en-US" dirty="0">
              <a:solidFill>
                <a:schemeClr val="bg1"/>
              </a:solidFill>
            </a:endParaRPr>
          </a:p>
        </p:txBody>
      </p:sp>
      <p:sp>
        <p:nvSpPr>
          <p:cNvPr id="3" name="Symbol zastępczy zawartości 2"/>
          <p:cNvSpPr>
            <a:spLocks noGrp="1"/>
          </p:cNvSpPr>
          <p:nvPr>
            <p:ph type="body" idx="1"/>
          </p:nvPr>
        </p:nvSpPr>
        <p:spPr>
          <a:xfrm>
            <a:off x="457200" y="1268760"/>
            <a:ext cx="8229600" cy="5589240"/>
          </a:xfrm>
        </p:spPr>
        <p:txBody>
          <a:bodyPr>
            <a:normAutofit fontScale="77500" lnSpcReduction="20000"/>
          </a:bodyPr>
          <a:lstStyle/>
          <a:p>
            <a:pPr algn="just"/>
            <a:r>
              <a:rPr lang="en-US" dirty="0" smtClean="0">
                <a:solidFill>
                  <a:srgbClr val="FFC000"/>
                </a:solidFill>
              </a:rPr>
              <a:t>An estate - the non-material things (one of the first and most important).</a:t>
            </a:r>
            <a:endParaRPr lang="pl-PL" dirty="0" smtClean="0">
              <a:solidFill>
                <a:srgbClr val="FFC000"/>
              </a:solidFill>
            </a:endParaRPr>
          </a:p>
          <a:p>
            <a:pPr algn="just"/>
            <a:r>
              <a:rPr lang="en-US" dirty="0" smtClean="0">
                <a:solidFill>
                  <a:srgbClr val="FFC000"/>
                </a:solidFill>
              </a:rPr>
              <a:t> </a:t>
            </a:r>
            <a:endParaRPr lang="pl-PL" dirty="0" smtClean="0">
              <a:solidFill>
                <a:srgbClr val="FFC000"/>
              </a:solidFill>
            </a:endParaRPr>
          </a:p>
          <a:p>
            <a:pPr algn="just"/>
            <a:r>
              <a:rPr lang="en-US" dirty="0" smtClean="0">
                <a:solidFill>
                  <a:srgbClr val="FFC000"/>
                </a:solidFill>
              </a:rPr>
              <a:t>It included both material things and the rights, but with its acquisition involved responsibility for the debts of the previous owner.</a:t>
            </a:r>
          </a:p>
          <a:p>
            <a:pPr algn="just"/>
            <a:r>
              <a:rPr lang="en-US" dirty="0" smtClean="0">
                <a:solidFill>
                  <a:srgbClr val="FFC000"/>
                </a:solidFill>
              </a:rPr>
              <a:t/>
            </a:r>
            <a:br>
              <a:rPr lang="en-US" dirty="0" smtClean="0">
                <a:solidFill>
                  <a:srgbClr val="FFC000"/>
                </a:solidFill>
              </a:rPr>
            </a:br>
            <a:r>
              <a:rPr lang="en-US" dirty="0" smtClean="0">
                <a:solidFill>
                  <a:srgbClr val="FFC000"/>
                </a:solidFill>
              </a:rPr>
              <a:t>Its acquisition led to general succession (as opposed to the singular succession)</a:t>
            </a:r>
            <a:br>
              <a:rPr lang="en-US" dirty="0" smtClean="0">
                <a:solidFill>
                  <a:srgbClr val="FFC000"/>
                </a:solidFill>
              </a:rPr>
            </a:br>
            <a:r>
              <a:rPr lang="en-US" dirty="0" smtClean="0">
                <a:solidFill>
                  <a:srgbClr val="FFC000"/>
                </a:solidFill>
              </a:rPr>
              <a:t>Succession didn’t involved rights and obligations of a personal nature. Position in family  wasn’t –as well – hereditary.</a:t>
            </a:r>
            <a:endParaRPr lang="pl-PL" dirty="0" smtClean="0">
              <a:solidFill>
                <a:srgbClr val="FFC000"/>
              </a:solidFill>
            </a:endParaRPr>
          </a:p>
          <a:p>
            <a:pPr algn="just"/>
            <a:endParaRPr lang="pl-PL" dirty="0" smtClean="0">
              <a:solidFill>
                <a:srgbClr val="FFC000"/>
              </a:solidFill>
            </a:endParaRPr>
          </a:p>
          <a:p>
            <a:pPr algn="just"/>
            <a:r>
              <a:rPr lang="pl-PL" dirty="0" err="1" smtClean="0">
                <a:solidFill>
                  <a:srgbClr val="FFC000"/>
                </a:solidFill>
              </a:rPr>
              <a:t>Relatively</a:t>
            </a:r>
            <a:r>
              <a:rPr lang="pl-PL" dirty="0" smtClean="0">
                <a:solidFill>
                  <a:srgbClr val="FFC000"/>
                </a:solidFill>
              </a:rPr>
              <a:t> </a:t>
            </a:r>
            <a:r>
              <a:rPr lang="pl-PL" dirty="0" err="1" smtClean="0">
                <a:solidFill>
                  <a:srgbClr val="FFC000"/>
                </a:solidFill>
              </a:rPr>
              <a:t>easier</a:t>
            </a:r>
            <a:r>
              <a:rPr lang="pl-PL" dirty="0" smtClean="0">
                <a:solidFill>
                  <a:srgbClr val="FFC000"/>
                </a:solidFill>
              </a:rPr>
              <a:t> to </a:t>
            </a:r>
            <a:r>
              <a:rPr lang="pl-PL" dirty="0" err="1" smtClean="0">
                <a:solidFill>
                  <a:srgbClr val="FFC000"/>
                </a:solidFill>
              </a:rPr>
              <a:t>acquier</a:t>
            </a:r>
            <a:r>
              <a:rPr lang="pl-PL" dirty="0" smtClean="0">
                <a:solidFill>
                  <a:srgbClr val="FFC000"/>
                </a:solidFill>
              </a:rPr>
              <a:t> </a:t>
            </a:r>
            <a:r>
              <a:rPr lang="pl-PL" dirty="0" err="1" smtClean="0">
                <a:solidFill>
                  <a:srgbClr val="FFC000"/>
                </a:solidFill>
              </a:rPr>
              <a:t>ownership</a:t>
            </a:r>
            <a:r>
              <a:rPr lang="pl-PL" dirty="0" smtClean="0">
                <a:solidFill>
                  <a:srgbClr val="FFC000"/>
                </a:solidFill>
              </a:rPr>
              <a:t> via </a:t>
            </a:r>
            <a:r>
              <a:rPr lang="pl-PL" dirty="0" err="1" smtClean="0">
                <a:solidFill>
                  <a:srgbClr val="FFC000"/>
                </a:solidFill>
              </a:rPr>
              <a:t>prescription</a:t>
            </a:r>
            <a:r>
              <a:rPr lang="pl-PL" dirty="0" smtClean="0">
                <a:solidFill>
                  <a:srgbClr val="FFC000"/>
                </a:solidFill>
              </a:rPr>
              <a:t> (no </a:t>
            </a:r>
            <a:r>
              <a:rPr lang="pl-PL" dirty="0" err="1" smtClean="0">
                <a:solidFill>
                  <a:srgbClr val="FFC000"/>
                </a:solidFill>
              </a:rPr>
              <a:t>good</a:t>
            </a:r>
            <a:r>
              <a:rPr lang="pl-PL" dirty="0" smtClean="0">
                <a:solidFill>
                  <a:srgbClr val="FFC000"/>
                </a:solidFill>
              </a:rPr>
              <a:t> </a:t>
            </a:r>
            <a:r>
              <a:rPr lang="pl-PL" dirty="0" err="1" smtClean="0">
                <a:solidFill>
                  <a:srgbClr val="FFC000"/>
                </a:solidFill>
              </a:rPr>
              <a:t>faith</a:t>
            </a:r>
            <a:r>
              <a:rPr lang="pl-PL" dirty="0" smtClean="0">
                <a:solidFill>
                  <a:srgbClr val="FFC000"/>
                </a:solidFill>
              </a:rPr>
              <a:t> </a:t>
            </a:r>
            <a:r>
              <a:rPr lang="pl-PL" dirty="0" err="1" smtClean="0">
                <a:solidFill>
                  <a:srgbClr val="FFC000"/>
                </a:solidFill>
              </a:rPr>
              <a:t>requirement</a:t>
            </a:r>
            <a:r>
              <a:rPr lang="pl-PL" dirty="0" smtClean="0">
                <a:solidFill>
                  <a:srgbClr val="FFC000"/>
                </a:solidFill>
              </a:rPr>
              <a:t> and </a:t>
            </a:r>
            <a:r>
              <a:rPr lang="pl-PL" dirty="0" err="1" smtClean="0">
                <a:solidFill>
                  <a:srgbClr val="FFC000"/>
                </a:solidFill>
              </a:rPr>
              <a:t>shorter</a:t>
            </a:r>
            <a:r>
              <a:rPr lang="pl-PL" dirty="0" smtClean="0">
                <a:solidFill>
                  <a:srgbClr val="FFC000"/>
                </a:solidFill>
              </a:rPr>
              <a:t> </a:t>
            </a:r>
            <a:r>
              <a:rPr lang="pl-PL" dirty="0" err="1" smtClean="0">
                <a:solidFill>
                  <a:srgbClr val="FFC000"/>
                </a:solidFill>
              </a:rPr>
              <a:t>amount</a:t>
            </a:r>
            <a:r>
              <a:rPr lang="pl-PL" dirty="0" smtClean="0">
                <a:solidFill>
                  <a:srgbClr val="FFC000"/>
                </a:solidFill>
              </a:rPr>
              <a:t> of time </a:t>
            </a:r>
            <a:r>
              <a:rPr lang="pl-PL" dirty="0" err="1" smtClean="0">
                <a:solidFill>
                  <a:srgbClr val="FFC000"/>
                </a:solidFill>
              </a:rPr>
              <a:t>required</a:t>
            </a:r>
            <a:r>
              <a:rPr lang="pl-PL" dirty="0" smtClean="0">
                <a:solidFill>
                  <a:srgbClr val="FFC000"/>
                </a:solidFill>
              </a:rPr>
              <a:t>)</a:t>
            </a:r>
            <a:endParaRPr lang="en-US" dirty="0">
              <a:solidFill>
                <a:srgbClr val="FFC000"/>
              </a:solidFill>
            </a:endParaRPr>
          </a:p>
        </p:txBody>
      </p:sp>
    </p:spTree>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err="1" smtClean="0">
                <a:solidFill>
                  <a:schemeClr val="bg1"/>
                </a:solidFill>
              </a:rPr>
              <a:t>Principles</a:t>
            </a:r>
            <a:r>
              <a:rPr lang="pl-PL" dirty="0" smtClean="0">
                <a:solidFill>
                  <a:schemeClr val="bg1"/>
                </a:solidFill>
              </a:rPr>
              <a:t> of </a:t>
            </a:r>
            <a:br>
              <a:rPr lang="pl-PL" dirty="0" smtClean="0">
                <a:solidFill>
                  <a:schemeClr val="bg1"/>
                </a:solidFill>
              </a:rPr>
            </a:br>
            <a:r>
              <a:rPr lang="pl-PL" dirty="0" smtClean="0">
                <a:solidFill>
                  <a:schemeClr val="bg1"/>
                </a:solidFill>
              </a:rPr>
              <a:t>Roman </a:t>
            </a:r>
            <a:r>
              <a:rPr lang="pl-PL" dirty="0" err="1" smtClean="0">
                <a:solidFill>
                  <a:schemeClr val="bg1"/>
                </a:solidFill>
              </a:rPr>
              <a:t>inheritance</a:t>
            </a:r>
            <a:r>
              <a:rPr lang="pl-PL" dirty="0" smtClean="0">
                <a:solidFill>
                  <a:schemeClr val="bg1"/>
                </a:solidFill>
              </a:rPr>
              <a:t> law</a:t>
            </a:r>
            <a:endParaRPr lang="pl-PL" dirty="0">
              <a:solidFill>
                <a:schemeClr val="bg1"/>
              </a:solidFill>
            </a:endParaRPr>
          </a:p>
        </p:txBody>
      </p:sp>
      <p:sp>
        <p:nvSpPr>
          <p:cNvPr id="3" name="Symbol zastępczy zawartości 2"/>
          <p:cNvSpPr>
            <a:spLocks noGrp="1"/>
          </p:cNvSpPr>
          <p:nvPr>
            <p:ph type="body" idx="1"/>
          </p:nvPr>
        </p:nvSpPr>
        <p:spPr/>
        <p:txBody>
          <a:bodyPr>
            <a:normAutofit/>
          </a:bodyPr>
          <a:lstStyle/>
          <a:p>
            <a:pPr marL="571500" indent="-571500" algn="just">
              <a:buAutoNum type="romanUcPeriod"/>
            </a:pPr>
            <a:r>
              <a:rPr lang="pl-PL" dirty="0" err="1" smtClean="0">
                <a:solidFill>
                  <a:schemeClr val="bg1"/>
                </a:solidFill>
              </a:rPr>
              <a:t>Heres</a:t>
            </a:r>
            <a:r>
              <a:rPr lang="pl-PL" dirty="0" smtClean="0">
                <a:solidFill>
                  <a:schemeClr val="bg1"/>
                </a:solidFill>
              </a:rPr>
              <a:t> in </a:t>
            </a:r>
            <a:r>
              <a:rPr lang="pl-PL" dirty="0" err="1" smtClean="0">
                <a:solidFill>
                  <a:schemeClr val="bg1"/>
                </a:solidFill>
              </a:rPr>
              <a:t>poenam</a:t>
            </a:r>
            <a:r>
              <a:rPr lang="pl-PL" dirty="0" smtClean="0">
                <a:solidFill>
                  <a:schemeClr val="bg1"/>
                </a:solidFill>
              </a:rPr>
              <a:t> non </a:t>
            </a:r>
            <a:r>
              <a:rPr lang="pl-PL" dirty="0" err="1" smtClean="0">
                <a:solidFill>
                  <a:schemeClr val="bg1"/>
                </a:solidFill>
              </a:rPr>
              <a:t>succedit</a:t>
            </a:r>
            <a:r>
              <a:rPr lang="pl-PL" dirty="0" smtClean="0">
                <a:solidFill>
                  <a:schemeClr val="bg1"/>
                </a:solidFill>
              </a:rPr>
              <a:t>.</a:t>
            </a:r>
          </a:p>
          <a:p>
            <a:pPr marL="571500" indent="-571500" algn="just">
              <a:buAutoNum type="romanUcPeriod"/>
            </a:pPr>
            <a:r>
              <a:rPr lang="pl-PL" dirty="0" err="1" smtClean="0">
                <a:solidFill>
                  <a:schemeClr val="bg1"/>
                </a:solidFill>
              </a:rPr>
              <a:t>Nemo</a:t>
            </a:r>
            <a:r>
              <a:rPr lang="pl-PL" dirty="0" smtClean="0">
                <a:solidFill>
                  <a:schemeClr val="bg1"/>
                </a:solidFill>
              </a:rPr>
              <a:t> pro parte </a:t>
            </a:r>
            <a:r>
              <a:rPr lang="pl-PL" dirty="0" err="1" smtClean="0">
                <a:solidFill>
                  <a:schemeClr val="bg1"/>
                </a:solidFill>
              </a:rPr>
              <a:t>testatus</a:t>
            </a:r>
            <a:r>
              <a:rPr lang="pl-PL" dirty="0" smtClean="0">
                <a:solidFill>
                  <a:schemeClr val="bg1"/>
                </a:solidFill>
              </a:rPr>
              <a:t>, pro parte </a:t>
            </a:r>
            <a:r>
              <a:rPr lang="pl-PL" dirty="0" err="1" smtClean="0">
                <a:solidFill>
                  <a:schemeClr val="bg1"/>
                </a:solidFill>
              </a:rPr>
              <a:t>intestatus</a:t>
            </a:r>
            <a:r>
              <a:rPr lang="pl-PL" dirty="0" smtClean="0">
                <a:solidFill>
                  <a:schemeClr val="bg1"/>
                </a:solidFill>
              </a:rPr>
              <a:t> </a:t>
            </a:r>
            <a:r>
              <a:rPr lang="pl-PL" dirty="0" err="1" smtClean="0">
                <a:solidFill>
                  <a:schemeClr val="bg1"/>
                </a:solidFill>
              </a:rPr>
              <a:t>decedere</a:t>
            </a:r>
            <a:r>
              <a:rPr lang="pl-PL" dirty="0" smtClean="0">
                <a:solidFill>
                  <a:schemeClr val="bg1"/>
                </a:solidFill>
              </a:rPr>
              <a:t> </a:t>
            </a:r>
            <a:r>
              <a:rPr lang="pl-PL" dirty="0" err="1" smtClean="0">
                <a:solidFill>
                  <a:schemeClr val="bg1"/>
                </a:solidFill>
              </a:rPr>
              <a:t>potest</a:t>
            </a:r>
            <a:endParaRPr lang="pl-PL" dirty="0" smtClean="0">
              <a:solidFill>
                <a:schemeClr val="bg1"/>
              </a:solidFill>
            </a:endParaRPr>
          </a:p>
          <a:p>
            <a:pPr marL="571500" indent="-571500" algn="just">
              <a:buAutoNum type="romanUcPeriod"/>
            </a:pPr>
            <a:r>
              <a:rPr lang="pl-PL" dirty="0" err="1" smtClean="0">
                <a:solidFill>
                  <a:schemeClr val="bg1"/>
                </a:solidFill>
              </a:rPr>
              <a:t>Semel</a:t>
            </a:r>
            <a:r>
              <a:rPr lang="pl-PL" dirty="0" smtClean="0">
                <a:solidFill>
                  <a:schemeClr val="bg1"/>
                </a:solidFill>
              </a:rPr>
              <a:t> </a:t>
            </a:r>
            <a:r>
              <a:rPr lang="pl-PL" dirty="0" err="1" smtClean="0">
                <a:solidFill>
                  <a:schemeClr val="bg1"/>
                </a:solidFill>
              </a:rPr>
              <a:t>heres</a:t>
            </a:r>
            <a:r>
              <a:rPr lang="pl-PL" dirty="0" smtClean="0">
                <a:solidFill>
                  <a:schemeClr val="bg1"/>
                </a:solidFill>
              </a:rPr>
              <a:t>, </a:t>
            </a:r>
            <a:r>
              <a:rPr lang="pl-PL" dirty="0" err="1" smtClean="0">
                <a:solidFill>
                  <a:schemeClr val="bg1"/>
                </a:solidFill>
              </a:rPr>
              <a:t>semper</a:t>
            </a:r>
            <a:r>
              <a:rPr lang="pl-PL" dirty="0" smtClean="0">
                <a:solidFill>
                  <a:schemeClr val="bg1"/>
                </a:solidFill>
              </a:rPr>
              <a:t> </a:t>
            </a:r>
            <a:r>
              <a:rPr lang="pl-PL" dirty="0" err="1" smtClean="0">
                <a:solidFill>
                  <a:schemeClr val="bg1"/>
                </a:solidFill>
              </a:rPr>
              <a:t>heres</a:t>
            </a:r>
            <a:endParaRPr lang="pl-PL" dirty="0" smtClean="0">
              <a:solidFill>
                <a:schemeClr val="bg1"/>
              </a:solidFill>
            </a:endParaRPr>
          </a:p>
          <a:p>
            <a:pPr marL="571500" indent="-571500" algn="just">
              <a:buAutoNum type="romanUcPeriod"/>
            </a:pPr>
            <a:r>
              <a:rPr lang="en-US" dirty="0" smtClean="0">
                <a:solidFill>
                  <a:schemeClr val="bg1"/>
                </a:solidFill>
              </a:rPr>
              <a:t>Testamentary freedom (</a:t>
            </a:r>
            <a:r>
              <a:rPr lang="en-US" dirty="0" err="1" smtClean="0">
                <a:solidFill>
                  <a:schemeClr val="bg1"/>
                </a:solidFill>
              </a:rPr>
              <a:t>causa</a:t>
            </a:r>
            <a:r>
              <a:rPr lang="en-US" dirty="0" smtClean="0">
                <a:solidFill>
                  <a:schemeClr val="bg1"/>
                </a:solidFill>
              </a:rPr>
              <a:t> </a:t>
            </a:r>
            <a:r>
              <a:rPr lang="en-US" dirty="0" err="1" smtClean="0">
                <a:solidFill>
                  <a:schemeClr val="bg1"/>
                </a:solidFill>
              </a:rPr>
              <a:t>Curiana</a:t>
            </a:r>
            <a:r>
              <a:rPr lang="en-US" dirty="0" smtClean="0">
                <a:solidFill>
                  <a:schemeClr val="bg1"/>
                </a:solidFill>
              </a:rPr>
              <a:t> – </a:t>
            </a:r>
            <a:r>
              <a:rPr lang="en-US" dirty="0" err="1" smtClean="0">
                <a:solidFill>
                  <a:schemeClr val="bg1"/>
                </a:solidFill>
              </a:rPr>
              <a:t>verba</a:t>
            </a:r>
            <a:r>
              <a:rPr lang="en-US" dirty="0" smtClean="0">
                <a:solidFill>
                  <a:schemeClr val="bg1"/>
                </a:solidFill>
              </a:rPr>
              <a:t> or </a:t>
            </a:r>
            <a:r>
              <a:rPr lang="en-US" dirty="0" err="1" smtClean="0">
                <a:solidFill>
                  <a:schemeClr val="bg1"/>
                </a:solidFill>
              </a:rPr>
              <a:t>voluntas</a:t>
            </a:r>
            <a:r>
              <a:rPr lang="en-US" dirty="0" smtClean="0">
                <a:solidFill>
                  <a:schemeClr val="bg1"/>
                </a:solidFill>
              </a:rPr>
              <a:t>)</a:t>
            </a:r>
          </a:p>
          <a:p>
            <a:pPr marL="571500" indent="-571500" algn="just">
              <a:buAutoNum type="romanUcPeriod"/>
            </a:pPr>
            <a:r>
              <a:rPr lang="pl-PL" dirty="0" err="1" smtClean="0">
                <a:solidFill>
                  <a:schemeClr val="bg1"/>
                </a:solidFill>
              </a:rPr>
              <a:t>Nasciturus</a:t>
            </a:r>
            <a:r>
              <a:rPr lang="pl-PL" dirty="0" smtClean="0">
                <a:solidFill>
                  <a:schemeClr val="bg1"/>
                </a:solidFill>
              </a:rPr>
              <a:t> pro </a:t>
            </a:r>
            <a:r>
              <a:rPr lang="pl-PL" dirty="0" err="1" smtClean="0">
                <a:solidFill>
                  <a:schemeClr val="bg1"/>
                </a:solidFill>
              </a:rPr>
              <a:t>iam</a:t>
            </a:r>
            <a:r>
              <a:rPr lang="pl-PL" dirty="0" smtClean="0">
                <a:solidFill>
                  <a:schemeClr val="bg1"/>
                </a:solidFill>
              </a:rPr>
              <a:t> </a:t>
            </a:r>
            <a:r>
              <a:rPr lang="pl-PL" dirty="0" err="1" smtClean="0">
                <a:solidFill>
                  <a:schemeClr val="bg1"/>
                </a:solidFill>
              </a:rPr>
              <a:t>habetur</a:t>
            </a:r>
            <a:r>
              <a:rPr lang="pl-PL" dirty="0" smtClean="0">
                <a:solidFill>
                  <a:schemeClr val="bg1"/>
                </a:solidFill>
              </a:rPr>
              <a:t>, </a:t>
            </a:r>
            <a:r>
              <a:rPr lang="pl-PL" dirty="0" err="1" smtClean="0">
                <a:solidFill>
                  <a:schemeClr val="bg1"/>
                </a:solidFill>
              </a:rPr>
              <a:t>quotiens</a:t>
            </a:r>
            <a:r>
              <a:rPr lang="pl-PL" dirty="0" smtClean="0">
                <a:solidFill>
                  <a:schemeClr val="bg1"/>
                </a:solidFill>
              </a:rPr>
              <a:t> de </a:t>
            </a:r>
            <a:r>
              <a:rPr lang="pl-PL" dirty="0" err="1" smtClean="0">
                <a:solidFill>
                  <a:schemeClr val="bg1"/>
                </a:solidFill>
              </a:rPr>
              <a:t>commodis</a:t>
            </a:r>
            <a:r>
              <a:rPr lang="pl-PL" dirty="0" smtClean="0">
                <a:solidFill>
                  <a:schemeClr val="bg1"/>
                </a:solidFill>
              </a:rPr>
              <a:t> </a:t>
            </a:r>
            <a:r>
              <a:rPr lang="pl-PL" dirty="0" err="1" smtClean="0">
                <a:solidFill>
                  <a:schemeClr val="bg1"/>
                </a:solidFill>
              </a:rPr>
              <a:t>eius</a:t>
            </a:r>
            <a:r>
              <a:rPr lang="pl-PL" dirty="0" smtClean="0">
                <a:solidFill>
                  <a:schemeClr val="bg1"/>
                </a:solidFill>
              </a:rPr>
              <a:t> </a:t>
            </a:r>
            <a:r>
              <a:rPr lang="pl-PL" dirty="0" err="1" smtClean="0">
                <a:solidFill>
                  <a:schemeClr val="bg1"/>
                </a:solidFill>
              </a:rPr>
              <a:t>agitur</a:t>
            </a:r>
            <a:r>
              <a:rPr lang="pl-PL" dirty="0" smtClean="0">
                <a:solidFill>
                  <a:schemeClr val="bg1"/>
                </a:solidFill>
              </a:rPr>
              <a:t>.</a:t>
            </a:r>
          </a:p>
          <a:p>
            <a:pPr marL="571500" indent="-571500" algn="just">
              <a:buAutoNum type="romanUcPeriod"/>
            </a:pPr>
            <a:endParaRPr lang="pl-PL" dirty="0">
              <a:solidFill>
                <a:schemeClr val="bg1"/>
              </a:solidFill>
            </a:endParaRPr>
          </a:p>
        </p:txBody>
      </p:sp>
    </p:spTree>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0"/>
            <a:ext cx="8229600" cy="980728"/>
          </a:xfrm>
        </p:spPr>
        <p:txBody>
          <a:bodyPr/>
          <a:lstStyle/>
          <a:p>
            <a:r>
              <a:rPr lang="pl-PL" dirty="0" err="1" smtClean="0">
                <a:solidFill>
                  <a:schemeClr val="bg1"/>
                </a:solidFill>
              </a:rPr>
              <a:t>Two</a:t>
            </a:r>
            <a:r>
              <a:rPr lang="pl-PL" dirty="0" smtClean="0">
                <a:solidFill>
                  <a:schemeClr val="bg1"/>
                </a:solidFill>
              </a:rPr>
              <a:t> systems of </a:t>
            </a:r>
            <a:r>
              <a:rPr lang="pl-PL" dirty="0" err="1" smtClean="0">
                <a:solidFill>
                  <a:schemeClr val="bg1"/>
                </a:solidFill>
              </a:rPr>
              <a:t>succession</a:t>
            </a:r>
            <a:endParaRPr lang="pl-PL" dirty="0">
              <a:solidFill>
                <a:schemeClr val="bg1"/>
              </a:solidFill>
            </a:endParaRPr>
          </a:p>
        </p:txBody>
      </p:sp>
      <p:sp>
        <p:nvSpPr>
          <p:cNvPr id="3" name="Symbol zastępczy zawartości 2"/>
          <p:cNvSpPr>
            <a:spLocks noGrp="1"/>
          </p:cNvSpPr>
          <p:nvPr>
            <p:ph type="body" idx="1"/>
          </p:nvPr>
        </p:nvSpPr>
        <p:spPr>
          <a:xfrm>
            <a:off x="251520" y="1052736"/>
            <a:ext cx="8640960" cy="5616624"/>
          </a:xfrm>
        </p:spPr>
        <p:txBody>
          <a:bodyPr>
            <a:normAutofit/>
          </a:bodyPr>
          <a:lstStyle/>
          <a:p>
            <a:pPr algn="just">
              <a:buNone/>
            </a:pPr>
            <a:r>
              <a:rPr lang="en-US" dirty="0" smtClean="0">
                <a:solidFill>
                  <a:schemeClr val="bg1"/>
                </a:solidFill>
              </a:rPr>
              <a:t>Basic system of testate and intestate successions was regulated in civil law by the Law of Twelve Tables and survived until Justinian’s legislation.</a:t>
            </a:r>
          </a:p>
          <a:p>
            <a:pPr algn="just">
              <a:buNone/>
            </a:pPr>
            <a:r>
              <a:rPr lang="en-US" dirty="0" smtClean="0">
                <a:solidFill>
                  <a:schemeClr val="bg1"/>
                </a:solidFill>
              </a:rPr>
              <a:t>Formalism and narrow scope led to creation of competitive system of pretorian succession – </a:t>
            </a:r>
            <a:r>
              <a:rPr lang="en-US" dirty="0" err="1" smtClean="0">
                <a:solidFill>
                  <a:schemeClr val="bg1"/>
                </a:solidFill>
              </a:rPr>
              <a:t>bonorum</a:t>
            </a:r>
            <a:r>
              <a:rPr lang="en-US" dirty="0" smtClean="0">
                <a:solidFill>
                  <a:schemeClr val="bg1"/>
                </a:solidFill>
              </a:rPr>
              <a:t> </a:t>
            </a:r>
            <a:r>
              <a:rPr lang="en-US" dirty="0" err="1" smtClean="0">
                <a:solidFill>
                  <a:schemeClr val="bg1"/>
                </a:solidFill>
              </a:rPr>
              <a:t>possessio</a:t>
            </a:r>
            <a:r>
              <a:rPr lang="en-US" dirty="0" smtClean="0">
                <a:solidFill>
                  <a:schemeClr val="bg1"/>
                </a:solidFill>
              </a:rPr>
              <a:t>.  </a:t>
            </a:r>
          </a:p>
          <a:p>
            <a:pPr algn="just">
              <a:buNone/>
            </a:pPr>
            <a:r>
              <a:rPr lang="en-US" dirty="0" smtClean="0">
                <a:solidFill>
                  <a:schemeClr val="bg1"/>
                </a:solidFill>
              </a:rPr>
              <a:t>Both systems survived until Novel 118 and 127 led to creation of singular system in postclassical law. </a:t>
            </a:r>
          </a:p>
          <a:p>
            <a:pPr algn="just">
              <a:buNone/>
            </a:pPr>
            <a:endParaRPr lang="pl-PL" dirty="0">
              <a:solidFill>
                <a:schemeClr val="bg1"/>
              </a:solidFill>
            </a:endParaRPr>
          </a:p>
        </p:txBody>
      </p:sp>
    </p:spTree>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dirty="0" err="1" smtClean="0">
                <a:solidFill>
                  <a:schemeClr val="bg1"/>
                </a:solidFill>
              </a:rPr>
              <a:t>Bonorum</a:t>
            </a:r>
            <a:r>
              <a:rPr lang="pl-PL" dirty="0" smtClean="0">
                <a:solidFill>
                  <a:schemeClr val="bg1"/>
                </a:solidFill>
              </a:rPr>
              <a:t> </a:t>
            </a:r>
            <a:r>
              <a:rPr lang="pl-PL" dirty="0" err="1" smtClean="0">
                <a:solidFill>
                  <a:schemeClr val="bg1"/>
                </a:solidFill>
              </a:rPr>
              <a:t>possessio</a:t>
            </a:r>
            <a:endParaRPr lang="pl-PL" dirty="0">
              <a:solidFill>
                <a:schemeClr val="bg1"/>
              </a:solidFill>
            </a:endParaRPr>
          </a:p>
        </p:txBody>
      </p:sp>
      <p:sp>
        <p:nvSpPr>
          <p:cNvPr id="3" name="Symbol zastępczy zawartości 2"/>
          <p:cNvSpPr>
            <a:spLocks noGrp="1"/>
          </p:cNvSpPr>
          <p:nvPr>
            <p:ph type="body" idx="1"/>
          </p:nvPr>
        </p:nvSpPr>
        <p:spPr>
          <a:xfrm>
            <a:off x="457200" y="908720"/>
            <a:ext cx="8229600" cy="5544616"/>
          </a:xfrm>
        </p:spPr>
        <p:txBody>
          <a:bodyPr>
            <a:normAutofit fontScale="85000" lnSpcReduction="20000"/>
          </a:bodyPr>
          <a:lstStyle/>
          <a:p>
            <a:pPr algn="just">
              <a:buNone/>
            </a:pPr>
            <a:r>
              <a:rPr lang="en-US" dirty="0" err="1" smtClean="0">
                <a:solidFill>
                  <a:srgbClr val="FFC000"/>
                </a:solidFill>
              </a:rPr>
              <a:t>Possessio</a:t>
            </a:r>
            <a:r>
              <a:rPr lang="en-US" dirty="0" smtClean="0">
                <a:solidFill>
                  <a:srgbClr val="FFC000"/>
                </a:solidFill>
              </a:rPr>
              <a:t> </a:t>
            </a:r>
            <a:r>
              <a:rPr lang="en-US" dirty="0" err="1" smtClean="0">
                <a:solidFill>
                  <a:srgbClr val="FFC000"/>
                </a:solidFill>
              </a:rPr>
              <a:t>bonorum</a:t>
            </a:r>
            <a:r>
              <a:rPr lang="en-US" dirty="0" smtClean="0">
                <a:solidFill>
                  <a:srgbClr val="FFC000"/>
                </a:solidFill>
              </a:rPr>
              <a:t> started as a way initiate possession of the  estate property for a class of persons for the time of succession trial – the person most likely to become an heir (supporting civil law).</a:t>
            </a:r>
            <a:br>
              <a:rPr lang="en-US" dirty="0" smtClean="0">
                <a:solidFill>
                  <a:srgbClr val="FFC000"/>
                </a:solidFill>
              </a:rPr>
            </a:br>
            <a:endParaRPr lang="en-US" dirty="0" smtClean="0">
              <a:solidFill>
                <a:srgbClr val="FFC000"/>
              </a:solidFill>
            </a:endParaRPr>
          </a:p>
          <a:p>
            <a:pPr algn="just">
              <a:buNone/>
            </a:pPr>
            <a:r>
              <a:rPr lang="en-US" dirty="0" smtClean="0">
                <a:solidFill>
                  <a:srgbClr val="FFC000"/>
                </a:solidFill>
              </a:rPr>
              <a:t>Praetor also began to give possession of the property to the </a:t>
            </a:r>
            <a:r>
              <a:rPr lang="en-US" dirty="0" err="1" smtClean="0">
                <a:solidFill>
                  <a:srgbClr val="FFC000"/>
                </a:solidFill>
              </a:rPr>
              <a:t>ius</a:t>
            </a:r>
            <a:r>
              <a:rPr lang="en-US" dirty="0" smtClean="0">
                <a:solidFill>
                  <a:srgbClr val="FFC000"/>
                </a:solidFill>
              </a:rPr>
              <a:t> </a:t>
            </a:r>
            <a:r>
              <a:rPr lang="en-US" dirty="0" err="1" smtClean="0">
                <a:solidFill>
                  <a:srgbClr val="FFC000"/>
                </a:solidFill>
              </a:rPr>
              <a:t>civile</a:t>
            </a:r>
            <a:r>
              <a:rPr lang="en-US" dirty="0" smtClean="0">
                <a:solidFill>
                  <a:srgbClr val="FFC000"/>
                </a:solidFill>
              </a:rPr>
              <a:t> heirs, who for some reason lost theirs title or to person outside of the circle, which was considered rightly legitimized (completing civil law).</a:t>
            </a:r>
            <a:br>
              <a:rPr lang="en-US" dirty="0" smtClean="0">
                <a:solidFill>
                  <a:srgbClr val="FFC000"/>
                </a:solidFill>
              </a:rPr>
            </a:br>
            <a:endParaRPr lang="en-US" dirty="0" smtClean="0">
              <a:solidFill>
                <a:srgbClr val="FFC000"/>
              </a:solidFill>
            </a:endParaRPr>
          </a:p>
          <a:p>
            <a:pPr algn="just">
              <a:buNone/>
            </a:pPr>
            <a:r>
              <a:rPr lang="en-US" dirty="0" smtClean="0">
                <a:solidFill>
                  <a:srgbClr val="FFC000"/>
                </a:solidFill>
              </a:rPr>
              <a:t>Over time, in order to reduce the anachronistic intestate succession laws of inheritance praetor admitted possession to certain individuals against civil heirs – for example to emancipated son before his uncle (correcting civil law).</a:t>
            </a:r>
            <a:endParaRPr lang="en-US" dirty="0">
              <a:solidFill>
                <a:srgbClr val="FFC000"/>
              </a:solidFill>
            </a:endParaRPr>
          </a:p>
        </p:txBody>
      </p:sp>
    </p:spTree>
  </p:cSld>
  <p:clrMapOvr>
    <a:masterClrMapping/>
  </p:clrMapOvr>
  <p:transition xmlns:p14="http://schemas.microsoft.com/office/powerpoint/2010/main" spd="med"/>
</p:sld>
</file>

<file path=ppt/theme/theme1.xml><?xml version="1.0" encoding="utf-8"?>
<a:theme xmlns:a="http://schemas.openxmlformats.org/drawingml/2006/main" name="Motyw3">
  <a:themeElements>
    <a:clrScheme name="Niestandardowy 1">
      <a:dk1>
        <a:sysClr val="windowText" lastClr="000000"/>
      </a:dk1>
      <a:lt1>
        <a:srgbClr val="FFC000"/>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1_Motyw3">
  <a:themeElements>
    <a:clrScheme name="Default">
      <a:dk1>
        <a:srgbClr val="000000"/>
      </a:dk1>
      <a:lt1>
        <a:srgbClr val="660033"/>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2_Motyw3">
  <a:themeElements>
    <a:clrScheme name="Default">
      <a:dk1>
        <a:srgbClr val="000000"/>
      </a:dk1>
      <a:lt1>
        <a:srgbClr val="660033"/>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Motyw3</Template>
  <TotalTime>2710</TotalTime>
  <Words>1856</Words>
  <Application>Microsoft Macintosh PowerPoint</Application>
  <PresentationFormat>On-screen Show (4:3)</PresentationFormat>
  <Paragraphs>259</Paragraphs>
  <Slides>48</Slides>
  <Notes>10</Notes>
  <HiddenSlides>0</HiddenSlides>
  <MMClips>0</MMClips>
  <ScaleCrop>false</ScaleCrop>
  <HeadingPairs>
    <vt:vector size="4" baseType="variant">
      <vt:variant>
        <vt:lpstr>Theme</vt:lpstr>
      </vt:variant>
      <vt:variant>
        <vt:i4>3</vt:i4>
      </vt:variant>
      <vt:variant>
        <vt:lpstr>Slide Titles</vt:lpstr>
      </vt:variant>
      <vt:variant>
        <vt:i4>48</vt:i4>
      </vt:variant>
    </vt:vector>
  </HeadingPairs>
  <TitlesOfParts>
    <vt:vector size="51" baseType="lpstr">
      <vt:lpstr>Motyw3</vt:lpstr>
      <vt:lpstr>1_Motyw3</vt:lpstr>
      <vt:lpstr>2_Motyw3</vt:lpstr>
      <vt:lpstr>European Legal History:  Inheritance Law</vt:lpstr>
      <vt:lpstr>PowerPoint Presentation</vt:lpstr>
      <vt:lpstr>Specifics of Roman Inheritance law</vt:lpstr>
      <vt:lpstr>Succesion </vt:lpstr>
      <vt:lpstr>PowerPoint Presentation</vt:lpstr>
      <vt:lpstr>Residuary estate (hereditas)</vt:lpstr>
      <vt:lpstr>Principles of  Roman inheritance law</vt:lpstr>
      <vt:lpstr>Two systems of succession</vt:lpstr>
      <vt:lpstr>Bonorum possessio</vt:lpstr>
      <vt:lpstr>Testate succession</vt:lpstr>
      <vt:lpstr>Capacity to create a testament</vt:lpstr>
      <vt:lpstr>Capacity to become a testamentary heir</vt:lpstr>
      <vt:lpstr>Type of wills in ius civile</vt:lpstr>
      <vt:lpstr>PowerPoint Presentation</vt:lpstr>
      <vt:lpstr>Wills in pretorian law</vt:lpstr>
      <vt:lpstr>Wills in postclassical law</vt:lpstr>
      <vt:lpstr>Normal types of wills </vt:lpstr>
      <vt:lpstr>Priviledged types of wills</vt:lpstr>
      <vt:lpstr>Restrictive forms of wills</vt:lpstr>
      <vt:lpstr>Public forms of wills </vt:lpstr>
      <vt:lpstr>Legal effects of will:   invalidity and ineffectivness</vt:lpstr>
      <vt:lpstr>PowerPoint Presentation</vt:lpstr>
      <vt:lpstr>Codicil</vt:lpstr>
      <vt:lpstr>Types of regulations in wills</vt:lpstr>
      <vt:lpstr>Estabilishment of an heir</vt:lpstr>
      <vt:lpstr>Substitution (substitutio)</vt:lpstr>
      <vt:lpstr>Disinheritance</vt:lpstr>
      <vt:lpstr>Legal effects of acquisition of estate</vt:lpstr>
      <vt:lpstr>Collocatio bonorum</vt:lpstr>
      <vt:lpstr>In ancient Rome, the inheritance of whole or fractional part of estate was associated with liability for the debts of deceased.   On the other hand, it was possible to partially donate part of estate without liability for the debts.  There were two variations of such partial decree: legacies and trusts.</vt:lpstr>
      <vt:lpstr>Legacies: the only form of singular disposition known in ancient Roman law.  The establishment of the legacy was carried out in a formal way with certain words, strictly defined by law  Legacy burdened only testamentary heir, so it had to be placed in will.  </vt:lpstr>
      <vt:lpstr>PowerPoint Presentation</vt:lpstr>
      <vt:lpstr>Legacy per vindicationem</vt:lpstr>
      <vt:lpstr>Legacy per damnationem</vt:lpstr>
      <vt:lpstr>Limitations of legacies</vt:lpstr>
      <vt:lpstr>PowerPoint Presentation</vt:lpstr>
      <vt:lpstr>Uniwersal trust</vt:lpstr>
      <vt:lpstr>Functions and importance of singular dispositions</vt:lpstr>
      <vt:lpstr>Three systems of statutory succession</vt:lpstr>
      <vt:lpstr>Agnatic system –  three degrees of proximity</vt:lpstr>
      <vt:lpstr>Second class: Proximi agnati</vt:lpstr>
      <vt:lpstr>Third class: Gentiles</vt:lpstr>
      <vt:lpstr>Agnatic-cognatic system</vt:lpstr>
      <vt:lpstr>Second class: Unde legitimi</vt:lpstr>
      <vt:lpstr>Third class: Unde cognati</vt:lpstr>
      <vt:lpstr>PowerPoint Presentation</vt:lpstr>
      <vt:lpstr>Cognatic system</vt:lpstr>
      <vt:lpstr>Descendents of deceased</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Zajęcia nr 12 /13 :  Zobowiązania ex delictu i quasi ex delictu oraz prawo spadkowe</dc:title>
  <dc:creator>Mateusz</dc:creator>
  <cp:lastModifiedBy>MT TM</cp:lastModifiedBy>
  <cp:revision>198</cp:revision>
  <dcterms:created xsi:type="dcterms:W3CDTF">2013-05-14T19:32:14Z</dcterms:created>
  <dcterms:modified xsi:type="dcterms:W3CDTF">2014-12-18T13:11:24Z</dcterms:modified>
</cp:coreProperties>
</file>