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864" r:id="rId2"/>
  </p:sldMasterIdLst>
  <p:notesMasterIdLst>
    <p:notesMasterId r:id="rId30"/>
  </p:notesMasterIdLst>
  <p:handoutMasterIdLst>
    <p:handoutMasterId r:id="rId31"/>
  </p:handoutMasterIdLst>
  <p:sldIdLst>
    <p:sldId id="257" r:id="rId3"/>
    <p:sldId id="333" r:id="rId4"/>
    <p:sldId id="334" r:id="rId5"/>
    <p:sldId id="335" r:id="rId6"/>
    <p:sldId id="336" r:id="rId7"/>
    <p:sldId id="337" r:id="rId8"/>
    <p:sldId id="299" r:id="rId9"/>
    <p:sldId id="358" r:id="rId10"/>
    <p:sldId id="319" r:id="rId11"/>
    <p:sldId id="401" r:id="rId12"/>
    <p:sldId id="352" r:id="rId13"/>
    <p:sldId id="320" r:id="rId14"/>
    <p:sldId id="309" r:id="rId15"/>
    <p:sldId id="395" r:id="rId16"/>
    <p:sldId id="313" r:id="rId17"/>
    <p:sldId id="402" r:id="rId18"/>
    <p:sldId id="373" r:id="rId19"/>
    <p:sldId id="327" r:id="rId20"/>
    <p:sldId id="310" r:id="rId21"/>
    <p:sldId id="400" r:id="rId22"/>
    <p:sldId id="311" r:id="rId23"/>
    <p:sldId id="259" r:id="rId24"/>
    <p:sldId id="322" r:id="rId25"/>
    <p:sldId id="312" r:id="rId26"/>
    <p:sldId id="323" r:id="rId27"/>
    <p:sldId id="324" r:id="rId28"/>
    <p:sldId id="403" r:id="rId2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111" d="100"/>
          <a:sy n="111" d="100"/>
        </p:scale>
        <p:origin x="165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EC6037-08A1-4021-A3F0-D375FBFAC423}"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3C38B6B-A0CD-439F-83F3-E8BFC8054314}">
      <dgm:prSet/>
      <dgm:spPr/>
      <dgm:t>
        <a:bodyPr/>
        <a:lstStyle/>
        <a:p>
          <a:r>
            <a:rPr lang="pl-PL" dirty="0"/>
            <a:t>Podmiotami na których ciąży obowiązek ustanowienia Inspektora ochrony danych osobowych są:</a:t>
          </a:r>
          <a:endParaRPr lang="en-US" dirty="0"/>
        </a:p>
      </dgm:t>
    </dgm:pt>
    <dgm:pt modelId="{01C6E7C9-DF84-4825-9732-9EB692C29062}" type="parTrans" cxnId="{DA1173CC-C3E7-4681-9B43-82DCCBB03923}">
      <dgm:prSet/>
      <dgm:spPr/>
      <dgm:t>
        <a:bodyPr/>
        <a:lstStyle/>
        <a:p>
          <a:endParaRPr lang="en-US"/>
        </a:p>
      </dgm:t>
    </dgm:pt>
    <dgm:pt modelId="{6EDE3FDA-B8CE-4087-A13F-3ED75EE2DBCD}" type="sibTrans" cxnId="{DA1173CC-C3E7-4681-9B43-82DCCBB03923}">
      <dgm:prSet/>
      <dgm:spPr/>
      <dgm:t>
        <a:bodyPr/>
        <a:lstStyle/>
        <a:p>
          <a:endParaRPr lang="en-US"/>
        </a:p>
      </dgm:t>
    </dgm:pt>
    <dgm:pt modelId="{4A38D50B-1C3E-4E1F-9876-71CE1209B68E}">
      <dgm:prSet/>
      <dgm:spPr/>
      <dgm:t>
        <a:bodyPr/>
        <a:lstStyle/>
        <a:p>
          <a:pPr algn="just"/>
          <a:r>
            <a:rPr lang="pl-PL" dirty="0"/>
            <a:t>Administrator danych, a więc podmiot, który ustala cele i sposoby przetwarzania danych osobowych;</a:t>
          </a:r>
          <a:endParaRPr lang="en-US" dirty="0"/>
        </a:p>
      </dgm:t>
    </dgm:pt>
    <dgm:pt modelId="{B8610EE3-2022-4492-B377-A10AA541A397}" type="parTrans" cxnId="{8B54C34D-B2A8-4DA9-A4BC-CC33E1729827}">
      <dgm:prSet/>
      <dgm:spPr/>
      <dgm:t>
        <a:bodyPr/>
        <a:lstStyle/>
        <a:p>
          <a:endParaRPr lang="en-US"/>
        </a:p>
      </dgm:t>
    </dgm:pt>
    <dgm:pt modelId="{3619CBEA-B55A-4CCF-A208-5AD3AC56E2A2}" type="sibTrans" cxnId="{8B54C34D-B2A8-4DA9-A4BC-CC33E1729827}">
      <dgm:prSet/>
      <dgm:spPr/>
      <dgm:t>
        <a:bodyPr/>
        <a:lstStyle/>
        <a:p>
          <a:endParaRPr lang="en-US"/>
        </a:p>
      </dgm:t>
    </dgm:pt>
    <dgm:pt modelId="{4188FA95-031C-4BA4-84C4-B38120F0E1F1}">
      <dgm:prSet/>
      <dgm:spPr/>
      <dgm:t>
        <a:bodyPr/>
        <a:lstStyle/>
        <a:p>
          <a:pPr algn="just"/>
          <a:r>
            <a:rPr lang="pl-PL" dirty="0"/>
            <a:t>Podmiot przetwarzający, tzn. podmiot, który przetwarza dane osobowe w imieniu (na zlecenie administratora);</a:t>
          </a:r>
          <a:endParaRPr lang="en-US" dirty="0"/>
        </a:p>
      </dgm:t>
    </dgm:pt>
    <dgm:pt modelId="{6155BB02-59CD-4031-8A11-7E9A8D052CD3}" type="parTrans" cxnId="{06C93F16-F513-4E4D-A43A-31CAB98DD74D}">
      <dgm:prSet/>
      <dgm:spPr/>
      <dgm:t>
        <a:bodyPr/>
        <a:lstStyle/>
        <a:p>
          <a:endParaRPr lang="en-US"/>
        </a:p>
      </dgm:t>
    </dgm:pt>
    <dgm:pt modelId="{9A777047-4731-450B-B863-6037528D8BB7}" type="sibTrans" cxnId="{06C93F16-F513-4E4D-A43A-31CAB98DD74D}">
      <dgm:prSet/>
      <dgm:spPr/>
      <dgm:t>
        <a:bodyPr/>
        <a:lstStyle/>
        <a:p>
          <a:endParaRPr lang="en-US"/>
        </a:p>
      </dgm:t>
    </dgm:pt>
    <dgm:pt modelId="{E61014BF-EDCA-4329-9F96-4EA1E2B3C8AB}">
      <dgm:prSet/>
      <dgm:spPr/>
      <dgm:t>
        <a:bodyPr/>
        <a:lstStyle/>
        <a:p>
          <a:pPr algn="just"/>
          <a:r>
            <a:rPr lang="pl-PL" dirty="0"/>
            <a:t>Nawet jeżeli administrator zlecił przetwarzanie danych podmiotowi przetwarzającemu, który ma obowiązek wyznaczenia inspektora ochrony danych osobowych, to nie zwalnia go z obowiązku wyznaczenia inspektora  ochrony  danych w ramach swojej struktury organizacyjnej.</a:t>
          </a:r>
          <a:endParaRPr lang="en-US" dirty="0"/>
        </a:p>
      </dgm:t>
    </dgm:pt>
    <dgm:pt modelId="{983613AD-396F-4644-B123-5FBD302FFDDA}" type="parTrans" cxnId="{3A7CC583-A8B2-4348-8107-3D5481924A4E}">
      <dgm:prSet/>
      <dgm:spPr/>
      <dgm:t>
        <a:bodyPr/>
        <a:lstStyle/>
        <a:p>
          <a:endParaRPr lang="en-US"/>
        </a:p>
      </dgm:t>
    </dgm:pt>
    <dgm:pt modelId="{22A0DD91-DE22-4231-B21D-6EA24603D6D0}" type="sibTrans" cxnId="{3A7CC583-A8B2-4348-8107-3D5481924A4E}">
      <dgm:prSet/>
      <dgm:spPr/>
      <dgm:t>
        <a:bodyPr/>
        <a:lstStyle/>
        <a:p>
          <a:endParaRPr lang="en-US"/>
        </a:p>
      </dgm:t>
    </dgm:pt>
    <dgm:pt modelId="{6C62CF5B-E58D-41A6-BE48-4E06DB1F42ED}" type="pres">
      <dgm:prSet presAssocID="{BEEC6037-08A1-4021-A3F0-D375FBFAC423}" presName="linear" presStyleCnt="0">
        <dgm:presLayoutVars>
          <dgm:animLvl val="lvl"/>
          <dgm:resizeHandles val="exact"/>
        </dgm:presLayoutVars>
      </dgm:prSet>
      <dgm:spPr/>
    </dgm:pt>
    <dgm:pt modelId="{F20FF79C-D175-4EDC-801F-0DD8EFD78FC0}" type="pres">
      <dgm:prSet presAssocID="{73C38B6B-A0CD-439F-83F3-E8BFC8054314}" presName="parentText" presStyleLbl="node1" presStyleIdx="0" presStyleCnt="4">
        <dgm:presLayoutVars>
          <dgm:chMax val="0"/>
          <dgm:bulletEnabled val="1"/>
        </dgm:presLayoutVars>
      </dgm:prSet>
      <dgm:spPr/>
    </dgm:pt>
    <dgm:pt modelId="{C587F5DA-B79E-418C-8C29-5BD4CB81CC6A}" type="pres">
      <dgm:prSet presAssocID="{6EDE3FDA-B8CE-4087-A13F-3ED75EE2DBCD}" presName="spacer" presStyleCnt="0"/>
      <dgm:spPr/>
    </dgm:pt>
    <dgm:pt modelId="{DA959A60-F8EE-4C37-A3DA-E8A957CD33A1}" type="pres">
      <dgm:prSet presAssocID="{4A38D50B-1C3E-4E1F-9876-71CE1209B68E}" presName="parentText" presStyleLbl="node1" presStyleIdx="1" presStyleCnt="4">
        <dgm:presLayoutVars>
          <dgm:chMax val="0"/>
          <dgm:bulletEnabled val="1"/>
        </dgm:presLayoutVars>
      </dgm:prSet>
      <dgm:spPr/>
    </dgm:pt>
    <dgm:pt modelId="{2091E192-085E-4C73-8671-8097AA52E26D}" type="pres">
      <dgm:prSet presAssocID="{3619CBEA-B55A-4CCF-A208-5AD3AC56E2A2}" presName="spacer" presStyleCnt="0"/>
      <dgm:spPr/>
    </dgm:pt>
    <dgm:pt modelId="{F7E7C09E-BB9F-4165-BE4F-0472572886A6}" type="pres">
      <dgm:prSet presAssocID="{4188FA95-031C-4BA4-84C4-B38120F0E1F1}" presName="parentText" presStyleLbl="node1" presStyleIdx="2" presStyleCnt="4">
        <dgm:presLayoutVars>
          <dgm:chMax val="0"/>
          <dgm:bulletEnabled val="1"/>
        </dgm:presLayoutVars>
      </dgm:prSet>
      <dgm:spPr/>
    </dgm:pt>
    <dgm:pt modelId="{1296D18C-2B13-40FF-A069-01AA8DE9CABD}" type="pres">
      <dgm:prSet presAssocID="{9A777047-4731-450B-B863-6037528D8BB7}" presName="spacer" presStyleCnt="0"/>
      <dgm:spPr/>
    </dgm:pt>
    <dgm:pt modelId="{1EE66B8A-8FE7-4449-9A54-C4F7D41D9428}" type="pres">
      <dgm:prSet presAssocID="{E61014BF-EDCA-4329-9F96-4EA1E2B3C8AB}" presName="parentText" presStyleLbl="node1" presStyleIdx="3" presStyleCnt="4">
        <dgm:presLayoutVars>
          <dgm:chMax val="0"/>
          <dgm:bulletEnabled val="1"/>
        </dgm:presLayoutVars>
      </dgm:prSet>
      <dgm:spPr/>
    </dgm:pt>
  </dgm:ptLst>
  <dgm:cxnLst>
    <dgm:cxn modelId="{06C93F16-F513-4E4D-A43A-31CAB98DD74D}" srcId="{BEEC6037-08A1-4021-A3F0-D375FBFAC423}" destId="{4188FA95-031C-4BA4-84C4-B38120F0E1F1}" srcOrd="2" destOrd="0" parTransId="{6155BB02-59CD-4031-8A11-7E9A8D052CD3}" sibTransId="{9A777047-4731-450B-B863-6037528D8BB7}"/>
    <dgm:cxn modelId="{2A50EA62-ECDA-4C1A-8DE2-D621364B1BF4}" type="presOf" srcId="{BEEC6037-08A1-4021-A3F0-D375FBFAC423}" destId="{6C62CF5B-E58D-41A6-BE48-4E06DB1F42ED}" srcOrd="0" destOrd="0" presId="urn:microsoft.com/office/officeart/2005/8/layout/vList2"/>
    <dgm:cxn modelId="{8B54C34D-B2A8-4DA9-A4BC-CC33E1729827}" srcId="{BEEC6037-08A1-4021-A3F0-D375FBFAC423}" destId="{4A38D50B-1C3E-4E1F-9876-71CE1209B68E}" srcOrd="1" destOrd="0" parTransId="{B8610EE3-2022-4492-B377-A10AA541A397}" sibTransId="{3619CBEA-B55A-4CCF-A208-5AD3AC56E2A2}"/>
    <dgm:cxn modelId="{C2FBF353-AE44-44F8-B3E2-71207A6112FE}" type="presOf" srcId="{4A38D50B-1C3E-4E1F-9876-71CE1209B68E}" destId="{DA959A60-F8EE-4C37-A3DA-E8A957CD33A1}" srcOrd="0" destOrd="0" presId="urn:microsoft.com/office/officeart/2005/8/layout/vList2"/>
    <dgm:cxn modelId="{D9D4C979-6203-4393-AAE8-48A365DC849E}" type="presOf" srcId="{E61014BF-EDCA-4329-9F96-4EA1E2B3C8AB}" destId="{1EE66B8A-8FE7-4449-9A54-C4F7D41D9428}" srcOrd="0" destOrd="0" presId="urn:microsoft.com/office/officeart/2005/8/layout/vList2"/>
    <dgm:cxn modelId="{3A7CC583-A8B2-4348-8107-3D5481924A4E}" srcId="{BEEC6037-08A1-4021-A3F0-D375FBFAC423}" destId="{E61014BF-EDCA-4329-9F96-4EA1E2B3C8AB}" srcOrd="3" destOrd="0" parTransId="{983613AD-396F-4644-B123-5FBD302FFDDA}" sibTransId="{22A0DD91-DE22-4231-B21D-6EA24603D6D0}"/>
    <dgm:cxn modelId="{82E4788E-C8FC-4C31-A893-728B246B415C}" type="presOf" srcId="{73C38B6B-A0CD-439F-83F3-E8BFC8054314}" destId="{F20FF79C-D175-4EDC-801F-0DD8EFD78FC0}" srcOrd="0" destOrd="0" presId="urn:microsoft.com/office/officeart/2005/8/layout/vList2"/>
    <dgm:cxn modelId="{DA1173CC-C3E7-4681-9B43-82DCCBB03923}" srcId="{BEEC6037-08A1-4021-A3F0-D375FBFAC423}" destId="{73C38B6B-A0CD-439F-83F3-E8BFC8054314}" srcOrd="0" destOrd="0" parTransId="{01C6E7C9-DF84-4825-9732-9EB692C29062}" sibTransId="{6EDE3FDA-B8CE-4087-A13F-3ED75EE2DBCD}"/>
    <dgm:cxn modelId="{5E251CDC-0C81-4B32-AF1D-3345FB0866E1}" type="presOf" srcId="{4188FA95-031C-4BA4-84C4-B38120F0E1F1}" destId="{F7E7C09E-BB9F-4165-BE4F-0472572886A6}" srcOrd="0" destOrd="0" presId="urn:microsoft.com/office/officeart/2005/8/layout/vList2"/>
    <dgm:cxn modelId="{487A03ED-D7FD-46BB-B6C2-F1EB3548236D}" type="presParOf" srcId="{6C62CF5B-E58D-41A6-BE48-4E06DB1F42ED}" destId="{F20FF79C-D175-4EDC-801F-0DD8EFD78FC0}" srcOrd="0" destOrd="0" presId="urn:microsoft.com/office/officeart/2005/8/layout/vList2"/>
    <dgm:cxn modelId="{A20C50E8-05E6-4ED5-9340-E67A1449CB53}" type="presParOf" srcId="{6C62CF5B-E58D-41A6-BE48-4E06DB1F42ED}" destId="{C587F5DA-B79E-418C-8C29-5BD4CB81CC6A}" srcOrd="1" destOrd="0" presId="urn:microsoft.com/office/officeart/2005/8/layout/vList2"/>
    <dgm:cxn modelId="{8759F603-ECE3-409A-86F5-905B7E2C4A57}" type="presParOf" srcId="{6C62CF5B-E58D-41A6-BE48-4E06DB1F42ED}" destId="{DA959A60-F8EE-4C37-A3DA-E8A957CD33A1}" srcOrd="2" destOrd="0" presId="urn:microsoft.com/office/officeart/2005/8/layout/vList2"/>
    <dgm:cxn modelId="{268C1B12-A1CD-4700-9AA1-539651F73134}" type="presParOf" srcId="{6C62CF5B-E58D-41A6-BE48-4E06DB1F42ED}" destId="{2091E192-085E-4C73-8671-8097AA52E26D}" srcOrd="3" destOrd="0" presId="urn:microsoft.com/office/officeart/2005/8/layout/vList2"/>
    <dgm:cxn modelId="{58AD2905-10D0-4790-A848-40990ABD7C17}" type="presParOf" srcId="{6C62CF5B-E58D-41A6-BE48-4E06DB1F42ED}" destId="{F7E7C09E-BB9F-4165-BE4F-0472572886A6}" srcOrd="4" destOrd="0" presId="urn:microsoft.com/office/officeart/2005/8/layout/vList2"/>
    <dgm:cxn modelId="{5DAD1C15-0412-4092-80E7-3544426A70CD}" type="presParOf" srcId="{6C62CF5B-E58D-41A6-BE48-4E06DB1F42ED}" destId="{1296D18C-2B13-40FF-A069-01AA8DE9CABD}" srcOrd="5" destOrd="0" presId="urn:microsoft.com/office/officeart/2005/8/layout/vList2"/>
    <dgm:cxn modelId="{0D307E08-D488-496F-8C7B-72256D16B9C8}" type="presParOf" srcId="{6C62CF5B-E58D-41A6-BE48-4E06DB1F42ED}" destId="{1EE66B8A-8FE7-4449-9A54-C4F7D41D942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60AFC0-9792-4905-BC04-FB594756F68F}"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46C37608-CB0A-4100-BCC2-2E1630B74B4C}">
      <dgm:prSet/>
      <dgm:spPr/>
      <dgm:t>
        <a:bodyPr/>
        <a:lstStyle/>
        <a:p>
          <a:r>
            <a:rPr lang="pl-PL"/>
            <a:t>Wyznaczenie inspektora ochrony danych osobowych jest obowiązkowe:</a:t>
          </a:r>
          <a:endParaRPr lang="en-US"/>
        </a:p>
      </dgm:t>
    </dgm:pt>
    <dgm:pt modelId="{F3405076-A852-454E-B6E1-900AFBA445ED}" type="parTrans" cxnId="{D9BABB6C-1A43-43D3-A33D-99496B38D35D}">
      <dgm:prSet/>
      <dgm:spPr/>
      <dgm:t>
        <a:bodyPr/>
        <a:lstStyle/>
        <a:p>
          <a:endParaRPr lang="en-US"/>
        </a:p>
      </dgm:t>
    </dgm:pt>
    <dgm:pt modelId="{D05B3752-5E72-4725-B78B-848C20CF0635}" type="sibTrans" cxnId="{D9BABB6C-1A43-43D3-A33D-99496B38D35D}">
      <dgm:prSet/>
      <dgm:spPr/>
      <dgm:t>
        <a:bodyPr/>
        <a:lstStyle/>
        <a:p>
          <a:endParaRPr lang="en-US"/>
        </a:p>
      </dgm:t>
    </dgm:pt>
    <dgm:pt modelId="{AA276F0F-8339-47E9-B91B-7F3024A2E688}">
      <dgm:prSet/>
      <dgm:spPr/>
      <dgm:t>
        <a:bodyPr/>
        <a:lstStyle/>
        <a:p>
          <a:pPr algn="just"/>
          <a:r>
            <a:rPr lang="pl-PL" dirty="0"/>
            <a:t>Gdy przetwarzania dokonują organ lub podmiot publiczny z wyjątkiem sądów w zakresie sprawowania przez nie wymiaru sprawiedliwości (organy administracji publicznej i inne podmioty dysponujące władztwem publicznym). Zostało to uszczegółowione w </a:t>
          </a:r>
          <a:r>
            <a:rPr lang="pl-PL" dirty="0" err="1"/>
            <a:t>uodo</a:t>
          </a:r>
          <a:r>
            <a:rPr lang="pl-PL" dirty="0"/>
            <a:t> z  2018 r.  Jako jednostki sektora finansów publicznych, instytuty badawcze, NBP) </a:t>
          </a:r>
        </a:p>
        <a:p>
          <a:pPr algn="just"/>
          <a:r>
            <a:rPr lang="pl-PL" dirty="0"/>
            <a:t>Prawodawca wyłączył sądy z uwagi na konieczność zapewnienia niezawisłości sądów w zakresie orzekania, nie oznacza to jednak że sądy jako podmioty publiczne z tego obowiązku zostały wyłączone. Pozostała działalność – administracyjna, pracownicza z tego zobowiązania nie została wyłączona);</a:t>
          </a:r>
          <a:endParaRPr lang="en-US" dirty="0"/>
        </a:p>
      </dgm:t>
    </dgm:pt>
    <dgm:pt modelId="{71373EFF-21CE-41D5-92B9-D585FBF294DC}" type="parTrans" cxnId="{78D05F11-FA5B-4C66-A80D-52D94144535A}">
      <dgm:prSet/>
      <dgm:spPr/>
      <dgm:t>
        <a:bodyPr/>
        <a:lstStyle/>
        <a:p>
          <a:endParaRPr lang="en-US"/>
        </a:p>
      </dgm:t>
    </dgm:pt>
    <dgm:pt modelId="{0DB480AB-E148-4F38-A5BE-15E042A1743E}" type="sibTrans" cxnId="{78D05F11-FA5B-4C66-A80D-52D94144535A}">
      <dgm:prSet/>
      <dgm:spPr/>
      <dgm:t>
        <a:bodyPr/>
        <a:lstStyle/>
        <a:p>
          <a:endParaRPr lang="en-US"/>
        </a:p>
      </dgm:t>
    </dgm:pt>
    <dgm:pt modelId="{78CEC11C-D55C-452C-97AF-339649FD0E01}">
      <dgm:prSet/>
      <dgm:spPr/>
      <dgm:t>
        <a:bodyPr/>
        <a:lstStyle/>
        <a:p>
          <a:pPr algn="just"/>
          <a:r>
            <a:rPr lang="pl-PL" dirty="0"/>
            <a:t>Gdy </a:t>
          </a:r>
          <a:r>
            <a:rPr lang="pl-PL" b="1" dirty="0"/>
            <a:t>główna działalność </a:t>
          </a:r>
          <a:r>
            <a:rPr lang="pl-PL" dirty="0"/>
            <a:t>administratora lub podmiotu przetwarzającego polega na operacjach przetwarzania, które ze względu na swój </a:t>
          </a:r>
          <a:r>
            <a:rPr lang="pl-PL" u="sng" dirty="0"/>
            <a:t>charakter, zakres cele wymagają </a:t>
          </a:r>
          <a:r>
            <a:rPr lang="pl-PL" b="1" u="sng" dirty="0"/>
            <a:t>regularnego i systematycznego monitorowania osób</a:t>
          </a:r>
          <a:r>
            <a:rPr lang="pl-PL" u="sng" dirty="0"/>
            <a:t>, których dane dotyczą na </a:t>
          </a:r>
          <a:r>
            <a:rPr lang="pl-PL" b="1" u="sng" dirty="0"/>
            <a:t>dużą skalę  </a:t>
          </a:r>
          <a:r>
            <a:rPr lang="pl-PL" b="1" dirty="0"/>
            <a:t>Wszystkie te elementy musza wystąpić łącznie;</a:t>
          </a:r>
          <a:endParaRPr lang="en-US" dirty="0"/>
        </a:p>
      </dgm:t>
    </dgm:pt>
    <dgm:pt modelId="{7F4BFE94-D65C-4DC9-922B-1A2AE8177B1A}" type="parTrans" cxnId="{1EB5857E-F29C-4449-AC5F-ECB0399EB182}">
      <dgm:prSet/>
      <dgm:spPr/>
      <dgm:t>
        <a:bodyPr/>
        <a:lstStyle/>
        <a:p>
          <a:endParaRPr lang="en-US"/>
        </a:p>
      </dgm:t>
    </dgm:pt>
    <dgm:pt modelId="{C7B186D3-43F2-4B29-A92E-312DFFD56FAE}" type="sibTrans" cxnId="{1EB5857E-F29C-4449-AC5F-ECB0399EB182}">
      <dgm:prSet/>
      <dgm:spPr/>
      <dgm:t>
        <a:bodyPr/>
        <a:lstStyle/>
        <a:p>
          <a:endParaRPr lang="en-US"/>
        </a:p>
      </dgm:t>
    </dgm:pt>
    <dgm:pt modelId="{2345B492-4697-4872-8A0B-DFA683B7CD3A}">
      <dgm:prSet/>
      <dgm:spPr/>
      <dgm:t>
        <a:bodyPr/>
        <a:lstStyle/>
        <a:p>
          <a:pPr algn="just"/>
          <a:r>
            <a:rPr lang="pl-PL" dirty="0"/>
            <a:t>Gdy główna działalność administratora lub podmiotu przetwarzającego polega na przetwarzaniu na dużą skale szczególnych kategorii danych osobowych (wrażliwych) oraz danych osobowych dotyczących wyroków skazujących i czynów zabronionych. </a:t>
          </a:r>
          <a:endParaRPr lang="en-US" dirty="0"/>
        </a:p>
      </dgm:t>
    </dgm:pt>
    <dgm:pt modelId="{7D957279-BF2C-4FE2-9390-60218E00FE75}" type="parTrans" cxnId="{84E1D76D-9B22-4E8A-8A2B-0CB816CC1F24}">
      <dgm:prSet/>
      <dgm:spPr/>
      <dgm:t>
        <a:bodyPr/>
        <a:lstStyle/>
        <a:p>
          <a:endParaRPr lang="en-US"/>
        </a:p>
      </dgm:t>
    </dgm:pt>
    <dgm:pt modelId="{5CE448E4-146A-4B69-B867-4BAC66DDB0E3}" type="sibTrans" cxnId="{84E1D76D-9B22-4E8A-8A2B-0CB816CC1F24}">
      <dgm:prSet/>
      <dgm:spPr/>
      <dgm:t>
        <a:bodyPr/>
        <a:lstStyle/>
        <a:p>
          <a:endParaRPr lang="en-US"/>
        </a:p>
      </dgm:t>
    </dgm:pt>
    <dgm:pt modelId="{26F267A9-41FD-499D-9187-C1C329CDC452}" type="pres">
      <dgm:prSet presAssocID="{5660AFC0-9792-4905-BC04-FB594756F68F}" presName="diagram" presStyleCnt="0">
        <dgm:presLayoutVars>
          <dgm:dir/>
          <dgm:resizeHandles val="exact"/>
        </dgm:presLayoutVars>
      </dgm:prSet>
      <dgm:spPr/>
    </dgm:pt>
    <dgm:pt modelId="{E29C0E62-AC75-48DB-9202-0470D8A57C8D}" type="pres">
      <dgm:prSet presAssocID="{46C37608-CB0A-4100-BCC2-2E1630B74B4C}" presName="node" presStyleLbl="node1" presStyleIdx="0" presStyleCnt="4">
        <dgm:presLayoutVars>
          <dgm:bulletEnabled val="1"/>
        </dgm:presLayoutVars>
      </dgm:prSet>
      <dgm:spPr/>
    </dgm:pt>
    <dgm:pt modelId="{8ABCD3C1-8B0A-4DBA-8A04-0D0E6B35A9AC}" type="pres">
      <dgm:prSet presAssocID="{D05B3752-5E72-4725-B78B-848C20CF0635}" presName="sibTrans" presStyleCnt="0"/>
      <dgm:spPr/>
    </dgm:pt>
    <dgm:pt modelId="{B4EA1907-80CD-4352-976C-0283D7F586E6}" type="pres">
      <dgm:prSet presAssocID="{AA276F0F-8339-47E9-B91B-7F3024A2E688}" presName="node" presStyleLbl="node1" presStyleIdx="1" presStyleCnt="4">
        <dgm:presLayoutVars>
          <dgm:bulletEnabled val="1"/>
        </dgm:presLayoutVars>
      </dgm:prSet>
      <dgm:spPr/>
    </dgm:pt>
    <dgm:pt modelId="{E163B844-23BC-452B-B792-3FC985619D5A}" type="pres">
      <dgm:prSet presAssocID="{0DB480AB-E148-4F38-A5BE-15E042A1743E}" presName="sibTrans" presStyleCnt="0"/>
      <dgm:spPr/>
    </dgm:pt>
    <dgm:pt modelId="{97216321-2F34-4FC1-A545-B3B378C1CF4F}" type="pres">
      <dgm:prSet presAssocID="{78CEC11C-D55C-452C-97AF-339649FD0E01}" presName="node" presStyleLbl="node1" presStyleIdx="2" presStyleCnt="4">
        <dgm:presLayoutVars>
          <dgm:bulletEnabled val="1"/>
        </dgm:presLayoutVars>
      </dgm:prSet>
      <dgm:spPr/>
    </dgm:pt>
    <dgm:pt modelId="{970144D5-314E-4FAE-A714-31FBB0A1EDBA}" type="pres">
      <dgm:prSet presAssocID="{C7B186D3-43F2-4B29-A92E-312DFFD56FAE}" presName="sibTrans" presStyleCnt="0"/>
      <dgm:spPr/>
    </dgm:pt>
    <dgm:pt modelId="{A4F53B4B-B727-4412-8FBA-6678610E85AE}" type="pres">
      <dgm:prSet presAssocID="{2345B492-4697-4872-8A0B-DFA683B7CD3A}" presName="node" presStyleLbl="node1" presStyleIdx="3" presStyleCnt="4">
        <dgm:presLayoutVars>
          <dgm:bulletEnabled val="1"/>
        </dgm:presLayoutVars>
      </dgm:prSet>
      <dgm:spPr/>
    </dgm:pt>
  </dgm:ptLst>
  <dgm:cxnLst>
    <dgm:cxn modelId="{30B33207-FAF9-44FA-A11A-59F32E4F22C9}" type="presOf" srcId="{78CEC11C-D55C-452C-97AF-339649FD0E01}" destId="{97216321-2F34-4FC1-A545-B3B378C1CF4F}" srcOrd="0" destOrd="0" presId="urn:microsoft.com/office/officeart/2005/8/layout/default"/>
    <dgm:cxn modelId="{78D05F11-FA5B-4C66-A80D-52D94144535A}" srcId="{5660AFC0-9792-4905-BC04-FB594756F68F}" destId="{AA276F0F-8339-47E9-B91B-7F3024A2E688}" srcOrd="1" destOrd="0" parTransId="{71373EFF-21CE-41D5-92B9-D585FBF294DC}" sibTransId="{0DB480AB-E148-4F38-A5BE-15E042A1743E}"/>
    <dgm:cxn modelId="{406C383C-BAF5-4C12-83E2-F07C1D000751}" type="presOf" srcId="{AA276F0F-8339-47E9-B91B-7F3024A2E688}" destId="{B4EA1907-80CD-4352-976C-0283D7F586E6}" srcOrd="0" destOrd="0" presId="urn:microsoft.com/office/officeart/2005/8/layout/default"/>
    <dgm:cxn modelId="{D9BABB6C-1A43-43D3-A33D-99496B38D35D}" srcId="{5660AFC0-9792-4905-BC04-FB594756F68F}" destId="{46C37608-CB0A-4100-BCC2-2E1630B74B4C}" srcOrd="0" destOrd="0" parTransId="{F3405076-A852-454E-B6E1-900AFBA445ED}" sibTransId="{D05B3752-5E72-4725-B78B-848C20CF0635}"/>
    <dgm:cxn modelId="{84E1D76D-9B22-4E8A-8A2B-0CB816CC1F24}" srcId="{5660AFC0-9792-4905-BC04-FB594756F68F}" destId="{2345B492-4697-4872-8A0B-DFA683B7CD3A}" srcOrd="3" destOrd="0" parTransId="{7D957279-BF2C-4FE2-9390-60218E00FE75}" sibTransId="{5CE448E4-146A-4B69-B867-4BAC66DDB0E3}"/>
    <dgm:cxn modelId="{E1E60A58-300D-44B8-8563-4B105D24ED1A}" type="presOf" srcId="{5660AFC0-9792-4905-BC04-FB594756F68F}" destId="{26F267A9-41FD-499D-9187-C1C329CDC452}" srcOrd="0" destOrd="0" presId="urn:microsoft.com/office/officeart/2005/8/layout/default"/>
    <dgm:cxn modelId="{1EB5857E-F29C-4449-AC5F-ECB0399EB182}" srcId="{5660AFC0-9792-4905-BC04-FB594756F68F}" destId="{78CEC11C-D55C-452C-97AF-339649FD0E01}" srcOrd="2" destOrd="0" parTransId="{7F4BFE94-D65C-4DC9-922B-1A2AE8177B1A}" sibTransId="{C7B186D3-43F2-4B29-A92E-312DFFD56FAE}"/>
    <dgm:cxn modelId="{81B81FA3-4D3C-48FF-9840-C6158F6BFD58}" type="presOf" srcId="{2345B492-4697-4872-8A0B-DFA683B7CD3A}" destId="{A4F53B4B-B727-4412-8FBA-6678610E85AE}" srcOrd="0" destOrd="0" presId="urn:microsoft.com/office/officeart/2005/8/layout/default"/>
    <dgm:cxn modelId="{B6CAC2F8-64F6-4EDF-A50D-391D0B1A4D18}" type="presOf" srcId="{46C37608-CB0A-4100-BCC2-2E1630B74B4C}" destId="{E29C0E62-AC75-48DB-9202-0470D8A57C8D}" srcOrd="0" destOrd="0" presId="urn:microsoft.com/office/officeart/2005/8/layout/default"/>
    <dgm:cxn modelId="{A21A7F39-CE8D-4E05-949A-1F481B7FB51F}" type="presParOf" srcId="{26F267A9-41FD-499D-9187-C1C329CDC452}" destId="{E29C0E62-AC75-48DB-9202-0470D8A57C8D}" srcOrd="0" destOrd="0" presId="urn:microsoft.com/office/officeart/2005/8/layout/default"/>
    <dgm:cxn modelId="{D14A72D3-FF54-4231-A0FC-E07A69640D50}" type="presParOf" srcId="{26F267A9-41FD-499D-9187-C1C329CDC452}" destId="{8ABCD3C1-8B0A-4DBA-8A04-0D0E6B35A9AC}" srcOrd="1" destOrd="0" presId="urn:microsoft.com/office/officeart/2005/8/layout/default"/>
    <dgm:cxn modelId="{F575FDA6-118D-4D7F-A1AC-05E136110326}" type="presParOf" srcId="{26F267A9-41FD-499D-9187-C1C329CDC452}" destId="{B4EA1907-80CD-4352-976C-0283D7F586E6}" srcOrd="2" destOrd="0" presId="urn:microsoft.com/office/officeart/2005/8/layout/default"/>
    <dgm:cxn modelId="{69817C63-9963-4FB9-8206-4B2212431423}" type="presParOf" srcId="{26F267A9-41FD-499D-9187-C1C329CDC452}" destId="{E163B844-23BC-452B-B792-3FC985619D5A}" srcOrd="3" destOrd="0" presId="urn:microsoft.com/office/officeart/2005/8/layout/default"/>
    <dgm:cxn modelId="{4ACA4FB1-24F7-4D2F-8ACD-09FF763B1863}" type="presParOf" srcId="{26F267A9-41FD-499D-9187-C1C329CDC452}" destId="{97216321-2F34-4FC1-A545-B3B378C1CF4F}" srcOrd="4" destOrd="0" presId="urn:microsoft.com/office/officeart/2005/8/layout/default"/>
    <dgm:cxn modelId="{8CF6A453-EBB1-434F-9561-E3ABF7459CA6}" type="presParOf" srcId="{26F267A9-41FD-499D-9187-C1C329CDC452}" destId="{970144D5-314E-4FAE-A714-31FBB0A1EDBA}" srcOrd="5" destOrd="0" presId="urn:microsoft.com/office/officeart/2005/8/layout/default"/>
    <dgm:cxn modelId="{BCF9B6FE-C56E-465B-9301-84A36A0EA74F}" type="presParOf" srcId="{26F267A9-41FD-499D-9187-C1C329CDC452}" destId="{A4F53B4B-B727-4412-8FBA-6678610E85AE}"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0FF79C-D175-4EDC-801F-0DD8EFD78FC0}">
      <dsp:nvSpPr>
        <dsp:cNvPr id="0" name=""/>
        <dsp:cNvSpPr/>
      </dsp:nvSpPr>
      <dsp:spPr>
        <a:xfrm>
          <a:off x="0" y="541650"/>
          <a:ext cx="5259278" cy="878377"/>
        </a:xfrm>
        <a:prstGeom prst="round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pl-PL" sz="1300" kern="1200" dirty="0"/>
            <a:t>Podmiotami na których ciąży obowiązek ustanowienia Inspektora ochrony danych osobowych są:</a:t>
          </a:r>
          <a:endParaRPr lang="en-US" sz="1300" kern="1200" dirty="0"/>
        </a:p>
      </dsp:txBody>
      <dsp:txXfrm>
        <a:off x="42879" y="584529"/>
        <a:ext cx="5173520" cy="792619"/>
      </dsp:txXfrm>
    </dsp:sp>
    <dsp:sp modelId="{DA959A60-F8EE-4C37-A3DA-E8A957CD33A1}">
      <dsp:nvSpPr>
        <dsp:cNvPr id="0" name=""/>
        <dsp:cNvSpPr/>
      </dsp:nvSpPr>
      <dsp:spPr>
        <a:xfrm>
          <a:off x="0" y="1457467"/>
          <a:ext cx="5259278" cy="878377"/>
        </a:xfrm>
        <a:prstGeom prst="roundRect">
          <a:avLst/>
        </a:prstGeom>
        <a:gradFill rotWithShape="0">
          <a:gsLst>
            <a:gs pos="0">
              <a:schemeClr val="accent2">
                <a:hueOff val="397245"/>
                <a:satOff val="2304"/>
                <a:lumOff val="2288"/>
                <a:alphaOff val="0"/>
                <a:tint val="98000"/>
                <a:lumMod val="110000"/>
              </a:schemeClr>
            </a:gs>
            <a:gs pos="84000">
              <a:schemeClr val="accent2">
                <a:hueOff val="397245"/>
                <a:satOff val="2304"/>
                <a:lumOff val="2288"/>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pl-PL" sz="1300" kern="1200" dirty="0"/>
            <a:t>Administrator danych, a więc podmiot, który ustala cele i sposoby przetwarzania danych osobowych;</a:t>
          </a:r>
          <a:endParaRPr lang="en-US" sz="1300" kern="1200" dirty="0"/>
        </a:p>
      </dsp:txBody>
      <dsp:txXfrm>
        <a:off x="42879" y="1500346"/>
        <a:ext cx="5173520" cy="792619"/>
      </dsp:txXfrm>
    </dsp:sp>
    <dsp:sp modelId="{F7E7C09E-BB9F-4165-BE4F-0472572886A6}">
      <dsp:nvSpPr>
        <dsp:cNvPr id="0" name=""/>
        <dsp:cNvSpPr/>
      </dsp:nvSpPr>
      <dsp:spPr>
        <a:xfrm>
          <a:off x="0" y="2373285"/>
          <a:ext cx="5259278" cy="878377"/>
        </a:xfrm>
        <a:prstGeom prst="roundRect">
          <a:avLst/>
        </a:prstGeom>
        <a:gradFill rotWithShape="0">
          <a:gsLst>
            <a:gs pos="0">
              <a:schemeClr val="accent2">
                <a:hueOff val="794490"/>
                <a:satOff val="4609"/>
                <a:lumOff val="4576"/>
                <a:alphaOff val="0"/>
                <a:tint val="98000"/>
                <a:lumMod val="110000"/>
              </a:schemeClr>
            </a:gs>
            <a:gs pos="84000">
              <a:schemeClr val="accent2">
                <a:hueOff val="794490"/>
                <a:satOff val="4609"/>
                <a:lumOff val="4576"/>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pl-PL" sz="1300" kern="1200" dirty="0"/>
            <a:t>Podmiot przetwarzający, tzn. podmiot, który przetwarza dane osobowe w imieniu (na zlecenie administratora);</a:t>
          </a:r>
          <a:endParaRPr lang="en-US" sz="1300" kern="1200" dirty="0"/>
        </a:p>
      </dsp:txBody>
      <dsp:txXfrm>
        <a:off x="42879" y="2416164"/>
        <a:ext cx="5173520" cy="792619"/>
      </dsp:txXfrm>
    </dsp:sp>
    <dsp:sp modelId="{1EE66B8A-8FE7-4449-9A54-C4F7D41D9428}">
      <dsp:nvSpPr>
        <dsp:cNvPr id="0" name=""/>
        <dsp:cNvSpPr/>
      </dsp:nvSpPr>
      <dsp:spPr>
        <a:xfrm>
          <a:off x="0" y="3289103"/>
          <a:ext cx="5259278" cy="878377"/>
        </a:xfrm>
        <a:prstGeom prst="roundRect">
          <a:avLst/>
        </a:prstGeom>
        <a:gradFill rotWithShape="0">
          <a:gsLst>
            <a:gs pos="0">
              <a:schemeClr val="accent2">
                <a:hueOff val="1191735"/>
                <a:satOff val="6913"/>
                <a:lumOff val="6864"/>
                <a:alphaOff val="0"/>
                <a:tint val="98000"/>
                <a:lumMod val="110000"/>
              </a:schemeClr>
            </a:gs>
            <a:gs pos="84000">
              <a:schemeClr val="accent2">
                <a:hueOff val="1191735"/>
                <a:satOff val="6913"/>
                <a:lumOff val="6864"/>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pl-PL" sz="1300" kern="1200" dirty="0"/>
            <a:t>Nawet jeżeli administrator zlecił przetwarzanie danych podmiotowi przetwarzającemu, który ma obowiązek wyznaczenia inspektora ochrony danych osobowych, to nie zwalnia go z obowiązku wyznaczenia inspektora  ochrony  danych w ramach swojej struktury organizacyjnej.</a:t>
          </a:r>
          <a:endParaRPr lang="en-US" sz="1300" kern="1200" dirty="0"/>
        </a:p>
      </dsp:txBody>
      <dsp:txXfrm>
        <a:off x="42879" y="3331982"/>
        <a:ext cx="5173520" cy="7926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9C0E62-AC75-48DB-9202-0470D8A57C8D}">
      <dsp:nvSpPr>
        <dsp:cNvPr id="0" name=""/>
        <dsp:cNvSpPr/>
      </dsp:nvSpPr>
      <dsp:spPr>
        <a:xfrm>
          <a:off x="642" y="727091"/>
          <a:ext cx="2503806" cy="1502283"/>
        </a:xfrm>
        <a:prstGeom prst="rect">
          <a:avLst/>
        </a:prstGeom>
        <a:gradFill rotWithShape="0">
          <a:gsLst>
            <a:gs pos="0">
              <a:schemeClr val="accent2">
                <a:hueOff val="0"/>
                <a:satOff val="0"/>
                <a:lumOff val="0"/>
                <a:alphaOff val="0"/>
                <a:tint val="98000"/>
                <a:lumMod val="110000"/>
              </a:schemeClr>
            </a:gs>
            <a:gs pos="84000">
              <a:schemeClr val="accent2">
                <a:hueOff val="0"/>
                <a:satOff val="0"/>
                <a:lumOff val="0"/>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kern="1200"/>
            <a:t>Wyznaczenie inspektora ochrony danych osobowych jest obowiązkowe:</a:t>
          </a:r>
          <a:endParaRPr lang="en-US" sz="800" kern="1200"/>
        </a:p>
      </dsp:txBody>
      <dsp:txXfrm>
        <a:off x="642" y="727091"/>
        <a:ext cx="2503806" cy="1502283"/>
      </dsp:txXfrm>
    </dsp:sp>
    <dsp:sp modelId="{B4EA1907-80CD-4352-976C-0283D7F586E6}">
      <dsp:nvSpPr>
        <dsp:cNvPr id="0" name=""/>
        <dsp:cNvSpPr/>
      </dsp:nvSpPr>
      <dsp:spPr>
        <a:xfrm>
          <a:off x="2754829" y="727091"/>
          <a:ext cx="2503806" cy="1502283"/>
        </a:xfrm>
        <a:prstGeom prst="rect">
          <a:avLst/>
        </a:prstGeom>
        <a:gradFill rotWithShape="0">
          <a:gsLst>
            <a:gs pos="0">
              <a:schemeClr val="accent2">
                <a:hueOff val="397245"/>
                <a:satOff val="2304"/>
                <a:lumOff val="2288"/>
                <a:alphaOff val="0"/>
                <a:tint val="98000"/>
                <a:lumMod val="110000"/>
              </a:schemeClr>
            </a:gs>
            <a:gs pos="84000">
              <a:schemeClr val="accent2">
                <a:hueOff val="397245"/>
                <a:satOff val="2304"/>
                <a:lumOff val="2288"/>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just" defTabSz="355600">
            <a:lnSpc>
              <a:spcPct val="90000"/>
            </a:lnSpc>
            <a:spcBef>
              <a:spcPct val="0"/>
            </a:spcBef>
            <a:spcAft>
              <a:spcPct val="35000"/>
            </a:spcAft>
            <a:buNone/>
          </a:pPr>
          <a:r>
            <a:rPr lang="pl-PL" sz="800" kern="1200" dirty="0"/>
            <a:t>Gdy przetwarzania dokonują organ lub podmiot publiczny z wyjątkiem sądów w zakresie sprawowania przez nie wymiaru sprawiedliwości (organy administracji publicznej i inne podmioty dysponujące władztwem publicznym). Zostało to uszczegółowione w </a:t>
          </a:r>
          <a:r>
            <a:rPr lang="pl-PL" sz="800" kern="1200" dirty="0" err="1"/>
            <a:t>uodo</a:t>
          </a:r>
          <a:r>
            <a:rPr lang="pl-PL" sz="800" kern="1200" dirty="0"/>
            <a:t> z  2018 r.  Jako jednostki sektora finansów publicznych, instytuty badawcze, NBP) </a:t>
          </a:r>
        </a:p>
        <a:p>
          <a:pPr marL="0" lvl="0" indent="0" algn="just" defTabSz="355600">
            <a:lnSpc>
              <a:spcPct val="90000"/>
            </a:lnSpc>
            <a:spcBef>
              <a:spcPct val="0"/>
            </a:spcBef>
            <a:spcAft>
              <a:spcPct val="35000"/>
            </a:spcAft>
            <a:buNone/>
          </a:pPr>
          <a:r>
            <a:rPr lang="pl-PL" sz="800" kern="1200" dirty="0"/>
            <a:t>Prawodawca wyłączył sądy z uwagi na konieczność zapewnienia niezawisłości sądów w zakresie orzekania, nie oznacza to jednak że sądy jako podmioty publiczne z tego obowiązku zostały wyłączone. Pozostała działalność – administracyjna, pracownicza z tego zobowiązania nie została wyłączona);</a:t>
          </a:r>
          <a:endParaRPr lang="en-US" sz="800" kern="1200" dirty="0"/>
        </a:p>
      </dsp:txBody>
      <dsp:txXfrm>
        <a:off x="2754829" y="727091"/>
        <a:ext cx="2503806" cy="1502283"/>
      </dsp:txXfrm>
    </dsp:sp>
    <dsp:sp modelId="{97216321-2F34-4FC1-A545-B3B378C1CF4F}">
      <dsp:nvSpPr>
        <dsp:cNvPr id="0" name=""/>
        <dsp:cNvSpPr/>
      </dsp:nvSpPr>
      <dsp:spPr>
        <a:xfrm>
          <a:off x="642" y="2479755"/>
          <a:ext cx="2503806" cy="1502283"/>
        </a:xfrm>
        <a:prstGeom prst="rect">
          <a:avLst/>
        </a:prstGeom>
        <a:gradFill rotWithShape="0">
          <a:gsLst>
            <a:gs pos="0">
              <a:schemeClr val="accent2">
                <a:hueOff val="794490"/>
                <a:satOff val="4609"/>
                <a:lumOff val="4576"/>
                <a:alphaOff val="0"/>
                <a:tint val="98000"/>
                <a:lumMod val="110000"/>
              </a:schemeClr>
            </a:gs>
            <a:gs pos="84000">
              <a:schemeClr val="accent2">
                <a:hueOff val="794490"/>
                <a:satOff val="4609"/>
                <a:lumOff val="4576"/>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just" defTabSz="355600">
            <a:lnSpc>
              <a:spcPct val="90000"/>
            </a:lnSpc>
            <a:spcBef>
              <a:spcPct val="0"/>
            </a:spcBef>
            <a:spcAft>
              <a:spcPct val="35000"/>
            </a:spcAft>
            <a:buNone/>
          </a:pPr>
          <a:r>
            <a:rPr lang="pl-PL" sz="800" kern="1200" dirty="0"/>
            <a:t>Gdy </a:t>
          </a:r>
          <a:r>
            <a:rPr lang="pl-PL" sz="800" b="1" kern="1200" dirty="0"/>
            <a:t>główna działalność </a:t>
          </a:r>
          <a:r>
            <a:rPr lang="pl-PL" sz="800" kern="1200" dirty="0"/>
            <a:t>administratora lub podmiotu przetwarzającego polega na operacjach przetwarzania, które ze względu na swój </a:t>
          </a:r>
          <a:r>
            <a:rPr lang="pl-PL" sz="800" u="sng" kern="1200" dirty="0"/>
            <a:t>charakter, zakres cele wymagają </a:t>
          </a:r>
          <a:r>
            <a:rPr lang="pl-PL" sz="800" b="1" u="sng" kern="1200" dirty="0"/>
            <a:t>regularnego i systematycznego monitorowania osób</a:t>
          </a:r>
          <a:r>
            <a:rPr lang="pl-PL" sz="800" u="sng" kern="1200" dirty="0"/>
            <a:t>, których dane dotyczą na </a:t>
          </a:r>
          <a:r>
            <a:rPr lang="pl-PL" sz="800" b="1" u="sng" kern="1200" dirty="0"/>
            <a:t>dużą skalę  </a:t>
          </a:r>
          <a:r>
            <a:rPr lang="pl-PL" sz="800" b="1" kern="1200" dirty="0"/>
            <a:t>Wszystkie te elementy musza wystąpić łącznie;</a:t>
          </a:r>
          <a:endParaRPr lang="en-US" sz="800" kern="1200" dirty="0"/>
        </a:p>
      </dsp:txBody>
      <dsp:txXfrm>
        <a:off x="642" y="2479755"/>
        <a:ext cx="2503806" cy="1502283"/>
      </dsp:txXfrm>
    </dsp:sp>
    <dsp:sp modelId="{A4F53B4B-B727-4412-8FBA-6678610E85AE}">
      <dsp:nvSpPr>
        <dsp:cNvPr id="0" name=""/>
        <dsp:cNvSpPr/>
      </dsp:nvSpPr>
      <dsp:spPr>
        <a:xfrm>
          <a:off x="2754829" y="2479755"/>
          <a:ext cx="2503806" cy="1502283"/>
        </a:xfrm>
        <a:prstGeom prst="rect">
          <a:avLst/>
        </a:prstGeom>
        <a:gradFill rotWithShape="0">
          <a:gsLst>
            <a:gs pos="0">
              <a:schemeClr val="accent2">
                <a:hueOff val="1191735"/>
                <a:satOff val="6913"/>
                <a:lumOff val="6864"/>
                <a:alphaOff val="0"/>
                <a:tint val="98000"/>
                <a:lumMod val="110000"/>
              </a:schemeClr>
            </a:gs>
            <a:gs pos="84000">
              <a:schemeClr val="accent2">
                <a:hueOff val="1191735"/>
                <a:satOff val="6913"/>
                <a:lumOff val="6864"/>
                <a:alphaOff val="0"/>
                <a:shade val="90000"/>
                <a:lumMod val="88000"/>
              </a:schemeClr>
            </a:gs>
          </a:gsLst>
          <a:lin ang="5400000" scaled="0"/>
        </a:gradFill>
        <a:ln>
          <a:noFill/>
        </a:ln>
        <a:effectLst>
          <a:outerShdw blurRad="38100" dist="25400" dir="5400000" rotWithShape="0">
            <a:srgbClr val="000000">
              <a:alpha val="5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just" defTabSz="355600">
            <a:lnSpc>
              <a:spcPct val="90000"/>
            </a:lnSpc>
            <a:spcBef>
              <a:spcPct val="0"/>
            </a:spcBef>
            <a:spcAft>
              <a:spcPct val="35000"/>
            </a:spcAft>
            <a:buNone/>
          </a:pPr>
          <a:r>
            <a:rPr lang="pl-PL" sz="800" kern="1200" dirty="0"/>
            <a:t>Gdy główna działalność administratora lub podmiotu przetwarzającego polega na przetwarzaniu na dużą skale szczególnych kategorii danych osobowych (wrażliwych) oraz danych osobowych dotyczących wyroków skazujących i czynów zabronionych. </a:t>
          </a:r>
          <a:endParaRPr lang="en-US" sz="800" kern="1200" dirty="0"/>
        </a:p>
      </dsp:txBody>
      <dsp:txXfrm>
        <a:off x="2754829" y="2479755"/>
        <a:ext cx="2503806" cy="150228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57F3B0-EB89-4A71-BE49-0F23B9026ECB}" type="datetimeFigureOut">
              <a:rPr lang="pl-PL" smtClean="0"/>
              <a:t>09.12.2024</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A9EA962-F504-4CD7-B0F0-4973D311FD42}" type="slidenum">
              <a:rPr lang="pl-PL" smtClean="0"/>
              <a:t>‹#›</a:t>
            </a:fld>
            <a:endParaRPr lang="pl-PL"/>
          </a:p>
        </p:txBody>
      </p:sp>
    </p:spTree>
    <p:extLst>
      <p:ext uri="{BB962C8B-B14F-4D97-AF65-F5344CB8AC3E}">
        <p14:creationId xmlns:p14="http://schemas.microsoft.com/office/powerpoint/2010/main" val="28690362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09.12.2024</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22</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over Opt 1">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86C14CC-787C-4786-9614-AAC76605A52B}"/>
              </a:ext>
            </a:extLst>
          </p:cNvPr>
          <p:cNvSpPr>
            <a:spLocks noGrp="1"/>
          </p:cNvSpPr>
          <p:nvPr>
            <p:ph type="pic" sz="quarter" idx="22"/>
          </p:nvPr>
        </p:nvSpPr>
        <p:spPr>
          <a:xfrm>
            <a:off x="3048000" y="0"/>
            <a:ext cx="6096000" cy="6858000"/>
          </a:xfrm>
        </p:spPr>
        <p:txBody>
          <a:bodyPr/>
          <a:lstStyle>
            <a:lvl1pPr marL="0" indent="0">
              <a:buNone/>
              <a:defRPr/>
            </a:lvl1pPr>
          </a:lstStyle>
          <a:p>
            <a:r>
              <a:rPr lang="en-GB"/>
              <a:t>Click icon to add picture</a:t>
            </a:r>
            <a:endParaRPr lang="en-US" dirty="0"/>
          </a:p>
        </p:txBody>
      </p:sp>
      <p:sp>
        <p:nvSpPr>
          <p:cNvPr id="30" name="Text Placeholder 29">
            <a:extLst>
              <a:ext uri="{FF2B5EF4-FFF2-40B4-BE49-F238E27FC236}">
                <a16:creationId xmlns:a16="http://schemas.microsoft.com/office/drawing/2014/main" id="{1F3C7601-A1D8-61BA-0DBE-DBB323888A8B}"/>
              </a:ext>
              <a:ext uri="{C183D7F6-B498-43B3-948B-1728B52AA6E4}">
                <adec:decorative xmlns:adec="http://schemas.microsoft.com/office/drawing/2017/decorative" val="1"/>
              </a:ext>
            </a:extLst>
          </p:cNvPr>
          <p:cNvSpPr>
            <a:spLocks noGrp="1"/>
          </p:cNvSpPr>
          <p:nvPr>
            <p:ph type="body" sz="quarter" idx="29"/>
          </p:nvPr>
        </p:nvSpPr>
        <p:spPr>
          <a:xfrm>
            <a:off x="3040426" y="961323"/>
            <a:ext cx="6128109" cy="5909285"/>
          </a:xfrm>
          <a:prstGeom prst="triangle">
            <a:avLst>
              <a:gd name="adj" fmla="val 100000"/>
            </a:avLst>
          </a:prstGeom>
          <a:solidFill>
            <a:schemeClr val="accent1">
              <a:alpha val="60000"/>
            </a:schemeClr>
          </a:solidFill>
          <a:ln w="6350">
            <a:solidFill>
              <a:schemeClr val="accent1">
                <a:alpha val="50000"/>
              </a:schemeClr>
            </a:solidFill>
          </a:ln>
        </p:spPr>
        <p:txBody>
          <a:bodyPr/>
          <a:lstStyle>
            <a:lvl1pPr>
              <a:defRPr>
                <a:noFill/>
              </a:defRPr>
            </a:lvl1pPr>
            <a:lvl2pPr>
              <a:defRPr>
                <a:noFill/>
              </a:defRPr>
            </a:lvl2pPr>
            <a:lvl3pPr>
              <a:defRPr>
                <a:noFill/>
              </a:defRPr>
            </a:lvl3pPr>
            <a:lvl4pPr>
              <a:defRPr>
                <a:noFill/>
              </a:defRPr>
            </a:lvl4pPr>
            <a:lvl5pPr>
              <a:defRPr>
                <a:no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9" name="Text Placeholder 5">
            <a:extLst>
              <a:ext uri="{FF2B5EF4-FFF2-40B4-BE49-F238E27FC236}">
                <a16:creationId xmlns:a16="http://schemas.microsoft.com/office/drawing/2014/main" id="{C30237AA-8F30-4BF5-AD94-F15672425D46}"/>
              </a:ext>
              <a:ext uri="{C183D7F6-B498-43B3-948B-1728B52AA6E4}">
                <adec:decorative xmlns:adec="http://schemas.microsoft.com/office/drawing/2017/decorative" val="1"/>
              </a:ext>
            </a:extLst>
          </p:cNvPr>
          <p:cNvSpPr>
            <a:spLocks noGrp="1"/>
          </p:cNvSpPr>
          <p:nvPr>
            <p:ph type="body" sz="quarter" idx="26" hasCustomPrompt="1"/>
          </p:nvPr>
        </p:nvSpPr>
        <p:spPr>
          <a:xfrm>
            <a:off x="3054514" y="2729819"/>
            <a:ext cx="4260272" cy="4128181"/>
          </a:xfrm>
          <a:prstGeom prst="rtTriangle">
            <a:avLst/>
          </a:prstGeom>
          <a:solidFill>
            <a:schemeClr val="accent1">
              <a:alpha val="60000"/>
            </a:schemeClr>
          </a:solidFill>
          <a:ln w="6350">
            <a:solidFill>
              <a:schemeClr val="accent1">
                <a:alpha val="50000"/>
              </a:schemeClr>
            </a:solidFill>
          </a:ln>
        </p:spPr>
        <p:txBody>
          <a:bodyPr wrap="square" lIns="0" tIns="0" rIns="0" bIns="0">
            <a:noAutofit/>
          </a:bodyPr>
          <a:lstStyle>
            <a:lvl1pPr marL="0" indent="0" algn="l">
              <a:spcBef>
                <a:spcPts val="0"/>
              </a:spcBef>
              <a:buNone/>
              <a:defRPr sz="2118" b="0">
                <a:noFill/>
                <a:latin typeface="+mj-lt"/>
              </a:defRPr>
            </a:lvl1pPr>
            <a:lvl2pPr marL="403433" indent="0">
              <a:buNone/>
              <a:defRPr sz="1765" b="1">
                <a:latin typeface="Avenir Next LT Pro" panose="020B0504020202020204" pitchFamily="34" charset="0"/>
              </a:defRPr>
            </a:lvl2pPr>
            <a:lvl3pPr marL="806867" indent="0">
              <a:buNone/>
              <a:defRPr sz="1765" b="1">
                <a:latin typeface="Avenir Next LT Pro" panose="020B0504020202020204" pitchFamily="34" charset="0"/>
              </a:defRPr>
            </a:lvl3pPr>
            <a:lvl4pPr marL="1210300" indent="0">
              <a:buNone/>
              <a:defRPr sz="1765" b="1">
                <a:latin typeface="Avenir Next LT Pro" panose="020B0504020202020204" pitchFamily="34" charset="0"/>
              </a:defRPr>
            </a:lvl4pPr>
            <a:lvl5pPr marL="1613733" indent="0">
              <a:buNone/>
              <a:defRPr sz="1765" b="1">
                <a:latin typeface="Avenir Next LT Pro" panose="020B0504020202020204" pitchFamily="34" charset="0"/>
              </a:defRPr>
            </a:lvl5pPr>
          </a:lstStyle>
          <a:p>
            <a:pPr lvl="0"/>
            <a:r>
              <a:rPr lang="en-US" dirty="0"/>
              <a:t>Add text here</a:t>
            </a:r>
          </a:p>
        </p:txBody>
      </p:sp>
      <p:sp>
        <p:nvSpPr>
          <p:cNvPr id="3" name="Right Triangle 9">
            <a:extLst>
              <a:ext uri="{FF2B5EF4-FFF2-40B4-BE49-F238E27FC236}">
                <a16:creationId xmlns:a16="http://schemas.microsoft.com/office/drawing/2014/main" id="{BA26D5F1-56B4-4BD8-AFB3-6FF0FB9C0CCA}"/>
              </a:ext>
              <a:ext uri="{C183D7F6-B498-43B3-948B-1728B52AA6E4}">
                <adec:decorative xmlns:adec="http://schemas.microsoft.com/office/drawing/2017/decorative" val="1"/>
              </a:ext>
            </a:extLst>
          </p:cNvPr>
          <p:cNvSpPr/>
          <p:nvPr/>
        </p:nvSpPr>
        <p:spPr>
          <a:xfrm rot="16200000" flipH="1">
            <a:off x="138541" y="-146228"/>
            <a:ext cx="2768366" cy="3050555"/>
          </a:xfrm>
          <a:custGeom>
            <a:avLst/>
            <a:gdLst>
              <a:gd name="connsiteX0" fmla="*/ 0 w 5616109"/>
              <a:gd name="connsiteY0" fmla="*/ 10058400 h 10058400"/>
              <a:gd name="connsiteX1" fmla="*/ 0 w 5616109"/>
              <a:gd name="connsiteY1" fmla="*/ 0 h 10058400"/>
              <a:gd name="connsiteX2" fmla="*/ 5616109 w 5616109"/>
              <a:gd name="connsiteY2" fmla="*/ 10058400 h 10058400"/>
              <a:gd name="connsiteX3" fmla="*/ 0 w 5616109"/>
              <a:gd name="connsiteY3" fmla="*/ 10058400 h 10058400"/>
              <a:gd name="connsiteX0" fmla="*/ 0 w 7754628"/>
              <a:gd name="connsiteY0" fmla="*/ 10058400 h 10058400"/>
              <a:gd name="connsiteX1" fmla="*/ 0 w 7754628"/>
              <a:gd name="connsiteY1" fmla="*/ 0 h 10058400"/>
              <a:gd name="connsiteX2" fmla="*/ 7754628 w 7754628"/>
              <a:gd name="connsiteY2" fmla="*/ 10014158 h 10058400"/>
              <a:gd name="connsiteX3" fmla="*/ 0 w 7754628"/>
              <a:gd name="connsiteY3" fmla="*/ 10058400 h 10058400"/>
              <a:gd name="connsiteX0" fmla="*/ 0 w 7831393"/>
              <a:gd name="connsiteY0" fmla="*/ 10058400 h 10058400"/>
              <a:gd name="connsiteX1" fmla="*/ 0 w 7831393"/>
              <a:gd name="connsiteY1" fmla="*/ 0 h 10058400"/>
              <a:gd name="connsiteX2" fmla="*/ 7831393 w 7831393"/>
              <a:gd name="connsiteY2" fmla="*/ 10043651 h 10058400"/>
              <a:gd name="connsiteX3" fmla="*/ 0 w 7831393"/>
              <a:gd name="connsiteY3" fmla="*/ 10058400 h 10058400"/>
            </a:gdLst>
            <a:ahLst/>
            <a:cxnLst>
              <a:cxn ang="0">
                <a:pos x="connsiteX0" y="connsiteY0"/>
              </a:cxn>
              <a:cxn ang="0">
                <a:pos x="connsiteX1" y="connsiteY1"/>
              </a:cxn>
              <a:cxn ang="0">
                <a:pos x="connsiteX2" y="connsiteY2"/>
              </a:cxn>
              <a:cxn ang="0">
                <a:pos x="connsiteX3" y="connsiteY3"/>
              </a:cxn>
            </a:cxnLst>
            <a:rect l="l" t="t" r="r" b="b"/>
            <a:pathLst>
              <a:path w="7831393" h="10058400">
                <a:moveTo>
                  <a:pt x="0" y="10058400"/>
                </a:moveTo>
                <a:lnTo>
                  <a:pt x="0" y="0"/>
                </a:lnTo>
                <a:lnTo>
                  <a:pt x="7831393" y="10043651"/>
                </a:lnTo>
                <a:lnTo>
                  <a:pt x="0" y="1005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solidFill>
                <a:srgbClr val="41596A"/>
              </a:solidFill>
            </a:endParaRPr>
          </a:p>
        </p:txBody>
      </p:sp>
      <p:cxnSp>
        <p:nvCxnSpPr>
          <p:cNvPr id="6" name="Straight Connector 5">
            <a:extLst>
              <a:ext uri="{FF2B5EF4-FFF2-40B4-BE49-F238E27FC236}">
                <a16:creationId xmlns:a16="http://schemas.microsoft.com/office/drawing/2014/main" id="{78B2A22E-76CC-03E5-4EDB-9C1F961137D0}"/>
              </a:ext>
              <a:ext uri="{C183D7F6-B498-43B3-948B-1728B52AA6E4}">
                <adec:decorative xmlns:adec="http://schemas.microsoft.com/office/drawing/2017/decorative" val="1"/>
              </a:ext>
            </a:extLst>
          </p:cNvPr>
          <p:cNvCxnSpPr>
            <a:cxnSpLocks/>
          </p:cNvCxnSpPr>
          <p:nvPr/>
        </p:nvCxnSpPr>
        <p:spPr>
          <a:xfrm>
            <a:off x="847375" y="2240998"/>
            <a:ext cx="13431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2068623F-90E1-66C8-FDC0-009078E55B19}"/>
              </a:ext>
              <a:ext uri="{C183D7F6-B498-43B3-948B-1728B52AA6E4}">
                <adec:decorative xmlns:adec="http://schemas.microsoft.com/office/drawing/2017/decorative" val="1"/>
              </a:ext>
            </a:extLst>
          </p:cNvPr>
          <p:cNvCxnSpPr>
            <a:cxnSpLocks/>
          </p:cNvCxnSpPr>
          <p:nvPr/>
        </p:nvCxnSpPr>
        <p:spPr>
          <a:xfrm>
            <a:off x="847375" y="4606428"/>
            <a:ext cx="134312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18903BD-E686-569A-AAF6-6086E35A6B44}"/>
              </a:ext>
              <a:ext uri="{C183D7F6-B498-43B3-948B-1728B52AA6E4}">
                <adec:decorative xmlns:adec="http://schemas.microsoft.com/office/drawing/2017/decorative" val="1"/>
              </a:ext>
            </a:extLst>
          </p:cNvPr>
          <p:cNvCxnSpPr>
            <a:cxnSpLocks/>
          </p:cNvCxnSpPr>
          <p:nvPr/>
        </p:nvCxnSpPr>
        <p:spPr>
          <a:xfrm>
            <a:off x="3254399" y="4382468"/>
            <a:ext cx="912091"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32" name="Text Placeholder 31">
            <a:extLst>
              <a:ext uri="{FF2B5EF4-FFF2-40B4-BE49-F238E27FC236}">
                <a16:creationId xmlns:a16="http://schemas.microsoft.com/office/drawing/2014/main" id="{8CA21968-057A-33F5-631B-48D60D6AE049}"/>
              </a:ext>
              <a:ext uri="{C183D7F6-B498-43B3-948B-1728B52AA6E4}">
                <adec:decorative xmlns:adec="http://schemas.microsoft.com/office/drawing/2017/decorative" val="1"/>
              </a:ext>
            </a:extLst>
          </p:cNvPr>
          <p:cNvSpPr>
            <a:spLocks noGrp="1"/>
          </p:cNvSpPr>
          <p:nvPr>
            <p:ph type="body" sz="quarter" idx="30"/>
          </p:nvPr>
        </p:nvSpPr>
        <p:spPr>
          <a:xfrm>
            <a:off x="4334834" y="2175582"/>
            <a:ext cx="4833701" cy="4695025"/>
          </a:xfrm>
          <a:prstGeom prst="triangle">
            <a:avLst>
              <a:gd name="adj" fmla="val 100000"/>
            </a:avLst>
          </a:prstGeom>
          <a:solidFill>
            <a:schemeClr val="tx1">
              <a:alpha val="60000"/>
            </a:schemeClr>
          </a:solidFill>
          <a:ln w="6350">
            <a:solidFill>
              <a:schemeClr val="accent1">
                <a:alpha val="60000"/>
              </a:schemeClr>
            </a:solidFill>
          </a:ln>
        </p:spPr>
        <p:txBody>
          <a:bodyPr/>
          <a:lstStyle>
            <a:lvl1pPr>
              <a:defRPr>
                <a:noFill/>
              </a:defRPr>
            </a:lvl1pPr>
            <a:lvl2pPr>
              <a:defRPr>
                <a:noFill/>
              </a:defRPr>
            </a:lvl2pPr>
            <a:lvl3pPr>
              <a:defRPr>
                <a:noFill/>
              </a:defRPr>
            </a:lvl3pPr>
            <a:lvl4pPr>
              <a:defRPr>
                <a:noFill/>
              </a:defRPr>
            </a:lvl4pPr>
            <a:lvl5pPr>
              <a:defRPr>
                <a:no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16" name="Title 15">
            <a:extLst>
              <a:ext uri="{FF2B5EF4-FFF2-40B4-BE49-F238E27FC236}">
                <a16:creationId xmlns:a16="http://schemas.microsoft.com/office/drawing/2014/main" id="{DEEEEC0B-FBD3-3782-23C0-594BCC0D5862}"/>
              </a:ext>
            </a:extLst>
          </p:cNvPr>
          <p:cNvSpPr>
            <a:spLocks noGrp="1"/>
          </p:cNvSpPr>
          <p:nvPr>
            <p:ph type="title" hasCustomPrompt="1"/>
          </p:nvPr>
        </p:nvSpPr>
        <p:spPr>
          <a:xfrm>
            <a:off x="6312662" y="4632178"/>
            <a:ext cx="2831337" cy="1075671"/>
          </a:xfrm>
        </p:spPr>
        <p:txBody>
          <a:bodyPr bIns="0" anchor="b">
            <a:normAutofit/>
          </a:bodyPr>
          <a:lstStyle>
            <a:lvl1pPr>
              <a:lnSpc>
                <a:spcPct val="70000"/>
              </a:lnSpc>
              <a:defRPr sz="4236" b="0">
                <a:solidFill>
                  <a:schemeClr val="bg1"/>
                </a:solidFill>
                <a:latin typeface="+mj-lt"/>
              </a:defRPr>
            </a:lvl1pPr>
          </a:lstStyle>
          <a:p>
            <a:r>
              <a:rPr lang="en-US" dirty="0"/>
              <a:t>Click to add title</a:t>
            </a:r>
          </a:p>
        </p:txBody>
      </p:sp>
      <p:sp>
        <p:nvSpPr>
          <p:cNvPr id="12" name="Text Placeholder 11">
            <a:extLst>
              <a:ext uri="{FF2B5EF4-FFF2-40B4-BE49-F238E27FC236}">
                <a16:creationId xmlns:a16="http://schemas.microsoft.com/office/drawing/2014/main" id="{BA5062D0-E551-4B70-86FC-990B87238C3E}"/>
              </a:ext>
            </a:extLst>
          </p:cNvPr>
          <p:cNvSpPr>
            <a:spLocks noGrp="1"/>
          </p:cNvSpPr>
          <p:nvPr>
            <p:ph type="body" sz="quarter" idx="21"/>
          </p:nvPr>
        </p:nvSpPr>
        <p:spPr>
          <a:xfrm>
            <a:off x="207819" y="2329345"/>
            <a:ext cx="2622236" cy="2198480"/>
          </a:xfrm>
        </p:spPr>
        <p:txBody>
          <a:bodyPr anchor="ctr">
            <a:normAutofit/>
          </a:bodyPr>
          <a:lstStyle>
            <a:lvl1pPr marL="0" indent="0" algn="ctr">
              <a:lnSpc>
                <a:spcPct val="100000"/>
              </a:lnSpc>
              <a:spcBef>
                <a:spcPts val="0"/>
              </a:spcBef>
              <a:buNone/>
              <a:defRPr sz="2118">
                <a:solidFill>
                  <a:srgbClr val="344E62"/>
                </a:solidFill>
                <a:latin typeface="+mj-lt"/>
              </a:defRPr>
            </a:lvl1pPr>
            <a:lvl2pPr>
              <a:lnSpc>
                <a:spcPct val="150000"/>
              </a:lnSpc>
              <a:spcBef>
                <a:spcPts val="0"/>
              </a:spcBef>
              <a:defRPr sz="1059">
                <a:solidFill>
                  <a:schemeClr val="tx1">
                    <a:lumMod val="75000"/>
                    <a:lumOff val="25000"/>
                  </a:schemeClr>
                </a:solidFill>
              </a:defRPr>
            </a:lvl2pPr>
            <a:lvl3pPr>
              <a:lnSpc>
                <a:spcPct val="150000"/>
              </a:lnSpc>
              <a:spcBef>
                <a:spcPts val="0"/>
              </a:spcBef>
              <a:defRPr sz="1059">
                <a:solidFill>
                  <a:schemeClr val="tx1">
                    <a:lumMod val="75000"/>
                    <a:lumOff val="25000"/>
                  </a:schemeClr>
                </a:solidFill>
              </a:defRPr>
            </a:lvl3pPr>
            <a:lvl4pPr>
              <a:lnSpc>
                <a:spcPct val="150000"/>
              </a:lnSpc>
              <a:spcBef>
                <a:spcPts val="0"/>
              </a:spcBef>
              <a:defRPr sz="1059">
                <a:solidFill>
                  <a:schemeClr val="tx1">
                    <a:lumMod val="75000"/>
                    <a:lumOff val="25000"/>
                  </a:schemeClr>
                </a:solidFill>
              </a:defRPr>
            </a:lvl4pPr>
            <a:lvl5pPr>
              <a:lnSpc>
                <a:spcPct val="150000"/>
              </a:lnSpc>
              <a:spcBef>
                <a:spcPts val="0"/>
              </a:spcBef>
              <a:defRPr sz="1059">
                <a:solidFill>
                  <a:schemeClr val="tx1">
                    <a:lumMod val="75000"/>
                    <a:lumOff val="25000"/>
                  </a:schemeClr>
                </a:solidFill>
              </a:defRPr>
            </a:lvl5pPr>
          </a:lstStyle>
          <a:p>
            <a:pPr lvl="0"/>
            <a:r>
              <a:rPr lang="en-GB"/>
              <a:t>Click to edit Master text styles</a:t>
            </a:r>
          </a:p>
        </p:txBody>
      </p:sp>
      <p:sp>
        <p:nvSpPr>
          <p:cNvPr id="22" name="Text Placeholder 21">
            <a:extLst>
              <a:ext uri="{FF2B5EF4-FFF2-40B4-BE49-F238E27FC236}">
                <a16:creationId xmlns:a16="http://schemas.microsoft.com/office/drawing/2014/main" id="{148D0A90-D697-5EE1-CEEF-FB99ACBC045C}"/>
              </a:ext>
            </a:extLst>
          </p:cNvPr>
          <p:cNvSpPr>
            <a:spLocks noGrp="1"/>
          </p:cNvSpPr>
          <p:nvPr>
            <p:ph type="body" sz="quarter" idx="28" hasCustomPrompt="1"/>
          </p:nvPr>
        </p:nvSpPr>
        <p:spPr>
          <a:xfrm>
            <a:off x="3221182" y="4632178"/>
            <a:ext cx="1651000" cy="490311"/>
          </a:xfrm>
        </p:spPr>
        <p:txBody>
          <a:bodyPr lIns="45720">
            <a:normAutofit/>
          </a:bodyPr>
          <a:lstStyle>
            <a:lvl1pPr marL="0" indent="0">
              <a:buNone/>
              <a:defRPr sz="2118">
                <a:solidFill>
                  <a:schemeClr val="bg1"/>
                </a:solidFill>
                <a:latin typeface="+mj-lt"/>
              </a:defRPr>
            </a:lvl1pPr>
            <a:lvl2pPr marL="403433" indent="0">
              <a:buNone/>
              <a:defRPr>
                <a:solidFill>
                  <a:schemeClr val="bg1"/>
                </a:solidFill>
                <a:latin typeface="+mj-lt"/>
              </a:defRPr>
            </a:lvl2pPr>
            <a:lvl3pPr marL="806867" indent="0">
              <a:buNone/>
              <a:defRPr>
                <a:solidFill>
                  <a:schemeClr val="bg1"/>
                </a:solidFill>
                <a:latin typeface="+mj-lt"/>
              </a:defRPr>
            </a:lvl3pPr>
            <a:lvl4pPr marL="1210300" indent="0">
              <a:buNone/>
              <a:defRPr>
                <a:solidFill>
                  <a:schemeClr val="bg1"/>
                </a:solidFill>
                <a:latin typeface="+mj-lt"/>
              </a:defRPr>
            </a:lvl4pPr>
            <a:lvl5pPr marL="1613733" indent="0">
              <a:buNone/>
              <a:defRPr>
                <a:solidFill>
                  <a:schemeClr val="bg1"/>
                </a:solidFill>
                <a:latin typeface="+mj-lt"/>
              </a:defRPr>
            </a:lvl5pPr>
          </a:lstStyle>
          <a:p>
            <a:pPr lvl="0"/>
            <a:r>
              <a:rPr lang="en-US" dirty="0"/>
              <a:t>Contact</a:t>
            </a:r>
          </a:p>
        </p:txBody>
      </p:sp>
      <p:sp>
        <p:nvSpPr>
          <p:cNvPr id="7" name="Text Placeholder 16">
            <a:extLst>
              <a:ext uri="{FF2B5EF4-FFF2-40B4-BE49-F238E27FC236}">
                <a16:creationId xmlns:a16="http://schemas.microsoft.com/office/drawing/2014/main" id="{DC680E64-EAA8-41B6-AD32-23403E76667E}"/>
              </a:ext>
            </a:extLst>
          </p:cNvPr>
          <p:cNvSpPr>
            <a:spLocks noGrp="1"/>
          </p:cNvSpPr>
          <p:nvPr>
            <p:ph type="body" sz="quarter" idx="12" hasCustomPrompt="1"/>
          </p:nvPr>
        </p:nvSpPr>
        <p:spPr>
          <a:xfrm>
            <a:off x="3221092" y="5135679"/>
            <a:ext cx="1651000" cy="1527814"/>
          </a:xfrm>
        </p:spPr>
        <p:txBody>
          <a:bodyPr lIns="73152" rIns="45720">
            <a:normAutofit/>
          </a:bodyPr>
          <a:lstStyle>
            <a:lvl1pPr marL="0" indent="0">
              <a:lnSpc>
                <a:spcPct val="100000"/>
              </a:lnSpc>
              <a:buNone/>
              <a:defRPr sz="971" b="0" i="0">
                <a:solidFill>
                  <a:schemeClr val="bg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noProof="0" dirty="0"/>
              <a:t>Click to edit text</a:t>
            </a:r>
          </a:p>
        </p:txBody>
      </p:sp>
      <p:sp>
        <p:nvSpPr>
          <p:cNvPr id="8" name="Picture Placeholder 7">
            <a:extLst>
              <a:ext uri="{FF2B5EF4-FFF2-40B4-BE49-F238E27FC236}">
                <a16:creationId xmlns:a16="http://schemas.microsoft.com/office/drawing/2014/main" id="{28EFC47E-3E71-499D-A09B-118EC606C078}"/>
              </a:ext>
            </a:extLst>
          </p:cNvPr>
          <p:cNvSpPr>
            <a:spLocks noGrp="1"/>
          </p:cNvSpPr>
          <p:nvPr>
            <p:ph type="pic" sz="quarter" idx="20" hasCustomPrompt="1"/>
          </p:nvPr>
        </p:nvSpPr>
        <p:spPr>
          <a:xfrm>
            <a:off x="6321505" y="3983219"/>
            <a:ext cx="623455" cy="605118"/>
          </a:xfrm>
          <a:noFill/>
        </p:spPr>
        <p:txBody>
          <a:bodyPr lIns="0" rIns="0">
            <a:normAutofit/>
          </a:bodyPr>
          <a:lstStyle>
            <a:lvl1pPr marL="0" indent="0" algn="ctr">
              <a:buNone/>
              <a:defRPr sz="794">
                <a:solidFill>
                  <a:schemeClr val="bg1"/>
                </a:solidFill>
              </a:defRPr>
            </a:lvl1pPr>
          </a:lstStyle>
          <a:p>
            <a:r>
              <a:rPr lang="en-US" dirty="0"/>
              <a:t>Add Logo</a:t>
            </a:r>
          </a:p>
        </p:txBody>
      </p:sp>
      <p:sp>
        <p:nvSpPr>
          <p:cNvPr id="20" name="Text Placeholder 16">
            <a:extLst>
              <a:ext uri="{FF2B5EF4-FFF2-40B4-BE49-F238E27FC236}">
                <a16:creationId xmlns:a16="http://schemas.microsoft.com/office/drawing/2014/main" id="{D423D4C4-E85E-9DCC-B3E6-35C836082931}"/>
              </a:ext>
            </a:extLst>
          </p:cNvPr>
          <p:cNvSpPr>
            <a:spLocks noGrp="1"/>
          </p:cNvSpPr>
          <p:nvPr>
            <p:ph type="body" sz="quarter" idx="27" hasCustomPrompt="1"/>
          </p:nvPr>
        </p:nvSpPr>
        <p:spPr>
          <a:xfrm>
            <a:off x="6306931" y="5747571"/>
            <a:ext cx="2841491" cy="1075672"/>
          </a:xfrm>
        </p:spPr>
        <p:txBody>
          <a:bodyPr lIns="91440" rIns="45720">
            <a:normAutofit/>
          </a:bodyPr>
          <a:lstStyle>
            <a:lvl1pPr marL="0" indent="0">
              <a:lnSpc>
                <a:spcPts val="1588"/>
              </a:lnSpc>
              <a:buNone/>
              <a:defRPr sz="1059" b="0" i="0" cap="all" baseline="0">
                <a:solidFill>
                  <a:schemeClr val="bg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noProof="0" dirty="0"/>
              <a:t>Click to edit text</a:t>
            </a:r>
          </a:p>
        </p:txBody>
      </p:sp>
    </p:spTree>
    <p:extLst>
      <p:ext uri="{BB962C8B-B14F-4D97-AF65-F5344CB8AC3E}">
        <p14:creationId xmlns:p14="http://schemas.microsoft.com/office/powerpoint/2010/main" val="875196803"/>
      </p:ext>
    </p:extLst>
  </p:cSld>
  <p:clrMapOvr>
    <a:masterClrMapping/>
  </p:clrMapOvr>
  <p:hf sldNum="0" hdr="0" ftr="0" dt="0"/>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8826271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GB"/>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81495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173110731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92644423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GB"/>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8A87A34-81AB-432B-8DAE-1953F412C126}" type="datetimeFigureOut">
              <a:rPr lang="en-US" smtClean="0"/>
              <a:pPr/>
              <a:t>12/9/2024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4143503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GB"/>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182921313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87243347"/>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48A87A34-81AB-432B-8DAE-1953F412C126}" type="datetimeFigureOut">
              <a:rPr lang="en-US" smtClean="0"/>
              <a:pPr/>
              <a:t>12/9/2024</a:t>
            </a:fld>
            <a:endParaRPr lang="en-US" dirty="0"/>
          </a:p>
        </p:txBody>
      </p:sp>
      <p:sp>
        <p:nvSpPr>
          <p:cNvPr id="5" name="Footer Placeholder 4"/>
          <p:cNvSpPr>
            <a:spLocks noGrp="1"/>
          </p:cNvSpPr>
          <p:nvPr>
            <p:ph type="ftr" sz="quarter" idx="11"/>
          </p:nvPr>
        </p:nvSpPr>
        <p:spPr>
          <a:xfrm>
            <a:off x="581192" y="5951810"/>
            <a:ext cx="5922209"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8105906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ide Opt 1">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CE3008-4938-473C-ABBE-CB1128CE8868}"/>
              </a:ext>
              <a:ext uri="{C183D7F6-B498-43B3-948B-1728B52AA6E4}">
                <adec:decorative xmlns:adec="http://schemas.microsoft.com/office/drawing/2017/decorative" val="1"/>
              </a:ext>
            </a:extLst>
          </p:cNvPr>
          <p:cNvSpPr/>
          <p:nvPr/>
        </p:nvSpPr>
        <p:spPr>
          <a:xfrm>
            <a:off x="6096000" y="3429000"/>
            <a:ext cx="3048000" cy="3429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sp>
        <p:nvSpPr>
          <p:cNvPr id="32" name="Title 30">
            <a:extLst>
              <a:ext uri="{FF2B5EF4-FFF2-40B4-BE49-F238E27FC236}">
                <a16:creationId xmlns:a16="http://schemas.microsoft.com/office/drawing/2014/main" id="{A23AF9C2-1B51-41F0-ACC1-0D15C1CAAA76}"/>
              </a:ext>
            </a:extLst>
          </p:cNvPr>
          <p:cNvSpPr>
            <a:spLocks noGrp="1"/>
          </p:cNvSpPr>
          <p:nvPr>
            <p:ph type="title" hasCustomPrompt="1"/>
          </p:nvPr>
        </p:nvSpPr>
        <p:spPr>
          <a:xfrm>
            <a:off x="207819" y="4012697"/>
            <a:ext cx="2621106" cy="317676"/>
          </a:xfrm>
        </p:spPr>
        <p:txBody>
          <a:bodyPr vert="horz" lIns="45720" tIns="45720" rIns="45720" bIns="45720" rtlCol="0">
            <a:noAutofit/>
          </a:bodyPr>
          <a:lstStyle>
            <a:lvl1pPr>
              <a:defRPr lang="en-US" sz="2118" b="0">
                <a:solidFill>
                  <a:schemeClr val="accent1"/>
                </a:solidFill>
                <a:latin typeface="+mj-lt"/>
                <a:ea typeface="+mn-ea"/>
                <a:cs typeface="+mn-cs"/>
              </a:defRPr>
            </a:lvl1pPr>
          </a:lstStyle>
          <a:p>
            <a:pPr marL="0" lvl="0" indent="0">
              <a:spcBef>
                <a:spcPts val="882"/>
              </a:spcBef>
              <a:buFont typeface="Arial" panose="020B0604020202020204" pitchFamily="34" charset="0"/>
            </a:pPr>
            <a:r>
              <a:rPr lang="en-US" dirty="0"/>
              <a:t>Click to add title</a:t>
            </a:r>
          </a:p>
        </p:txBody>
      </p:sp>
      <p:sp>
        <p:nvSpPr>
          <p:cNvPr id="4" name="Picture Placeholder 3">
            <a:extLst>
              <a:ext uri="{FF2B5EF4-FFF2-40B4-BE49-F238E27FC236}">
                <a16:creationId xmlns:a16="http://schemas.microsoft.com/office/drawing/2014/main" id="{9AD7476E-EDF5-4CE8-8C32-1E82D1530A27}"/>
              </a:ext>
            </a:extLst>
          </p:cNvPr>
          <p:cNvSpPr>
            <a:spLocks noGrp="1"/>
          </p:cNvSpPr>
          <p:nvPr>
            <p:ph type="pic" sz="quarter" idx="32" hasCustomPrompt="1"/>
          </p:nvPr>
        </p:nvSpPr>
        <p:spPr>
          <a:xfrm>
            <a:off x="1" y="1"/>
            <a:ext cx="3050886" cy="3429000"/>
          </a:xfrm>
        </p:spPr>
        <p:txBody>
          <a:bodyPr>
            <a:normAutofit/>
          </a:bodyPr>
          <a:lstStyle>
            <a:lvl1pPr marL="0" indent="0" algn="ctr">
              <a:buNone/>
              <a:defRPr sz="1588"/>
            </a:lvl1pPr>
          </a:lstStyle>
          <a:p>
            <a:r>
              <a:rPr lang="en-US" dirty="0"/>
              <a:t>Click to add picture</a:t>
            </a:r>
          </a:p>
        </p:txBody>
      </p:sp>
      <p:sp>
        <p:nvSpPr>
          <p:cNvPr id="16" name="Text Placeholder 16">
            <a:extLst>
              <a:ext uri="{FF2B5EF4-FFF2-40B4-BE49-F238E27FC236}">
                <a16:creationId xmlns:a16="http://schemas.microsoft.com/office/drawing/2014/main" id="{EFD9D2A7-6536-447C-B7A6-7AB8AA8025C8}"/>
              </a:ext>
            </a:extLst>
          </p:cNvPr>
          <p:cNvSpPr>
            <a:spLocks noGrp="1"/>
          </p:cNvSpPr>
          <p:nvPr>
            <p:ph type="body" sz="quarter" idx="12" hasCustomPrompt="1"/>
          </p:nvPr>
        </p:nvSpPr>
        <p:spPr>
          <a:xfrm>
            <a:off x="207818" y="4495577"/>
            <a:ext cx="2630556" cy="2160717"/>
          </a:xfrm>
        </p:spPr>
        <p:txBody>
          <a:bodyPr lIns="45720" rIns="45720">
            <a:normAutofit/>
          </a:bodyPr>
          <a:lstStyle>
            <a:lvl1pPr marL="0" indent="0">
              <a:lnSpc>
                <a:spcPct val="150000"/>
              </a:lnSpc>
              <a:buNone/>
              <a:defRPr sz="971" b="0" i="0">
                <a:solidFill>
                  <a:srgbClr val="000000"/>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dirty="0"/>
              <a:t>Click to add text</a:t>
            </a:r>
            <a:endParaRPr lang="en-US" noProof="0" dirty="0"/>
          </a:p>
        </p:txBody>
      </p:sp>
      <p:sp>
        <p:nvSpPr>
          <p:cNvPr id="17" name="Text Placeholder 5">
            <a:extLst>
              <a:ext uri="{FF2B5EF4-FFF2-40B4-BE49-F238E27FC236}">
                <a16:creationId xmlns:a16="http://schemas.microsoft.com/office/drawing/2014/main" id="{53880414-B2C5-45FC-A5A0-792D36719AC0}"/>
              </a:ext>
            </a:extLst>
          </p:cNvPr>
          <p:cNvSpPr>
            <a:spLocks noGrp="1"/>
          </p:cNvSpPr>
          <p:nvPr>
            <p:ph type="body" sz="quarter" idx="30" hasCustomPrompt="1"/>
          </p:nvPr>
        </p:nvSpPr>
        <p:spPr>
          <a:xfrm>
            <a:off x="3290655" y="457469"/>
            <a:ext cx="2606593" cy="308216"/>
          </a:xfrm>
        </p:spPr>
        <p:txBody>
          <a:bodyPr lIns="45720" rIns="45720">
            <a:noAutofit/>
          </a:bodyPr>
          <a:lstStyle>
            <a:lvl1pPr marL="0" indent="0">
              <a:buNone/>
              <a:defRPr sz="2118" b="0">
                <a:solidFill>
                  <a:schemeClr val="accent1"/>
                </a:solidFill>
                <a:latin typeface="+mj-lt"/>
              </a:defRPr>
            </a:lvl1pPr>
            <a:lvl2pPr marL="403433" indent="0">
              <a:buNone/>
              <a:defRPr sz="1765" b="1">
                <a:latin typeface="Avenir Next LT Pro" panose="020B0504020202020204" pitchFamily="34" charset="0"/>
              </a:defRPr>
            </a:lvl2pPr>
            <a:lvl3pPr marL="806867" indent="0">
              <a:buNone/>
              <a:defRPr sz="1765" b="1">
                <a:latin typeface="Avenir Next LT Pro" panose="020B0504020202020204" pitchFamily="34" charset="0"/>
              </a:defRPr>
            </a:lvl3pPr>
            <a:lvl4pPr marL="1210300" indent="0">
              <a:buNone/>
              <a:defRPr sz="1765" b="1">
                <a:latin typeface="Avenir Next LT Pro" panose="020B0504020202020204" pitchFamily="34" charset="0"/>
              </a:defRPr>
            </a:lvl4pPr>
            <a:lvl5pPr marL="1613733" indent="0">
              <a:buNone/>
              <a:defRPr sz="1765" b="1">
                <a:latin typeface="Avenir Next LT Pro" panose="020B0504020202020204" pitchFamily="34" charset="0"/>
              </a:defRPr>
            </a:lvl5pPr>
          </a:lstStyle>
          <a:p>
            <a:pPr lvl="0"/>
            <a:r>
              <a:rPr lang="en-US" dirty="0"/>
              <a:t>Click to add text</a:t>
            </a:r>
          </a:p>
        </p:txBody>
      </p:sp>
      <p:sp>
        <p:nvSpPr>
          <p:cNvPr id="15" name="Text Placeholder 16">
            <a:extLst>
              <a:ext uri="{FF2B5EF4-FFF2-40B4-BE49-F238E27FC236}">
                <a16:creationId xmlns:a16="http://schemas.microsoft.com/office/drawing/2014/main" id="{A41950BF-AF1B-4414-974B-FF3D155A096C}"/>
              </a:ext>
            </a:extLst>
          </p:cNvPr>
          <p:cNvSpPr>
            <a:spLocks noGrp="1"/>
          </p:cNvSpPr>
          <p:nvPr>
            <p:ph type="body" sz="quarter" idx="29" hasCustomPrompt="1"/>
          </p:nvPr>
        </p:nvSpPr>
        <p:spPr>
          <a:xfrm>
            <a:off x="3298031" y="875422"/>
            <a:ext cx="2614862" cy="2428561"/>
          </a:xfrm>
        </p:spPr>
        <p:txBody>
          <a:bodyPr lIns="45720" rIns="45720">
            <a:normAutofit/>
          </a:bodyPr>
          <a:lstStyle>
            <a:lvl1pPr marL="0" indent="0">
              <a:lnSpc>
                <a:spcPct val="150000"/>
              </a:lnSpc>
              <a:buNone/>
              <a:defRPr sz="971" b="0" i="0">
                <a:solidFill>
                  <a:srgbClr val="000000"/>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dirty="0"/>
              <a:t>Click to add text</a:t>
            </a:r>
            <a:endParaRPr lang="en-US" noProof="0" dirty="0"/>
          </a:p>
        </p:txBody>
      </p:sp>
      <p:sp>
        <p:nvSpPr>
          <p:cNvPr id="29" name="Picture Placeholder 3">
            <a:extLst>
              <a:ext uri="{FF2B5EF4-FFF2-40B4-BE49-F238E27FC236}">
                <a16:creationId xmlns:a16="http://schemas.microsoft.com/office/drawing/2014/main" id="{8ED93851-8D31-45AB-A726-D5C3546F3936}"/>
              </a:ext>
            </a:extLst>
          </p:cNvPr>
          <p:cNvSpPr>
            <a:spLocks noGrp="1"/>
          </p:cNvSpPr>
          <p:nvPr>
            <p:ph type="pic" sz="quarter" idx="33" hasCustomPrompt="1"/>
          </p:nvPr>
        </p:nvSpPr>
        <p:spPr>
          <a:xfrm>
            <a:off x="3054350" y="3440207"/>
            <a:ext cx="3041651" cy="3428999"/>
          </a:xfrm>
        </p:spPr>
        <p:txBody>
          <a:bodyPr>
            <a:normAutofit/>
          </a:bodyPr>
          <a:lstStyle>
            <a:lvl1pPr marL="0" indent="0" algn="ctr">
              <a:buNone/>
              <a:defRPr sz="1588"/>
            </a:lvl1pPr>
          </a:lstStyle>
          <a:p>
            <a:r>
              <a:rPr lang="en-US" dirty="0"/>
              <a:t>Click to add picture</a:t>
            </a:r>
          </a:p>
        </p:txBody>
      </p:sp>
      <p:sp>
        <p:nvSpPr>
          <p:cNvPr id="3" name="Picture Placeholder 2">
            <a:extLst>
              <a:ext uri="{FF2B5EF4-FFF2-40B4-BE49-F238E27FC236}">
                <a16:creationId xmlns:a16="http://schemas.microsoft.com/office/drawing/2014/main" id="{7AF50594-58FC-4CC6-96FC-190BB9A067FA}"/>
              </a:ext>
            </a:extLst>
          </p:cNvPr>
          <p:cNvSpPr>
            <a:spLocks noGrp="1"/>
          </p:cNvSpPr>
          <p:nvPr>
            <p:ph type="pic" sz="quarter" idx="31" hasCustomPrompt="1"/>
          </p:nvPr>
        </p:nvSpPr>
        <p:spPr>
          <a:xfrm>
            <a:off x="6105236" y="0"/>
            <a:ext cx="3037368" cy="3428999"/>
          </a:xfrm>
        </p:spPr>
        <p:txBody>
          <a:bodyPr>
            <a:normAutofit/>
          </a:bodyPr>
          <a:lstStyle>
            <a:lvl1pPr marL="0" indent="0" algn="ctr">
              <a:buNone/>
              <a:defRPr sz="1588"/>
            </a:lvl1pPr>
          </a:lstStyle>
          <a:p>
            <a:r>
              <a:rPr lang="en-US" dirty="0"/>
              <a:t>Click to add picture</a:t>
            </a:r>
          </a:p>
        </p:txBody>
      </p:sp>
      <p:sp>
        <p:nvSpPr>
          <p:cNvPr id="27" name="Text Placeholder 5">
            <a:extLst>
              <a:ext uri="{FF2B5EF4-FFF2-40B4-BE49-F238E27FC236}">
                <a16:creationId xmlns:a16="http://schemas.microsoft.com/office/drawing/2014/main" id="{C9472BAF-2E41-4B81-B680-FB2A7AABF316}"/>
              </a:ext>
            </a:extLst>
          </p:cNvPr>
          <p:cNvSpPr>
            <a:spLocks noGrp="1"/>
          </p:cNvSpPr>
          <p:nvPr>
            <p:ph type="body" sz="quarter" idx="28" hasCustomPrompt="1"/>
          </p:nvPr>
        </p:nvSpPr>
        <p:spPr>
          <a:xfrm>
            <a:off x="6292057" y="4010444"/>
            <a:ext cx="2622237" cy="308216"/>
          </a:xfrm>
        </p:spPr>
        <p:txBody>
          <a:bodyPr lIns="45720" rIns="45720">
            <a:noAutofit/>
          </a:bodyPr>
          <a:lstStyle>
            <a:lvl1pPr marL="0" indent="0">
              <a:buNone/>
              <a:defRPr sz="2118" b="0">
                <a:solidFill>
                  <a:schemeClr val="bg1"/>
                </a:solidFill>
                <a:latin typeface="+mj-lt"/>
              </a:defRPr>
            </a:lvl1pPr>
            <a:lvl2pPr marL="403433" indent="0">
              <a:buNone/>
              <a:defRPr sz="1765" b="1">
                <a:latin typeface="Avenir Next LT Pro" panose="020B0504020202020204" pitchFamily="34" charset="0"/>
              </a:defRPr>
            </a:lvl2pPr>
            <a:lvl3pPr marL="806867" indent="0">
              <a:buNone/>
              <a:defRPr sz="1765" b="1">
                <a:latin typeface="Avenir Next LT Pro" panose="020B0504020202020204" pitchFamily="34" charset="0"/>
              </a:defRPr>
            </a:lvl3pPr>
            <a:lvl4pPr marL="1210300" indent="0">
              <a:buNone/>
              <a:defRPr sz="1765" b="1">
                <a:latin typeface="Avenir Next LT Pro" panose="020B0504020202020204" pitchFamily="34" charset="0"/>
              </a:defRPr>
            </a:lvl4pPr>
            <a:lvl5pPr marL="1613733" indent="0">
              <a:buNone/>
              <a:defRPr sz="1765" b="1">
                <a:latin typeface="Avenir Next LT Pro" panose="020B0504020202020204" pitchFamily="34" charset="0"/>
              </a:defRPr>
            </a:lvl5pPr>
          </a:lstStyle>
          <a:p>
            <a:pPr lvl="0"/>
            <a:r>
              <a:rPr lang="en-US" dirty="0"/>
              <a:t>Click to add text</a:t>
            </a:r>
          </a:p>
        </p:txBody>
      </p:sp>
      <p:sp>
        <p:nvSpPr>
          <p:cNvPr id="26" name="Text Placeholder 16">
            <a:extLst>
              <a:ext uri="{FF2B5EF4-FFF2-40B4-BE49-F238E27FC236}">
                <a16:creationId xmlns:a16="http://schemas.microsoft.com/office/drawing/2014/main" id="{6AE19FFF-9A53-44FA-9587-6A53CD56CFB4}"/>
              </a:ext>
            </a:extLst>
          </p:cNvPr>
          <p:cNvSpPr>
            <a:spLocks noGrp="1"/>
          </p:cNvSpPr>
          <p:nvPr>
            <p:ph type="body" sz="quarter" idx="27" hasCustomPrompt="1"/>
          </p:nvPr>
        </p:nvSpPr>
        <p:spPr>
          <a:xfrm>
            <a:off x="6292057" y="4495577"/>
            <a:ext cx="2630556" cy="2160717"/>
          </a:xfrm>
        </p:spPr>
        <p:txBody>
          <a:bodyPr lIns="45720" rIns="45720">
            <a:normAutofit/>
          </a:bodyPr>
          <a:lstStyle>
            <a:lvl1pPr marL="0" indent="0">
              <a:lnSpc>
                <a:spcPct val="150000"/>
              </a:lnSpc>
              <a:buNone/>
              <a:defRPr sz="971" b="0">
                <a:solidFill>
                  <a:schemeClr val="bg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dirty="0"/>
              <a:t>Click to add text</a:t>
            </a:r>
            <a:endParaRPr lang="en-US" noProof="0" dirty="0"/>
          </a:p>
        </p:txBody>
      </p:sp>
      <p:cxnSp>
        <p:nvCxnSpPr>
          <p:cNvPr id="7" name="Straight Connector 6">
            <a:extLst>
              <a:ext uri="{FF2B5EF4-FFF2-40B4-BE49-F238E27FC236}">
                <a16:creationId xmlns:a16="http://schemas.microsoft.com/office/drawing/2014/main" id="{F0327553-3280-4A36-BE81-D7D188CF7C45}"/>
              </a:ext>
              <a:ext uri="{C183D7F6-B498-43B3-948B-1728B52AA6E4}">
                <adec:decorative xmlns:adec="http://schemas.microsoft.com/office/drawing/2017/decorative" val="1"/>
              </a:ext>
            </a:extLst>
          </p:cNvPr>
          <p:cNvCxnSpPr>
            <a:cxnSpLocks/>
          </p:cNvCxnSpPr>
          <p:nvPr/>
        </p:nvCxnSpPr>
        <p:spPr>
          <a:xfrm>
            <a:off x="3290656" y="321244"/>
            <a:ext cx="9373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5BE30A8-DA5C-4AD7-879F-19D0C015D19F}"/>
              </a:ext>
              <a:ext uri="{C183D7F6-B498-43B3-948B-1728B52AA6E4}">
                <adec:decorative xmlns:adec="http://schemas.microsoft.com/office/drawing/2017/decorative" val="1"/>
              </a:ext>
            </a:extLst>
          </p:cNvPr>
          <p:cNvCxnSpPr>
            <a:cxnSpLocks/>
          </p:cNvCxnSpPr>
          <p:nvPr/>
        </p:nvCxnSpPr>
        <p:spPr>
          <a:xfrm>
            <a:off x="249226" y="3748929"/>
            <a:ext cx="991211"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C7D497F-F255-4310-A2D3-8EE9619CE469}"/>
              </a:ext>
              <a:ext uri="{C183D7F6-B498-43B3-948B-1728B52AA6E4}">
                <adec:decorative xmlns:adec="http://schemas.microsoft.com/office/drawing/2017/decorative" val="1"/>
              </a:ext>
            </a:extLst>
          </p:cNvPr>
          <p:cNvCxnSpPr>
            <a:cxnSpLocks/>
          </p:cNvCxnSpPr>
          <p:nvPr/>
        </p:nvCxnSpPr>
        <p:spPr>
          <a:xfrm>
            <a:off x="6292057" y="3783507"/>
            <a:ext cx="937332"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072275"/>
      </p:ext>
    </p:extLst>
  </p:cSld>
  <p:clrMapOvr>
    <a:masterClrMapping/>
  </p:clrMapOvr>
  <p:hf sldNum="0" hdr="0" ftr="0" dt="0"/>
  <p:extLst>
    <p:ext uri="{DCECCB84-F9BA-43D5-87BE-67443E8EF086}">
      <p15:sldGuideLst xmlns:p15="http://schemas.microsoft.com/office/powerpoint/2012/main">
        <p15:guide id="1" orient="horz" pos="201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 Opt 2">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86C14CC-787C-4786-9614-AAC76605A52B}"/>
              </a:ext>
            </a:extLst>
          </p:cNvPr>
          <p:cNvSpPr>
            <a:spLocks noGrp="1"/>
          </p:cNvSpPr>
          <p:nvPr>
            <p:ph type="pic" sz="quarter" idx="22" hasCustomPrompt="1"/>
          </p:nvPr>
        </p:nvSpPr>
        <p:spPr>
          <a:xfrm>
            <a:off x="3048000" y="0"/>
            <a:ext cx="6096000" cy="6858000"/>
          </a:xfrm>
        </p:spPr>
        <p:txBody>
          <a:bodyPr>
            <a:normAutofit/>
          </a:bodyPr>
          <a:lstStyle>
            <a:lvl1pPr marL="0" indent="0" algn="ctr">
              <a:buNone/>
              <a:defRPr sz="1765"/>
            </a:lvl1pPr>
          </a:lstStyle>
          <a:p>
            <a:r>
              <a:rPr lang="en-US" dirty="0"/>
              <a:t>Click to add picture</a:t>
            </a:r>
          </a:p>
        </p:txBody>
      </p:sp>
      <p:sp>
        <p:nvSpPr>
          <p:cNvPr id="4" name="Text Placeholder 29">
            <a:extLst>
              <a:ext uri="{FF2B5EF4-FFF2-40B4-BE49-F238E27FC236}">
                <a16:creationId xmlns:a16="http://schemas.microsoft.com/office/drawing/2014/main" id="{D11FCD62-5581-6C96-7FBB-065C543F4035}"/>
              </a:ext>
              <a:ext uri="{C183D7F6-B498-43B3-948B-1728B52AA6E4}">
                <adec:decorative xmlns:adec="http://schemas.microsoft.com/office/drawing/2017/decorative" val="1"/>
              </a:ext>
            </a:extLst>
          </p:cNvPr>
          <p:cNvSpPr>
            <a:spLocks noGrp="1"/>
          </p:cNvSpPr>
          <p:nvPr>
            <p:ph type="body" sz="quarter" idx="31"/>
          </p:nvPr>
        </p:nvSpPr>
        <p:spPr>
          <a:xfrm>
            <a:off x="3040426" y="961323"/>
            <a:ext cx="6128109" cy="5909285"/>
          </a:xfrm>
          <a:prstGeom prst="triangle">
            <a:avLst>
              <a:gd name="adj" fmla="val 100000"/>
            </a:avLst>
          </a:prstGeom>
          <a:solidFill>
            <a:schemeClr val="accent1">
              <a:alpha val="60000"/>
            </a:schemeClr>
          </a:solidFill>
          <a:ln w="6350">
            <a:solidFill>
              <a:schemeClr val="accent1">
                <a:alpha val="50000"/>
              </a:schemeClr>
            </a:solidFill>
          </a:ln>
        </p:spPr>
        <p:txBody>
          <a:bodyPr/>
          <a:lstStyle>
            <a:lvl1pPr>
              <a:defRPr>
                <a:noFill/>
              </a:defRPr>
            </a:lvl1pPr>
            <a:lvl2pPr>
              <a:defRPr>
                <a:noFill/>
              </a:defRPr>
            </a:lvl2pPr>
            <a:lvl3pPr>
              <a:defRPr>
                <a:noFill/>
              </a:defRPr>
            </a:lvl3pPr>
            <a:lvl4pPr>
              <a:defRPr>
                <a:noFill/>
              </a:defRPr>
            </a:lvl4pPr>
            <a:lvl5pPr>
              <a:defRPr>
                <a:no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6" name="Text Placeholder 5">
            <a:extLst>
              <a:ext uri="{FF2B5EF4-FFF2-40B4-BE49-F238E27FC236}">
                <a16:creationId xmlns:a16="http://schemas.microsoft.com/office/drawing/2014/main" id="{DADA9E61-30FE-B393-5054-29920E663B2B}"/>
              </a:ext>
              <a:ext uri="{C183D7F6-B498-43B3-948B-1728B52AA6E4}">
                <adec:decorative xmlns:adec="http://schemas.microsoft.com/office/drawing/2017/decorative" val="1"/>
              </a:ext>
            </a:extLst>
          </p:cNvPr>
          <p:cNvSpPr>
            <a:spLocks noGrp="1"/>
          </p:cNvSpPr>
          <p:nvPr>
            <p:ph type="body" sz="quarter" idx="32" hasCustomPrompt="1"/>
          </p:nvPr>
        </p:nvSpPr>
        <p:spPr>
          <a:xfrm>
            <a:off x="3054514" y="2729819"/>
            <a:ext cx="4260272" cy="4128181"/>
          </a:xfrm>
          <a:prstGeom prst="rtTriangle">
            <a:avLst/>
          </a:prstGeom>
          <a:solidFill>
            <a:schemeClr val="accent1">
              <a:alpha val="60000"/>
            </a:schemeClr>
          </a:solidFill>
          <a:ln w="6350">
            <a:solidFill>
              <a:schemeClr val="accent1">
                <a:alpha val="50000"/>
              </a:schemeClr>
            </a:solidFill>
          </a:ln>
        </p:spPr>
        <p:txBody>
          <a:bodyPr wrap="square" lIns="0" tIns="0" rIns="0" bIns="0">
            <a:noAutofit/>
          </a:bodyPr>
          <a:lstStyle>
            <a:lvl1pPr marL="0" indent="0" algn="l">
              <a:spcBef>
                <a:spcPts val="0"/>
              </a:spcBef>
              <a:buNone/>
              <a:defRPr sz="2118" b="0">
                <a:noFill/>
                <a:latin typeface="+mj-lt"/>
              </a:defRPr>
            </a:lvl1pPr>
            <a:lvl2pPr marL="403433" indent="0">
              <a:buNone/>
              <a:defRPr sz="1765" b="1">
                <a:latin typeface="Avenir Next LT Pro" panose="020B0504020202020204" pitchFamily="34" charset="0"/>
              </a:defRPr>
            </a:lvl2pPr>
            <a:lvl3pPr marL="806867" indent="0">
              <a:buNone/>
              <a:defRPr sz="1765" b="1">
                <a:latin typeface="Avenir Next LT Pro" panose="020B0504020202020204" pitchFamily="34" charset="0"/>
              </a:defRPr>
            </a:lvl3pPr>
            <a:lvl4pPr marL="1210300" indent="0">
              <a:buNone/>
              <a:defRPr sz="1765" b="1">
                <a:latin typeface="Avenir Next LT Pro" panose="020B0504020202020204" pitchFamily="34" charset="0"/>
              </a:defRPr>
            </a:lvl4pPr>
            <a:lvl5pPr marL="1613733" indent="0">
              <a:buNone/>
              <a:defRPr sz="1765" b="1">
                <a:latin typeface="Avenir Next LT Pro" panose="020B0504020202020204" pitchFamily="34" charset="0"/>
              </a:defRPr>
            </a:lvl5pPr>
          </a:lstStyle>
          <a:p>
            <a:pPr lvl="0"/>
            <a:r>
              <a:rPr lang="en-US" dirty="0"/>
              <a:t>Add text here</a:t>
            </a:r>
          </a:p>
        </p:txBody>
      </p:sp>
      <p:sp>
        <p:nvSpPr>
          <p:cNvPr id="3" name="Right Triangle 9">
            <a:extLst>
              <a:ext uri="{FF2B5EF4-FFF2-40B4-BE49-F238E27FC236}">
                <a16:creationId xmlns:a16="http://schemas.microsoft.com/office/drawing/2014/main" id="{193DFD4C-65D5-4455-89AC-3D3A3D1916E4}"/>
              </a:ext>
              <a:ext uri="{C183D7F6-B498-43B3-948B-1728B52AA6E4}">
                <adec:decorative xmlns:adec="http://schemas.microsoft.com/office/drawing/2017/decorative" val="1"/>
              </a:ext>
            </a:extLst>
          </p:cNvPr>
          <p:cNvSpPr/>
          <p:nvPr/>
        </p:nvSpPr>
        <p:spPr>
          <a:xfrm rot="16200000" flipH="1">
            <a:off x="138541" y="-146228"/>
            <a:ext cx="2768366" cy="3050555"/>
          </a:xfrm>
          <a:custGeom>
            <a:avLst/>
            <a:gdLst>
              <a:gd name="connsiteX0" fmla="*/ 0 w 5616109"/>
              <a:gd name="connsiteY0" fmla="*/ 10058400 h 10058400"/>
              <a:gd name="connsiteX1" fmla="*/ 0 w 5616109"/>
              <a:gd name="connsiteY1" fmla="*/ 0 h 10058400"/>
              <a:gd name="connsiteX2" fmla="*/ 5616109 w 5616109"/>
              <a:gd name="connsiteY2" fmla="*/ 10058400 h 10058400"/>
              <a:gd name="connsiteX3" fmla="*/ 0 w 5616109"/>
              <a:gd name="connsiteY3" fmla="*/ 10058400 h 10058400"/>
              <a:gd name="connsiteX0" fmla="*/ 0 w 7754628"/>
              <a:gd name="connsiteY0" fmla="*/ 10058400 h 10058400"/>
              <a:gd name="connsiteX1" fmla="*/ 0 w 7754628"/>
              <a:gd name="connsiteY1" fmla="*/ 0 h 10058400"/>
              <a:gd name="connsiteX2" fmla="*/ 7754628 w 7754628"/>
              <a:gd name="connsiteY2" fmla="*/ 10014158 h 10058400"/>
              <a:gd name="connsiteX3" fmla="*/ 0 w 7754628"/>
              <a:gd name="connsiteY3" fmla="*/ 10058400 h 10058400"/>
              <a:gd name="connsiteX0" fmla="*/ 0 w 7831393"/>
              <a:gd name="connsiteY0" fmla="*/ 10058400 h 10058400"/>
              <a:gd name="connsiteX1" fmla="*/ 0 w 7831393"/>
              <a:gd name="connsiteY1" fmla="*/ 0 h 10058400"/>
              <a:gd name="connsiteX2" fmla="*/ 7831393 w 7831393"/>
              <a:gd name="connsiteY2" fmla="*/ 10043651 h 10058400"/>
              <a:gd name="connsiteX3" fmla="*/ 0 w 7831393"/>
              <a:gd name="connsiteY3" fmla="*/ 10058400 h 10058400"/>
            </a:gdLst>
            <a:ahLst/>
            <a:cxnLst>
              <a:cxn ang="0">
                <a:pos x="connsiteX0" y="connsiteY0"/>
              </a:cxn>
              <a:cxn ang="0">
                <a:pos x="connsiteX1" y="connsiteY1"/>
              </a:cxn>
              <a:cxn ang="0">
                <a:pos x="connsiteX2" y="connsiteY2"/>
              </a:cxn>
              <a:cxn ang="0">
                <a:pos x="connsiteX3" y="connsiteY3"/>
              </a:cxn>
            </a:cxnLst>
            <a:rect l="l" t="t" r="r" b="b"/>
            <a:pathLst>
              <a:path w="7831393" h="10058400">
                <a:moveTo>
                  <a:pt x="0" y="10058400"/>
                </a:moveTo>
                <a:lnTo>
                  <a:pt x="0" y="0"/>
                </a:lnTo>
                <a:lnTo>
                  <a:pt x="7831393" y="10043651"/>
                </a:lnTo>
                <a:lnTo>
                  <a:pt x="0" y="100584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solidFill>
                <a:srgbClr val="41596A"/>
              </a:solidFill>
            </a:endParaRPr>
          </a:p>
        </p:txBody>
      </p:sp>
      <p:sp>
        <p:nvSpPr>
          <p:cNvPr id="17" name="Text Placeholder 16">
            <a:extLst>
              <a:ext uri="{FF2B5EF4-FFF2-40B4-BE49-F238E27FC236}">
                <a16:creationId xmlns:a16="http://schemas.microsoft.com/office/drawing/2014/main" id="{124FEDCA-73BD-8FF6-5214-EBF9431C5DD7}"/>
              </a:ext>
              <a:ext uri="{C183D7F6-B498-43B3-948B-1728B52AA6E4}">
                <adec:decorative xmlns:adec="http://schemas.microsoft.com/office/drawing/2017/decorative" val="1"/>
              </a:ext>
            </a:extLst>
          </p:cNvPr>
          <p:cNvSpPr>
            <a:spLocks noGrp="1"/>
          </p:cNvSpPr>
          <p:nvPr>
            <p:ph type="body" sz="quarter" idx="33"/>
          </p:nvPr>
        </p:nvSpPr>
        <p:spPr>
          <a:xfrm>
            <a:off x="4253640" y="2162974"/>
            <a:ext cx="4922110" cy="4732847"/>
          </a:xfrm>
          <a:prstGeom prst="triangle">
            <a:avLst>
              <a:gd name="adj" fmla="val 100000"/>
            </a:avLst>
          </a:prstGeom>
          <a:solidFill>
            <a:schemeClr val="accent1">
              <a:alpha val="60000"/>
            </a:schemeClr>
          </a:solidFill>
          <a:ln w="6350">
            <a:solidFill>
              <a:schemeClr val="accent1">
                <a:alpha val="60000"/>
              </a:schemeClr>
            </a:solidFill>
          </a:ln>
        </p:spPr>
        <p:txBody>
          <a:bodyPr/>
          <a:lstStyle>
            <a:lvl1pPr>
              <a:defRPr>
                <a:noFill/>
              </a:defRPr>
            </a:lvl1pPr>
            <a:lvl2pPr>
              <a:defRPr>
                <a:noFill/>
              </a:defRPr>
            </a:lvl2pPr>
            <a:lvl3pPr>
              <a:defRPr>
                <a:noFill/>
              </a:defRPr>
            </a:lvl3pPr>
            <a:lvl4pPr>
              <a:defRPr>
                <a:noFill/>
              </a:defRPr>
            </a:lvl4pPr>
            <a:lvl5pPr>
              <a:defRPr>
                <a:no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2" name="Title 1">
            <a:extLst>
              <a:ext uri="{FF2B5EF4-FFF2-40B4-BE49-F238E27FC236}">
                <a16:creationId xmlns:a16="http://schemas.microsoft.com/office/drawing/2014/main" id="{DF01E5D2-6D16-41B9-8D95-C3831084A574}"/>
              </a:ext>
            </a:extLst>
          </p:cNvPr>
          <p:cNvSpPr>
            <a:spLocks noGrp="1"/>
          </p:cNvSpPr>
          <p:nvPr>
            <p:ph type="ctrTitle" hasCustomPrompt="1"/>
          </p:nvPr>
        </p:nvSpPr>
        <p:spPr>
          <a:xfrm>
            <a:off x="6303818" y="4344125"/>
            <a:ext cx="2608455" cy="1025994"/>
          </a:xfrm>
        </p:spPr>
        <p:txBody>
          <a:bodyPr vert="horz" anchor="t">
            <a:noAutofit/>
          </a:bodyPr>
          <a:lstStyle>
            <a:lvl1pPr algn="l">
              <a:lnSpc>
                <a:spcPts val="3530"/>
              </a:lnSpc>
              <a:defRPr sz="4236" b="1">
                <a:solidFill>
                  <a:schemeClr val="bg1"/>
                </a:solidFill>
                <a:latin typeface="+mj-lt"/>
              </a:defRPr>
            </a:lvl1pPr>
          </a:lstStyle>
          <a:p>
            <a:r>
              <a:rPr lang="en-US" noProof="0" dirty="0"/>
              <a:t>Click to add title</a:t>
            </a:r>
          </a:p>
        </p:txBody>
      </p:sp>
      <p:sp>
        <p:nvSpPr>
          <p:cNvPr id="18" name="Subtitle 2">
            <a:extLst>
              <a:ext uri="{FF2B5EF4-FFF2-40B4-BE49-F238E27FC236}">
                <a16:creationId xmlns:a16="http://schemas.microsoft.com/office/drawing/2014/main" id="{C1E1772A-8C1A-43F8-A297-A2A1C4961A78}"/>
              </a:ext>
            </a:extLst>
          </p:cNvPr>
          <p:cNvSpPr>
            <a:spLocks noGrp="1"/>
          </p:cNvSpPr>
          <p:nvPr>
            <p:ph type="subTitle" idx="1" hasCustomPrompt="1"/>
          </p:nvPr>
        </p:nvSpPr>
        <p:spPr>
          <a:xfrm>
            <a:off x="6303818" y="5382727"/>
            <a:ext cx="2608455" cy="399710"/>
          </a:xfrm>
        </p:spPr>
        <p:txBody>
          <a:bodyPr vert="horz">
            <a:normAutofit/>
          </a:bodyPr>
          <a:lstStyle>
            <a:lvl1pPr marL="0" indent="0" algn="l">
              <a:lnSpc>
                <a:spcPct val="100000"/>
              </a:lnSpc>
              <a:buNone/>
              <a:defRPr sz="1412" cap="all" spc="0" baseline="0">
                <a:solidFill>
                  <a:schemeClr val="bg1"/>
                </a:solidFill>
                <a:latin typeface="+mn-lt"/>
                <a:cs typeface="Arial" panose="020B0604020202020204" pitchFamily="34" charset="0"/>
              </a:defRPr>
            </a:lvl1pPr>
            <a:lvl2pPr marL="332832" indent="0" algn="ctr">
              <a:buNone/>
              <a:defRPr sz="1456"/>
            </a:lvl2pPr>
            <a:lvl3pPr marL="665665" indent="0" algn="ctr">
              <a:buNone/>
              <a:defRPr sz="1310"/>
            </a:lvl3pPr>
            <a:lvl4pPr marL="998497" indent="0" algn="ctr">
              <a:buNone/>
              <a:defRPr sz="1165"/>
            </a:lvl4pPr>
            <a:lvl5pPr marL="1331330" indent="0" algn="ctr">
              <a:buNone/>
              <a:defRPr sz="1165"/>
            </a:lvl5pPr>
            <a:lvl6pPr marL="1664162" indent="0" algn="ctr">
              <a:buNone/>
              <a:defRPr sz="1165"/>
            </a:lvl6pPr>
            <a:lvl7pPr marL="1996995" indent="0" algn="ctr">
              <a:buNone/>
              <a:defRPr sz="1165"/>
            </a:lvl7pPr>
            <a:lvl8pPr marL="2329827" indent="0" algn="ctr">
              <a:buNone/>
              <a:defRPr sz="1165"/>
            </a:lvl8pPr>
            <a:lvl9pPr marL="2662660" indent="0" algn="ctr">
              <a:buNone/>
              <a:defRPr sz="1165"/>
            </a:lvl9pPr>
          </a:lstStyle>
          <a:p>
            <a:r>
              <a:rPr lang="en-US" noProof="0" dirty="0"/>
              <a:t>CLICK TO add text</a:t>
            </a:r>
          </a:p>
        </p:txBody>
      </p:sp>
      <p:sp>
        <p:nvSpPr>
          <p:cNvPr id="9" name="Text Placeholder 5">
            <a:extLst>
              <a:ext uri="{FF2B5EF4-FFF2-40B4-BE49-F238E27FC236}">
                <a16:creationId xmlns:a16="http://schemas.microsoft.com/office/drawing/2014/main" id="{CD8BD1F9-7D12-46BE-9F06-7E6902ECE846}"/>
              </a:ext>
            </a:extLst>
          </p:cNvPr>
          <p:cNvSpPr>
            <a:spLocks noGrp="1"/>
          </p:cNvSpPr>
          <p:nvPr>
            <p:ph type="body" sz="quarter" idx="30" hasCustomPrompt="1"/>
          </p:nvPr>
        </p:nvSpPr>
        <p:spPr>
          <a:xfrm>
            <a:off x="225320" y="3193691"/>
            <a:ext cx="2606593" cy="308216"/>
          </a:xfrm>
        </p:spPr>
        <p:txBody>
          <a:bodyPr lIns="45720" rIns="45720">
            <a:noAutofit/>
          </a:bodyPr>
          <a:lstStyle>
            <a:lvl1pPr marL="0" indent="0">
              <a:buNone/>
              <a:defRPr sz="2118" b="0">
                <a:solidFill>
                  <a:schemeClr val="accent1"/>
                </a:solidFill>
                <a:latin typeface="+mj-lt"/>
              </a:defRPr>
            </a:lvl1pPr>
            <a:lvl2pPr marL="403433" indent="0">
              <a:buNone/>
              <a:defRPr sz="1765" b="1">
                <a:latin typeface="Avenir Next LT Pro" panose="020B0504020202020204" pitchFamily="34" charset="0"/>
              </a:defRPr>
            </a:lvl2pPr>
            <a:lvl3pPr marL="806867" indent="0">
              <a:buNone/>
              <a:defRPr sz="1765" b="1">
                <a:latin typeface="Avenir Next LT Pro" panose="020B0504020202020204" pitchFamily="34" charset="0"/>
              </a:defRPr>
            </a:lvl3pPr>
            <a:lvl4pPr marL="1210300" indent="0">
              <a:buNone/>
              <a:defRPr sz="1765" b="1">
                <a:latin typeface="Avenir Next LT Pro" panose="020B0504020202020204" pitchFamily="34" charset="0"/>
              </a:defRPr>
            </a:lvl4pPr>
            <a:lvl5pPr marL="1613733" indent="0">
              <a:buNone/>
              <a:defRPr sz="1765" b="1">
                <a:latin typeface="Avenir Next LT Pro" panose="020B0504020202020204" pitchFamily="34" charset="0"/>
              </a:defRPr>
            </a:lvl5pPr>
          </a:lstStyle>
          <a:p>
            <a:pPr lvl="0"/>
            <a:r>
              <a:rPr lang="en-US" dirty="0"/>
              <a:t>Add Title Here</a:t>
            </a:r>
          </a:p>
        </p:txBody>
      </p:sp>
      <p:sp>
        <p:nvSpPr>
          <p:cNvPr id="7" name="Text Placeholder 16">
            <a:extLst>
              <a:ext uri="{FF2B5EF4-FFF2-40B4-BE49-F238E27FC236}">
                <a16:creationId xmlns:a16="http://schemas.microsoft.com/office/drawing/2014/main" id="{A2CB320B-EC23-4B6B-B0CA-050791F88464}"/>
              </a:ext>
              <a:ext uri="{C183D7F6-B498-43B3-948B-1728B52AA6E4}">
                <adec:decorative xmlns:adec="http://schemas.microsoft.com/office/drawing/2017/decorative" val="0"/>
              </a:ext>
            </a:extLst>
          </p:cNvPr>
          <p:cNvSpPr>
            <a:spLocks noGrp="1"/>
          </p:cNvSpPr>
          <p:nvPr>
            <p:ph type="body" sz="quarter" idx="29" hasCustomPrompt="1"/>
          </p:nvPr>
        </p:nvSpPr>
        <p:spPr>
          <a:xfrm>
            <a:off x="225320" y="3644245"/>
            <a:ext cx="2614862" cy="2491346"/>
          </a:xfrm>
        </p:spPr>
        <p:txBody>
          <a:bodyPr lIns="45720" rIns="45720">
            <a:normAutofit/>
          </a:bodyPr>
          <a:lstStyle>
            <a:lvl1pPr marL="0" indent="0">
              <a:lnSpc>
                <a:spcPts val="1588"/>
              </a:lnSpc>
              <a:buNone/>
              <a:defRPr sz="882" b="0" i="0">
                <a:solidFill>
                  <a:schemeClr val="accent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noProof="0" dirty="0"/>
              <a:t>Click to edit text</a:t>
            </a:r>
          </a:p>
        </p:txBody>
      </p:sp>
      <p:sp>
        <p:nvSpPr>
          <p:cNvPr id="13" name="Text Placeholder 5">
            <a:extLst>
              <a:ext uri="{FF2B5EF4-FFF2-40B4-BE49-F238E27FC236}">
                <a16:creationId xmlns:a16="http://schemas.microsoft.com/office/drawing/2014/main" id="{A6A98018-D54B-4BC7-B622-323B1B01C850}"/>
              </a:ext>
            </a:extLst>
          </p:cNvPr>
          <p:cNvSpPr>
            <a:spLocks noGrp="1"/>
          </p:cNvSpPr>
          <p:nvPr>
            <p:ph type="body" sz="quarter" idx="26"/>
          </p:nvPr>
        </p:nvSpPr>
        <p:spPr>
          <a:xfrm>
            <a:off x="3254400" y="4574265"/>
            <a:ext cx="2622237" cy="308216"/>
          </a:xfrm>
        </p:spPr>
        <p:txBody>
          <a:bodyPr lIns="0" rIns="0">
            <a:noAutofit/>
          </a:bodyPr>
          <a:lstStyle>
            <a:lvl1pPr marL="0" indent="0">
              <a:buNone/>
              <a:defRPr sz="2118">
                <a:solidFill>
                  <a:schemeClr val="bg1"/>
                </a:solidFill>
                <a:latin typeface="+mj-lt"/>
              </a:defRPr>
            </a:lvl1pPr>
          </a:lstStyle>
          <a:p>
            <a:pPr lvl="0"/>
            <a:r>
              <a:rPr lang="en-GB">
                <a:solidFill>
                  <a:schemeClr val="bg1"/>
                </a:solidFill>
              </a:rPr>
              <a:t>Click to edit Master text styles</a:t>
            </a:r>
          </a:p>
        </p:txBody>
      </p:sp>
      <p:sp>
        <p:nvSpPr>
          <p:cNvPr id="10" name="Text Placeholder 1">
            <a:extLst>
              <a:ext uri="{FF2B5EF4-FFF2-40B4-BE49-F238E27FC236}">
                <a16:creationId xmlns:a16="http://schemas.microsoft.com/office/drawing/2014/main" id="{1FADB6EC-7A6E-4BD5-9897-49419E297413}"/>
              </a:ext>
            </a:extLst>
          </p:cNvPr>
          <p:cNvSpPr>
            <a:spLocks noGrp="1"/>
          </p:cNvSpPr>
          <p:nvPr>
            <p:ph type="body" sz="quarter" idx="12"/>
          </p:nvPr>
        </p:nvSpPr>
        <p:spPr>
          <a:xfrm>
            <a:off x="3254399" y="5144989"/>
            <a:ext cx="2630556" cy="1631476"/>
          </a:xfrm>
        </p:spPr>
        <p:txBody>
          <a:bodyPr lIns="0" rIns="0">
            <a:normAutofit/>
          </a:bodyPr>
          <a:lstStyle>
            <a:lvl1pPr marL="0" indent="0">
              <a:buNone/>
              <a:defRPr sz="882">
                <a:solidFill>
                  <a:schemeClr val="bg1"/>
                </a:solidFill>
              </a:defRPr>
            </a:lvl1pPr>
          </a:lstStyle>
          <a:p>
            <a:pPr lvl="0">
              <a:lnSpc>
                <a:spcPct val="100000"/>
              </a:lnSpc>
            </a:pPr>
            <a:r>
              <a:rPr lang="en-GB">
                <a:solidFill>
                  <a:schemeClr val="bg1"/>
                </a:solidFill>
              </a:rPr>
              <a:t>Click to edit Master text styles</a:t>
            </a:r>
          </a:p>
          <a:p>
            <a:pPr lvl="1">
              <a:lnSpc>
                <a:spcPct val="100000"/>
              </a:lnSpc>
            </a:pPr>
            <a:r>
              <a:rPr lang="en-GB">
                <a:solidFill>
                  <a:schemeClr val="bg1"/>
                </a:solidFill>
              </a:rPr>
              <a:t>Second level</a:t>
            </a:r>
          </a:p>
          <a:p>
            <a:pPr lvl="2">
              <a:lnSpc>
                <a:spcPct val="100000"/>
              </a:lnSpc>
            </a:pPr>
            <a:r>
              <a:rPr lang="en-GB">
                <a:solidFill>
                  <a:schemeClr val="bg1"/>
                </a:solidFill>
              </a:rPr>
              <a:t>Third level</a:t>
            </a:r>
          </a:p>
          <a:p>
            <a:pPr lvl="3">
              <a:lnSpc>
                <a:spcPct val="100000"/>
              </a:lnSpc>
            </a:pPr>
            <a:r>
              <a:rPr lang="en-GB">
                <a:solidFill>
                  <a:schemeClr val="bg1"/>
                </a:solidFill>
              </a:rPr>
              <a:t>Fourth level</a:t>
            </a:r>
          </a:p>
          <a:p>
            <a:pPr lvl="4">
              <a:lnSpc>
                <a:spcPct val="100000"/>
              </a:lnSpc>
            </a:pPr>
            <a:r>
              <a:rPr lang="en-GB">
                <a:solidFill>
                  <a:schemeClr val="bg1"/>
                </a:solidFill>
              </a:rPr>
              <a:t>Fifth level</a:t>
            </a:r>
            <a:endParaRPr lang="en-US" dirty="0">
              <a:solidFill>
                <a:schemeClr val="bg1"/>
              </a:solidFill>
            </a:endParaRPr>
          </a:p>
        </p:txBody>
      </p:sp>
      <p:cxnSp>
        <p:nvCxnSpPr>
          <p:cNvPr id="14" name="Straight Connector 13">
            <a:extLst>
              <a:ext uri="{FF2B5EF4-FFF2-40B4-BE49-F238E27FC236}">
                <a16:creationId xmlns:a16="http://schemas.microsoft.com/office/drawing/2014/main" id="{E0E2A90F-D887-DEDF-CC35-53E3B50532B7}"/>
              </a:ext>
              <a:ext uri="{C183D7F6-B498-43B3-948B-1728B52AA6E4}">
                <adec:decorative xmlns:adec="http://schemas.microsoft.com/office/drawing/2017/decorative" val="1"/>
              </a:ext>
            </a:extLst>
          </p:cNvPr>
          <p:cNvCxnSpPr>
            <a:cxnSpLocks/>
          </p:cNvCxnSpPr>
          <p:nvPr/>
        </p:nvCxnSpPr>
        <p:spPr>
          <a:xfrm>
            <a:off x="207819" y="2924645"/>
            <a:ext cx="1184319"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B1AE806-FD72-34B1-910E-4F71AAD97A31}"/>
              </a:ext>
              <a:ext uri="{C183D7F6-B498-43B3-948B-1728B52AA6E4}">
                <adec:decorative xmlns:adec="http://schemas.microsoft.com/office/drawing/2017/decorative" val="1"/>
              </a:ext>
            </a:extLst>
          </p:cNvPr>
          <p:cNvCxnSpPr>
            <a:cxnSpLocks/>
          </p:cNvCxnSpPr>
          <p:nvPr/>
        </p:nvCxnSpPr>
        <p:spPr>
          <a:xfrm>
            <a:off x="3254399" y="4344124"/>
            <a:ext cx="912091"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450916"/>
      </p:ext>
    </p:extLst>
  </p:cSld>
  <p:clrMapOvr>
    <a:masterClrMapping/>
  </p:clrMapOvr>
  <p:hf sldNum="0" hdr="0" ftr="0" dt="0"/>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Inside Opt 2">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9F3B28-DA6D-41A6-B09A-64CD3E1AEE3C}"/>
              </a:ext>
              <a:ext uri="{C183D7F6-B498-43B3-948B-1728B52AA6E4}">
                <adec:decorative xmlns:adec="http://schemas.microsoft.com/office/drawing/2017/decorative" val="1"/>
              </a:ext>
            </a:extLst>
          </p:cNvPr>
          <p:cNvSpPr/>
          <p:nvPr/>
        </p:nvSpPr>
        <p:spPr>
          <a:xfrm>
            <a:off x="0" y="3272125"/>
            <a:ext cx="3048000" cy="35858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588" dirty="0"/>
          </a:p>
        </p:txBody>
      </p:sp>
      <p:cxnSp>
        <p:nvCxnSpPr>
          <p:cNvPr id="5" name="Straight Connector 4">
            <a:extLst>
              <a:ext uri="{FF2B5EF4-FFF2-40B4-BE49-F238E27FC236}">
                <a16:creationId xmlns:a16="http://schemas.microsoft.com/office/drawing/2014/main" id="{5CEC93BF-C6A4-4E99-99BF-433F20567CEB}"/>
              </a:ext>
              <a:ext uri="{C183D7F6-B498-43B3-948B-1728B52AA6E4}">
                <adec:decorative xmlns:adec="http://schemas.microsoft.com/office/drawing/2017/decorative" val="1"/>
              </a:ext>
            </a:extLst>
          </p:cNvPr>
          <p:cNvCxnSpPr>
            <a:cxnSpLocks/>
          </p:cNvCxnSpPr>
          <p:nvPr/>
        </p:nvCxnSpPr>
        <p:spPr>
          <a:xfrm>
            <a:off x="3271091" y="316841"/>
            <a:ext cx="937332"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854BE154-1A57-41C8-98F7-B306B0633269}"/>
              </a:ext>
              <a:ext uri="{C183D7F6-B498-43B3-948B-1728B52AA6E4}">
                <adec:decorative xmlns:adec="http://schemas.microsoft.com/office/drawing/2017/decorative" val="1"/>
              </a:ext>
            </a:extLst>
          </p:cNvPr>
          <p:cNvCxnSpPr>
            <a:cxnSpLocks/>
          </p:cNvCxnSpPr>
          <p:nvPr/>
        </p:nvCxnSpPr>
        <p:spPr>
          <a:xfrm>
            <a:off x="215194" y="3585876"/>
            <a:ext cx="937332"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Title 30">
            <a:extLst>
              <a:ext uri="{FF2B5EF4-FFF2-40B4-BE49-F238E27FC236}">
                <a16:creationId xmlns:a16="http://schemas.microsoft.com/office/drawing/2014/main" id="{819C5DD9-21EA-47BA-9470-5EBDD6EC4F27}"/>
              </a:ext>
            </a:extLst>
          </p:cNvPr>
          <p:cNvSpPr>
            <a:spLocks noGrp="1"/>
          </p:cNvSpPr>
          <p:nvPr>
            <p:ph type="title" hasCustomPrompt="1"/>
          </p:nvPr>
        </p:nvSpPr>
        <p:spPr>
          <a:xfrm>
            <a:off x="207819" y="4012697"/>
            <a:ext cx="2621106" cy="317676"/>
          </a:xfrm>
        </p:spPr>
        <p:txBody>
          <a:bodyPr vert="horz" lIns="45720" tIns="45720" rIns="45720" bIns="45720" rtlCol="0">
            <a:noAutofit/>
          </a:bodyPr>
          <a:lstStyle>
            <a:lvl1pPr>
              <a:defRPr lang="en-US" sz="2118" b="0">
                <a:solidFill>
                  <a:schemeClr val="bg1"/>
                </a:solidFill>
                <a:latin typeface="+mj-lt"/>
                <a:ea typeface="+mn-ea"/>
                <a:cs typeface="+mn-cs"/>
              </a:defRPr>
            </a:lvl1pPr>
          </a:lstStyle>
          <a:p>
            <a:pPr marL="0" lvl="0" indent="0">
              <a:spcBef>
                <a:spcPts val="882"/>
              </a:spcBef>
              <a:buFont typeface="Arial" panose="020B0604020202020204" pitchFamily="34" charset="0"/>
            </a:pPr>
            <a:r>
              <a:rPr lang="en-US" dirty="0"/>
              <a:t>Click to add title</a:t>
            </a:r>
          </a:p>
        </p:txBody>
      </p:sp>
      <p:sp>
        <p:nvSpPr>
          <p:cNvPr id="3" name="Picture Placeholder 2">
            <a:extLst>
              <a:ext uri="{FF2B5EF4-FFF2-40B4-BE49-F238E27FC236}">
                <a16:creationId xmlns:a16="http://schemas.microsoft.com/office/drawing/2014/main" id="{A48C268B-62A3-4F20-932E-CA482ACE40CA}"/>
              </a:ext>
            </a:extLst>
          </p:cNvPr>
          <p:cNvSpPr>
            <a:spLocks noGrp="1"/>
          </p:cNvSpPr>
          <p:nvPr>
            <p:ph type="pic" sz="quarter" idx="39" hasCustomPrompt="1"/>
          </p:nvPr>
        </p:nvSpPr>
        <p:spPr>
          <a:xfrm>
            <a:off x="0" y="0"/>
            <a:ext cx="3048000" cy="3272122"/>
          </a:xfrm>
        </p:spPr>
        <p:txBody>
          <a:bodyPr>
            <a:normAutofit/>
          </a:bodyPr>
          <a:lstStyle>
            <a:lvl1pPr marL="0" indent="0" algn="ctr">
              <a:buNone/>
              <a:defRPr sz="1765"/>
            </a:lvl1pPr>
          </a:lstStyle>
          <a:p>
            <a:pPr marL="0" marR="0" lvl="0" indent="0" algn="l" defTabSz="806867" rtl="0" eaLnBrk="1" fontAlgn="auto" latinLnBrk="0" hangingPunct="1">
              <a:lnSpc>
                <a:spcPct val="90000"/>
              </a:lnSpc>
              <a:spcBef>
                <a:spcPts val="882"/>
              </a:spcBef>
              <a:spcAft>
                <a:spcPts val="0"/>
              </a:spcAft>
              <a:buClrTx/>
              <a:buSzTx/>
              <a:buFont typeface="Arial" panose="020B0604020202020204" pitchFamily="34" charset="0"/>
              <a:buNone/>
              <a:tabLst/>
              <a:defRPr/>
            </a:pPr>
            <a:r>
              <a:rPr lang="en-US" dirty="0"/>
              <a:t>Click to add picture</a:t>
            </a:r>
          </a:p>
          <a:p>
            <a:endParaRPr lang="en-US" dirty="0"/>
          </a:p>
        </p:txBody>
      </p:sp>
      <p:sp>
        <p:nvSpPr>
          <p:cNvPr id="16" name="Text Placeholder 16">
            <a:extLst>
              <a:ext uri="{FF2B5EF4-FFF2-40B4-BE49-F238E27FC236}">
                <a16:creationId xmlns:a16="http://schemas.microsoft.com/office/drawing/2014/main" id="{EFD9D2A7-6536-447C-B7A6-7AB8AA8025C8}"/>
              </a:ext>
            </a:extLst>
          </p:cNvPr>
          <p:cNvSpPr>
            <a:spLocks noGrp="1"/>
          </p:cNvSpPr>
          <p:nvPr>
            <p:ph type="body" sz="quarter" idx="12" hasCustomPrompt="1"/>
          </p:nvPr>
        </p:nvSpPr>
        <p:spPr>
          <a:xfrm>
            <a:off x="200782" y="4384461"/>
            <a:ext cx="2630556" cy="2031499"/>
          </a:xfrm>
        </p:spPr>
        <p:txBody>
          <a:bodyPr lIns="45720" rIns="45720">
            <a:normAutofit/>
          </a:bodyPr>
          <a:lstStyle>
            <a:lvl1pPr marL="0" indent="0">
              <a:lnSpc>
                <a:spcPts val="1588"/>
              </a:lnSpc>
              <a:buNone/>
              <a:defRPr sz="971" b="0" i="0">
                <a:solidFill>
                  <a:schemeClr val="bg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dirty="0"/>
              <a:t>Click to add text</a:t>
            </a:r>
            <a:endParaRPr lang="en-US" noProof="0" dirty="0"/>
          </a:p>
        </p:txBody>
      </p:sp>
      <p:sp>
        <p:nvSpPr>
          <p:cNvPr id="17" name="Text Placeholder 5">
            <a:extLst>
              <a:ext uri="{FF2B5EF4-FFF2-40B4-BE49-F238E27FC236}">
                <a16:creationId xmlns:a16="http://schemas.microsoft.com/office/drawing/2014/main" id="{53880414-B2C5-45FC-A5A0-792D36719AC0}"/>
              </a:ext>
            </a:extLst>
          </p:cNvPr>
          <p:cNvSpPr>
            <a:spLocks noGrp="1"/>
          </p:cNvSpPr>
          <p:nvPr>
            <p:ph type="body" sz="quarter" idx="30" hasCustomPrompt="1"/>
          </p:nvPr>
        </p:nvSpPr>
        <p:spPr>
          <a:xfrm>
            <a:off x="3253404" y="580452"/>
            <a:ext cx="2622237" cy="308216"/>
          </a:xfrm>
        </p:spPr>
        <p:txBody>
          <a:bodyPr lIns="45720" rIns="45720">
            <a:noAutofit/>
          </a:bodyPr>
          <a:lstStyle>
            <a:lvl1pPr marL="0" indent="0">
              <a:buNone/>
              <a:defRPr sz="2118" b="0" spc="-132">
                <a:solidFill>
                  <a:schemeClr val="accent1"/>
                </a:solidFill>
                <a:latin typeface="+mj-lt"/>
              </a:defRPr>
            </a:lvl1pPr>
            <a:lvl2pPr marL="403433" indent="0">
              <a:buNone/>
              <a:defRPr sz="1765" b="1">
                <a:latin typeface="Avenir Next LT Pro" panose="020B0504020202020204" pitchFamily="34" charset="0"/>
              </a:defRPr>
            </a:lvl2pPr>
            <a:lvl3pPr marL="806867" indent="0">
              <a:buNone/>
              <a:defRPr sz="1765" b="1">
                <a:latin typeface="Avenir Next LT Pro" panose="020B0504020202020204" pitchFamily="34" charset="0"/>
              </a:defRPr>
            </a:lvl3pPr>
            <a:lvl4pPr marL="1210300" indent="0">
              <a:buNone/>
              <a:defRPr sz="1765" b="1">
                <a:latin typeface="Avenir Next LT Pro" panose="020B0504020202020204" pitchFamily="34" charset="0"/>
              </a:defRPr>
            </a:lvl4pPr>
            <a:lvl5pPr marL="1613733" indent="0">
              <a:buNone/>
              <a:defRPr sz="1765" b="1">
                <a:latin typeface="Avenir Next LT Pro" panose="020B0504020202020204" pitchFamily="34" charset="0"/>
              </a:defRPr>
            </a:lvl5pPr>
          </a:lstStyle>
          <a:p>
            <a:pPr lvl="0"/>
            <a:r>
              <a:rPr lang="en-US" dirty="0"/>
              <a:t>Click to add text</a:t>
            </a:r>
          </a:p>
        </p:txBody>
      </p:sp>
      <p:sp>
        <p:nvSpPr>
          <p:cNvPr id="15" name="Text Placeholder 16">
            <a:extLst>
              <a:ext uri="{FF2B5EF4-FFF2-40B4-BE49-F238E27FC236}">
                <a16:creationId xmlns:a16="http://schemas.microsoft.com/office/drawing/2014/main" id="{A41950BF-AF1B-4414-974B-FF3D155A096C}"/>
              </a:ext>
            </a:extLst>
          </p:cNvPr>
          <p:cNvSpPr>
            <a:spLocks noGrp="1"/>
          </p:cNvSpPr>
          <p:nvPr>
            <p:ph type="body" sz="quarter" idx="29" hasCustomPrompt="1"/>
          </p:nvPr>
        </p:nvSpPr>
        <p:spPr>
          <a:xfrm>
            <a:off x="3244560" y="1013839"/>
            <a:ext cx="2630556" cy="2228957"/>
          </a:xfrm>
        </p:spPr>
        <p:txBody>
          <a:bodyPr lIns="45720" rIns="45720">
            <a:normAutofit/>
          </a:bodyPr>
          <a:lstStyle>
            <a:lvl1pPr marL="0" indent="0">
              <a:lnSpc>
                <a:spcPts val="1588"/>
              </a:lnSpc>
              <a:buNone/>
              <a:defRPr sz="971" b="0" i="0">
                <a:solidFill>
                  <a:schemeClr val="accent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dirty="0"/>
              <a:t>Click to add text</a:t>
            </a:r>
            <a:endParaRPr lang="en-US" noProof="0" dirty="0"/>
          </a:p>
        </p:txBody>
      </p:sp>
      <p:sp>
        <p:nvSpPr>
          <p:cNvPr id="19" name="Text Placeholder 16">
            <a:extLst>
              <a:ext uri="{FF2B5EF4-FFF2-40B4-BE49-F238E27FC236}">
                <a16:creationId xmlns:a16="http://schemas.microsoft.com/office/drawing/2014/main" id="{20BD9585-8304-4806-9CA5-ED4FC5E42E0F}"/>
              </a:ext>
            </a:extLst>
          </p:cNvPr>
          <p:cNvSpPr>
            <a:spLocks noGrp="1"/>
          </p:cNvSpPr>
          <p:nvPr>
            <p:ph type="body" sz="quarter" idx="33" hasCustomPrompt="1"/>
          </p:nvPr>
        </p:nvSpPr>
        <p:spPr>
          <a:xfrm>
            <a:off x="6278167" y="1013839"/>
            <a:ext cx="2630556" cy="2228957"/>
          </a:xfrm>
        </p:spPr>
        <p:txBody>
          <a:bodyPr lIns="45720" rIns="45720">
            <a:normAutofit/>
          </a:bodyPr>
          <a:lstStyle>
            <a:lvl1pPr marL="151287" indent="-151287">
              <a:lnSpc>
                <a:spcPts val="1588"/>
              </a:lnSpc>
              <a:buFont typeface="Arial" panose="020B0604020202020204" pitchFamily="34" charset="0"/>
              <a:buChar char="•"/>
              <a:defRPr sz="971" b="0" i="0">
                <a:solidFill>
                  <a:schemeClr val="accent1"/>
                </a:solidFill>
                <a:latin typeface="+mn-lt"/>
                <a:cs typeface="Arial" panose="020B0604020202020204" pitchFamily="34" charset="0"/>
              </a:defRPr>
            </a:lvl1pPr>
            <a:lvl2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2pPr>
            <a:lvl3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3pPr>
            <a:lvl4pPr>
              <a:lnSpc>
                <a:spcPts val="1588"/>
              </a:lnSpc>
              <a:defRPr sz="1059">
                <a:solidFill>
                  <a:schemeClr val="tx1">
                    <a:lumMod val="75000"/>
                    <a:lumOff val="25000"/>
                  </a:schemeClr>
                </a:solidFill>
                <a:latin typeface="Avenir Next LT Pro" panose="020B0504020202020204" pitchFamily="34" charset="77"/>
                <a:cs typeface="Arial" panose="020B0604020202020204" pitchFamily="34" charset="0"/>
              </a:defRPr>
            </a:lvl4pPr>
            <a:lvl5pPr>
              <a:lnSpc>
                <a:spcPct val="150000"/>
              </a:lnSpc>
              <a:spcBef>
                <a:spcPts val="0"/>
              </a:spcBef>
              <a:defRPr sz="1059">
                <a:solidFill>
                  <a:schemeClr val="tx1">
                    <a:lumMod val="75000"/>
                    <a:lumOff val="25000"/>
                  </a:schemeClr>
                </a:solidFill>
                <a:latin typeface="Avenir Next LT Pro" panose="020B0504020202020204" pitchFamily="34" charset="77"/>
                <a:cs typeface="Arial" panose="020B0604020202020204" pitchFamily="34" charset="0"/>
              </a:defRPr>
            </a:lvl5pPr>
          </a:lstStyle>
          <a:p>
            <a:pPr lvl="0"/>
            <a:r>
              <a:rPr lang="en-US" dirty="0"/>
              <a:t>Click to add text</a:t>
            </a:r>
            <a:endParaRPr lang="en-US" noProof="0" dirty="0"/>
          </a:p>
        </p:txBody>
      </p:sp>
      <p:sp>
        <p:nvSpPr>
          <p:cNvPr id="4" name="Picture Placeholder 3">
            <a:extLst>
              <a:ext uri="{FF2B5EF4-FFF2-40B4-BE49-F238E27FC236}">
                <a16:creationId xmlns:a16="http://schemas.microsoft.com/office/drawing/2014/main" id="{8BA9B7EA-307F-4603-8797-88D7DDB5ACF8}"/>
              </a:ext>
            </a:extLst>
          </p:cNvPr>
          <p:cNvSpPr>
            <a:spLocks noGrp="1"/>
          </p:cNvSpPr>
          <p:nvPr>
            <p:ph type="pic" sz="quarter" idx="32" hasCustomPrompt="1"/>
          </p:nvPr>
        </p:nvSpPr>
        <p:spPr>
          <a:xfrm>
            <a:off x="3046532" y="3272131"/>
            <a:ext cx="6097468" cy="3585866"/>
          </a:xfrm>
        </p:spPr>
        <p:txBody>
          <a:bodyPr>
            <a:normAutofit/>
          </a:bodyPr>
          <a:lstStyle>
            <a:lvl1pPr marL="0" indent="0" algn="ctr">
              <a:buNone/>
              <a:defRPr sz="1765"/>
            </a:lvl1pPr>
          </a:lstStyle>
          <a:p>
            <a:pPr marL="0" marR="0" lvl="0" indent="0" algn="l" defTabSz="806867" rtl="0" eaLnBrk="1" fontAlgn="auto" latinLnBrk="0" hangingPunct="1">
              <a:lnSpc>
                <a:spcPct val="90000"/>
              </a:lnSpc>
              <a:spcBef>
                <a:spcPts val="882"/>
              </a:spcBef>
              <a:spcAft>
                <a:spcPts val="0"/>
              </a:spcAft>
              <a:buClrTx/>
              <a:buSzTx/>
              <a:buFont typeface="Arial" panose="020B0604020202020204" pitchFamily="34" charset="0"/>
              <a:buNone/>
              <a:tabLst/>
              <a:defRPr/>
            </a:pPr>
            <a:r>
              <a:rPr lang="en-US" dirty="0"/>
              <a:t>Click to add picture</a:t>
            </a:r>
          </a:p>
          <a:p>
            <a:endParaRPr lang="en-US" dirty="0"/>
          </a:p>
        </p:txBody>
      </p:sp>
    </p:spTree>
    <p:extLst>
      <p:ext uri="{BB962C8B-B14F-4D97-AF65-F5344CB8AC3E}">
        <p14:creationId xmlns:p14="http://schemas.microsoft.com/office/powerpoint/2010/main" val="2768543708"/>
      </p:ext>
    </p:extLst>
  </p:cSld>
  <p:clrMapOvr>
    <a:masterClrMapping/>
  </p:clrMapOvr>
  <p:hf sldNum="0" hdr="0" ftr="0" dt="0"/>
  <p:extLst>
    <p:ext uri="{DCECCB84-F9BA-43D5-87BE-67443E8EF086}">
      <p15:sldGuideLst xmlns:p15="http://schemas.microsoft.com/office/powerpoint/2012/main">
        <p15:guide id="1" orient="horz" pos="201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21934" y="1811863"/>
            <a:ext cx="5308866" cy="1515533"/>
          </a:xfrm>
        </p:spPr>
        <p:txBody>
          <a:bodyPr anchor="b">
            <a:noAutofit/>
          </a:bodyPr>
          <a:lstStyle>
            <a:lvl1pPr algn="ctr">
              <a:defRPr sz="4800">
                <a:effectLst/>
              </a:defRPr>
            </a:lvl1pPr>
          </a:lstStyle>
          <a:p>
            <a:r>
              <a:rPr lang="en-GB"/>
              <a:t>Click to edit Master title style</a:t>
            </a:r>
            <a:endParaRPr lang="en-US" dirty="0"/>
          </a:p>
        </p:txBody>
      </p:sp>
      <p:sp>
        <p:nvSpPr>
          <p:cNvPr id="3" name="Subtitle 2"/>
          <p:cNvSpPr>
            <a:spLocks noGrp="1"/>
          </p:cNvSpPr>
          <p:nvPr>
            <p:ph type="subTitle" idx="1"/>
          </p:nvPr>
        </p:nvSpPr>
        <p:spPr>
          <a:xfrm>
            <a:off x="1921934" y="3598327"/>
            <a:ext cx="5308866" cy="1377651"/>
          </a:xfrm>
        </p:spPr>
        <p:txBody>
          <a:bodyPr anchor="t">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a:xfrm>
            <a:off x="6065417" y="5054602"/>
            <a:ext cx="673276" cy="279400"/>
          </a:xfrm>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a:xfrm>
            <a:off x="1921934" y="5054602"/>
            <a:ext cx="4064860" cy="279400"/>
          </a:xfrm>
        </p:spPr>
        <p:txBody>
          <a:bodyPr/>
          <a:lstStyle/>
          <a:p>
            <a:r>
              <a:rPr lang="pl-PL"/>
              <a:t>SPODO</a:t>
            </a:r>
          </a:p>
        </p:txBody>
      </p:sp>
      <p:sp>
        <p:nvSpPr>
          <p:cNvPr id="6" name="Slide Number Placeholder 5"/>
          <p:cNvSpPr>
            <a:spLocks noGrp="1"/>
          </p:cNvSpPr>
          <p:nvPr>
            <p:ph type="sldNum" sz="quarter" idx="12"/>
          </p:nvPr>
        </p:nvSpPr>
        <p:spPr>
          <a:xfrm>
            <a:off x="6817317" y="5054602"/>
            <a:ext cx="413483" cy="279400"/>
          </a:xfrm>
        </p:spPr>
        <p:txBody>
          <a:bodyPr/>
          <a:lstStyle/>
          <a:p>
            <a:fld id="{7D993C6C-2A8B-4279-B5C7-48DE9729C286}" type="slidenum">
              <a:rPr lang="pl-PL" smtClean="0"/>
              <a:pPr/>
              <a:t>‹#›</a:t>
            </a:fld>
            <a:endParaRPr lang="pl-PL"/>
          </a:p>
        </p:txBody>
      </p:sp>
    </p:spTree>
    <p:extLst>
      <p:ext uri="{BB962C8B-B14F-4D97-AF65-F5344CB8AC3E}">
        <p14:creationId xmlns:p14="http://schemas.microsoft.com/office/powerpoint/2010/main" val="262679770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p>
            <a:r>
              <a:rPr lang="pl-PL"/>
              <a:t>SPODO</a:t>
            </a:r>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extLst>
      <p:ext uri="{BB962C8B-B14F-4D97-AF65-F5344CB8AC3E}">
        <p14:creationId xmlns:p14="http://schemas.microsoft.com/office/powerpoint/2010/main" val="45464291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GB"/>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2D85D8-BD79-4B6A-AF38-51CD001DEDC7}" type="datetime1">
              <a:rPr lang="pl-PL" smtClean="0"/>
              <a:pPr/>
              <a:t>09.12.2024</a:t>
            </a:fld>
            <a:endParaRPr lang="pl-PL"/>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pl-PL"/>
              <a:t>SPODO</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7D993C6C-2A8B-4279-B5C7-48DE9729C286}" type="slidenum">
              <a:rPr lang="pl-PL" smtClean="0"/>
              <a:pPr/>
              <a:t>‹#›</a:t>
            </a:fld>
            <a:endParaRPr lang="pl-PL"/>
          </a:p>
        </p:txBody>
      </p:sp>
    </p:spTree>
    <p:extLst>
      <p:ext uri="{BB962C8B-B14F-4D97-AF65-F5344CB8AC3E}">
        <p14:creationId xmlns:p14="http://schemas.microsoft.com/office/powerpoint/2010/main" val="327215726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06248154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GB"/>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1154202040"/>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8615E1-5D6D-48CF-AD07-8B84FA4FCCB4}"/>
              </a:ext>
            </a:extLst>
          </p:cNvPr>
          <p:cNvSpPr>
            <a:spLocks noGrp="1"/>
          </p:cNvSpPr>
          <p:nvPr>
            <p:ph type="title"/>
          </p:nvPr>
        </p:nvSpPr>
        <p:spPr>
          <a:xfrm>
            <a:off x="207819" y="201706"/>
            <a:ext cx="8728363" cy="1325096"/>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a:extLst>
              <a:ext uri="{FF2B5EF4-FFF2-40B4-BE49-F238E27FC236}">
                <a16:creationId xmlns:a16="http://schemas.microsoft.com/office/drawing/2014/main" id="{E257D790-2770-4A00-BC9B-FA42651B62EE}"/>
              </a:ext>
            </a:extLst>
          </p:cNvPr>
          <p:cNvSpPr>
            <a:spLocks noGrp="1"/>
          </p:cNvSpPr>
          <p:nvPr>
            <p:ph type="body" idx="1"/>
          </p:nvPr>
        </p:nvSpPr>
        <p:spPr>
          <a:xfrm>
            <a:off x="207818" y="2085695"/>
            <a:ext cx="8728363" cy="457059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Tree>
    <p:extLst>
      <p:ext uri="{BB962C8B-B14F-4D97-AF65-F5344CB8AC3E}">
        <p14:creationId xmlns:p14="http://schemas.microsoft.com/office/powerpoint/2010/main" val="420991006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Lst>
  <p:hf sldNum="0" hdr="0" ftr="0" dt="0"/>
  <p:txStyles>
    <p:titleStyle>
      <a:lvl1pPr algn="l" defTabSz="806867" rtl="0" eaLnBrk="1" latinLnBrk="0" hangingPunct="1">
        <a:lnSpc>
          <a:spcPct val="90000"/>
        </a:lnSpc>
        <a:spcBef>
          <a:spcPct val="0"/>
        </a:spcBef>
        <a:buNone/>
        <a:defRPr sz="3883" kern="1200">
          <a:solidFill>
            <a:schemeClr val="tx1"/>
          </a:solidFill>
          <a:latin typeface="Georgia Pro Cond Light" panose="02040306050405020303" pitchFamily="18" charset="0"/>
          <a:ea typeface="+mj-ea"/>
          <a:cs typeface="+mj-cs"/>
        </a:defRPr>
      </a:lvl1pPr>
    </p:titleStyle>
    <p:bodyStyle>
      <a:lvl1pPr marL="201717" indent="-201717" algn="l" defTabSz="806867" rtl="0" eaLnBrk="1" latinLnBrk="0" hangingPunct="1">
        <a:lnSpc>
          <a:spcPct val="90000"/>
        </a:lnSpc>
        <a:spcBef>
          <a:spcPts val="882"/>
        </a:spcBef>
        <a:buFont typeface="Arial" panose="020B0604020202020204" pitchFamily="34" charset="0"/>
        <a:buChar char="•"/>
        <a:defRPr sz="2471" kern="1200">
          <a:solidFill>
            <a:schemeClr val="tx1"/>
          </a:solidFill>
          <a:latin typeface="+mn-lt"/>
          <a:ea typeface="+mn-ea"/>
          <a:cs typeface="+mn-cs"/>
        </a:defRPr>
      </a:lvl1pPr>
      <a:lvl2pPr marL="605150" indent="-201717" algn="l" defTabSz="806867" rtl="0" eaLnBrk="1" latinLnBrk="0" hangingPunct="1">
        <a:lnSpc>
          <a:spcPct val="90000"/>
        </a:lnSpc>
        <a:spcBef>
          <a:spcPts val="441"/>
        </a:spcBef>
        <a:buFont typeface="Arial" panose="020B0604020202020204" pitchFamily="34" charset="0"/>
        <a:buChar char="•"/>
        <a:defRPr sz="2118" kern="1200">
          <a:solidFill>
            <a:schemeClr val="tx1"/>
          </a:solidFill>
          <a:latin typeface="+mn-lt"/>
          <a:ea typeface="+mn-ea"/>
          <a:cs typeface="+mn-cs"/>
        </a:defRPr>
      </a:lvl2pPr>
      <a:lvl3pPr marL="1008583" indent="-201717" algn="l" defTabSz="806867" rtl="0" eaLnBrk="1" latinLnBrk="0" hangingPunct="1">
        <a:lnSpc>
          <a:spcPct val="90000"/>
        </a:lnSpc>
        <a:spcBef>
          <a:spcPts val="441"/>
        </a:spcBef>
        <a:buFont typeface="Arial" panose="020B0604020202020204" pitchFamily="34" charset="0"/>
        <a:buChar char="•"/>
        <a:defRPr sz="1765" kern="1200">
          <a:solidFill>
            <a:schemeClr val="tx1"/>
          </a:solidFill>
          <a:latin typeface="+mn-lt"/>
          <a:ea typeface="+mn-ea"/>
          <a:cs typeface="+mn-cs"/>
        </a:defRPr>
      </a:lvl3pPr>
      <a:lvl4pPr marL="14120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4pPr>
      <a:lvl5pPr marL="18154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5pPr>
      <a:lvl6pPr marL="22188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6pPr>
      <a:lvl7pPr marL="2622316"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7pPr>
      <a:lvl8pPr marL="3025750"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8pPr>
      <a:lvl9pPr marL="3429183" indent="-201717" algn="l" defTabSz="806867" rtl="0" eaLnBrk="1" latinLnBrk="0" hangingPunct="1">
        <a:lnSpc>
          <a:spcPct val="90000"/>
        </a:lnSpc>
        <a:spcBef>
          <a:spcPts val="441"/>
        </a:spcBef>
        <a:buFont typeface="Arial" panose="020B0604020202020204" pitchFamily="34" charset="0"/>
        <a:buChar char="•"/>
        <a:defRPr sz="1588" kern="1200">
          <a:solidFill>
            <a:schemeClr val="tx1"/>
          </a:solidFill>
          <a:latin typeface="+mn-lt"/>
          <a:ea typeface="+mn-ea"/>
          <a:cs typeface="+mn-cs"/>
        </a:defRPr>
      </a:lvl9pPr>
    </p:bodyStyle>
    <p:otherStyle>
      <a:defPPr>
        <a:defRPr lang="en-US"/>
      </a:defPPr>
      <a:lvl1pPr marL="0" algn="l" defTabSz="806867" rtl="0" eaLnBrk="1" latinLnBrk="0" hangingPunct="1">
        <a:defRPr sz="1588" kern="1200">
          <a:solidFill>
            <a:schemeClr val="tx1"/>
          </a:solidFill>
          <a:latin typeface="+mn-lt"/>
          <a:ea typeface="+mn-ea"/>
          <a:cs typeface="+mn-cs"/>
        </a:defRPr>
      </a:lvl1pPr>
      <a:lvl2pPr marL="403433" algn="l" defTabSz="806867" rtl="0" eaLnBrk="1" latinLnBrk="0" hangingPunct="1">
        <a:defRPr sz="1588" kern="1200">
          <a:solidFill>
            <a:schemeClr val="tx1"/>
          </a:solidFill>
          <a:latin typeface="+mn-lt"/>
          <a:ea typeface="+mn-ea"/>
          <a:cs typeface="+mn-cs"/>
        </a:defRPr>
      </a:lvl2pPr>
      <a:lvl3pPr marL="806867" algn="l" defTabSz="806867" rtl="0" eaLnBrk="1" latinLnBrk="0" hangingPunct="1">
        <a:defRPr sz="1588" kern="1200">
          <a:solidFill>
            <a:schemeClr val="tx1"/>
          </a:solidFill>
          <a:latin typeface="+mn-lt"/>
          <a:ea typeface="+mn-ea"/>
          <a:cs typeface="+mn-cs"/>
        </a:defRPr>
      </a:lvl3pPr>
      <a:lvl4pPr marL="1210300" algn="l" defTabSz="806867" rtl="0" eaLnBrk="1" latinLnBrk="0" hangingPunct="1">
        <a:defRPr sz="1588" kern="1200">
          <a:solidFill>
            <a:schemeClr val="tx1"/>
          </a:solidFill>
          <a:latin typeface="+mn-lt"/>
          <a:ea typeface="+mn-ea"/>
          <a:cs typeface="+mn-cs"/>
        </a:defRPr>
      </a:lvl4pPr>
      <a:lvl5pPr marL="1613733" algn="l" defTabSz="806867" rtl="0" eaLnBrk="1" latinLnBrk="0" hangingPunct="1">
        <a:defRPr sz="1588" kern="1200">
          <a:solidFill>
            <a:schemeClr val="tx1"/>
          </a:solidFill>
          <a:latin typeface="+mn-lt"/>
          <a:ea typeface="+mn-ea"/>
          <a:cs typeface="+mn-cs"/>
        </a:defRPr>
      </a:lvl5pPr>
      <a:lvl6pPr marL="2017166" algn="l" defTabSz="806867" rtl="0" eaLnBrk="1" latinLnBrk="0" hangingPunct="1">
        <a:defRPr sz="1588" kern="1200">
          <a:solidFill>
            <a:schemeClr val="tx1"/>
          </a:solidFill>
          <a:latin typeface="+mn-lt"/>
          <a:ea typeface="+mn-ea"/>
          <a:cs typeface="+mn-cs"/>
        </a:defRPr>
      </a:lvl6pPr>
      <a:lvl7pPr marL="2420600" algn="l" defTabSz="806867" rtl="0" eaLnBrk="1" latinLnBrk="0" hangingPunct="1">
        <a:defRPr sz="1588" kern="1200">
          <a:solidFill>
            <a:schemeClr val="tx1"/>
          </a:solidFill>
          <a:latin typeface="+mn-lt"/>
          <a:ea typeface="+mn-ea"/>
          <a:cs typeface="+mn-cs"/>
        </a:defRPr>
      </a:lvl7pPr>
      <a:lvl8pPr marL="2824033" algn="l" defTabSz="806867" rtl="0" eaLnBrk="1" latinLnBrk="0" hangingPunct="1">
        <a:defRPr sz="1588" kern="1200">
          <a:solidFill>
            <a:schemeClr val="tx1"/>
          </a:solidFill>
          <a:latin typeface="+mn-lt"/>
          <a:ea typeface="+mn-ea"/>
          <a:cs typeface="+mn-cs"/>
        </a:defRPr>
      </a:lvl8pPr>
      <a:lvl9pPr marL="3227466" algn="l" defTabSz="806867" rtl="0" eaLnBrk="1" latinLnBrk="0" hangingPunct="1">
        <a:defRPr sz="1588"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112">
          <p15:clr>
            <a:srgbClr val="F26B43"/>
          </p15:clr>
        </p15:guide>
        <p15:guide id="3" pos="4224">
          <p15:clr>
            <a:srgbClr val="F26B43"/>
          </p15:clr>
        </p15:guide>
        <p15:guide id="4" pos="144">
          <p15:clr>
            <a:srgbClr val="5ACBF0"/>
          </p15:clr>
        </p15:guide>
        <p15:guide id="6" pos="6192">
          <p15:clr>
            <a:srgbClr val="5ACBF0"/>
          </p15:clr>
        </p15:guide>
        <p15:guide id="8" orient="horz" pos="144">
          <p15:clr>
            <a:srgbClr val="5ACBF0"/>
          </p15:clr>
        </p15:guide>
        <p15:guide id="9" orient="horz" pos="4752">
          <p15:clr>
            <a:srgbClr val="5ACBF0"/>
          </p15:clr>
        </p15:guide>
        <p15:guide id="10" pos="1968">
          <p15:clr>
            <a:srgbClr val="5ACBF0"/>
          </p15:clr>
        </p15:guide>
        <p15:guide id="11" pos="2256">
          <p15:clr>
            <a:srgbClr val="5ACBF0"/>
          </p15:clr>
        </p15:guide>
        <p15:guide id="12" pos="4080">
          <p15:clr>
            <a:srgbClr val="5ACBF0"/>
          </p15:clr>
        </p15:guide>
        <p15:guide id="13" pos="4368">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GB"/>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81053504"/>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sldNum="0"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4BFB7C5-23B6-4047-BF5E-F9EEBB437C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37DA931-62D6-4B32-9103-84C0960AEA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38315" y="457200"/>
            <a:ext cx="4686340" cy="585973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ytuł 1"/>
          <p:cNvSpPr>
            <a:spLocks noGrp="1"/>
          </p:cNvSpPr>
          <p:nvPr>
            <p:ph type="ctrTitle"/>
          </p:nvPr>
        </p:nvSpPr>
        <p:spPr>
          <a:xfrm>
            <a:off x="1617259" y="849745"/>
            <a:ext cx="4145245" cy="4745836"/>
          </a:xfrm>
        </p:spPr>
        <p:txBody>
          <a:bodyPr anchor="ctr">
            <a:normAutofit/>
          </a:bodyPr>
          <a:lstStyle/>
          <a:p>
            <a:r>
              <a:rPr lang="pl-PL" sz="4000" b="1">
                <a:solidFill>
                  <a:srgbClr val="FFFFFF"/>
                </a:solidFill>
              </a:rPr>
              <a:t>Inspektor ochrony danych osobowych</a:t>
            </a:r>
            <a:endParaRPr lang="pl-PL" sz="4000" i="1">
              <a:solidFill>
                <a:srgbClr val="FFFFFF"/>
              </a:solidFill>
            </a:endParaRPr>
          </a:p>
        </p:txBody>
      </p:sp>
      <p:sp>
        <p:nvSpPr>
          <p:cNvPr id="21" name="Rectangle 20">
            <a:extLst>
              <a:ext uri="{FF2B5EF4-FFF2-40B4-BE49-F238E27FC236}">
                <a16:creationId xmlns:a16="http://schemas.microsoft.com/office/drawing/2014/main" id="{4695E140-9B6E-43E9-B17E-CDFE3FCA8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7404" y="453642"/>
            <a:ext cx="2711696" cy="5863293"/>
          </a:xfrm>
          <a:prstGeom prst="rect">
            <a:avLst/>
          </a:prstGeom>
          <a:solidFill>
            <a:schemeClr val="accent4">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 name="Podtytuł 2"/>
          <p:cNvSpPr>
            <a:spLocks noGrp="1"/>
          </p:cNvSpPr>
          <p:nvPr>
            <p:ph type="subTitle" idx="1"/>
          </p:nvPr>
        </p:nvSpPr>
        <p:spPr>
          <a:xfrm>
            <a:off x="6237807" y="668740"/>
            <a:ext cx="2360282" cy="4926841"/>
          </a:xfrm>
        </p:spPr>
        <p:txBody>
          <a:bodyPr anchor="ctr">
            <a:normAutofit/>
          </a:bodyPr>
          <a:lstStyle/>
          <a:p>
            <a:pPr algn="just">
              <a:lnSpc>
                <a:spcPct val="90000"/>
              </a:lnSpc>
            </a:pPr>
            <a:r>
              <a:rPr lang="pl-PL" sz="1200" dirty="0">
                <a:solidFill>
                  <a:srgbClr val="FFFFFF"/>
                </a:solidFill>
              </a:rPr>
              <a:t>Podstawa prawna: Rozporządzenie Parlamentu Europejskiego i Rady (UE) 2016/679 z dnia 27 kwietnia 2016 r. w sprawie ochrony osób fizycznych w związku z przetwarzaniem danych osobowych i w sprawie swobodnego przepływu takich danych oraz uchylenia dyrektywy 95/46/WE (ogólne rozporządzenie o ochronie danych) Dz.U. UE L 119 z 4.5.2016, str. 1—88, Ustawa z dnia 10 maja 2018 r. o ochronie danych osobowych (Dz. U. z 2019 r., poz. 1781).</a:t>
            </a:r>
          </a:p>
        </p:txBody>
      </p:sp>
      <p:sp>
        <p:nvSpPr>
          <p:cNvPr id="22" name="Rectangle 21">
            <a:extLst>
              <a:ext uri="{FF2B5EF4-FFF2-40B4-BE49-F238E27FC236}">
                <a16:creationId xmlns:a16="http://schemas.microsoft.com/office/drawing/2014/main" id="{FBC3CD9F-A361-4496-A6E0-24338B2A69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5893" y="457201"/>
            <a:ext cx="829623" cy="5859735"/>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935" y="485678"/>
            <a:ext cx="3131058"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719367" y="1113764"/>
            <a:ext cx="2452312" cy="4624327"/>
          </a:xfrm>
        </p:spPr>
        <p:txBody>
          <a:bodyPr anchor="ctr">
            <a:normAutofit/>
          </a:bodyPr>
          <a:lstStyle/>
          <a:p>
            <a:pPr>
              <a:lnSpc>
                <a:spcPct val="90000"/>
              </a:lnSpc>
            </a:pPr>
            <a:r>
              <a:rPr lang="pl-PL" sz="2600" b="1">
                <a:solidFill>
                  <a:srgbClr val="FFFFFF"/>
                </a:solidFill>
              </a:rPr>
              <a:t>Obowiązki administratora lub podmiotu przetwarzającego w związku z inspektorem ochrony danych osobowych</a:t>
            </a:r>
          </a:p>
        </p:txBody>
      </p:sp>
      <p:sp>
        <p:nvSpPr>
          <p:cNvPr id="3" name="Symbol zastępczy zawartości 2"/>
          <p:cNvSpPr>
            <a:spLocks noGrp="1"/>
          </p:cNvSpPr>
          <p:nvPr>
            <p:ph idx="1"/>
          </p:nvPr>
        </p:nvSpPr>
        <p:spPr>
          <a:xfrm>
            <a:off x="3866928" y="1113764"/>
            <a:ext cx="4581135" cy="4624327"/>
          </a:xfrm>
        </p:spPr>
        <p:txBody>
          <a:bodyPr anchor="ctr">
            <a:normAutofit fontScale="92500" lnSpcReduction="20000"/>
          </a:bodyPr>
          <a:lstStyle/>
          <a:p>
            <a:pPr marL="0" indent="0" algn="just">
              <a:lnSpc>
                <a:spcPct val="90000"/>
              </a:lnSpc>
              <a:buNone/>
            </a:pPr>
            <a:r>
              <a:rPr lang="pl-PL" sz="1500" b="1" dirty="0"/>
              <a:t>Obowiązek zawiadomienia organu nadzorczego o danych kontaktowych inspektora ochrony danych osobowych. </a:t>
            </a:r>
          </a:p>
          <a:p>
            <a:pPr marL="0" indent="0" algn="just">
              <a:lnSpc>
                <a:spcPct val="90000"/>
              </a:lnSpc>
              <a:buNone/>
            </a:pPr>
            <a:r>
              <a:rPr lang="pl-PL" sz="1500" dirty="0"/>
              <a:t>Ma na celu dostarczenie organowi nadzorczemu informacji o tym, że administrator, bądź podmiot przetwarzający wyznaczył inspektora ochrony danych i stworzenie organowi nadzorczemu możliwości skontaktowania się z osobą pełniącą tę funkcję. </a:t>
            </a:r>
          </a:p>
          <a:p>
            <a:pPr marL="0" indent="0" algn="just">
              <a:lnSpc>
                <a:spcPct val="90000"/>
              </a:lnSpc>
              <a:buNone/>
            </a:pPr>
            <a:r>
              <a:rPr lang="pl-PL" sz="1500" dirty="0"/>
              <a:t>Art. 10 </a:t>
            </a:r>
            <a:r>
              <a:rPr lang="pl-PL" sz="1500" dirty="0" err="1"/>
              <a:t>u.o.d.o</a:t>
            </a:r>
            <a:r>
              <a:rPr lang="pl-PL" sz="1500" dirty="0"/>
              <a:t>. z 2018 r. nakłada  na podmiot, który wyznaczył administratora obowiązku zawiadomienia Prezesa Urzędu Ochrony Danych Osobowych o jego wyznaczeniu w terminie 14 dni od wyznaczenia, przy czym zawiadomienie to ma zawierać: imię i nazwisko, adres email lub nr telefonu. </a:t>
            </a:r>
          </a:p>
          <a:p>
            <a:pPr marL="0" indent="0" algn="just">
              <a:lnSpc>
                <a:spcPct val="90000"/>
              </a:lnSpc>
              <a:buNone/>
            </a:pPr>
            <a:r>
              <a:rPr lang="pl-PL" sz="1500" dirty="0"/>
              <a:t>Zawiadomienia wymaga każda późniejsza zmiana w tym przedmiocie. </a:t>
            </a:r>
          </a:p>
          <a:p>
            <a:pPr marL="0" indent="0" algn="just">
              <a:lnSpc>
                <a:spcPct val="90000"/>
              </a:lnSpc>
              <a:buNone/>
            </a:pPr>
            <a:r>
              <a:rPr lang="pl-PL" sz="1500" dirty="0"/>
              <a:t>Prawodawca nie określa sposobu zawiadamiania co można odczytywać jak możliwość dokonywania zawiadomienia w sposób tradycyjny (zwykłym pismem). Polski prawodawca  uszczegóławia te wymogi.  Jedynym prawidłowym i skutecznym sposobem zawiadomienia Prezesa UODO jest zawiadomienie w postaci elektronicznej (art.10 ust. 6 i art. 46 </a:t>
            </a:r>
            <a:r>
              <a:rPr lang="pl-PL" sz="1500" dirty="0" err="1"/>
              <a:t>uodo</a:t>
            </a:r>
            <a:r>
              <a:rPr lang="pl-PL" sz="1500" dirty="0"/>
              <a:t>).</a:t>
            </a:r>
          </a:p>
          <a:p>
            <a:pPr marL="0" indent="0" algn="just">
              <a:lnSpc>
                <a:spcPct val="90000"/>
              </a:lnSpc>
              <a:buNone/>
            </a:pPr>
            <a:r>
              <a:rPr lang="pl-PL" sz="1500" dirty="0"/>
              <a:t>Obowiązki te dotyczą tylko sytuacji związanej z wyznaczaniem inspektora ochrony danych osobowych, ale nie  wyznaczenia jego zastępców.</a:t>
            </a:r>
          </a:p>
          <a:p>
            <a:pPr>
              <a:lnSpc>
                <a:spcPct val="90000"/>
              </a:lnSpc>
            </a:pPr>
            <a:endParaRPr lang="pl-PL" sz="1500" dirty="0"/>
          </a:p>
        </p:txBody>
      </p:sp>
    </p:spTree>
    <p:extLst>
      <p:ext uri="{BB962C8B-B14F-4D97-AF65-F5344CB8AC3E}">
        <p14:creationId xmlns:p14="http://schemas.microsoft.com/office/powerpoint/2010/main" val="2927212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D35255-F6AD-483C-8736-3BA2E77D7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E3CC4EC-DB06-46D9-AFDB-90C92162D0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230115"/>
            <a:ext cx="8447150" cy="21604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 name="Tytuł 1"/>
          <p:cNvSpPr>
            <a:spLocks noGrp="1"/>
          </p:cNvSpPr>
          <p:nvPr>
            <p:ph type="title"/>
          </p:nvPr>
        </p:nvSpPr>
        <p:spPr>
          <a:xfrm>
            <a:off x="576200" y="4428836"/>
            <a:ext cx="7964550" cy="1449346"/>
          </a:xfrm>
        </p:spPr>
        <p:txBody>
          <a:bodyPr anchor="t">
            <a:normAutofit/>
          </a:bodyPr>
          <a:lstStyle/>
          <a:p>
            <a:r>
              <a:rPr lang="pl-PL" b="1">
                <a:solidFill>
                  <a:srgbClr val="FFFFFF"/>
                </a:solidFill>
              </a:rPr>
              <a:t>Brak powołania inspektora ochrony danych osobowych</a:t>
            </a:r>
          </a:p>
        </p:txBody>
      </p:sp>
      <p:sp>
        <p:nvSpPr>
          <p:cNvPr id="12" name="Rectangle 11">
            <a:extLst>
              <a:ext uri="{FF2B5EF4-FFF2-40B4-BE49-F238E27FC236}">
                <a16:creationId xmlns:a16="http://schemas.microsoft.com/office/drawing/2014/main" id="{DD1E467B-4F3D-4B02-B4F6-B1F6066105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4" name="Rectangle 13">
            <a:extLst>
              <a:ext uri="{FF2B5EF4-FFF2-40B4-BE49-F238E27FC236}">
                <a16:creationId xmlns:a16="http://schemas.microsoft.com/office/drawing/2014/main" id="{92B8FFC3-0702-4F80-A25F-DCE76F0DCF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6" name="Rectangle 15">
            <a:extLst>
              <a:ext uri="{FF2B5EF4-FFF2-40B4-BE49-F238E27FC236}">
                <a16:creationId xmlns:a16="http://schemas.microsoft.com/office/drawing/2014/main" id="{660FAA44-950B-4B8B-812E-B19BA4A762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 name="Symbol zastępczy zawartości 2"/>
          <p:cNvSpPr>
            <a:spLocks noGrp="1"/>
          </p:cNvSpPr>
          <p:nvPr>
            <p:ph idx="1"/>
          </p:nvPr>
        </p:nvSpPr>
        <p:spPr>
          <a:xfrm>
            <a:off x="576199" y="794327"/>
            <a:ext cx="7964551" cy="3173444"/>
          </a:xfrm>
        </p:spPr>
        <p:txBody>
          <a:bodyPr anchor="ctr">
            <a:normAutofit/>
          </a:bodyPr>
          <a:lstStyle/>
          <a:p>
            <a:pPr marL="0" indent="0" algn="just">
              <a:buNone/>
            </a:pPr>
            <a:r>
              <a:rPr lang="pl-PL" sz="1700" dirty="0"/>
              <a:t>Jeśli administrator nie wyznaczył inspektora ochrony danych osobowych, gdyż nie był do tego zobowiązany powinien zapewnić realizację jego zadań. W niewielkich strukturach organizacyjnych może to oznaczać konieczność samodzielnego nadzorowania przestrzegania przepisów o ochronie danych osobowych przez administratora (np. osobę fizyczną prowadzącą działalność gospodarczą).</a:t>
            </a:r>
          </a:p>
        </p:txBody>
      </p:sp>
    </p:spTree>
    <p:extLst>
      <p:ext uri="{BB962C8B-B14F-4D97-AF65-F5344CB8AC3E}">
        <p14:creationId xmlns:p14="http://schemas.microsoft.com/office/powerpoint/2010/main" val="632918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1566B89-C470-4C69-8689-38673C7B71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40708B1-1822-4D0E-B3F8-BF6E36438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5892" y="457201"/>
            <a:ext cx="5522969" cy="9143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2" name="Rectangle 11">
            <a:extLst>
              <a:ext uri="{FF2B5EF4-FFF2-40B4-BE49-F238E27FC236}">
                <a16:creationId xmlns:a16="http://schemas.microsoft.com/office/drawing/2014/main" id="{1EAB69CE-6296-4D71-8DB3-BF71FD518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pl-PL"/>
          </a:p>
        </p:txBody>
      </p:sp>
      <p:sp>
        <p:nvSpPr>
          <p:cNvPr id="14" name="Rectangle 13">
            <a:extLst>
              <a:ext uri="{FF2B5EF4-FFF2-40B4-BE49-F238E27FC236}">
                <a16:creationId xmlns:a16="http://schemas.microsoft.com/office/drawing/2014/main" id="{45B34FBD-A817-4E6B-8CD9-1BCA9CB673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5891" y="681070"/>
            <a:ext cx="5522970" cy="56933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747285" y="868901"/>
            <a:ext cx="4937760" cy="4823151"/>
          </a:xfrm>
        </p:spPr>
        <p:txBody>
          <a:bodyPr anchor="ctr">
            <a:normAutofit/>
          </a:bodyPr>
          <a:lstStyle/>
          <a:p>
            <a:r>
              <a:rPr lang="pl-PL" sz="4700" b="1">
                <a:solidFill>
                  <a:srgbClr val="FFFFFF"/>
                </a:solidFill>
              </a:rPr>
              <a:t>Status Inspektora ochrony danych osobowych (art. 38 RODO)</a:t>
            </a:r>
          </a:p>
        </p:txBody>
      </p:sp>
      <p:sp>
        <p:nvSpPr>
          <p:cNvPr id="3" name="Symbol zastępczy zawartości 2"/>
          <p:cNvSpPr>
            <a:spLocks noGrp="1"/>
          </p:cNvSpPr>
          <p:nvPr>
            <p:ph idx="1"/>
          </p:nvPr>
        </p:nvSpPr>
        <p:spPr>
          <a:xfrm>
            <a:off x="6158010" y="868901"/>
            <a:ext cx="2550095" cy="4823151"/>
          </a:xfrm>
        </p:spPr>
        <p:txBody>
          <a:bodyPr anchor="ctr">
            <a:normAutofit lnSpcReduction="10000"/>
          </a:bodyPr>
          <a:lstStyle/>
          <a:p>
            <a:pPr marL="0" indent="0" algn="just">
              <a:lnSpc>
                <a:spcPct val="90000"/>
              </a:lnSpc>
              <a:buNone/>
            </a:pPr>
            <a:r>
              <a:rPr lang="pl-PL" sz="1300" dirty="0"/>
              <a:t>Regulacja ta nie ma swojego odpowiednika w dyrektywie unijnej. </a:t>
            </a:r>
          </a:p>
          <a:p>
            <a:pPr marL="0" indent="0" algn="just">
              <a:lnSpc>
                <a:spcPct val="90000"/>
              </a:lnSpc>
              <a:buNone/>
            </a:pPr>
            <a:r>
              <a:rPr lang="pl-PL" sz="1300" dirty="0"/>
              <a:t>Inspektor ma swoją wiedzą, doświadczeniem i umiejętnościami wspierać administratora i podmiot przetwarzający w zapewnieniu zgodności przetwarzania danych z przepisami o ochronie danych.</a:t>
            </a:r>
          </a:p>
          <a:p>
            <a:pPr marL="0" indent="0" algn="just">
              <a:lnSpc>
                <a:spcPct val="90000"/>
              </a:lnSpc>
              <a:buNone/>
            </a:pPr>
            <a:r>
              <a:rPr lang="pl-PL" sz="1300" dirty="0"/>
              <a:t>Elementem zapewnienia realizacji zadań przez inspektora jest informowanie przetwarzających dane o tym kto pełni funkcje inspektora ochrony danych oraz o tym, że mogą oni (powinni do niego) się zwracać w kwestiach związanych z przetwarzaniem i ochroną danych osobowych. </a:t>
            </a:r>
          </a:p>
          <a:p>
            <a:pPr marL="0" indent="0" algn="just">
              <a:lnSpc>
                <a:spcPct val="90000"/>
              </a:lnSpc>
              <a:buNone/>
            </a:pPr>
            <a:r>
              <a:rPr lang="pl-PL" sz="1300" dirty="0"/>
              <a:t>Niedopełnienie lub nienależyte wypełnienie tego obowiązku może przybrać postać pomijania inspektora danych w sprawach związanych z przetwarzaniem i ochroną danych lub informowania go ze znacznym opóźnieniem co może prowadzić do naruszeń przepisów o ochronie danych.</a:t>
            </a:r>
          </a:p>
        </p:txBody>
      </p:sp>
    </p:spTree>
    <p:extLst>
      <p:ext uri="{BB962C8B-B14F-4D97-AF65-F5344CB8AC3E}">
        <p14:creationId xmlns:p14="http://schemas.microsoft.com/office/powerpoint/2010/main" val="29145076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Wsparcie inspektora ochrony danych osobowych</a:t>
            </a:r>
          </a:p>
        </p:txBody>
      </p:sp>
      <p:sp>
        <p:nvSpPr>
          <p:cNvPr id="3" name="Symbol zastępczy zawartości 2"/>
          <p:cNvSpPr>
            <a:spLocks noGrp="1"/>
          </p:cNvSpPr>
          <p:nvPr>
            <p:ph idx="1"/>
          </p:nvPr>
        </p:nvSpPr>
        <p:spPr>
          <a:xfrm>
            <a:off x="457200" y="2060848"/>
            <a:ext cx="8229600" cy="4021907"/>
          </a:xfrm>
        </p:spPr>
        <p:txBody>
          <a:bodyPr>
            <a:noAutofit/>
          </a:bodyPr>
          <a:lstStyle/>
          <a:p>
            <a:pPr marL="0" indent="0" algn="just">
              <a:buNone/>
            </a:pPr>
            <a:r>
              <a:rPr lang="pl-PL" sz="1800" dirty="0">
                <a:latin typeface="Times New Roman" panose="02020603050405020304" pitchFamily="18" charset="0"/>
                <a:cs typeface="Times New Roman" panose="02020603050405020304" pitchFamily="18" charset="0"/>
              </a:rPr>
              <a:t>Powinno obejmować:</a:t>
            </a:r>
          </a:p>
          <a:p>
            <a:pPr marL="0" indent="0" algn="just">
              <a:buNone/>
            </a:pPr>
            <a:r>
              <a:rPr lang="pl-PL" sz="1800" dirty="0">
                <a:latin typeface="Times New Roman" panose="02020603050405020304" pitchFamily="18" charset="0"/>
                <a:cs typeface="Times New Roman" panose="02020603050405020304" pitchFamily="18" charset="0"/>
              </a:rPr>
              <a:t>1. Zasoby niezbędne do wykonania jego zadań. Chodzi o zasoby techniczne (odpowiednie pomieszczenie, sprzęt potrzebny do wykonywania jego zadań, np. komputer i materiały) oraz zasoby kadrowe (zespół osób przydatnych do pomocy inspektorowi ochrony danych osobowych w realizacji jego zadań);</a:t>
            </a:r>
          </a:p>
          <a:p>
            <a:pPr marL="0" indent="0" algn="just">
              <a:buNone/>
            </a:pPr>
            <a:r>
              <a:rPr lang="pl-PL" sz="1800" dirty="0">
                <a:latin typeface="Times New Roman" panose="02020603050405020304" pitchFamily="18" charset="0"/>
                <a:cs typeface="Times New Roman" panose="02020603050405020304" pitchFamily="18" charset="0"/>
              </a:rPr>
              <a:t>2. Dostęp do danych osobowych i operacji przetwarzania. Może się jednak zdarzyć, że inspektor nie będzie mógł uzyskać dostępu do danych, ponieważ nie będzie do tego uprawniony (np. w przypadku informacji oznaczonych klauzulą tajności, gdy inspektor nie będzie miał poświadczenia bezpieczeństwa uprawniającego go do dostępu do tego rodzaju informacji);</a:t>
            </a:r>
          </a:p>
          <a:p>
            <a:pPr marL="0" indent="0" algn="just">
              <a:buNone/>
            </a:pPr>
            <a:r>
              <a:rPr lang="pl-PL" sz="1800" dirty="0">
                <a:latin typeface="Times New Roman" panose="02020603050405020304" pitchFamily="18" charset="0"/>
                <a:cs typeface="Times New Roman" panose="02020603050405020304" pitchFamily="18" charset="0"/>
              </a:rPr>
              <a:t>3. Zasoby niezbędne do utrzymania jego wiedzy fachowej. Chodzi w tym wypadku o zasoby czasowe oraz finansowe umożlwiające dalszy jego rozwój, kształcenie i podnoszenie wiedzy. Ma mieć zagwarantowaną możliwość uczestnictwa w różnych formach doskonalenia zawodowego.</a:t>
            </a:r>
          </a:p>
        </p:txBody>
      </p:sp>
    </p:spTree>
    <p:extLst>
      <p:ext uri="{BB962C8B-B14F-4D97-AF65-F5344CB8AC3E}">
        <p14:creationId xmlns:p14="http://schemas.microsoft.com/office/powerpoint/2010/main" val="4082239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Gwarancje niezależności inspektora ochrony danych osobowych</a:t>
            </a:r>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Obowiązek zapewnienia by inspektor nie otrzymywał instrukcji dotyczących wykonywania jego zadań. Chodzi o to aby inspektor nie podlegał naciskom ze strony innych osób i aby mógł samodzielnie podejmować działania w ramach wykonywania swoich zadań;</a:t>
            </a:r>
          </a:p>
          <a:p>
            <a:pPr marL="0" indent="0" algn="just">
              <a:buNone/>
            </a:pPr>
            <a:r>
              <a:rPr lang="pl-PL" dirty="0"/>
              <a:t>Zakaz odwoływania oraz karania inspektora ochrony danych przez administratora lub podmiot przetwarzający za wypełnienie zadań (gdy są wykonywane jako działania prawidłowe, zgodnie z przepisami). Inspektor nie powinien obawiać się negatywnych konsekwencji swojego prawidłowego postępowania. Obawa przed utratą pracy lub ukaraniem może mieć istotny wpływ na sposób działania inspektora ochrony danych;</a:t>
            </a:r>
          </a:p>
          <a:p>
            <a:pPr marL="0" indent="0" algn="just">
              <a:buNone/>
            </a:pPr>
            <a:r>
              <a:rPr lang="pl-PL" dirty="0"/>
              <a:t>Bezpośrednia podległość inspektora ochrony danych najwyższemu kierownictwu. Intencją prawodawcy jest zapobieganie sytuacji, w której pomiędzy inspektorem a najwyższym kierownictwem istniałyby ogniwa pośredniczące ponieważ sytuacja taka może prowadzić do ograniczenia efektywności działań inspektora ochrony danych.</a:t>
            </a:r>
          </a:p>
          <a:p>
            <a:pPr marL="0" indent="0" algn="just">
              <a:buNone/>
            </a:pPr>
            <a:r>
              <a:rPr lang="pl-PL" dirty="0"/>
              <a:t>Wyodrębnienie organizacyjne inspektora nie jest konieczne (inspektor może być pracownikiem określonego działu), jednak w zakresie wykonywania zadań inspektora powinien podlegać najwyższemu kierownictwu. W praktyce jednak optymalnym rozwiązaniem zazwyczaj jest stworzenie odrębnego organizacyjnie samodzielnego stanowiska (lub zespołu osób), jednak w małych strukturach organizacyjnych może okazać się to niemożliwe, bądź niezasadne.</a:t>
            </a:r>
          </a:p>
        </p:txBody>
      </p:sp>
    </p:spTree>
    <p:extLst>
      <p:ext uri="{BB962C8B-B14F-4D97-AF65-F5344CB8AC3E}">
        <p14:creationId xmlns:p14="http://schemas.microsoft.com/office/powerpoint/2010/main" val="1552332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1192" y="260648"/>
            <a:ext cx="7989752" cy="1512168"/>
          </a:xfrm>
        </p:spPr>
        <p:txBody>
          <a:bodyPr>
            <a:normAutofit/>
          </a:bodyPr>
          <a:lstStyle/>
          <a:p>
            <a:r>
              <a:rPr lang="pl-PL" b="1" dirty="0"/>
              <a:t>Inspektor ochrony danych osobowych- Działanie</a:t>
            </a:r>
          </a:p>
        </p:txBody>
      </p:sp>
      <p:sp>
        <p:nvSpPr>
          <p:cNvPr id="3" name="Symbol zastępczy zawartości 2"/>
          <p:cNvSpPr>
            <a:spLocks noGrp="1"/>
          </p:cNvSpPr>
          <p:nvPr>
            <p:ph idx="1"/>
          </p:nvPr>
        </p:nvSpPr>
        <p:spPr/>
        <p:txBody>
          <a:bodyPr>
            <a:noAutofit/>
          </a:bodyPr>
          <a:lstStyle/>
          <a:p>
            <a:pPr marL="0" indent="0" algn="just">
              <a:buNone/>
            </a:pPr>
            <a:r>
              <a:rPr lang="pl-PL" sz="2000" dirty="0"/>
              <a:t>Jednym z pól aktywności inspektora ochrony danych jest działanie w charakterze </a:t>
            </a:r>
            <a:r>
              <a:rPr lang="pl-PL" sz="2000" b="1" dirty="0"/>
              <a:t>punktu kontaktowego dla osób, których dane poddawane są przetwarzaniu.</a:t>
            </a:r>
            <a:r>
              <a:rPr lang="pl-PL" sz="2000" dirty="0"/>
              <a:t> Osoby, których dane dotyczą mogą kontaktować się z inspektorem danych we wszystkich sprawach związanych z przetwarzaniem ich danych osobowych oraz z wykonywaniem praw przysługujących im na mocy rozporządzenia. </a:t>
            </a:r>
          </a:p>
          <a:p>
            <a:pPr marL="0" indent="0" algn="just">
              <a:buNone/>
            </a:pPr>
            <a:r>
              <a:rPr lang="pl-PL" sz="2000" dirty="0"/>
              <a:t>Takie rozwiązanie prawne ma ułatwić realizację uprawnień podmiotów danych, niewątpliwe jednak oznaczać może (w zależności od skali prowadzonej działalności) obciążenie inspektora ochrony danych obowiązkami, które mogą okazać się uciążliwe i czasochłonne. </a:t>
            </a:r>
          </a:p>
        </p:txBody>
      </p:sp>
    </p:spTree>
    <p:extLst>
      <p:ext uri="{BB962C8B-B14F-4D97-AF65-F5344CB8AC3E}">
        <p14:creationId xmlns:p14="http://schemas.microsoft.com/office/powerpoint/2010/main" val="70415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a:t>Inspektor ochrony danych osobowych- Działanie</a:t>
            </a:r>
          </a:p>
        </p:txBody>
      </p:sp>
      <p:sp>
        <p:nvSpPr>
          <p:cNvPr id="3" name="Symbol zastępczy zawartości 2"/>
          <p:cNvSpPr>
            <a:spLocks noGrp="1"/>
          </p:cNvSpPr>
          <p:nvPr>
            <p:ph idx="1"/>
          </p:nvPr>
        </p:nvSpPr>
        <p:spPr/>
        <p:txBody>
          <a:bodyPr/>
          <a:lstStyle/>
          <a:p>
            <a:pPr marL="0" indent="0" algn="just">
              <a:buNone/>
            </a:pPr>
            <a:r>
              <a:rPr lang="pl-PL" dirty="0"/>
              <a:t>Podmiot danych może kontaktować się z inspektorem ochrony danych we wszystkich sprawach, które wiążą się z przetwarzaniem jego danych. Osoba, której dane dotyczą może domagać się realizacji przysługujących jej:</a:t>
            </a:r>
          </a:p>
          <a:p>
            <a:pPr marL="342900" indent="-342900" algn="just">
              <a:buAutoNum type="arabicPeriod"/>
            </a:pPr>
            <a:r>
              <a:rPr lang="pl-PL" dirty="0"/>
              <a:t>uprawnień informacyjnych (tj. prawo dostępu do danych), </a:t>
            </a:r>
          </a:p>
          <a:p>
            <a:pPr marL="342900" indent="-342900" algn="just">
              <a:buAutoNum type="arabicPeriod"/>
            </a:pPr>
            <a:r>
              <a:rPr lang="pl-PL" dirty="0"/>
              <a:t>uprawnień korekcyjnych zwanych też rektyfikacyjnymi (np. prawo do żądania sprostowania lub uzupełnienia danych);</a:t>
            </a:r>
          </a:p>
          <a:p>
            <a:pPr marL="342900" indent="-342900" algn="just">
              <a:buAutoNum type="arabicPeriod"/>
            </a:pPr>
            <a:r>
              <a:rPr lang="pl-PL" dirty="0"/>
              <a:t>szczególnych (tj. prawo do żądania usunięcia danych, prawo do ograniczenia przetwarzania, prawo do przenoszenia danych, prawo do sprzeciwu, prawo do niepodlegania zautomatyzowanym decyzjom i profilowaniu). </a:t>
            </a:r>
          </a:p>
          <a:p>
            <a:endParaRPr lang="pl-PL" dirty="0"/>
          </a:p>
        </p:txBody>
      </p:sp>
    </p:spTree>
    <p:extLst>
      <p:ext uri="{BB962C8B-B14F-4D97-AF65-F5344CB8AC3E}">
        <p14:creationId xmlns:p14="http://schemas.microsoft.com/office/powerpoint/2010/main" val="921564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Inspektor ochrony danych osobowych</a:t>
            </a:r>
          </a:p>
        </p:txBody>
      </p:sp>
      <p:sp>
        <p:nvSpPr>
          <p:cNvPr id="3" name="Symbol zastępczy zawartości 2"/>
          <p:cNvSpPr>
            <a:spLocks noGrp="1"/>
          </p:cNvSpPr>
          <p:nvPr>
            <p:ph idx="1"/>
          </p:nvPr>
        </p:nvSpPr>
        <p:spPr/>
        <p:txBody>
          <a:bodyPr>
            <a:normAutofit/>
          </a:bodyPr>
          <a:lstStyle/>
          <a:p>
            <a:pPr marL="0" indent="0" algn="just">
              <a:buNone/>
            </a:pPr>
            <a:r>
              <a:rPr lang="pl-PL" dirty="0"/>
              <a:t>Powinien  umożliwić osobie, której dane dotyczą realizację przysługujących jej uprawnień, a w przypadku gdy uczynienie zadość żądaniom nie jest możliwe, gdyż osoba domaga się działań do których nie jest uprawniona (np. żąda zaprzestania przetwarzania i usunięcia danych, które administrator ma obowiązek przetwarzać na mocy  przepisu prawa) </a:t>
            </a:r>
            <a:r>
              <a:rPr lang="pl-PL" u="sng" dirty="0"/>
              <a:t>powinien wyjaśnić powody braku możliwości spełnienia jej żądań.</a:t>
            </a:r>
          </a:p>
        </p:txBody>
      </p:sp>
    </p:spTree>
    <p:extLst>
      <p:ext uri="{BB962C8B-B14F-4D97-AF65-F5344CB8AC3E}">
        <p14:creationId xmlns:p14="http://schemas.microsoft.com/office/powerpoint/2010/main" val="98469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61759"/>
            <a:ext cx="8229600" cy="1143000"/>
          </a:xfrm>
        </p:spPr>
        <p:txBody>
          <a:bodyPr>
            <a:normAutofit/>
          </a:bodyPr>
          <a:lstStyle/>
          <a:p>
            <a:pPr algn="ctr"/>
            <a:r>
              <a:rPr lang="pl-PL" b="1" dirty="0"/>
              <a:t>Inspektor ochrony danych osobowych</a:t>
            </a:r>
          </a:p>
        </p:txBody>
      </p:sp>
      <p:sp>
        <p:nvSpPr>
          <p:cNvPr id="3" name="Symbol zastępczy zawartości 2"/>
          <p:cNvSpPr>
            <a:spLocks noGrp="1"/>
          </p:cNvSpPr>
          <p:nvPr>
            <p:ph idx="1"/>
          </p:nvPr>
        </p:nvSpPr>
        <p:spPr/>
        <p:txBody>
          <a:bodyPr>
            <a:normAutofit/>
          </a:bodyPr>
          <a:lstStyle/>
          <a:p>
            <a:pPr marL="0" indent="0" algn="just">
              <a:buNone/>
            </a:pPr>
            <a:r>
              <a:rPr lang="pl-PL" dirty="0"/>
              <a:t>Podmiot danych może zwracać się zarówno do inspektora wyznaczonego przez administratora jak i do inspektora, którego wyznaczył podmiot przetwarzający. Niekiedy  może okazać się, że inspektor ochrony danych wyznaczony przez podmiot przetwarzający nie będzie w stanie spełnić  żądań podmiotu danych (np. gdy osoba, której dane dotyczą kwestionuje legalność ich przetwarzania) wówczas podmiot danych powinien zwrócić się  do inspektora ochrony danych wyznaczonego przez administratora. Umożliwieniu realizacji  uprawnienia podmiotu danych do kontaktowania się inspektorem służy obowiązek publikacji danych kontaktowych inspektora.   </a:t>
            </a:r>
          </a:p>
        </p:txBody>
      </p:sp>
    </p:spTree>
    <p:extLst>
      <p:ext uri="{BB962C8B-B14F-4D97-AF65-F5344CB8AC3E}">
        <p14:creationId xmlns:p14="http://schemas.microsoft.com/office/powerpoint/2010/main" val="2129729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Inspektor ochrony danych osobowych</a:t>
            </a:r>
          </a:p>
        </p:txBody>
      </p:sp>
      <p:sp>
        <p:nvSpPr>
          <p:cNvPr id="3" name="Symbol zastępczy zawartości 2"/>
          <p:cNvSpPr>
            <a:spLocks noGrp="1"/>
          </p:cNvSpPr>
          <p:nvPr>
            <p:ph idx="1"/>
          </p:nvPr>
        </p:nvSpPr>
        <p:spPr>
          <a:xfrm>
            <a:off x="457200" y="1497220"/>
            <a:ext cx="8229600" cy="3849291"/>
          </a:xfrm>
        </p:spPr>
        <p:txBody>
          <a:bodyPr>
            <a:noAutofit/>
          </a:bodyPr>
          <a:lstStyle/>
          <a:p>
            <a:pPr marL="0" indent="0" algn="just">
              <a:buNone/>
            </a:pPr>
            <a:r>
              <a:rPr lang="pl-PL" sz="2000" dirty="0"/>
              <a:t>Inspektor ma obowiązek zachowania w tajemnicy wszelkich informacji, które inspektor uzyskał w związku z pełnieniem swojej funkcji, a które nie są jawne, bądź nie są przekazywane podmiotom do tego uprawnionym (np. organowi nadzorczemu). </a:t>
            </a:r>
          </a:p>
          <a:p>
            <a:pPr marL="0" indent="0" algn="just">
              <a:buNone/>
            </a:pPr>
            <a:r>
              <a:rPr lang="pl-PL" sz="2000" dirty="0"/>
              <a:t>Prawodawca unijny dopuścił możliwość łączenia wykonywania zadań inspektora z innymi obowiązkami zastrzegając jednak, że administrator lub podmiot przetwarzający mają obowiązek zapewniać by takie dodatkowe zadania i obowiązki nie powodowały konfliktu interesów.</a:t>
            </a:r>
          </a:p>
        </p:txBody>
      </p:sp>
    </p:spTree>
    <p:extLst>
      <p:ext uri="{BB962C8B-B14F-4D97-AF65-F5344CB8AC3E}">
        <p14:creationId xmlns:p14="http://schemas.microsoft.com/office/powerpoint/2010/main" val="2515714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3337450" y="702156"/>
            <a:ext cx="5368399" cy="1013800"/>
          </a:xfrm>
        </p:spPr>
        <p:txBody>
          <a:bodyPr>
            <a:normAutofit/>
          </a:bodyPr>
          <a:lstStyle/>
          <a:p>
            <a:r>
              <a:rPr lang="pl-PL" b="1">
                <a:solidFill>
                  <a:schemeClr val="accent1"/>
                </a:solidFill>
              </a:rPr>
              <a:t>Art. 37. RODO</a:t>
            </a:r>
          </a:p>
        </p:txBody>
      </p:sp>
      <p:pic>
        <p:nvPicPr>
          <p:cNvPr id="5" name="Picture 4" descr="Osoba idąca na przechodzenie schodów">
            <a:extLst>
              <a:ext uri="{FF2B5EF4-FFF2-40B4-BE49-F238E27FC236}">
                <a16:creationId xmlns:a16="http://schemas.microsoft.com/office/drawing/2014/main" id="{ED42FD1F-F78F-803D-0E82-DE002B18BB81}"/>
              </a:ext>
            </a:extLst>
          </p:cNvPr>
          <p:cNvPicPr>
            <a:picLocks noChangeAspect="1"/>
          </p:cNvPicPr>
          <p:nvPr/>
        </p:nvPicPr>
        <p:blipFill>
          <a:blip r:embed="rId2"/>
          <a:srcRect l="44386" r="25453" b="-1"/>
          <a:stretch/>
        </p:blipFill>
        <p:spPr>
          <a:xfrm>
            <a:off x="20" y="10"/>
            <a:ext cx="3098779" cy="6857989"/>
          </a:xfrm>
          <a:prstGeom prst="rect">
            <a:avLst/>
          </a:prstGeom>
        </p:spPr>
      </p:pic>
      <p:sp>
        <p:nvSpPr>
          <p:cNvPr id="11" name="Rectangle 10">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37450" y="457200"/>
            <a:ext cx="54178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 name="Symbol zastępczy zawartości 2"/>
          <p:cNvSpPr>
            <a:spLocks noGrp="1"/>
          </p:cNvSpPr>
          <p:nvPr>
            <p:ph idx="1"/>
          </p:nvPr>
        </p:nvSpPr>
        <p:spPr>
          <a:xfrm>
            <a:off x="3337450" y="1896533"/>
            <a:ext cx="5368400" cy="3962266"/>
          </a:xfrm>
        </p:spPr>
        <p:txBody>
          <a:bodyPr>
            <a:normAutofit fontScale="92500" lnSpcReduction="10000"/>
          </a:bodyPr>
          <a:lstStyle/>
          <a:p>
            <a:pPr marL="0" indent="0">
              <a:lnSpc>
                <a:spcPct val="90000"/>
              </a:lnSpc>
              <a:buNone/>
            </a:pPr>
            <a:endParaRPr lang="pl-PL" sz="1700" dirty="0"/>
          </a:p>
          <a:p>
            <a:pPr marL="0" indent="0" algn="just">
              <a:lnSpc>
                <a:spcPct val="90000"/>
              </a:lnSpc>
              <a:buNone/>
            </a:pPr>
            <a:r>
              <a:rPr lang="pl-PL" sz="1700" dirty="0"/>
              <a:t>Regulacja ta stanowi rozwinięcie i uszczegółowienie konstrukcji prawnej dyrektywy, przewidującej możliwość powołania urzędnika do spraw ochrony danych, odpowiedzialnego m.in. za zapewnienie w niezależny sposób wewnętrznego stosowanie przepisów o ochronie danych. </a:t>
            </a:r>
          </a:p>
          <a:p>
            <a:pPr marL="0" indent="0" algn="just">
              <a:lnSpc>
                <a:spcPct val="90000"/>
              </a:lnSpc>
              <a:buNone/>
            </a:pPr>
            <a:r>
              <a:rPr lang="pl-PL" sz="1700" dirty="0"/>
              <a:t>W polskich regulacjach odpowiednikiem regulacji odnoszących się do inspektora ochrony danych osobowych była regulacja dotycząca administratora bezpieczeństwa informacji zawarta w art. 36 </a:t>
            </a:r>
            <a:r>
              <a:rPr lang="pl-PL" sz="1700" dirty="0" err="1"/>
              <a:t>u.o.d.o</a:t>
            </a:r>
            <a:r>
              <a:rPr lang="pl-PL" sz="1700" dirty="0"/>
              <a:t>. z 1997 r. Jednak przepisy te odmiennie regulowały status ABI (Administratora Bezpieczeństwa Informacji), przewidywały dobrowolność jego powołania, inaczej kształtowały zakres jego zadań oraz wymogi dotyczące osoby, która mogła pełnić takie funkcje.</a:t>
            </a:r>
          </a:p>
          <a:p>
            <a:pPr marL="0" indent="0" algn="just">
              <a:lnSpc>
                <a:spcPct val="90000"/>
              </a:lnSpc>
              <a:buNone/>
            </a:pPr>
            <a:r>
              <a:rPr lang="pl-PL" sz="1700" dirty="0"/>
              <a:t>Przyjmuje się, że inspektor ochrony danych ma być kontynuatorem działań realizowanych wcześniej przez ABI. </a:t>
            </a:r>
          </a:p>
        </p:txBody>
      </p:sp>
    </p:spTree>
    <p:extLst>
      <p:ext uri="{BB962C8B-B14F-4D97-AF65-F5344CB8AC3E}">
        <p14:creationId xmlns:p14="http://schemas.microsoft.com/office/powerpoint/2010/main" val="34196973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Zadania inspektora ochrony danych osobowych</a:t>
            </a:r>
          </a:p>
        </p:txBody>
      </p:sp>
      <p:sp>
        <p:nvSpPr>
          <p:cNvPr id="3" name="Symbol zastępczy zawartości 2"/>
          <p:cNvSpPr>
            <a:spLocks noGrp="1"/>
          </p:cNvSpPr>
          <p:nvPr>
            <p:ph idx="1"/>
          </p:nvPr>
        </p:nvSpPr>
        <p:spPr/>
        <p:txBody>
          <a:bodyPr>
            <a:normAutofit/>
          </a:bodyPr>
          <a:lstStyle/>
          <a:p>
            <a:pPr marL="0" indent="0" algn="just">
              <a:buNone/>
            </a:pPr>
            <a:r>
              <a:rPr lang="pl-PL" dirty="0"/>
              <a:t>Katalog zadań określonych w art. 39 RODO nie ma charakteru zamkniętego, gdyż inne przepisy RODO przewidują również inne zadania, które powinien realizować inspektor ochrony danych osobowych, np. pełnienie funkcji punktu kontaktowego dla osób, których dane dotyczą.</a:t>
            </a:r>
          </a:p>
          <a:p>
            <a:pPr marL="0" indent="0" algn="just">
              <a:buNone/>
            </a:pPr>
            <a:r>
              <a:rPr lang="pl-PL" dirty="0"/>
              <a:t>Zadania te powinny być realizowane z uwzględnieniem ryzyka związanego z operacjami przetwarzania oraz charakteru, zakresu, kontekstu i celów przetwarzania.</a:t>
            </a:r>
          </a:p>
          <a:p>
            <a:endParaRPr lang="pl-PL" dirty="0"/>
          </a:p>
        </p:txBody>
      </p:sp>
    </p:spTree>
    <p:extLst>
      <p:ext uri="{BB962C8B-B14F-4D97-AF65-F5344CB8AC3E}">
        <p14:creationId xmlns:p14="http://schemas.microsoft.com/office/powerpoint/2010/main" val="667944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Zadania inspektora ochrony danych osobowych</a:t>
            </a:r>
          </a:p>
        </p:txBody>
      </p:sp>
      <p:sp>
        <p:nvSpPr>
          <p:cNvPr id="3" name="Symbol zastępczy zawartości 2"/>
          <p:cNvSpPr>
            <a:spLocks noGrp="1"/>
          </p:cNvSpPr>
          <p:nvPr>
            <p:ph idx="1"/>
          </p:nvPr>
        </p:nvSpPr>
        <p:spPr/>
        <p:txBody>
          <a:bodyPr>
            <a:normAutofit/>
          </a:bodyPr>
          <a:lstStyle/>
          <a:p>
            <a:pPr marL="0" indent="0" algn="just">
              <a:buNone/>
            </a:pPr>
            <a:r>
              <a:rPr lang="pl-PL" b="1" dirty="0"/>
              <a:t>Zadania te można podzielić na kilka zasadniczych grup:</a:t>
            </a:r>
          </a:p>
          <a:p>
            <a:pPr marL="0" indent="0" algn="just">
              <a:buNone/>
            </a:pPr>
            <a:r>
              <a:rPr lang="pl-PL" dirty="0"/>
              <a:t>1. Zadania informacyjne i doradcze;</a:t>
            </a:r>
          </a:p>
          <a:p>
            <a:pPr marL="0" indent="0" algn="just">
              <a:buNone/>
            </a:pPr>
            <a:r>
              <a:rPr lang="pl-PL" dirty="0"/>
              <a:t>2. Zadania monitorujące i nadzorcze;</a:t>
            </a:r>
          </a:p>
          <a:p>
            <a:pPr marL="0" indent="0" algn="just">
              <a:buNone/>
            </a:pPr>
            <a:r>
              <a:rPr lang="pl-PL" dirty="0"/>
              <a:t>3. Zadania w zakresie współpracy z organem nadzorczym;</a:t>
            </a:r>
          </a:p>
          <a:p>
            <a:pPr marL="0" indent="0" algn="just">
              <a:buNone/>
            </a:pPr>
            <a:r>
              <a:rPr lang="pl-PL" dirty="0"/>
              <a:t>4. Inne zadania niewskazane w komentowanym przepisie.</a:t>
            </a:r>
          </a:p>
          <a:p>
            <a:pPr marL="0" indent="0" algn="just">
              <a:buNone/>
            </a:pPr>
            <a:r>
              <a:rPr lang="pl-PL" dirty="0"/>
              <a:t>Grupy tych zadań powinny się wzajemnie uzupełniać, tak aby umożliwić zapewnienie zgodności przetwarzania danych osobowych z przepisami o ochronie danych.</a:t>
            </a:r>
          </a:p>
        </p:txBody>
      </p:sp>
    </p:spTree>
    <p:extLst>
      <p:ext uri="{BB962C8B-B14F-4D97-AF65-F5344CB8AC3E}">
        <p14:creationId xmlns:p14="http://schemas.microsoft.com/office/powerpoint/2010/main" val="1915902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1192" y="260648"/>
            <a:ext cx="7989752" cy="1440160"/>
          </a:xfrm>
        </p:spPr>
        <p:txBody>
          <a:bodyPr>
            <a:normAutofit/>
          </a:bodyPr>
          <a:lstStyle/>
          <a:p>
            <a:pPr algn="ctr"/>
            <a:r>
              <a:rPr lang="pl-PL" sz="3600" b="1" dirty="0"/>
              <a:t>zadania informacyjne i doradcze</a:t>
            </a:r>
          </a:p>
        </p:txBody>
      </p:sp>
      <p:sp>
        <p:nvSpPr>
          <p:cNvPr id="3" name="Symbol zastępczy zawartości 2"/>
          <p:cNvSpPr>
            <a:spLocks noGrp="1"/>
          </p:cNvSpPr>
          <p:nvPr>
            <p:ph idx="1"/>
          </p:nvPr>
        </p:nvSpPr>
        <p:spPr>
          <a:xfrm>
            <a:off x="251520" y="3645024"/>
            <a:ext cx="8805664" cy="2725763"/>
          </a:xfrm>
        </p:spPr>
        <p:txBody>
          <a:bodyPr>
            <a:normAutofit fontScale="92500" lnSpcReduction="20000"/>
          </a:bodyPr>
          <a:lstStyle/>
          <a:p>
            <a:pPr marL="0" indent="0" algn="just">
              <a:buNone/>
            </a:pPr>
            <a:r>
              <a:rPr lang="pl-PL" sz="2000" dirty="0"/>
              <a:t>Inspektor ochrony danych powinien informować administratora, podmiot przetwarzający oraz pracowników, którzy przetwarzają dane osobowe o obowiązkach spoczywających na nich na mocy przepisów o ochronie danych osobowych oraz powinien doradzać im w sprawach ochrony danych osobowych. </a:t>
            </a:r>
          </a:p>
          <a:p>
            <a:pPr marL="0" indent="0" algn="just">
              <a:buNone/>
            </a:pPr>
            <a:r>
              <a:rPr lang="pl-PL" sz="2000" dirty="0"/>
              <a:t>Powinien informować  o zakresie stosowania przepisów, o zasadach przetwarzania o uprawnieniach podmiotów danych i związanych z nimi obowiązkach drugiej strony.</a:t>
            </a:r>
          </a:p>
          <a:p>
            <a:pPr marL="0" indent="0" algn="just">
              <a:buNone/>
            </a:pPr>
            <a:r>
              <a:rPr lang="pl-PL" sz="2000" dirty="0"/>
              <a:t>W zakresie obowiązków informacyjnych i doradczych mieści się również udzielanie zaleceń co do oceny skutków dla ochrony danych, jednak to zadanie zostało wyodrębnione w osobnej jednostce redakcyjnej.</a:t>
            </a:r>
          </a:p>
          <a:p>
            <a:pPr marL="0" indent="0" algn="just">
              <a:buNone/>
            </a:pPr>
            <a:endParaRPr lang="pl-PL" sz="2000" dirty="0"/>
          </a:p>
          <a:p>
            <a:pPr marL="514350" indent="-514350" algn="just">
              <a:buAutoNum type="arabicPeriod"/>
            </a:pPr>
            <a:endParaRPr lang="pl-PL" sz="2800" dirty="0"/>
          </a:p>
          <a:p>
            <a:pPr marL="514350" indent="-514350" algn="just">
              <a:buAutoNum type="arabicPeriod"/>
            </a:pPr>
            <a:endParaRPr lang="pl-PL" sz="2800" dirty="0"/>
          </a:p>
          <a:p>
            <a:pPr marL="514350" indent="-514350" algn="just">
              <a:buAutoNum type="arabicPeriod"/>
            </a:pPr>
            <a:endParaRPr lang="pl-PL"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zadania monitorujące i nadzorcze</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a:t>Inspektor ochrony danych osobowych powinien monitorować przestrzeganie przepisów o ochronie danych osobowych oraz polityk ochrony danych przyjętych przez administratora lub podmiot przetwarzający. </a:t>
            </a:r>
          </a:p>
          <a:p>
            <a:pPr marL="0" indent="0" algn="just">
              <a:buNone/>
            </a:pPr>
            <a:r>
              <a:rPr lang="pl-PL" dirty="0"/>
              <a:t>Monitorowanie oznacza stałą obserwację i kontrolowanie zgodności procesów przetwarzania danych z przepisami o ochronie danych. Zadania te obejmują również podział obowiązków pomiędzy </a:t>
            </a:r>
            <a:r>
              <a:rPr lang="pl-PL"/>
              <a:t>podległych pracowników, </a:t>
            </a:r>
            <a:r>
              <a:rPr lang="pl-PL" dirty="0"/>
              <a:t>działania zwiększające świadomość, szkolenia personelu uczestniczącego w operacjach przetwarzania oraz powiązane z tym audyty. To również zadania  w zakresie zwiększenia świadomości, szkoleń i audytów. Te zadania nie muszą być realizowane samodzielnie, ale muszą być monitorowane przez inspektora. </a:t>
            </a:r>
          </a:p>
          <a:p>
            <a:pPr marL="0" indent="0" algn="just">
              <a:buNone/>
            </a:pPr>
            <a:r>
              <a:rPr lang="pl-PL" dirty="0"/>
              <a:t>W praktyce  w niewielkich  strukturach organizacyjnych inspektor może nie mieć możliwości zlecenia tych czynności innym osobom, co może oznaczać ze będzie te czynności (szkolenia audyty realizował samodzielnie.).</a:t>
            </a:r>
          </a:p>
          <a:p>
            <a:pPr marL="0" indent="0" algn="just">
              <a:buNone/>
            </a:pPr>
            <a:r>
              <a:rPr lang="pl-PL" dirty="0"/>
              <a:t>Działania zwiększające świadomość mogą przybierać rozmaitą postać. Mogą to być warsztaty w ramach których ćwiczone są typowe sytuacje związane z przetwarzaniem danych, różnego rodzaju materiały instruktażowe udostępniane osobom przetwarzającym dane czy też analizy dotyczące naruszeń i wynikających z nich konsekwencji jako przestroga przed popełnianiem podobnych błędów. </a:t>
            </a:r>
          </a:p>
          <a:p>
            <a:pPr marL="0" indent="0" algn="just">
              <a:buNone/>
            </a:pPr>
            <a:r>
              <a:rPr lang="pl-PL" dirty="0"/>
              <a:t>Inspektor ochrony danych ma obowiązek szkolenia osób przetwarzających dane. Obowiązek taki może być realizowany w rozmaity sposób i w rozmaitych formach.</a:t>
            </a:r>
          </a:p>
        </p:txBody>
      </p:sp>
    </p:spTree>
    <p:extLst>
      <p:ext uri="{BB962C8B-B14F-4D97-AF65-F5344CB8AC3E}">
        <p14:creationId xmlns:p14="http://schemas.microsoft.com/office/powerpoint/2010/main" val="2157894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pPr algn="ctr"/>
            <a:r>
              <a:rPr lang="pl-PL" b="1" dirty="0"/>
              <a:t>współpraca z organem nadzorczym</a:t>
            </a:r>
          </a:p>
        </p:txBody>
      </p:sp>
      <p:sp>
        <p:nvSpPr>
          <p:cNvPr id="3" name="Symbol zastępczy zawartości 2"/>
          <p:cNvSpPr>
            <a:spLocks noGrp="1"/>
          </p:cNvSpPr>
          <p:nvPr>
            <p:ph idx="1"/>
          </p:nvPr>
        </p:nvSpPr>
        <p:spPr>
          <a:xfrm>
            <a:off x="323528" y="1556792"/>
            <a:ext cx="8229600" cy="4525963"/>
          </a:xfrm>
        </p:spPr>
        <p:txBody>
          <a:bodyPr>
            <a:normAutofit/>
          </a:bodyPr>
          <a:lstStyle/>
          <a:p>
            <a:pPr marL="0" indent="0" algn="just">
              <a:buNone/>
            </a:pPr>
            <a:r>
              <a:rPr lang="pl-PL" dirty="0"/>
              <a:t>Współpraca ta może przybierać rozmaite formy. Najbardziej typowym przejawem współpracy jest udostępnianie poprzez inspektora na żądanie organu nadzorczego informacji mających związek z przetwarzaniem danych. O takie informacje organ nadzorczy może zwrócić  się np. w sytuacji gdy osoba, której dane dotyczą wniosła skargę na działania administratora danych, gdy media donoszą o nieprawidłowościach związanych z przetwarzaniem danych przez administratora, bądź w innej sytuacji wymagającej  wyjaśnienia przez organ nadzorczy. </a:t>
            </a:r>
          </a:p>
          <a:p>
            <a:pPr marL="0" indent="0" algn="just">
              <a:buNone/>
            </a:pPr>
            <a:r>
              <a:rPr lang="pl-PL" dirty="0"/>
              <a:t>Inspektor ochrony danych powinien współpracować z organem nadzorczym  przy realizacji jego zadań i uprawnień określonych w art. 57 i 59 RODO. Taką formą współpracy jest zgłaszanie organowi nadzorczemu naruszenia ochrony danych osobowych.</a:t>
            </a:r>
          </a:p>
        </p:txBody>
      </p:sp>
    </p:spTree>
    <p:extLst>
      <p:ext uri="{BB962C8B-B14F-4D97-AF65-F5344CB8AC3E}">
        <p14:creationId xmlns:p14="http://schemas.microsoft.com/office/powerpoint/2010/main" val="3814341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 </a:t>
            </a:r>
            <a:r>
              <a:rPr lang="pl-PL" b="1" dirty="0"/>
              <a:t>Charakter katalogu danych</a:t>
            </a:r>
          </a:p>
        </p:txBody>
      </p:sp>
      <p:sp>
        <p:nvSpPr>
          <p:cNvPr id="3" name="Symbol zastępczy zawartości 2"/>
          <p:cNvSpPr>
            <a:spLocks noGrp="1"/>
          </p:cNvSpPr>
          <p:nvPr>
            <p:ph idx="1"/>
          </p:nvPr>
        </p:nvSpPr>
        <p:spPr/>
        <p:txBody>
          <a:bodyPr>
            <a:normAutofit/>
          </a:bodyPr>
          <a:lstStyle/>
          <a:p>
            <a:pPr marL="0" indent="0" algn="just">
              <a:buNone/>
            </a:pPr>
            <a:r>
              <a:rPr lang="pl-PL" dirty="0"/>
              <a:t>Katalog zadań nie jest zamknięty, ma charakter minimalny. Oznacza to, że inne przepisy wskazywać mogą również inne zadania inspektora ochrony danych, ale także świadczy o tym, że inspektor może wykonywać inne zadania związane z ochroną danych, np. prowadzenie rejestru czynności przetwarzania. </a:t>
            </a:r>
          </a:p>
          <a:p>
            <a:pPr marL="0" indent="0" algn="just">
              <a:buNone/>
            </a:pPr>
            <a:r>
              <a:rPr lang="pl-PL" dirty="0"/>
              <a:t>Taki rejestr powinien być uznany za jedno  z narzędzi umożliwiających inspektorowi ochrony danych realizację jego zadań w zakresie monitorowania przestrzegania przepisów, informowania administratora lub podmiotu przetwarzającego i doradzania im. </a:t>
            </a:r>
          </a:p>
          <a:p>
            <a:pPr marL="0" indent="0" algn="just">
              <a:buNone/>
            </a:pPr>
            <a:r>
              <a:rPr lang="pl-PL" dirty="0"/>
              <a:t>Przy wykonywaniu tych wszystkich zadań inspektor powinien uwzględnić </a:t>
            </a:r>
            <a:r>
              <a:rPr lang="pl-PL" b="1" dirty="0"/>
              <a:t>ryzyko związane z operacjami przetwarzania mając na uwadze charakter, zakres, kontekst i cele przetwarzania. </a:t>
            </a:r>
          </a:p>
        </p:txBody>
      </p:sp>
    </p:spTree>
    <p:extLst>
      <p:ext uri="{BB962C8B-B14F-4D97-AF65-F5344CB8AC3E}">
        <p14:creationId xmlns:p14="http://schemas.microsoft.com/office/powerpoint/2010/main" val="34738945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a:t>Charakter katalogu danych</a:t>
            </a:r>
          </a:p>
        </p:txBody>
      </p:sp>
      <p:sp>
        <p:nvSpPr>
          <p:cNvPr id="3" name="Symbol zastępczy zawartości 2"/>
          <p:cNvSpPr>
            <a:spLocks noGrp="1"/>
          </p:cNvSpPr>
          <p:nvPr>
            <p:ph idx="1"/>
          </p:nvPr>
        </p:nvSpPr>
        <p:spPr/>
        <p:txBody>
          <a:bodyPr>
            <a:normAutofit/>
          </a:bodyPr>
          <a:lstStyle/>
          <a:p>
            <a:pPr marL="0" indent="0" algn="just">
              <a:buNone/>
            </a:pPr>
            <a:r>
              <a:rPr lang="pl-PL" dirty="0"/>
              <a:t>Procesy przetwarzania danych są różnorodne, a zatem działania inspektora także powinny być zróżnicowane, przy czym uwzględnić też trzeba specyfikę jednostki organizacyjnej, w której są przetwarzane dane, charakter tego przetwarzania (m.in. to czy dane są przetwarzane automatycznie - czy do przetwarzania są wykorzystywane technologie informacyjne i komunikacyjne), zakres przetwarzania (jak jest skala przetwarzania, kontekst przetwarzania (czy ma związek z działalnością komercyjną czy nie), jakie są cele przetwarzania (przetwarzanie w celach marketingowych może wymagać od inspektora podejmowania innych działań niż przetwarzanie danych w celu dokumentowania procesów zatrudnienia. </a:t>
            </a:r>
          </a:p>
          <a:p>
            <a:pPr marL="0" indent="0" algn="just">
              <a:buNone/>
            </a:pPr>
            <a:endParaRPr lang="pl-PL" dirty="0"/>
          </a:p>
        </p:txBody>
      </p:sp>
    </p:spTree>
    <p:extLst>
      <p:ext uri="{BB962C8B-B14F-4D97-AF65-F5344CB8AC3E}">
        <p14:creationId xmlns:p14="http://schemas.microsoft.com/office/powerpoint/2010/main" val="4121717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D67089-6527-BDE1-3C45-78ECB12E79A7}"/>
              </a:ext>
            </a:extLst>
          </p:cNvPr>
          <p:cNvSpPr>
            <a:spLocks noGrp="1"/>
          </p:cNvSpPr>
          <p:nvPr>
            <p:ph type="title"/>
          </p:nvPr>
        </p:nvSpPr>
        <p:spPr/>
        <p:txBody>
          <a:bodyPr/>
          <a:lstStyle/>
          <a:p>
            <a:r>
              <a:rPr lang="pl-PL" dirty="0"/>
              <a:t>                          Literatura </a:t>
            </a:r>
          </a:p>
        </p:txBody>
      </p:sp>
      <p:sp>
        <p:nvSpPr>
          <p:cNvPr id="3" name="Symbol zastępczy zawartości 2">
            <a:extLst>
              <a:ext uri="{FF2B5EF4-FFF2-40B4-BE49-F238E27FC236}">
                <a16:creationId xmlns:a16="http://schemas.microsoft.com/office/drawing/2014/main" id="{BDF4A520-102E-F47E-7AF8-899677B591D3}"/>
              </a:ext>
            </a:extLst>
          </p:cNvPr>
          <p:cNvSpPr>
            <a:spLocks noGrp="1"/>
          </p:cNvSpPr>
          <p:nvPr>
            <p:ph idx="1"/>
          </p:nvPr>
        </p:nvSpPr>
        <p:spPr/>
        <p:txBody>
          <a:bodyPr/>
          <a:lstStyle/>
          <a:p>
            <a:pPr algn="just"/>
            <a:r>
              <a:rPr lang="pl-PL" dirty="0"/>
              <a:t>E. Bielak-</a:t>
            </a:r>
            <a:r>
              <a:rPr lang="pl-PL" dirty="0" err="1"/>
              <a:t>Jomaa</a:t>
            </a:r>
            <a:r>
              <a:rPr lang="pl-PL" dirty="0"/>
              <a:t>, D. Lubasz, Ogólne rozporządzenie o ochronie danych. Komentarz, Warszawa 2018;</a:t>
            </a:r>
          </a:p>
          <a:p>
            <a:pPr algn="just"/>
            <a:r>
              <a:rPr lang="pl-PL" dirty="0"/>
              <a:t>P. </a:t>
            </a:r>
            <a:r>
              <a:rPr lang="pl-PL" dirty="0" err="1"/>
              <a:t>Fajgielski</a:t>
            </a:r>
            <a:r>
              <a:rPr lang="pl-PL" dirty="0"/>
              <a:t>, Ogólne rozporządzenie o ochronie danych. Ustawa o ochronie danych osobowych, Warszawa 2018;</a:t>
            </a:r>
          </a:p>
          <a:p>
            <a:pPr algn="just"/>
            <a:r>
              <a:rPr lang="pl-PL" dirty="0"/>
              <a:t>P. Litwiński (red.), Ustawa o ochronie danych osobowych. Komentarz 2018;</a:t>
            </a:r>
          </a:p>
          <a:p>
            <a:pPr algn="just"/>
            <a:r>
              <a:rPr lang="pl-PL" dirty="0"/>
              <a:t>M. Gawroński (red.), Ochrona danych osobowych. Przewodnik po ustawie i RODO z wzorami, Warszawa 2018.</a:t>
            </a:r>
          </a:p>
          <a:p>
            <a:endParaRPr lang="pl-PL" dirty="0"/>
          </a:p>
        </p:txBody>
      </p:sp>
    </p:spTree>
    <p:extLst>
      <p:ext uri="{BB962C8B-B14F-4D97-AF65-F5344CB8AC3E}">
        <p14:creationId xmlns:p14="http://schemas.microsoft.com/office/powerpoint/2010/main" val="2749114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F28DDD-9641-43BA-944D-79B068705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559671" y="1037967"/>
            <a:ext cx="2290568" cy="4709131"/>
          </a:xfrm>
        </p:spPr>
        <p:txBody>
          <a:bodyPr anchor="ctr">
            <a:normAutofit/>
          </a:bodyPr>
          <a:lstStyle/>
          <a:p>
            <a:pPr algn="just">
              <a:lnSpc>
                <a:spcPct val="90000"/>
              </a:lnSpc>
            </a:pPr>
            <a:r>
              <a:rPr lang="pl-PL" sz="1800" b="1" dirty="0">
                <a:solidFill>
                  <a:schemeClr val="accent1"/>
                </a:solidFill>
              </a:rPr>
              <a:t>Obligatoryjne przypadki wyznaczenia Inspektora ochrony danych osobowych</a:t>
            </a:r>
          </a:p>
        </p:txBody>
      </p:sp>
      <p:sp>
        <p:nvSpPr>
          <p:cNvPr id="11" name="Rectangle 10">
            <a:extLst>
              <a:ext uri="{FF2B5EF4-FFF2-40B4-BE49-F238E27FC236}">
                <a16:creationId xmlns:a16="http://schemas.microsoft.com/office/drawing/2014/main" id="{32AA2954-062E-4B72-A97B-0B066FB15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3" name="Rectangle 12">
            <a:extLst>
              <a:ext uri="{FF2B5EF4-FFF2-40B4-BE49-F238E27FC236}">
                <a16:creationId xmlns:a16="http://schemas.microsoft.com/office/drawing/2014/main" id="{10CA29A6-E0B1-40CD-ADF7-7B8E932A3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5" name="Rectangle 14">
            <a:extLst>
              <a:ext uri="{FF2B5EF4-FFF2-40B4-BE49-F238E27FC236}">
                <a16:creationId xmlns:a16="http://schemas.microsoft.com/office/drawing/2014/main" id="{8DD5F866-AD72-475A-B6C6-54E4577D4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17" name="Rectangle 16">
            <a:extLst>
              <a:ext uri="{FF2B5EF4-FFF2-40B4-BE49-F238E27FC236}">
                <a16:creationId xmlns:a16="http://schemas.microsoft.com/office/drawing/2014/main" id="{C02BAD4C-6EA9-4F10-92D4-A1C8C53DA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8"/>
            <a:ext cx="5623962"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aphicFrame>
        <p:nvGraphicFramePr>
          <p:cNvPr id="5" name="Symbol zastępczy zawartości 2">
            <a:extLst>
              <a:ext uri="{FF2B5EF4-FFF2-40B4-BE49-F238E27FC236}">
                <a16:creationId xmlns:a16="http://schemas.microsoft.com/office/drawing/2014/main" id="{7C76D37C-5D9A-44CA-9B57-40998A1D840B}"/>
              </a:ext>
            </a:extLst>
          </p:cNvPr>
          <p:cNvGraphicFramePr>
            <a:graphicFrameLocks noGrp="1"/>
          </p:cNvGraphicFramePr>
          <p:nvPr>
            <p:ph idx="1"/>
            <p:extLst>
              <p:ext uri="{D42A27DB-BD31-4B8C-83A1-F6EECF244321}">
                <p14:modId xmlns:p14="http://schemas.microsoft.com/office/powerpoint/2010/main" val="491026731"/>
              </p:ext>
            </p:extLst>
          </p:nvPr>
        </p:nvGraphicFramePr>
        <p:xfrm>
          <a:off x="3448828" y="1037967"/>
          <a:ext cx="5259278"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250497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98000"/>
                <a:satMod val="110000"/>
                <a:lumMod val="86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5F28DDD-9641-43BA-944D-79B0687051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1"/>
          </a:xfrm>
          <a:prstGeom prst="rect">
            <a:avLst/>
          </a:prstGeom>
          <a:solidFill>
            <a:srgbClr val="FFFE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559671" y="1037967"/>
            <a:ext cx="2290568" cy="4709131"/>
          </a:xfrm>
        </p:spPr>
        <p:txBody>
          <a:bodyPr anchor="ctr">
            <a:normAutofit/>
          </a:bodyPr>
          <a:lstStyle/>
          <a:p>
            <a:pPr>
              <a:lnSpc>
                <a:spcPct val="90000"/>
              </a:lnSpc>
            </a:pPr>
            <a:r>
              <a:rPr lang="pl-PL" sz="1800" b="1">
                <a:solidFill>
                  <a:schemeClr val="accent1"/>
                </a:solidFill>
              </a:rPr>
              <a:t>Obligatoryjne przypadki wyznaczenia Inspektora ochrony danych osobowych</a:t>
            </a:r>
          </a:p>
        </p:txBody>
      </p:sp>
      <p:sp>
        <p:nvSpPr>
          <p:cNvPr id="25" name="Rectangle 24">
            <a:extLst>
              <a:ext uri="{FF2B5EF4-FFF2-40B4-BE49-F238E27FC236}">
                <a16:creationId xmlns:a16="http://schemas.microsoft.com/office/drawing/2014/main" id="{32AA2954-062E-4B72-A97B-0B066FB156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7200"/>
            <a:ext cx="277749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7" name="Rectangle 26">
            <a:extLst>
              <a:ext uri="{FF2B5EF4-FFF2-40B4-BE49-F238E27FC236}">
                <a16:creationId xmlns:a16="http://schemas.microsoft.com/office/drawing/2014/main" id="{10CA29A6-E0B1-40CD-ADF7-7B8E932A3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1372" y="457200"/>
            <a:ext cx="277749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29" name="Rectangle 28">
            <a:extLst>
              <a:ext uri="{FF2B5EF4-FFF2-40B4-BE49-F238E27FC236}">
                <a16:creationId xmlns:a16="http://schemas.microsoft.com/office/drawing/2014/main" id="{8DD5F866-AD72-475A-B6C6-54E4577D4A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31610" y="453643"/>
            <a:ext cx="277749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1" name="Rectangle 30">
            <a:extLst>
              <a:ext uri="{FF2B5EF4-FFF2-40B4-BE49-F238E27FC236}">
                <a16:creationId xmlns:a16="http://schemas.microsoft.com/office/drawing/2014/main" id="{C02BAD4C-6EA9-4F10-92D4-A1C8C53DAE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85138" y="723898"/>
            <a:ext cx="5623962" cy="5676901"/>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graphicFrame>
        <p:nvGraphicFramePr>
          <p:cNvPr id="5" name="Symbol zastępczy zawartości 2">
            <a:extLst>
              <a:ext uri="{FF2B5EF4-FFF2-40B4-BE49-F238E27FC236}">
                <a16:creationId xmlns:a16="http://schemas.microsoft.com/office/drawing/2014/main" id="{01D06945-5C58-2432-807F-209393441FCE}"/>
              </a:ext>
            </a:extLst>
          </p:cNvPr>
          <p:cNvGraphicFramePr>
            <a:graphicFrameLocks noGrp="1"/>
          </p:cNvGraphicFramePr>
          <p:nvPr>
            <p:ph idx="1"/>
            <p:extLst>
              <p:ext uri="{D42A27DB-BD31-4B8C-83A1-F6EECF244321}">
                <p14:modId xmlns:p14="http://schemas.microsoft.com/office/powerpoint/2010/main" val="1579858596"/>
              </p:ext>
            </p:extLst>
          </p:nvPr>
        </p:nvGraphicFramePr>
        <p:xfrm>
          <a:off x="3448828" y="1037967"/>
          <a:ext cx="5259278" cy="4709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110288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7935" y="485678"/>
            <a:ext cx="3131058"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719367" y="1113764"/>
            <a:ext cx="2452312" cy="4624327"/>
          </a:xfrm>
        </p:spPr>
        <p:txBody>
          <a:bodyPr anchor="ctr">
            <a:normAutofit/>
          </a:bodyPr>
          <a:lstStyle/>
          <a:p>
            <a:r>
              <a:rPr lang="pl-PL" sz="2400" b="1">
                <a:solidFill>
                  <a:srgbClr val="FFFFFF"/>
                </a:solidFill>
              </a:rPr>
              <a:t>Inspektor ochrony danych osobowych </a:t>
            </a:r>
          </a:p>
        </p:txBody>
      </p:sp>
      <p:sp>
        <p:nvSpPr>
          <p:cNvPr id="3" name="Symbol zastępczy zawartości 2"/>
          <p:cNvSpPr>
            <a:spLocks noGrp="1"/>
          </p:cNvSpPr>
          <p:nvPr>
            <p:ph idx="1"/>
          </p:nvPr>
        </p:nvSpPr>
        <p:spPr>
          <a:xfrm>
            <a:off x="3866928" y="1113764"/>
            <a:ext cx="4581135" cy="4624327"/>
          </a:xfrm>
        </p:spPr>
        <p:txBody>
          <a:bodyPr anchor="ctr">
            <a:normAutofit lnSpcReduction="10000"/>
          </a:bodyPr>
          <a:lstStyle/>
          <a:p>
            <a:pPr marL="0" indent="0" algn="just">
              <a:lnSpc>
                <a:spcPct val="90000"/>
              </a:lnSpc>
              <a:buNone/>
            </a:pPr>
            <a:r>
              <a:rPr lang="pl-PL" sz="1300" dirty="0"/>
              <a:t>W przypadku przedsiębiorców  każdy  z nich może wyznaczyć  inspektora  w ramach swojej struktury organizacyjnej, ale w praktyce najczęściej  dochodzi do wyznaczenia wspólnego inspektora przez przedsiębiorców należących do jednej grupy. Jest to obwarowane przesłanką łatwego nawiązania kontaktu z inspektorem z każdej jednostki organizacyjnej. W grę wchodzi w tym wypadku również nawiązywanie kontaktu za pomocą środków komunikacji elektronicznej. Inspektor w razie potrzeby może wykonywać swoje zadania za pomocą ustanowionego zespołu podległych mu osób. </a:t>
            </a:r>
          </a:p>
          <a:p>
            <a:pPr marL="0" indent="0" algn="just">
              <a:lnSpc>
                <a:spcPct val="90000"/>
              </a:lnSpc>
              <a:buNone/>
            </a:pPr>
            <a:r>
              <a:rPr lang="pl-PL" sz="1300" dirty="0"/>
              <a:t>Dopuszczalność ta  występuje również w zakresie organów lub podmiotów publicznych, gdzie dla kilku z nich może być wyznaczony jeden wspólny inspektor ochrony danych osobowych. </a:t>
            </a:r>
          </a:p>
          <a:p>
            <a:pPr marL="0" indent="0" algn="just">
              <a:lnSpc>
                <a:spcPct val="90000"/>
              </a:lnSpc>
              <a:buNone/>
            </a:pPr>
            <a:r>
              <a:rPr lang="pl-PL" sz="1300" dirty="0"/>
              <a:t>Prawodawca unijny przy wyznaczaniu wspólnego inspektora ochrony danych osobowych dla podmiotów z sektora publicznego wymaga uwzględnienia struktury organizacyjnej i wielkości tych podmiotów. Wymóg ten może być odczytywany jako konieczność uwzględnienia sytuacji faktycznej i dokonania oceny możliwości wypełniania zadań przez osobę, która miałaby pełnić funkcję wspólnego inspektora ochrony danych. </a:t>
            </a:r>
          </a:p>
          <a:p>
            <a:pPr marL="0" indent="0" algn="just">
              <a:lnSpc>
                <a:spcPct val="90000"/>
              </a:lnSpc>
              <a:buNone/>
            </a:pPr>
            <a:r>
              <a:rPr lang="pl-PL" sz="1300" dirty="0"/>
              <a:t>Decyzja kto ma być jednym wspólnym inspektorem została zastrzeżona dla jednostki zwierzchniej a jeśli jej nie ma, podmioty te podejmują decyzję wspólnie.</a:t>
            </a:r>
          </a:p>
        </p:txBody>
      </p:sp>
    </p:spTree>
    <p:extLst>
      <p:ext uri="{BB962C8B-B14F-4D97-AF65-F5344CB8AC3E}">
        <p14:creationId xmlns:p14="http://schemas.microsoft.com/office/powerpoint/2010/main" val="696101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435894" y="702156"/>
            <a:ext cx="8272212" cy="1013800"/>
          </a:xfrm>
        </p:spPr>
        <p:txBody>
          <a:bodyPr>
            <a:normAutofit/>
          </a:bodyPr>
          <a:lstStyle/>
          <a:p>
            <a:pPr>
              <a:lnSpc>
                <a:spcPct val="90000"/>
              </a:lnSpc>
            </a:pPr>
            <a:r>
              <a:rPr lang="pl-PL" sz="2400" b="1">
                <a:solidFill>
                  <a:srgbClr val="FFFFFF"/>
                </a:solidFill>
              </a:rPr>
              <a:t>Dobrowolność wyznaczenia inspektora ochrony danych osobowych</a:t>
            </a:r>
          </a:p>
        </p:txBody>
      </p:sp>
      <p:sp useBgFill="1">
        <p:nvSpPr>
          <p:cNvPr id="10" name="Rectangle 9">
            <a:extLst>
              <a:ext uri="{FF2B5EF4-FFF2-40B4-BE49-F238E27FC236}">
                <a16:creationId xmlns:a16="http://schemas.microsoft.com/office/drawing/2014/main" id="{90137588-E70B-486E-AFA8-21B0111C46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2180496"/>
            <a:ext cx="2777490" cy="4045683"/>
          </a:xfrm>
          <a:prstGeom prst="rect">
            <a:avLst/>
          </a:pr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descr="Tick">
            <a:extLst>
              <a:ext uri="{FF2B5EF4-FFF2-40B4-BE49-F238E27FC236}">
                <a16:creationId xmlns:a16="http://schemas.microsoft.com/office/drawing/2014/main" id="{782B993D-AFEE-8470-C3D6-5B837EC7E9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2918" y="2946224"/>
            <a:ext cx="2478882" cy="2478882"/>
          </a:xfrm>
          <a:prstGeom prst="rect">
            <a:avLst/>
          </a:prstGeom>
        </p:spPr>
      </p:pic>
      <p:sp>
        <p:nvSpPr>
          <p:cNvPr id="3" name="Symbol zastępczy zawartości 2"/>
          <p:cNvSpPr>
            <a:spLocks noGrp="1"/>
          </p:cNvSpPr>
          <p:nvPr>
            <p:ph idx="1"/>
          </p:nvPr>
        </p:nvSpPr>
        <p:spPr>
          <a:xfrm>
            <a:off x="3378993" y="2180496"/>
            <a:ext cx="5329111" cy="4045683"/>
          </a:xfrm>
        </p:spPr>
        <p:txBody>
          <a:bodyPr>
            <a:normAutofit/>
          </a:bodyPr>
          <a:lstStyle/>
          <a:p>
            <a:pPr marL="0" indent="0" algn="just">
              <a:buNone/>
            </a:pPr>
            <a:r>
              <a:rPr lang="pl-PL" dirty="0"/>
              <a:t>Poza przypadkami wyraźnie wyznaczonymi treścią prawa podmiot sam decyduje czy wyznacza inspektora ochrony danych osobowych. </a:t>
            </a:r>
          </a:p>
          <a:p>
            <a:pPr marL="0" indent="0" algn="just">
              <a:buNone/>
            </a:pPr>
            <a:r>
              <a:rPr lang="pl-PL" dirty="0"/>
              <a:t>Jednak przepisy szczególne (prawa krajowego lub unijnego) mogą nakładać obowiązek wyznaczenia inspektora ochrony danych osobowych w innych sytuacjach. Dobrowolne wyznaczenie inspektora danych osobowych może w wielu przypadkach okazać się korzystne dla administratora.</a:t>
            </a:r>
          </a:p>
        </p:txBody>
      </p:sp>
    </p:spTree>
    <p:extLst>
      <p:ext uri="{BB962C8B-B14F-4D97-AF65-F5344CB8AC3E}">
        <p14:creationId xmlns:p14="http://schemas.microsoft.com/office/powerpoint/2010/main" val="381361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ytuł 4"/>
          <p:cNvSpPr>
            <a:spLocks noGrp="1"/>
          </p:cNvSpPr>
          <p:nvPr>
            <p:ph type="title"/>
          </p:nvPr>
        </p:nvSpPr>
        <p:spPr>
          <a:xfrm>
            <a:off x="435894" y="1507414"/>
            <a:ext cx="3840191" cy="3903332"/>
          </a:xfrm>
        </p:spPr>
        <p:txBody>
          <a:bodyPr anchor="t">
            <a:normAutofit/>
          </a:bodyPr>
          <a:lstStyle/>
          <a:p>
            <a:r>
              <a:rPr lang="pl-PL" sz="3500" b="1">
                <a:solidFill>
                  <a:schemeClr val="accent2"/>
                </a:solidFill>
              </a:rPr>
              <a:t>Inspektor ochrony danych osobowych</a:t>
            </a:r>
          </a:p>
        </p:txBody>
      </p:sp>
      <p:sp>
        <p:nvSpPr>
          <p:cNvPr id="13" name="Rectangle 12">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3642"/>
            <a:ext cx="8474200"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6" name="Symbol zastępczy zawartości 5"/>
          <p:cNvSpPr>
            <a:spLocks noGrp="1"/>
          </p:cNvSpPr>
          <p:nvPr>
            <p:ph idx="1"/>
          </p:nvPr>
        </p:nvSpPr>
        <p:spPr>
          <a:xfrm>
            <a:off x="4800600" y="1507415"/>
            <a:ext cx="3907505" cy="3903331"/>
          </a:xfrm>
          <a:ln w="57150">
            <a:noFill/>
          </a:ln>
        </p:spPr>
        <p:txBody>
          <a:bodyPr anchor="t">
            <a:normAutofit/>
          </a:bodyPr>
          <a:lstStyle/>
          <a:p>
            <a:pPr marL="0" indent="0" algn="just">
              <a:buNone/>
            </a:pPr>
            <a:r>
              <a:rPr lang="pl-PL" sz="1700" dirty="0"/>
              <a:t>Dopuszczalność wyznaczenia inspektora ochrony danych osobowych dotyczy nie tylko administratora czy podmiotu przewarzającego, ale również ich zrzeszeń lub innych podmiotów reprezentujących określone kategorie administratorów lub podmiotów przetwarzających. </a:t>
            </a:r>
          </a:p>
          <a:p>
            <a:pPr marL="0" indent="0" algn="just">
              <a:buNone/>
            </a:pPr>
            <a:r>
              <a:rPr lang="pl-PL" sz="1700" dirty="0"/>
              <a:t>Taki inspektor może działać w imieniu zrzeszeń i innych podmiotów reprezentujących administratorów lub podmiotów przetwarzających. </a:t>
            </a:r>
          </a:p>
        </p:txBody>
      </p:sp>
      <p:sp>
        <p:nvSpPr>
          <p:cNvPr id="15" name="Rectangle 14">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5878019"/>
            <a:ext cx="8474200"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164325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2B7D02C-F642-492B-8E97-FDE1C0FDA3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435894" y="1507414"/>
            <a:ext cx="3840191" cy="3903332"/>
          </a:xfrm>
        </p:spPr>
        <p:txBody>
          <a:bodyPr anchor="t">
            <a:normAutofit/>
          </a:bodyPr>
          <a:lstStyle/>
          <a:p>
            <a:r>
              <a:rPr lang="pl-PL" sz="3500" b="1" dirty="0">
                <a:solidFill>
                  <a:schemeClr val="accent2"/>
                </a:solidFill>
              </a:rPr>
              <a:t>Wymogi względem inspektora ochrony danych osobowych</a:t>
            </a:r>
          </a:p>
        </p:txBody>
      </p:sp>
      <p:sp>
        <p:nvSpPr>
          <p:cNvPr id="10" name="Rectangle 9">
            <a:extLst>
              <a:ext uri="{FF2B5EF4-FFF2-40B4-BE49-F238E27FC236}">
                <a16:creationId xmlns:a16="http://schemas.microsoft.com/office/drawing/2014/main" id="{A2D0BA34-24BC-4C63-945A-90AA854E1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453642"/>
            <a:ext cx="8474200"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
        <p:nvSpPr>
          <p:cNvPr id="3" name="Symbol zastępczy zawartości 2"/>
          <p:cNvSpPr>
            <a:spLocks noGrp="1"/>
          </p:cNvSpPr>
          <p:nvPr>
            <p:ph idx="1"/>
          </p:nvPr>
        </p:nvSpPr>
        <p:spPr>
          <a:xfrm>
            <a:off x="4800600" y="1507415"/>
            <a:ext cx="3907505" cy="3903331"/>
          </a:xfrm>
          <a:ln w="57150">
            <a:noFill/>
          </a:ln>
        </p:spPr>
        <p:txBody>
          <a:bodyPr anchor="t">
            <a:normAutofit lnSpcReduction="10000"/>
          </a:bodyPr>
          <a:lstStyle/>
          <a:p>
            <a:pPr marL="0" indent="0" algn="just">
              <a:lnSpc>
                <a:spcPct val="90000"/>
              </a:lnSpc>
              <a:buNone/>
            </a:pPr>
            <a:r>
              <a:rPr lang="pl-PL" sz="900" dirty="0"/>
              <a:t>Podstawą oceny powinny być kwalifikacje zawodowe,  w szczególności wiedza fachowa na temat praktyk w dziedzinie ochrony danych osobowych i prawa. Chodzi o wymogi związane z wiedzą, doświadczeniem i umiejętnościami w dziedzinie ochrony danych osobowych. </a:t>
            </a:r>
          </a:p>
          <a:p>
            <a:pPr marL="0" indent="0" algn="just">
              <a:lnSpc>
                <a:spcPct val="90000"/>
              </a:lnSpc>
              <a:buNone/>
            </a:pPr>
            <a:r>
              <a:rPr lang="pl-PL" sz="900" dirty="0"/>
              <a:t>Prawodawca nie przewidział wprost wymogu pełnej zdolności do czynności prawnych, korzystania z pełni praw publicznych oraz niekaralności. W rzeczywistości  powierzenie funkcji inspektora osobie, która tych wymogów nie spełnia jest mało prawdopodobne. </a:t>
            </a:r>
          </a:p>
          <a:p>
            <a:pPr marL="0" indent="0" algn="just">
              <a:lnSpc>
                <a:spcPct val="90000"/>
              </a:lnSpc>
              <a:buNone/>
            </a:pPr>
            <a:r>
              <a:rPr lang="pl-PL" sz="900" dirty="0"/>
              <a:t>Inspektor może być członkiem personelu administratora lub podmiotu przetwarzającego (może być pracownikiem zatrudnionym na podstawie umowy o pracę lub może wykonywać czynności i zadania na podstawie umowy o świadczenie usług (może być jednocześnie pracownikiem, ale czynności związane z ochroną danych osobowych będzie wykonywał na podstawie umowy o świadczenie usług – umowy zlecenia). </a:t>
            </a:r>
          </a:p>
          <a:p>
            <a:pPr marL="0" indent="0" algn="just">
              <a:lnSpc>
                <a:spcPct val="90000"/>
              </a:lnSpc>
              <a:buNone/>
            </a:pPr>
            <a:r>
              <a:rPr lang="pl-PL" sz="900" dirty="0"/>
              <a:t>Inspektorem może być konkretna osoba  - tylko osoba fizyczna, nie może to być inny podmiot organizacyjny np. spółka. </a:t>
            </a:r>
          </a:p>
          <a:p>
            <a:pPr marL="0" indent="0" algn="just">
              <a:lnSpc>
                <a:spcPct val="90000"/>
              </a:lnSpc>
              <a:buNone/>
            </a:pPr>
            <a:r>
              <a:rPr lang="pl-PL" sz="900" dirty="0"/>
              <a:t>Prawodawca nie reguluje kwestii powołania zastępcy (zastępców) inspektora ochrony danych. Nic jednak nie stoi na przeszkodzie jeśli chodzi o ich powołanie, a względy praktyczne wręcz mogą przemawiać za takim rozwiązaniem. </a:t>
            </a:r>
          </a:p>
          <a:p>
            <a:pPr marL="0" indent="0" algn="just">
              <a:lnSpc>
                <a:spcPct val="90000"/>
              </a:lnSpc>
              <a:buNone/>
            </a:pPr>
            <a:r>
              <a:rPr lang="pl-PL" sz="900" dirty="0"/>
              <a:t>Prawodawca nie reguluje kwestii bycia inspektorem u kilku podmiotów przez tą samą osobę. Nie powinno to być jednak odczytywane jako argument przemawiający przeciwko dopuszczalności wyznaczenia jednej osoby do pełnienia funkcji inspektora u wielu administratorów lub podmiotów przetwarzających, gdyż przepisy nie zawierają zakazu przyjmowania tego rodzaju rozwiązań.  </a:t>
            </a:r>
          </a:p>
          <a:p>
            <a:pPr marL="0" indent="0" algn="just">
              <a:lnSpc>
                <a:spcPct val="90000"/>
              </a:lnSpc>
              <a:buNone/>
            </a:pPr>
            <a:r>
              <a:rPr lang="pl-PL" sz="900" dirty="0"/>
              <a:t>Ta osoba może występować w praktyce z zespołem podlegających jej osób mających specjalistyczną wiedzę, która może pozwolić na efektywne wykonywanie zadań.</a:t>
            </a:r>
          </a:p>
        </p:txBody>
      </p:sp>
      <p:sp>
        <p:nvSpPr>
          <p:cNvPr id="12" name="Rectangle 11">
            <a:extLst>
              <a:ext uri="{FF2B5EF4-FFF2-40B4-BE49-F238E27FC236}">
                <a16:creationId xmlns:a16="http://schemas.microsoft.com/office/drawing/2014/main" id="{0647415D-11C2-4BA0-A3EE-E0DA219B3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900" y="5878019"/>
            <a:ext cx="8474200" cy="512708"/>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GB"/>
          </a:p>
        </p:txBody>
      </p:sp>
    </p:spTree>
    <p:extLst>
      <p:ext uri="{BB962C8B-B14F-4D97-AF65-F5344CB8AC3E}">
        <p14:creationId xmlns:p14="http://schemas.microsoft.com/office/powerpoint/2010/main" val="1242468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373F125-DEF3-41D6-9918-AB21A2ACC3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1E9F226-EB6E-48C9-ADDA-636DE4BF4E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45007" y="485678"/>
            <a:ext cx="3131058" cy="588877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p:cNvSpPr>
            <a:spLocks noGrp="1"/>
          </p:cNvSpPr>
          <p:nvPr>
            <p:ph type="title"/>
          </p:nvPr>
        </p:nvSpPr>
        <p:spPr>
          <a:xfrm>
            <a:off x="5972320" y="1113764"/>
            <a:ext cx="2452312" cy="4624327"/>
          </a:xfrm>
        </p:spPr>
        <p:txBody>
          <a:bodyPr anchor="ctr">
            <a:normAutofit/>
          </a:bodyPr>
          <a:lstStyle/>
          <a:p>
            <a:pPr>
              <a:lnSpc>
                <a:spcPct val="90000"/>
              </a:lnSpc>
            </a:pPr>
            <a:r>
              <a:rPr lang="pl-PL" sz="2600" b="1">
                <a:solidFill>
                  <a:srgbClr val="FFFFFF"/>
                </a:solidFill>
              </a:rPr>
              <a:t>Obowiązki administratora lub podmiotu przetwarzającego w związku z inspektorem ochrony danych osobowych</a:t>
            </a:r>
          </a:p>
        </p:txBody>
      </p:sp>
      <p:sp>
        <p:nvSpPr>
          <p:cNvPr id="3" name="Symbol zastępczy zawartości 2"/>
          <p:cNvSpPr>
            <a:spLocks noGrp="1"/>
          </p:cNvSpPr>
          <p:nvPr>
            <p:ph idx="1"/>
          </p:nvPr>
        </p:nvSpPr>
        <p:spPr>
          <a:xfrm>
            <a:off x="695937" y="1113764"/>
            <a:ext cx="4581134" cy="4624327"/>
          </a:xfrm>
        </p:spPr>
        <p:txBody>
          <a:bodyPr anchor="ctr">
            <a:normAutofit lnSpcReduction="10000"/>
          </a:bodyPr>
          <a:lstStyle/>
          <a:p>
            <a:pPr marL="0" indent="0" algn="just">
              <a:lnSpc>
                <a:spcPct val="90000"/>
              </a:lnSpc>
              <a:buNone/>
            </a:pPr>
            <a:r>
              <a:rPr lang="pl-PL" sz="1500" b="1" dirty="0"/>
              <a:t>Obowiązek opublikowania danych kontaktowych inspektora ochrony danych osobowych; </a:t>
            </a:r>
          </a:p>
          <a:p>
            <a:pPr marL="0" indent="0" algn="just">
              <a:lnSpc>
                <a:spcPct val="90000"/>
              </a:lnSpc>
              <a:buNone/>
            </a:pPr>
            <a:r>
              <a:rPr lang="pl-PL" sz="1500" dirty="0"/>
              <a:t>Obowiązek ten ma na celu  umożliwienie osobom, których dane dotyczą nawiązania kontaktu z inspektorem w celu realizacji przysługujących im uprawnień: informacyjnych, korekcyjnych lub szczególnych, może też być sygnałem dla innych podmiotów o tym, że administrator lub podmiot przetwarzający przywiązują dużą wagę do kwestii ochrony danych osobowych i starają się zapewnić zgodność z przepisami o ochronie danych osobowych.</a:t>
            </a:r>
          </a:p>
          <a:p>
            <a:pPr marL="0" indent="0" algn="just">
              <a:lnSpc>
                <a:spcPct val="90000"/>
              </a:lnSpc>
              <a:buNone/>
            </a:pPr>
            <a:r>
              <a:rPr lang="pl-PL" sz="1500" dirty="0"/>
              <a:t>Chodzi o podawanie nr telefonu, emaila lub innych danych, ale nie musi być to według RODO imię i nazwisko, choć może to być dobra praktyka. RODO nie określa sposobu publikacji, ale ważne jest aby publikacja została dokonana w taki sposób, by uzyskanie tych danych przez osoby zainteresowane było łatwe. </a:t>
            </a:r>
          </a:p>
          <a:p>
            <a:pPr marL="0" indent="0" algn="just">
              <a:lnSpc>
                <a:spcPct val="90000"/>
              </a:lnSpc>
              <a:buNone/>
            </a:pPr>
            <a:r>
              <a:rPr lang="pl-PL" sz="1500" dirty="0"/>
              <a:t>Prawodawca krajowy z </a:t>
            </a:r>
            <a:r>
              <a:rPr lang="pl-PL" sz="1500" dirty="0" err="1"/>
              <a:t>u.o.d.o</a:t>
            </a:r>
            <a:r>
              <a:rPr lang="pl-PL" sz="1500" dirty="0"/>
              <a:t>. z 2018 r.  Określił te wymogi bardziej szczegółowo: mają one znaleźć się na stronie internetowej podmiotu, a gdy jej nie prowadzi w miejscu  prowadzenia działalności. </a:t>
            </a:r>
          </a:p>
        </p:txBody>
      </p:sp>
    </p:spTree>
    <p:extLst>
      <p:ext uri="{BB962C8B-B14F-4D97-AF65-F5344CB8AC3E}">
        <p14:creationId xmlns:p14="http://schemas.microsoft.com/office/powerpoint/2010/main" val="1215269619"/>
      </p:ext>
    </p:extLst>
  </p:cSld>
  <p:clrMapOvr>
    <a:masterClrMapping/>
  </p:clrMapOvr>
</p:sld>
</file>

<file path=ppt/theme/theme1.xml><?xml version="1.0" encoding="utf-8"?>
<a:theme xmlns:a="http://schemas.openxmlformats.org/drawingml/2006/main" name="Custom">
  <a:themeElements>
    <a:clrScheme name="Custom 8">
      <a:dk1>
        <a:srgbClr val="344E62"/>
      </a:dk1>
      <a:lt1>
        <a:srgbClr val="FFFFFF"/>
      </a:lt1>
      <a:dk2>
        <a:srgbClr val="000000"/>
      </a:dk2>
      <a:lt2>
        <a:srgbClr val="FFFFFF"/>
      </a:lt2>
      <a:accent1>
        <a:srgbClr val="344E62"/>
      </a:accent1>
      <a:accent2>
        <a:srgbClr val="D4D9DD"/>
      </a:accent2>
      <a:accent3>
        <a:srgbClr val="617483"/>
      </a:accent3>
      <a:accent4>
        <a:srgbClr val="FFFFFF"/>
      </a:accent4>
      <a:accent5>
        <a:srgbClr val="FFFFFF"/>
      </a:accent5>
      <a:accent6>
        <a:srgbClr val="FFFFFF"/>
      </a:accent6>
      <a:hlink>
        <a:srgbClr val="344E62"/>
      </a:hlink>
      <a:folHlink>
        <a:srgbClr val="617483"/>
      </a:folHlink>
    </a:clrScheme>
    <a:fontScheme name="Custom 18">
      <a:majorFont>
        <a:latin typeface="Bodoni MT"/>
        <a:ea typeface=""/>
        <a:cs typeface=""/>
      </a:majorFont>
      <a:minorFont>
        <a:latin typeface="Univer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M44704734_Angled tri-fold brochure_win32_SL_V5" id="{47552A66-A41D-486A-91C7-94EF4C38281B}" vid="{A5864864-E950-4647-806C-0E9909694D25}"/>
    </a:ext>
  </a:extLst>
</a:theme>
</file>

<file path=ppt/theme/theme2.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Angled tri-fold brochure</Template>
  <TotalTime>10824</TotalTime>
  <Words>3176</Words>
  <Application>Microsoft Office PowerPoint</Application>
  <PresentationFormat>Pokaz na ekranie (4:3)</PresentationFormat>
  <Paragraphs>118</Paragraphs>
  <Slides>27</Slides>
  <Notes>1</Notes>
  <HiddenSlides>0</HiddenSlides>
  <MMClips>0</MMClips>
  <ScaleCrop>false</ScaleCrop>
  <HeadingPairs>
    <vt:vector size="6" baseType="variant">
      <vt:variant>
        <vt:lpstr>Używane czcionki</vt:lpstr>
      </vt:variant>
      <vt:variant>
        <vt:i4>8</vt:i4>
      </vt:variant>
      <vt:variant>
        <vt:lpstr>Motyw</vt:lpstr>
      </vt:variant>
      <vt:variant>
        <vt:i4>2</vt:i4>
      </vt:variant>
      <vt:variant>
        <vt:lpstr>Tytuły slajdów</vt:lpstr>
      </vt:variant>
      <vt:variant>
        <vt:i4>27</vt:i4>
      </vt:variant>
    </vt:vector>
  </HeadingPairs>
  <TitlesOfParts>
    <vt:vector size="37" baseType="lpstr">
      <vt:lpstr>Arial</vt:lpstr>
      <vt:lpstr>Avenir Next LT Pro</vt:lpstr>
      <vt:lpstr>Calibri</vt:lpstr>
      <vt:lpstr>Georgia Pro Cond Light</vt:lpstr>
      <vt:lpstr>Gill Sans MT</vt:lpstr>
      <vt:lpstr>Times New Roman</vt:lpstr>
      <vt:lpstr>Univers</vt:lpstr>
      <vt:lpstr>Wingdings 2</vt:lpstr>
      <vt:lpstr>Custom</vt:lpstr>
      <vt:lpstr>Dividend</vt:lpstr>
      <vt:lpstr>Inspektor ochrony danych osobowych</vt:lpstr>
      <vt:lpstr>Art. 37. RODO</vt:lpstr>
      <vt:lpstr>Obligatoryjne przypadki wyznaczenia Inspektora ochrony danych osobowych</vt:lpstr>
      <vt:lpstr>Obligatoryjne przypadki wyznaczenia Inspektora ochrony danych osobowych</vt:lpstr>
      <vt:lpstr>Inspektor ochrony danych osobowych </vt:lpstr>
      <vt:lpstr>Dobrowolność wyznaczenia inspektora ochrony danych osobowych</vt:lpstr>
      <vt:lpstr>Inspektor ochrony danych osobowych</vt:lpstr>
      <vt:lpstr>Wymogi względem inspektora ochrony danych osobowych</vt:lpstr>
      <vt:lpstr>Obowiązki administratora lub podmiotu przetwarzającego w związku z inspektorem ochrony danych osobowych</vt:lpstr>
      <vt:lpstr>Obowiązki administratora lub podmiotu przetwarzającego w związku z inspektorem ochrony danych osobowych</vt:lpstr>
      <vt:lpstr>Brak powołania inspektora ochrony danych osobowych</vt:lpstr>
      <vt:lpstr>Status Inspektora ochrony danych osobowych (art. 38 RODO)</vt:lpstr>
      <vt:lpstr>Wsparcie inspektora ochrony danych osobowych</vt:lpstr>
      <vt:lpstr>Gwarancje niezależności inspektora ochrony danych osobowych</vt:lpstr>
      <vt:lpstr>Inspektor ochrony danych osobowych- Działanie</vt:lpstr>
      <vt:lpstr>Inspektor ochrony danych osobowych- Działanie</vt:lpstr>
      <vt:lpstr>Inspektor ochrony danych osobowych</vt:lpstr>
      <vt:lpstr>Inspektor ochrony danych osobowych</vt:lpstr>
      <vt:lpstr>Inspektor ochrony danych osobowych</vt:lpstr>
      <vt:lpstr>Zadania inspektora ochrony danych osobowych</vt:lpstr>
      <vt:lpstr>Zadania inspektora ochrony danych osobowych</vt:lpstr>
      <vt:lpstr>zadania informacyjne i doradcze</vt:lpstr>
      <vt:lpstr>zadania monitorujące i nadzorcze</vt:lpstr>
      <vt:lpstr>współpraca z organem nadzorczym</vt:lpstr>
      <vt:lpstr> Charakter katalogu danych</vt:lpstr>
      <vt:lpstr>Charakter katalogu danych</vt:lpstr>
      <vt:lpstr>                          Literatura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Katarzyna Tomaszewska</cp:lastModifiedBy>
  <cp:revision>658</cp:revision>
  <cp:lastPrinted>2017-11-19T08:54:22Z</cp:lastPrinted>
  <dcterms:created xsi:type="dcterms:W3CDTF">2012-03-01T14:48:30Z</dcterms:created>
  <dcterms:modified xsi:type="dcterms:W3CDTF">2024-12-09T07:19:40Z</dcterms:modified>
</cp:coreProperties>
</file>