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0" r:id="rId2"/>
    <p:sldId id="282" r:id="rId3"/>
    <p:sldId id="283" r:id="rId4"/>
    <p:sldId id="284" r:id="rId5"/>
    <p:sldId id="285" r:id="rId6"/>
    <p:sldId id="286" r:id="rId7"/>
    <p:sldId id="287" r:id="rId8"/>
    <p:sldId id="288" r:id="rId9"/>
    <p:sldId id="289" r:id="rId10"/>
    <p:sldId id="256" r:id="rId11"/>
    <p:sldId id="257" r:id="rId12"/>
    <p:sldId id="260" r:id="rId13"/>
    <p:sldId id="258" r:id="rId14"/>
    <p:sldId id="261" r:id="rId15"/>
    <p:sldId id="262" r:id="rId16"/>
    <p:sldId id="266" r:id="rId17"/>
    <p:sldId id="263" r:id="rId18"/>
    <p:sldId id="264" r:id="rId19"/>
    <p:sldId id="296" r:id="rId20"/>
    <p:sldId id="278" r:id="rId21"/>
    <p:sldId id="279" r:id="rId22"/>
    <p:sldId id="290" r:id="rId23"/>
    <p:sldId id="291" r:id="rId24"/>
    <p:sldId id="292" r:id="rId25"/>
    <p:sldId id="295" r:id="rId26"/>
    <p:sldId id="293" r:id="rId27"/>
    <p:sldId id="294"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920" y="11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279E2D-CFCD-4179-9491-D0222249EC8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pl-PL"/>
        </a:p>
      </dgm:t>
    </dgm:pt>
    <dgm:pt modelId="{AF830344-174E-444C-BB13-F60A67D18E27}">
      <dgm:prSet phldrT="[Tekst]"/>
      <dgm:spPr/>
      <dgm:t>
        <a:bodyPr/>
        <a:lstStyle/>
        <a:p>
          <a:r>
            <a:rPr lang="pl-PL" b="1" dirty="0" smtClean="0"/>
            <a:t>Bezpośrednia</a:t>
          </a:r>
          <a:r>
            <a:rPr lang="pl-PL" dirty="0" smtClean="0"/>
            <a:t> – z punktu widzenia sądu polskiego - kompetencja do rozpoznawania i rozstrzygnięcia określonych spraw cywilnych </a:t>
          </a:r>
          <a:endParaRPr lang="pl-PL" dirty="0"/>
        </a:p>
      </dgm:t>
    </dgm:pt>
    <dgm:pt modelId="{1E034823-2777-4116-A4F7-D9AE7B5DDA2D}" type="parTrans" cxnId="{B95DB528-260E-4258-9C50-7E87078DEC08}">
      <dgm:prSet/>
      <dgm:spPr/>
      <dgm:t>
        <a:bodyPr/>
        <a:lstStyle/>
        <a:p>
          <a:endParaRPr lang="pl-PL"/>
        </a:p>
      </dgm:t>
    </dgm:pt>
    <dgm:pt modelId="{1587BDCE-D664-4B7B-95AD-E3354A60ACEE}" type="sibTrans" cxnId="{B95DB528-260E-4258-9C50-7E87078DEC08}">
      <dgm:prSet/>
      <dgm:spPr/>
      <dgm:t>
        <a:bodyPr/>
        <a:lstStyle/>
        <a:p>
          <a:endParaRPr lang="pl-PL"/>
        </a:p>
      </dgm:t>
    </dgm:pt>
    <dgm:pt modelId="{949D7B6E-2A50-4456-8CE5-5B348915EF9B}">
      <dgm:prSet/>
      <dgm:spPr/>
      <dgm:t>
        <a:bodyPr/>
        <a:lstStyle/>
        <a:p>
          <a:r>
            <a:rPr lang="pl-PL" b="1" dirty="0" smtClean="0"/>
            <a:t>Pośrednia</a:t>
          </a:r>
          <a:r>
            <a:rPr lang="pl-PL" dirty="0" smtClean="0"/>
            <a:t> - kompetencja sądów państwa obcego do wydania orzeczenia podlegającego uznaniu lub stwierdzeniu wykonalności w Polsce</a:t>
          </a:r>
          <a:endParaRPr lang="pl-PL" dirty="0"/>
        </a:p>
      </dgm:t>
    </dgm:pt>
    <dgm:pt modelId="{39876871-AFD7-4A66-8F46-2132A22AE809}" type="parTrans" cxnId="{15866D74-7CD9-4C8E-9F83-3EEC03368AB0}">
      <dgm:prSet/>
      <dgm:spPr/>
      <dgm:t>
        <a:bodyPr/>
        <a:lstStyle/>
        <a:p>
          <a:endParaRPr lang="pl-PL"/>
        </a:p>
      </dgm:t>
    </dgm:pt>
    <dgm:pt modelId="{1192CF7D-9900-4172-93D6-D93061065697}" type="sibTrans" cxnId="{15866D74-7CD9-4C8E-9F83-3EEC03368AB0}">
      <dgm:prSet/>
      <dgm:spPr/>
      <dgm:t>
        <a:bodyPr/>
        <a:lstStyle/>
        <a:p>
          <a:endParaRPr lang="pl-PL"/>
        </a:p>
      </dgm:t>
    </dgm:pt>
    <dgm:pt modelId="{0FFDDBAF-0463-4FB3-86A6-63611492E7D9}" type="pres">
      <dgm:prSet presAssocID="{1D279E2D-CFCD-4179-9491-D0222249EC8D}" presName="Name0" presStyleCnt="0">
        <dgm:presLayoutVars>
          <dgm:dir/>
          <dgm:animLvl val="lvl"/>
          <dgm:resizeHandles/>
        </dgm:presLayoutVars>
      </dgm:prSet>
      <dgm:spPr/>
      <dgm:t>
        <a:bodyPr/>
        <a:lstStyle/>
        <a:p>
          <a:endParaRPr lang="pl-PL"/>
        </a:p>
      </dgm:t>
    </dgm:pt>
    <dgm:pt modelId="{89A352A3-4C3B-4348-B914-FDB8CADDBE4C}" type="pres">
      <dgm:prSet presAssocID="{AF830344-174E-444C-BB13-F60A67D18E27}" presName="linNode" presStyleCnt="0"/>
      <dgm:spPr/>
    </dgm:pt>
    <dgm:pt modelId="{D30413F7-E97A-444C-A8A9-C5A2C79A4974}" type="pres">
      <dgm:prSet presAssocID="{AF830344-174E-444C-BB13-F60A67D18E27}" presName="parentShp" presStyleLbl="node1" presStyleIdx="0" presStyleCnt="2">
        <dgm:presLayoutVars>
          <dgm:bulletEnabled val="1"/>
        </dgm:presLayoutVars>
      </dgm:prSet>
      <dgm:spPr/>
      <dgm:t>
        <a:bodyPr/>
        <a:lstStyle/>
        <a:p>
          <a:endParaRPr lang="pl-PL"/>
        </a:p>
      </dgm:t>
    </dgm:pt>
    <dgm:pt modelId="{E6B600EE-3E31-4162-9CEB-94362ED5FB62}" type="pres">
      <dgm:prSet presAssocID="{AF830344-174E-444C-BB13-F60A67D18E27}" presName="childShp" presStyleLbl="bgAccFollowNode1" presStyleIdx="0" presStyleCnt="2" custLinFactNeighborX="-3437" custLinFactNeighborY="93717">
        <dgm:presLayoutVars>
          <dgm:bulletEnabled val="1"/>
        </dgm:presLayoutVars>
      </dgm:prSet>
      <dgm:spPr/>
    </dgm:pt>
    <dgm:pt modelId="{E213678A-9B9B-4BB9-B71B-FC88E93A1DDD}" type="pres">
      <dgm:prSet presAssocID="{1587BDCE-D664-4B7B-95AD-E3354A60ACEE}" presName="spacing" presStyleCnt="0"/>
      <dgm:spPr/>
    </dgm:pt>
    <dgm:pt modelId="{0145078A-B667-4993-B9C8-2DDBC350380F}" type="pres">
      <dgm:prSet presAssocID="{949D7B6E-2A50-4456-8CE5-5B348915EF9B}" presName="linNode" presStyleCnt="0"/>
      <dgm:spPr/>
    </dgm:pt>
    <dgm:pt modelId="{702971C3-BE53-41DD-9AD9-FFA6A9871DB3}" type="pres">
      <dgm:prSet presAssocID="{949D7B6E-2A50-4456-8CE5-5B348915EF9B}" presName="parentShp" presStyleLbl="node1" presStyleIdx="1" presStyleCnt="2">
        <dgm:presLayoutVars>
          <dgm:bulletEnabled val="1"/>
        </dgm:presLayoutVars>
      </dgm:prSet>
      <dgm:spPr/>
      <dgm:t>
        <a:bodyPr/>
        <a:lstStyle/>
        <a:p>
          <a:endParaRPr lang="pl-PL"/>
        </a:p>
      </dgm:t>
    </dgm:pt>
    <dgm:pt modelId="{E3DE613F-48B2-428F-9C8B-7BEC3AB04FF5}" type="pres">
      <dgm:prSet presAssocID="{949D7B6E-2A50-4456-8CE5-5B348915EF9B}" presName="childShp" presStyleLbl="bgAccFollowNode1" presStyleIdx="1" presStyleCnt="2">
        <dgm:presLayoutVars>
          <dgm:bulletEnabled val="1"/>
        </dgm:presLayoutVars>
      </dgm:prSet>
      <dgm:spPr/>
    </dgm:pt>
  </dgm:ptLst>
  <dgm:cxnLst>
    <dgm:cxn modelId="{15866D74-7CD9-4C8E-9F83-3EEC03368AB0}" srcId="{1D279E2D-CFCD-4179-9491-D0222249EC8D}" destId="{949D7B6E-2A50-4456-8CE5-5B348915EF9B}" srcOrd="1" destOrd="0" parTransId="{39876871-AFD7-4A66-8F46-2132A22AE809}" sibTransId="{1192CF7D-9900-4172-93D6-D93061065697}"/>
    <dgm:cxn modelId="{86D03575-B3F5-4F11-9ACC-ADC44F16349D}" type="presOf" srcId="{949D7B6E-2A50-4456-8CE5-5B348915EF9B}" destId="{702971C3-BE53-41DD-9AD9-FFA6A9871DB3}" srcOrd="0" destOrd="0" presId="urn:microsoft.com/office/officeart/2005/8/layout/vList6"/>
    <dgm:cxn modelId="{C93DA9C1-49E1-4D62-B768-39D77BA9787B}" type="presOf" srcId="{1D279E2D-CFCD-4179-9491-D0222249EC8D}" destId="{0FFDDBAF-0463-4FB3-86A6-63611492E7D9}" srcOrd="0" destOrd="0" presId="urn:microsoft.com/office/officeart/2005/8/layout/vList6"/>
    <dgm:cxn modelId="{B95DB528-260E-4258-9C50-7E87078DEC08}" srcId="{1D279E2D-CFCD-4179-9491-D0222249EC8D}" destId="{AF830344-174E-444C-BB13-F60A67D18E27}" srcOrd="0" destOrd="0" parTransId="{1E034823-2777-4116-A4F7-D9AE7B5DDA2D}" sibTransId="{1587BDCE-D664-4B7B-95AD-E3354A60ACEE}"/>
    <dgm:cxn modelId="{1D08F72F-99F0-400C-B54C-4F9AA3638FA1}" type="presOf" srcId="{AF830344-174E-444C-BB13-F60A67D18E27}" destId="{D30413F7-E97A-444C-A8A9-C5A2C79A4974}" srcOrd="0" destOrd="0" presId="urn:microsoft.com/office/officeart/2005/8/layout/vList6"/>
    <dgm:cxn modelId="{85A4AE55-162C-46E4-9A26-D654AF865F2B}" type="presParOf" srcId="{0FFDDBAF-0463-4FB3-86A6-63611492E7D9}" destId="{89A352A3-4C3B-4348-B914-FDB8CADDBE4C}" srcOrd="0" destOrd="0" presId="urn:microsoft.com/office/officeart/2005/8/layout/vList6"/>
    <dgm:cxn modelId="{C265458E-E4C9-4EC2-BCDE-749D02CACE19}" type="presParOf" srcId="{89A352A3-4C3B-4348-B914-FDB8CADDBE4C}" destId="{D30413F7-E97A-444C-A8A9-C5A2C79A4974}" srcOrd="0" destOrd="0" presId="urn:microsoft.com/office/officeart/2005/8/layout/vList6"/>
    <dgm:cxn modelId="{F5E6EF8B-48FC-48D5-B6ED-5D3BFFB5022A}" type="presParOf" srcId="{89A352A3-4C3B-4348-B914-FDB8CADDBE4C}" destId="{E6B600EE-3E31-4162-9CEB-94362ED5FB62}" srcOrd="1" destOrd="0" presId="urn:microsoft.com/office/officeart/2005/8/layout/vList6"/>
    <dgm:cxn modelId="{D1C3D48B-D705-418B-84BB-6641E111D1E1}" type="presParOf" srcId="{0FFDDBAF-0463-4FB3-86A6-63611492E7D9}" destId="{E213678A-9B9B-4BB9-B71B-FC88E93A1DDD}" srcOrd="1" destOrd="0" presId="urn:microsoft.com/office/officeart/2005/8/layout/vList6"/>
    <dgm:cxn modelId="{1398E6D8-49FF-4B65-AC13-A53309C6C848}" type="presParOf" srcId="{0FFDDBAF-0463-4FB3-86A6-63611492E7D9}" destId="{0145078A-B667-4993-B9C8-2DDBC350380F}" srcOrd="2" destOrd="0" presId="urn:microsoft.com/office/officeart/2005/8/layout/vList6"/>
    <dgm:cxn modelId="{307FCEC1-6B26-4322-9CE0-DCB23436D5C5}" type="presParOf" srcId="{0145078A-B667-4993-B9C8-2DDBC350380F}" destId="{702971C3-BE53-41DD-9AD9-FFA6A9871DB3}" srcOrd="0" destOrd="0" presId="urn:microsoft.com/office/officeart/2005/8/layout/vList6"/>
    <dgm:cxn modelId="{4159E308-4538-4209-BF06-829BBCE95662}" type="presParOf" srcId="{0145078A-B667-4993-B9C8-2DDBC350380F}" destId="{E3DE613F-48B2-428F-9C8B-7BEC3AB04FF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461C33-676B-4BC0-A287-CD95D1B0EBE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D902F589-DBAB-4564-AB35-67F8A0F7AA98}">
      <dgm:prSet phldrT="[Tekst]"/>
      <dgm:spPr/>
      <dgm:t>
        <a:bodyPr/>
        <a:lstStyle/>
        <a:p>
          <a:r>
            <a:rPr lang="pl-PL" dirty="0" smtClean="0"/>
            <a:t>Jurysdykcja istniejąca w chwili wszczęcia postępowania trwa nadal choćby odpadły jej podstawy w toku sprawy (art. 1097 </a:t>
          </a:r>
          <a:r>
            <a:rPr lang="pl-PL" dirty="0" smtClean="0">
              <a:latin typeface="Calibri"/>
            </a:rPr>
            <a:t>§ 1 </a:t>
          </a:r>
          <a:r>
            <a:rPr lang="pl-PL" dirty="0" err="1" smtClean="0">
              <a:latin typeface="Calibri"/>
            </a:rPr>
            <a:t>kpc</a:t>
          </a:r>
          <a:r>
            <a:rPr lang="pl-PL" dirty="0" smtClean="0">
              <a:latin typeface="Calibri"/>
            </a:rPr>
            <a:t>).</a:t>
          </a:r>
          <a:endParaRPr lang="pl-PL" dirty="0"/>
        </a:p>
      </dgm:t>
    </dgm:pt>
    <dgm:pt modelId="{9466CACE-28CD-4269-83B4-20B2198A7965}" type="parTrans" cxnId="{9F34074A-8113-4B55-BEC3-627CD521E387}">
      <dgm:prSet/>
      <dgm:spPr/>
      <dgm:t>
        <a:bodyPr/>
        <a:lstStyle/>
        <a:p>
          <a:endParaRPr lang="pl-PL"/>
        </a:p>
      </dgm:t>
    </dgm:pt>
    <dgm:pt modelId="{28D3480F-C981-49CD-ACCD-02F5E5AA1E01}" type="sibTrans" cxnId="{9F34074A-8113-4B55-BEC3-627CD521E387}">
      <dgm:prSet/>
      <dgm:spPr/>
      <dgm:t>
        <a:bodyPr/>
        <a:lstStyle/>
        <a:p>
          <a:endParaRPr lang="pl-PL"/>
        </a:p>
      </dgm:t>
    </dgm:pt>
    <dgm:pt modelId="{96CC0C36-3449-4BCB-932E-927492315F64}" type="pres">
      <dgm:prSet presAssocID="{6E461C33-676B-4BC0-A287-CD95D1B0EBE0}" presName="linear" presStyleCnt="0">
        <dgm:presLayoutVars>
          <dgm:animLvl val="lvl"/>
          <dgm:resizeHandles val="exact"/>
        </dgm:presLayoutVars>
      </dgm:prSet>
      <dgm:spPr/>
      <dgm:t>
        <a:bodyPr/>
        <a:lstStyle/>
        <a:p>
          <a:endParaRPr lang="pl-PL"/>
        </a:p>
      </dgm:t>
    </dgm:pt>
    <dgm:pt modelId="{55940A39-29CC-4A99-BB2F-5019A501B128}" type="pres">
      <dgm:prSet presAssocID="{D902F589-DBAB-4564-AB35-67F8A0F7AA98}" presName="parentText" presStyleLbl="node1" presStyleIdx="0" presStyleCnt="1">
        <dgm:presLayoutVars>
          <dgm:chMax val="0"/>
          <dgm:bulletEnabled val="1"/>
        </dgm:presLayoutVars>
      </dgm:prSet>
      <dgm:spPr/>
      <dgm:t>
        <a:bodyPr/>
        <a:lstStyle/>
        <a:p>
          <a:endParaRPr lang="pl-PL"/>
        </a:p>
      </dgm:t>
    </dgm:pt>
  </dgm:ptLst>
  <dgm:cxnLst>
    <dgm:cxn modelId="{9F34074A-8113-4B55-BEC3-627CD521E387}" srcId="{6E461C33-676B-4BC0-A287-CD95D1B0EBE0}" destId="{D902F589-DBAB-4564-AB35-67F8A0F7AA98}" srcOrd="0" destOrd="0" parTransId="{9466CACE-28CD-4269-83B4-20B2198A7965}" sibTransId="{28D3480F-C981-49CD-ACCD-02F5E5AA1E01}"/>
    <dgm:cxn modelId="{9EDB754B-91D0-482A-8D76-0C748CEAAA5C}" type="presOf" srcId="{D902F589-DBAB-4564-AB35-67F8A0F7AA98}" destId="{55940A39-29CC-4A99-BB2F-5019A501B128}" srcOrd="0" destOrd="0" presId="urn:microsoft.com/office/officeart/2005/8/layout/vList2"/>
    <dgm:cxn modelId="{B58D188C-10C8-49D9-8307-DA069BF9E71C}" type="presOf" srcId="{6E461C33-676B-4BC0-A287-CD95D1B0EBE0}" destId="{96CC0C36-3449-4BCB-932E-927492315F64}" srcOrd="0" destOrd="0" presId="urn:microsoft.com/office/officeart/2005/8/layout/vList2"/>
    <dgm:cxn modelId="{5F5ABDCA-CA4F-433E-84D0-265360E91269}" type="presParOf" srcId="{96CC0C36-3449-4BCB-932E-927492315F64}" destId="{55940A39-29CC-4A99-BB2F-5019A501B12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B0A2D3-4D08-4013-A052-2FCBE887C31C}"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pl-PL"/>
        </a:p>
      </dgm:t>
    </dgm:pt>
    <dgm:pt modelId="{E0297078-2033-49CC-B49F-78BA54464001}">
      <dgm:prSet phldrT="[Tekst]"/>
      <dgm:spPr/>
      <dgm:t>
        <a:bodyPr/>
        <a:lstStyle/>
        <a:p>
          <a:r>
            <a:rPr lang="pl-PL" dirty="0" smtClean="0"/>
            <a:t>Wydziały obowiązkowe</a:t>
          </a:r>
          <a:endParaRPr lang="pl-PL" dirty="0"/>
        </a:p>
      </dgm:t>
    </dgm:pt>
    <dgm:pt modelId="{15D8AFD9-BAB6-4DAF-9A95-25B2C2005C32}" type="parTrans" cxnId="{2751746C-047A-4957-927D-DD1FD58994C9}">
      <dgm:prSet/>
      <dgm:spPr/>
      <dgm:t>
        <a:bodyPr/>
        <a:lstStyle/>
        <a:p>
          <a:endParaRPr lang="pl-PL"/>
        </a:p>
      </dgm:t>
    </dgm:pt>
    <dgm:pt modelId="{1D4EAC51-E363-415B-B125-B44707457B17}" type="sibTrans" cxnId="{2751746C-047A-4957-927D-DD1FD58994C9}">
      <dgm:prSet/>
      <dgm:spPr/>
      <dgm:t>
        <a:bodyPr/>
        <a:lstStyle/>
        <a:p>
          <a:endParaRPr lang="pl-PL"/>
        </a:p>
      </dgm:t>
    </dgm:pt>
    <dgm:pt modelId="{FD592BBD-A172-4156-A3CC-A8A0CB69D91B}">
      <dgm:prSet phldrT="[Tekst]"/>
      <dgm:spPr/>
      <dgm:t>
        <a:bodyPr/>
        <a:lstStyle/>
        <a:p>
          <a:r>
            <a:rPr lang="pl-PL" dirty="0" smtClean="0"/>
            <a:t>cywilny</a:t>
          </a:r>
          <a:endParaRPr lang="pl-PL" dirty="0"/>
        </a:p>
      </dgm:t>
    </dgm:pt>
    <dgm:pt modelId="{F292F2B9-EDC9-49F0-9A18-E561783B75CA}" type="parTrans" cxnId="{49D94406-DB48-43E7-83B2-0779F9896ECB}">
      <dgm:prSet/>
      <dgm:spPr/>
      <dgm:t>
        <a:bodyPr/>
        <a:lstStyle/>
        <a:p>
          <a:endParaRPr lang="pl-PL"/>
        </a:p>
      </dgm:t>
    </dgm:pt>
    <dgm:pt modelId="{CA9529B9-DE39-4544-B939-D857A3202E72}" type="sibTrans" cxnId="{49D94406-DB48-43E7-83B2-0779F9896ECB}">
      <dgm:prSet/>
      <dgm:spPr/>
      <dgm:t>
        <a:bodyPr/>
        <a:lstStyle/>
        <a:p>
          <a:endParaRPr lang="pl-PL"/>
        </a:p>
      </dgm:t>
    </dgm:pt>
    <dgm:pt modelId="{7820678C-5704-4325-BCF0-32A37B8FB8CF}">
      <dgm:prSet phldrT="[Tekst]"/>
      <dgm:spPr/>
      <dgm:t>
        <a:bodyPr/>
        <a:lstStyle/>
        <a:p>
          <a:r>
            <a:rPr lang="pl-PL" dirty="0" smtClean="0"/>
            <a:t>karny</a:t>
          </a:r>
          <a:endParaRPr lang="pl-PL" dirty="0"/>
        </a:p>
      </dgm:t>
    </dgm:pt>
    <dgm:pt modelId="{79480088-9C67-4C9A-AE8C-54E9E2649216}" type="parTrans" cxnId="{218174B4-3B34-4B1A-A008-B71FAFC6CF21}">
      <dgm:prSet/>
      <dgm:spPr/>
      <dgm:t>
        <a:bodyPr/>
        <a:lstStyle/>
        <a:p>
          <a:endParaRPr lang="pl-PL"/>
        </a:p>
      </dgm:t>
    </dgm:pt>
    <dgm:pt modelId="{CBD49754-B5A7-4F05-8217-4C77D5D3B384}" type="sibTrans" cxnId="{218174B4-3B34-4B1A-A008-B71FAFC6CF21}">
      <dgm:prSet/>
      <dgm:spPr/>
      <dgm:t>
        <a:bodyPr/>
        <a:lstStyle/>
        <a:p>
          <a:endParaRPr lang="pl-PL"/>
        </a:p>
      </dgm:t>
    </dgm:pt>
    <dgm:pt modelId="{56FBE2B4-7EB7-4858-A69B-0E94DF4B1DC4}">
      <dgm:prSet phldrT="[Tekst]"/>
      <dgm:spPr/>
      <dgm:t>
        <a:bodyPr/>
        <a:lstStyle/>
        <a:p>
          <a:r>
            <a:rPr lang="pl-PL" dirty="0" smtClean="0"/>
            <a:t>Wydziały nieobowiązkowe</a:t>
          </a:r>
          <a:endParaRPr lang="pl-PL" dirty="0"/>
        </a:p>
      </dgm:t>
    </dgm:pt>
    <dgm:pt modelId="{F976B61A-D291-41F0-9A92-F3A39E50392B}" type="parTrans" cxnId="{8DE7B51D-272A-4E2C-8A0C-5D8765999E91}">
      <dgm:prSet/>
      <dgm:spPr/>
      <dgm:t>
        <a:bodyPr/>
        <a:lstStyle/>
        <a:p>
          <a:endParaRPr lang="pl-PL"/>
        </a:p>
      </dgm:t>
    </dgm:pt>
    <dgm:pt modelId="{655010B7-1095-4456-A90A-48037B265ECA}" type="sibTrans" cxnId="{8DE7B51D-272A-4E2C-8A0C-5D8765999E91}">
      <dgm:prSet/>
      <dgm:spPr/>
      <dgm:t>
        <a:bodyPr/>
        <a:lstStyle/>
        <a:p>
          <a:endParaRPr lang="pl-PL"/>
        </a:p>
      </dgm:t>
    </dgm:pt>
    <dgm:pt modelId="{1768F453-7937-46BA-94C3-7B35EC3E9E65}">
      <dgm:prSet phldrT="[Tekst]"/>
      <dgm:spPr/>
      <dgm:t>
        <a:bodyPr/>
        <a:lstStyle/>
        <a:p>
          <a:r>
            <a:rPr lang="pl-PL" dirty="0" smtClean="0"/>
            <a:t>rodzinny i nieletnich (sąd rodzinny) </a:t>
          </a:r>
          <a:endParaRPr lang="pl-PL" dirty="0"/>
        </a:p>
      </dgm:t>
    </dgm:pt>
    <dgm:pt modelId="{08F699F6-130B-43C1-BAE2-585E2C9DE768}" type="parTrans" cxnId="{FAA9808A-D0BE-469F-8761-45099B3585FE}">
      <dgm:prSet/>
      <dgm:spPr/>
      <dgm:t>
        <a:bodyPr/>
        <a:lstStyle/>
        <a:p>
          <a:endParaRPr lang="pl-PL"/>
        </a:p>
      </dgm:t>
    </dgm:pt>
    <dgm:pt modelId="{D0436115-B82B-4645-83B5-1BEA0F0749A2}" type="sibTrans" cxnId="{FAA9808A-D0BE-469F-8761-45099B3585FE}">
      <dgm:prSet/>
      <dgm:spPr/>
      <dgm:t>
        <a:bodyPr/>
        <a:lstStyle/>
        <a:p>
          <a:endParaRPr lang="pl-PL"/>
        </a:p>
      </dgm:t>
    </dgm:pt>
    <dgm:pt modelId="{767B8D8E-5E76-4694-9E9E-E411E910B520}">
      <dgm:prSet phldrT="[Tekst]"/>
      <dgm:spPr/>
      <dgm:t>
        <a:bodyPr/>
        <a:lstStyle/>
        <a:p>
          <a:r>
            <a:rPr lang="pl-PL" dirty="0" smtClean="0"/>
            <a:t>pracy i ubezpieczeń społecznych (sąd pracy)</a:t>
          </a:r>
          <a:endParaRPr lang="pl-PL" dirty="0"/>
        </a:p>
      </dgm:t>
    </dgm:pt>
    <dgm:pt modelId="{B18FBB4F-7C48-41B9-8CB4-A7A2C25A9475}" type="parTrans" cxnId="{2724D45D-AE3B-441C-8829-22DD85D78670}">
      <dgm:prSet/>
      <dgm:spPr/>
      <dgm:t>
        <a:bodyPr/>
        <a:lstStyle/>
        <a:p>
          <a:endParaRPr lang="pl-PL"/>
        </a:p>
      </dgm:t>
    </dgm:pt>
    <dgm:pt modelId="{06E22E87-8557-4F22-936A-B33340B66AEA}" type="sibTrans" cxnId="{2724D45D-AE3B-441C-8829-22DD85D78670}">
      <dgm:prSet/>
      <dgm:spPr/>
      <dgm:t>
        <a:bodyPr/>
        <a:lstStyle/>
        <a:p>
          <a:endParaRPr lang="pl-PL"/>
        </a:p>
      </dgm:t>
    </dgm:pt>
    <dgm:pt modelId="{EE7622B0-51DE-4A41-AB09-FB07B8A41CBD}">
      <dgm:prSet phldrT="[Tekst]"/>
      <dgm:spPr/>
      <dgm:t>
        <a:bodyPr/>
        <a:lstStyle/>
        <a:p>
          <a:r>
            <a:rPr lang="pl-PL" dirty="0" smtClean="0"/>
            <a:t>gospodarczy (w ramach tego np. wydział dla spraw upadłościowych i układowych czy sąd rejestrowy)</a:t>
          </a:r>
          <a:endParaRPr lang="pl-PL" dirty="0"/>
        </a:p>
      </dgm:t>
    </dgm:pt>
    <dgm:pt modelId="{832741DF-6085-42AD-8B05-6005310DB021}" type="parTrans" cxnId="{B54889AD-DAEC-409E-A3C5-5A44F8170A51}">
      <dgm:prSet/>
      <dgm:spPr/>
      <dgm:t>
        <a:bodyPr/>
        <a:lstStyle/>
        <a:p>
          <a:endParaRPr lang="pl-PL"/>
        </a:p>
      </dgm:t>
    </dgm:pt>
    <dgm:pt modelId="{E62B5211-ACEE-4886-8CA4-541151636F3E}" type="sibTrans" cxnId="{B54889AD-DAEC-409E-A3C5-5A44F8170A51}">
      <dgm:prSet/>
      <dgm:spPr/>
      <dgm:t>
        <a:bodyPr/>
        <a:lstStyle/>
        <a:p>
          <a:endParaRPr lang="pl-PL"/>
        </a:p>
      </dgm:t>
    </dgm:pt>
    <dgm:pt modelId="{E7880693-9F4F-441B-A782-49427E584F82}">
      <dgm:prSet phldrT="[Tekst]"/>
      <dgm:spPr/>
      <dgm:t>
        <a:bodyPr/>
        <a:lstStyle/>
        <a:p>
          <a:r>
            <a:rPr lang="pl-PL" dirty="0" smtClean="0"/>
            <a:t>ksiąg wieczystych </a:t>
          </a:r>
          <a:endParaRPr lang="pl-PL" dirty="0"/>
        </a:p>
      </dgm:t>
    </dgm:pt>
    <dgm:pt modelId="{2E9C5BE3-389F-4A4B-851A-71651DBF971B}" type="parTrans" cxnId="{D4C16D0B-F3EF-429C-B7B7-3A400AF5ADAD}">
      <dgm:prSet/>
      <dgm:spPr/>
      <dgm:t>
        <a:bodyPr/>
        <a:lstStyle/>
        <a:p>
          <a:endParaRPr lang="pl-PL"/>
        </a:p>
      </dgm:t>
    </dgm:pt>
    <dgm:pt modelId="{1F4E5374-78C7-456F-9279-6B4EBFAD6FD5}" type="sibTrans" cxnId="{D4C16D0B-F3EF-429C-B7B7-3A400AF5ADAD}">
      <dgm:prSet/>
      <dgm:spPr/>
      <dgm:t>
        <a:bodyPr/>
        <a:lstStyle/>
        <a:p>
          <a:endParaRPr lang="pl-PL"/>
        </a:p>
      </dgm:t>
    </dgm:pt>
    <dgm:pt modelId="{D35BF4AE-9EE5-42E9-96A6-DB94FAFAFDAB}" type="pres">
      <dgm:prSet presAssocID="{95B0A2D3-4D08-4013-A052-2FCBE887C31C}" presName="list" presStyleCnt="0">
        <dgm:presLayoutVars>
          <dgm:dir/>
          <dgm:animLvl val="lvl"/>
        </dgm:presLayoutVars>
      </dgm:prSet>
      <dgm:spPr/>
      <dgm:t>
        <a:bodyPr/>
        <a:lstStyle/>
        <a:p>
          <a:endParaRPr lang="pl-PL"/>
        </a:p>
      </dgm:t>
    </dgm:pt>
    <dgm:pt modelId="{5B837786-AB1D-474B-8A71-DBA7638545E7}" type="pres">
      <dgm:prSet presAssocID="{E0297078-2033-49CC-B49F-78BA54464001}" presName="posSpace" presStyleCnt="0"/>
      <dgm:spPr/>
    </dgm:pt>
    <dgm:pt modelId="{E4D1700D-04E0-41C0-85B4-C587E8D3E18C}" type="pres">
      <dgm:prSet presAssocID="{E0297078-2033-49CC-B49F-78BA54464001}" presName="vertFlow" presStyleCnt="0"/>
      <dgm:spPr/>
    </dgm:pt>
    <dgm:pt modelId="{01B7B4B9-DAF9-45C1-A9DF-6E32681C8B29}" type="pres">
      <dgm:prSet presAssocID="{E0297078-2033-49CC-B49F-78BA54464001}" presName="topSpace" presStyleCnt="0"/>
      <dgm:spPr/>
    </dgm:pt>
    <dgm:pt modelId="{7C7AD427-5371-471B-A8C6-C9A7F8A81058}" type="pres">
      <dgm:prSet presAssocID="{E0297078-2033-49CC-B49F-78BA54464001}" presName="firstComp" presStyleCnt="0"/>
      <dgm:spPr/>
    </dgm:pt>
    <dgm:pt modelId="{12CFBFA0-A403-4EFE-B69B-DF61F6231BA0}" type="pres">
      <dgm:prSet presAssocID="{E0297078-2033-49CC-B49F-78BA54464001}" presName="firstChild" presStyleLbl="bgAccFollowNode1" presStyleIdx="0" presStyleCnt="6"/>
      <dgm:spPr/>
      <dgm:t>
        <a:bodyPr/>
        <a:lstStyle/>
        <a:p>
          <a:endParaRPr lang="pl-PL"/>
        </a:p>
      </dgm:t>
    </dgm:pt>
    <dgm:pt modelId="{6D190CDB-92B6-4AB7-A4F5-B5D525B0FF94}" type="pres">
      <dgm:prSet presAssocID="{E0297078-2033-49CC-B49F-78BA54464001}" presName="firstChildTx" presStyleLbl="bgAccFollowNode1" presStyleIdx="0" presStyleCnt="6">
        <dgm:presLayoutVars>
          <dgm:bulletEnabled val="1"/>
        </dgm:presLayoutVars>
      </dgm:prSet>
      <dgm:spPr/>
      <dgm:t>
        <a:bodyPr/>
        <a:lstStyle/>
        <a:p>
          <a:endParaRPr lang="pl-PL"/>
        </a:p>
      </dgm:t>
    </dgm:pt>
    <dgm:pt modelId="{17CA1826-1DAB-43D3-9B81-C9B8C262ABED}" type="pres">
      <dgm:prSet presAssocID="{7820678C-5704-4325-BCF0-32A37B8FB8CF}" presName="comp" presStyleCnt="0"/>
      <dgm:spPr/>
    </dgm:pt>
    <dgm:pt modelId="{A69558EB-49C0-41B6-9048-E7079D96CB07}" type="pres">
      <dgm:prSet presAssocID="{7820678C-5704-4325-BCF0-32A37B8FB8CF}" presName="child" presStyleLbl="bgAccFollowNode1" presStyleIdx="1" presStyleCnt="6"/>
      <dgm:spPr/>
      <dgm:t>
        <a:bodyPr/>
        <a:lstStyle/>
        <a:p>
          <a:endParaRPr lang="pl-PL"/>
        </a:p>
      </dgm:t>
    </dgm:pt>
    <dgm:pt modelId="{C91D12D5-77B9-4C7B-9094-9698B2ACD6EE}" type="pres">
      <dgm:prSet presAssocID="{7820678C-5704-4325-BCF0-32A37B8FB8CF}" presName="childTx" presStyleLbl="bgAccFollowNode1" presStyleIdx="1" presStyleCnt="6">
        <dgm:presLayoutVars>
          <dgm:bulletEnabled val="1"/>
        </dgm:presLayoutVars>
      </dgm:prSet>
      <dgm:spPr/>
      <dgm:t>
        <a:bodyPr/>
        <a:lstStyle/>
        <a:p>
          <a:endParaRPr lang="pl-PL"/>
        </a:p>
      </dgm:t>
    </dgm:pt>
    <dgm:pt modelId="{A13752CC-05F6-4057-A486-2F51C92D63EC}" type="pres">
      <dgm:prSet presAssocID="{E0297078-2033-49CC-B49F-78BA54464001}" presName="negSpace" presStyleCnt="0"/>
      <dgm:spPr/>
    </dgm:pt>
    <dgm:pt modelId="{537F2F60-8A63-4DF2-900D-2DE5DB65FBA0}" type="pres">
      <dgm:prSet presAssocID="{E0297078-2033-49CC-B49F-78BA54464001}" presName="circle" presStyleLbl="node1" presStyleIdx="0" presStyleCnt="2"/>
      <dgm:spPr/>
      <dgm:t>
        <a:bodyPr/>
        <a:lstStyle/>
        <a:p>
          <a:endParaRPr lang="pl-PL"/>
        </a:p>
      </dgm:t>
    </dgm:pt>
    <dgm:pt modelId="{BA9FA0F2-FF49-4630-AD16-B7006E5E7258}" type="pres">
      <dgm:prSet presAssocID="{1D4EAC51-E363-415B-B125-B44707457B17}" presName="transSpace" presStyleCnt="0"/>
      <dgm:spPr/>
    </dgm:pt>
    <dgm:pt modelId="{6E9760DF-0DF2-4319-AEE7-B20CAB67257E}" type="pres">
      <dgm:prSet presAssocID="{56FBE2B4-7EB7-4858-A69B-0E94DF4B1DC4}" presName="posSpace" presStyleCnt="0"/>
      <dgm:spPr/>
    </dgm:pt>
    <dgm:pt modelId="{3628B2D0-438A-49A0-918E-CF56B26B5A7B}" type="pres">
      <dgm:prSet presAssocID="{56FBE2B4-7EB7-4858-A69B-0E94DF4B1DC4}" presName="vertFlow" presStyleCnt="0"/>
      <dgm:spPr/>
    </dgm:pt>
    <dgm:pt modelId="{9C56672F-8A3E-43C0-B3EA-A3A222704E82}" type="pres">
      <dgm:prSet presAssocID="{56FBE2B4-7EB7-4858-A69B-0E94DF4B1DC4}" presName="topSpace" presStyleCnt="0"/>
      <dgm:spPr/>
    </dgm:pt>
    <dgm:pt modelId="{87808952-FD86-46D3-B8A8-CCE1684A9AB3}" type="pres">
      <dgm:prSet presAssocID="{56FBE2B4-7EB7-4858-A69B-0E94DF4B1DC4}" presName="firstComp" presStyleCnt="0"/>
      <dgm:spPr/>
    </dgm:pt>
    <dgm:pt modelId="{AC024E03-3825-4E99-B729-867425A9844C}" type="pres">
      <dgm:prSet presAssocID="{56FBE2B4-7EB7-4858-A69B-0E94DF4B1DC4}" presName="firstChild" presStyleLbl="bgAccFollowNode1" presStyleIdx="2" presStyleCnt="6"/>
      <dgm:spPr/>
      <dgm:t>
        <a:bodyPr/>
        <a:lstStyle/>
        <a:p>
          <a:endParaRPr lang="pl-PL"/>
        </a:p>
      </dgm:t>
    </dgm:pt>
    <dgm:pt modelId="{B6DBB25F-CC83-4DD2-80D8-8E6697175567}" type="pres">
      <dgm:prSet presAssocID="{56FBE2B4-7EB7-4858-A69B-0E94DF4B1DC4}" presName="firstChildTx" presStyleLbl="bgAccFollowNode1" presStyleIdx="2" presStyleCnt="6">
        <dgm:presLayoutVars>
          <dgm:bulletEnabled val="1"/>
        </dgm:presLayoutVars>
      </dgm:prSet>
      <dgm:spPr/>
      <dgm:t>
        <a:bodyPr/>
        <a:lstStyle/>
        <a:p>
          <a:endParaRPr lang="pl-PL"/>
        </a:p>
      </dgm:t>
    </dgm:pt>
    <dgm:pt modelId="{BF1F9D4D-996D-46C1-A0A7-0A21D3A916A2}" type="pres">
      <dgm:prSet presAssocID="{767B8D8E-5E76-4694-9E9E-E411E910B520}" presName="comp" presStyleCnt="0"/>
      <dgm:spPr/>
    </dgm:pt>
    <dgm:pt modelId="{DF6B60F0-C583-478E-AC78-1EDE8236450F}" type="pres">
      <dgm:prSet presAssocID="{767B8D8E-5E76-4694-9E9E-E411E910B520}" presName="child" presStyleLbl="bgAccFollowNode1" presStyleIdx="3" presStyleCnt="6"/>
      <dgm:spPr/>
      <dgm:t>
        <a:bodyPr/>
        <a:lstStyle/>
        <a:p>
          <a:endParaRPr lang="pl-PL"/>
        </a:p>
      </dgm:t>
    </dgm:pt>
    <dgm:pt modelId="{4FA340F1-213F-4DCE-94B4-7ADA124EF498}" type="pres">
      <dgm:prSet presAssocID="{767B8D8E-5E76-4694-9E9E-E411E910B520}" presName="childTx" presStyleLbl="bgAccFollowNode1" presStyleIdx="3" presStyleCnt="6">
        <dgm:presLayoutVars>
          <dgm:bulletEnabled val="1"/>
        </dgm:presLayoutVars>
      </dgm:prSet>
      <dgm:spPr/>
      <dgm:t>
        <a:bodyPr/>
        <a:lstStyle/>
        <a:p>
          <a:endParaRPr lang="pl-PL"/>
        </a:p>
      </dgm:t>
    </dgm:pt>
    <dgm:pt modelId="{88E99529-11CF-40AF-9CD1-8EE08FDEBA39}" type="pres">
      <dgm:prSet presAssocID="{EE7622B0-51DE-4A41-AB09-FB07B8A41CBD}" presName="comp" presStyleCnt="0"/>
      <dgm:spPr/>
    </dgm:pt>
    <dgm:pt modelId="{B191EC79-1590-4D16-A0FC-BE8E755696F2}" type="pres">
      <dgm:prSet presAssocID="{EE7622B0-51DE-4A41-AB09-FB07B8A41CBD}" presName="child" presStyleLbl="bgAccFollowNode1" presStyleIdx="4" presStyleCnt="6"/>
      <dgm:spPr/>
      <dgm:t>
        <a:bodyPr/>
        <a:lstStyle/>
        <a:p>
          <a:endParaRPr lang="pl-PL"/>
        </a:p>
      </dgm:t>
    </dgm:pt>
    <dgm:pt modelId="{671F60CE-CADE-4F90-A4E8-39146AA42F4F}" type="pres">
      <dgm:prSet presAssocID="{EE7622B0-51DE-4A41-AB09-FB07B8A41CBD}" presName="childTx" presStyleLbl="bgAccFollowNode1" presStyleIdx="4" presStyleCnt="6">
        <dgm:presLayoutVars>
          <dgm:bulletEnabled val="1"/>
        </dgm:presLayoutVars>
      </dgm:prSet>
      <dgm:spPr/>
      <dgm:t>
        <a:bodyPr/>
        <a:lstStyle/>
        <a:p>
          <a:endParaRPr lang="pl-PL"/>
        </a:p>
      </dgm:t>
    </dgm:pt>
    <dgm:pt modelId="{3A135BAE-DE53-4007-AB13-F8F8BFFAFF2E}" type="pres">
      <dgm:prSet presAssocID="{E7880693-9F4F-441B-A782-49427E584F82}" presName="comp" presStyleCnt="0"/>
      <dgm:spPr/>
    </dgm:pt>
    <dgm:pt modelId="{3EBE1B86-DCEB-493B-90A3-297B4DFE8984}" type="pres">
      <dgm:prSet presAssocID="{E7880693-9F4F-441B-A782-49427E584F82}" presName="child" presStyleLbl="bgAccFollowNode1" presStyleIdx="5" presStyleCnt="6"/>
      <dgm:spPr/>
      <dgm:t>
        <a:bodyPr/>
        <a:lstStyle/>
        <a:p>
          <a:endParaRPr lang="pl-PL"/>
        </a:p>
      </dgm:t>
    </dgm:pt>
    <dgm:pt modelId="{DEDFAD01-195B-4702-8FAE-8F38E3E68115}" type="pres">
      <dgm:prSet presAssocID="{E7880693-9F4F-441B-A782-49427E584F82}" presName="childTx" presStyleLbl="bgAccFollowNode1" presStyleIdx="5" presStyleCnt="6">
        <dgm:presLayoutVars>
          <dgm:bulletEnabled val="1"/>
        </dgm:presLayoutVars>
      </dgm:prSet>
      <dgm:spPr/>
      <dgm:t>
        <a:bodyPr/>
        <a:lstStyle/>
        <a:p>
          <a:endParaRPr lang="pl-PL"/>
        </a:p>
      </dgm:t>
    </dgm:pt>
    <dgm:pt modelId="{1CD0BEF4-967A-45D1-8017-25504CD1DB92}" type="pres">
      <dgm:prSet presAssocID="{56FBE2B4-7EB7-4858-A69B-0E94DF4B1DC4}" presName="negSpace" presStyleCnt="0"/>
      <dgm:spPr/>
    </dgm:pt>
    <dgm:pt modelId="{2D9F0D08-2A2E-4FF2-B469-BC4777B85379}" type="pres">
      <dgm:prSet presAssocID="{56FBE2B4-7EB7-4858-A69B-0E94DF4B1DC4}" presName="circle" presStyleLbl="node1" presStyleIdx="1" presStyleCnt="2"/>
      <dgm:spPr/>
      <dgm:t>
        <a:bodyPr/>
        <a:lstStyle/>
        <a:p>
          <a:endParaRPr lang="pl-PL"/>
        </a:p>
      </dgm:t>
    </dgm:pt>
  </dgm:ptLst>
  <dgm:cxnLst>
    <dgm:cxn modelId="{2751746C-047A-4957-927D-DD1FD58994C9}" srcId="{95B0A2D3-4D08-4013-A052-2FCBE887C31C}" destId="{E0297078-2033-49CC-B49F-78BA54464001}" srcOrd="0" destOrd="0" parTransId="{15D8AFD9-BAB6-4DAF-9A95-25B2C2005C32}" sibTransId="{1D4EAC51-E363-415B-B125-B44707457B17}"/>
    <dgm:cxn modelId="{49D94406-DB48-43E7-83B2-0779F9896ECB}" srcId="{E0297078-2033-49CC-B49F-78BA54464001}" destId="{FD592BBD-A172-4156-A3CC-A8A0CB69D91B}" srcOrd="0" destOrd="0" parTransId="{F292F2B9-EDC9-49F0-9A18-E561783B75CA}" sibTransId="{CA9529B9-DE39-4544-B939-D857A3202E72}"/>
    <dgm:cxn modelId="{2FD6AF2F-A34F-4C78-8D91-EAAD6544BB8F}" type="presOf" srcId="{56FBE2B4-7EB7-4858-A69B-0E94DF4B1DC4}" destId="{2D9F0D08-2A2E-4FF2-B469-BC4777B85379}" srcOrd="0" destOrd="0" presId="urn:microsoft.com/office/officeart/2005/8/layout/hList9"/>
    <dgm:cxn modelId="{2724D45D-AE3B-441C-8829-22DD85D78670}" srcId="{56FBE2B4-7EB7-4858-A69B-0E94DF4B1DC4}" destId="{767B8D8E-5E76-4694-9E9E-E411E910B520}" srcOrd="1" destOrd="0" parTransId="{B18FBB4F-7C48-41B9-8CB4-A7A2C25A9475}" sibTransId="{06E22E87-8557-4F22-936A-B33340B66AEA}"/>
    <dgm:cxn modelId="{47574693-9A51-4756-A969-2A5216CCA338}" type="presOf" srcId="{EE7622B0-51DE-4A41-AB09-FB07B8A41CBD}" destId="{B191EC79-1590-4D16-A0FC-BE8E755696F2}" srcOrd="0" destOrd="0" presId="urn:microsoft.com/office/officeart/2005/8/layout/hList9"/>
    <dgm:cxn modelId="{218174B4-3B34-4B1A-A008-B71FAFC6CF21}" srcId="{E0297078-2033-49CC-B49F-78BA54464001}" destId="{7820678C-5704-4325-BCF0-32A37B8FB8CF}" srcOrd="1" destOrd="0" parTransId="{79480088-9C67-4C9A-AE8C-54E9E2649216}" sibTransId="{CBD49754-B5A7-4F05-8217-4C77D5D3B384}"/>
    <dgm:cxn modelId="{B5C664F2-6795-4F85-BEC0-E6103C0B96C6}" type="presOf" srcId="{FD592BBD-A172-4156-A3CC-A8A0CB69D91B}" destId="{12CFBFA0-A403-4EFE-B69B-DF61F6231BA0}" srcOrd="0" destOrd="0" presId="urn:microsoft.com/office/officeart/2005/8/layout/hList9"/>
    <dgm:cxn modelId="{B54889AD-DAEC-409E-A3C5-5A44F8170A51}" srcId="{56FBE2B4-7EB7-4858-A69B-0E94DF4B1DC4}" destId="{EE7622B0-51DE-4A41-AB09-FB07B8A41CBD}" srcOrd="2" destOrd="0" parTransId="{832741DF-6085-42AD-8B05-6005310DB021}" sibTransId="{E62B5211-ACEE-4886-8CA4-541151636F3E}"/>
    <dgm:cxn modelId="{7AD399E3-2238-4661-97D4-EA24461A8946}" type="presOf" srcId="{E7880693-9F4F-441B-A782-49427E584F82}" destId="{DEDFAD01-195B-4702-8FAE-8F38E3E68115}" srcOrd="1" destOrd="0" presId="urn:microsoft.com/office/officeart/2005/8/layout/hList9"/>
    <dgm:cxn modelId="{4C86722F-022F-476D-90A0-BE4F6AA081F4}" type="presOf" srcId="{767B8D8E-5E76-4694-9E9E-E411E910B520}" destId="{4FA340F1-213F-4DCE-94B4-7ADA124EF498}" srcOrd="1" destOrd="0" presId="urn:microsoft.com/office/officeart/2005/8/layout/hList9"/>
    <dgm:cxn modelId="{D4C16D0B-F3EF-429C-B7B7-3A400AF5ADAD}" srcId="{56FBE2B4-7EB7-4858-A69B-0E94DF4B1DC4}" destId="{E7880693-9F4F-441B-A782-49427E584F82}" srcOrd="3" destOrd="0" parTransId="{2E9C5BE3-389F-4A4B-851A-71651DBF971B}" sibTransId="{1F4E5374-78C7-456F-9279-6B4EBFAD6FD5}"/>
    <dgm:cxn modelId="{7EBB58F3-FD3C-459C-8BAC-02743270840F}" type="presOf" srcId="{767B8D8E-5E76-4694-9E9E-E411E910B520}" destId="{DF6B60F0-C583-478E-AC78-1EDE8236450F}" srcOrd="0" destOrd="0" presId="urn:microsoft.com/office/officeart/2005/8/layout/hList9"/>
    <dgm:cxn modelId="{8F1C47FE-2CE3-49B6-8A16-62ECFCD0C9F0}" type="presOf" srcId="{1768F453-7937-46BA-94C3-7B35EC3E9E65}" destId="{AC024E03-3825-4E99-B729-867425A9844C}" srcOrd="0" destOrd="0" presId="urn:microsoft.com/office/officeart/2005/8/layout/hList9"/>
    <dgm:cxn modelId="{0B63C0E0-602E-4CA1-9C56-C7805EDD880C}" type="presOf" srcId="{E0297078-2033-49CC-B49F-78BA54464001}" destId="{537F2F60-8A63-4DF2-900D-2DE5DB65FBA0}" srcOrd="0" destOrd="0" presId="urn:microsoft.com/office/officeart/2005/8/layout/hList9"/>
    <dgm:cxn modelId="{882D901E-0946-40D4-A58E-0197CAAAC43B}" type="presOf" srcId="{E7880693-9F4F-441B-A782-49427E584F82}" destId="{3EBE1B86-DCEB-493B-90A3-297B4DFE8984}" srcOrd="0" destOrd="0" presId="urn:microsoft.com/office/officeart/2005/8/layout/hList9"/>
    <dgm:cxn modelId="{62FDA4FF-E2B6-4A13-BA57-6B553C0DBA6B}" type="presOf" srcId="{FD592BBD-A172-4156-A3CC-A8A0CB69D91B}" destId="{6D190CDB-92B6-4AB7-A4F5-B5D525B0FF94}" srcOrd="1" destOrd="0" presId="urn:microsoft.com/office/officeart/2005/8/layout/hList9"/>
    <dgm:cxn modelId="{722617DC-FB4C-43B0-80D5-2133111ED9D7}" type="presOf" srcId="{7820678C-5704-4325-BCF0-32A37B8FB8CF}" destId="{A69558EB-49C0-41B6-9048-E7079D96CB07}" srcOrd="0" destOrd="0" presId="urn:microsoft.com/office/officeart/2005/8/layout/hList9"/>
    <dgm:cxn modelId="{23585BA7-C13B-4036-A619-A7DE60CDE8D5}" type="presOf" srcId="{95B0A2D3-4D08-4013-A052-2FCBE887C31C}" destId="{D35BF4AE-9EE5-42E9-96A6-DB94FAFAFDAB}" srcOrd="0" destOrd="0" presId="urn:microsoft.com/office/officeart/2005/8/layout/hList9"/>
    <dgm:cxn modelId="{FAA9808A-D0BE-469F-8761-45099B3585FE}" srcId="{56FBE2B4-7EB7-4858-A69B-0E94DF4B1DC4}" destId="{1768F453-7937-46BA-94C3-7B35EC3E9E65}" srcOrd="0" destOrd="0" parTransId="{08F699F6-130B-43C1-BAE2-585E2C9DE768}" sibTransId="{D0436115-B82B-4645-83B5-1BEA0F0749A2}"/>
    <dgm:cxn modelId="{C7A57BCC-E540-486A-A29E-6C2BDC1A6EC4}" type="presOf" srcId="{1768F453-7937-46BA-94C3-7B35EC3E9E65}" destId="{B6DBB25F-CC83-4DD2-80D8-8E6697175567}" srcOrd="1" destOrd="0" presId="urn:microsoft.com/office/officeart/2005/8/layout/hList9"/>
    <dgm:cxn modelId="{313B2736-CA0D-41A8-AE7C-C174ECFD6B86}" type="presOf" srcId="{EE7622B0-51DE-4A41-AB09-FB07B8A41CBD}" destId="{671F60CE-CADE-4F90-A4E8-39146AA42F4F}" srcOrd="1" destOrd="0" presId="urn:microsoft.com/office/officeart/2005/8/layout/hList9"/>
    <dgm:cxn modelId="{F058CEA9-6A7C-4F9B-8600-0FCDA08A46A4}" type="presOf" srcId="{7820678C-5704-4325-BCF0-32A37B8FB8CF}" destId="{C91D12D5-77B9-4C7B-9094-9698B2ACD6EE}" srcOrd="1" destOrd="0" presId="urn:microsoft.com/office/officeart/2005/8/layout/hList9"/>
    <dgm:cxn modelId="{8DE7B51D-272A-4E2C-8A0C-5D8765999E91}" srcId="{95B0A2D3-4D08-4013-A052-2FCBE887C31C}" destId="{56FBE2B4-7EB7-4858-A69B-0E94DF4B1DC4}" srcOrd="1" destOrd="0" parTransId="{F976B61A-D291-41F0-9A92-F3A39E50392B}" sibTransId="{655010B7-1095-4456-A90A-48037B265ECA}"/>
    <dgm:cxn modelId="{241DE342-CCEC-4019-9191-FBC14F833268}" type="presParOf" srcId="{D35BF4AE-9EE5-42E9-96A6-DB94FAFAFDAB}" destId="{5B837786-AB1D-474B-8A71-DBA7638545E7}" srcOrd="0" destOrd="0" presId="urn:microsoft.com/office/officeart/2005/8/layout/hList9"/>
    <dgm:cxn modelId="{EA82332B-771C-46BD-BE65-A1E8F857ACF7}" type="presParOf" srcId="{D35BF4AE-9EE5-42E9-96A6-DB94FAFAFDAB}" destId="{E4D1700D-04E0-41C0-85B4-C587E8D3E18C}" srcOrd="1" destOrd="0" presId="urn:microsoft.com/office/officeart/2005/8/layout/hList9"/>
    <dgm:cxn modelId="{2B28045D-A465-49DE-A513-7C996A8010BB}" type="presParOf" srcId="{E4D1700D-04E0-41C0-85B4-C587E8D3E18C}" destId="{01B7B4B9-DAF9-45C1-A9DF-6E32681C8B29}" srcOrd="0" destOrd="0" presId="urn:microsoft.com/office/officeart/2005/8/layout/hList9"/>
    <dgm:cxn modelId="{4209EC63-EC40-4095-AC43-8DD518C11975}" type="presParOf" srcId="{E4D1700D-04E0-41C0-85B4-C587E8D3E18C}" destId="{7C7AD427-5371-471B-A8C6-C9A7F8A81058}" srcOrd="1" destOrd="0" presId="urn:microsoft.com/office/officeart/2005/8/layout/hList9"/>
    <dgm:cxn modelId="{E4ED95E0-D723-4653-8B98-85CCF63CF9BB}" type="presParOf" srcId="{7C7AD427-5371-471B-A8C6-C9A7F8A81058}" destId="{12CFBFA0-A403-4EFE-B69B-DF61F6231BA0}" srcOrd="0" destOrd="0" presId="urn:microsoft.com/office/officeart/2005/8/layout/hList9"/>
    <dgm:cxn modelId="{1311E742-B615-445F-A523-FB103162CC1C}" type="presParOf" srcId="{7C7AD427-5371-471B-A8C6-C9A7F8A81058}" destId="{6D190CDB-92B6-4AB7-A4F5-B5D525B0FF94}" srcOrd="1" destOrd="0" presId="urn:microsoft.com/office/officeart/2005/8/layout/hList9"/>
    <dgm:cxn modelId="{E7EE4F81-6F97-4326-8357-C18AA9EDAD8B}" type="presParOf" srcId="{E4D1700D-04E0-41C0-85B4-C587E8D3E18C}" destId="{17CA1826-1DAB-43D3-9B81-C9B8C262ABED}" srcOrd="2" destOrd="0" presId="urn:microsoft.com/office/officeart/2005/8/layout/hList9"/>
    <dgm:cxn modelId="{BF71776A-F875-4B38-B012-C2F0B054CDBC}" type="presParOf" srcId="{17CA1826-1DAB-43D3-9B81-C9B8C262ABED}" destId="{A69558EB-49C0-41B6-9048-E7079D96CB07}" srcOrd="0" destOrd="0" presId="urn:microsoft.com/office/officeart/2005/8/layout/hList9"/>
    <dgm:cxn modelId="{91ADF627-7464-4E30-B647-5ADCF551F064}" type="presParOf" srcId="{17CA1826-1DAB-43D3-9B81-C9B8C262ABED}" destId="{C91D12D5-77B9-4C7B-9094-9698B2ACD6EE}" srcOrd="1" destOrd="0" presId="urn:microsoft.com/office/officeart/2005/8/layout/hList9"/>
    <dgm:cxn modelId="{5719CF41-1CD7-4BBE-9B57-1807AF915F0B}" type="presParOf" srcId="{D35BF4AE-9EE5-42E9-96A6-DB94FAFAFDAB}" destId="{A13752CC-05F6-4057-A486-2F51C92D63EC}" srcOrd="2" destOrd="0" presId="urn:microsoft.com/office/officeart/2005/8/layout/hList9"/>
    <dgm:cxn modelId="{272ACF7D-E61B-4CE8-A936-78F3C6C8FEEC}" type="presParOf" srcId="{D35BF4AE-9EE5-42E9-96A6-DB94FAFAFDAB}" destId="{537F2F60-8A63-4DF2-900D-2DE5DB65FBA0}" srcOrd="3" destOrd="0" presId="urn:microsoft.com/office/officeart/2005/8/layout/hList9"/>
    <dgm:cxn modelId="{05174570-9E4C-463E-89BC-4229A862F4DD}" type="presParOf" srcId="{D35BF4AE-9EE5-42E9-96A6-DB94FAFAFDAB}" destId="{BA9FA0F2-FF49-4630-AD16-B7006E5E7258}" srcOrd="4" destOrd="0" presId="urn:microsoft.com/office/officeart/2005/8/layout/hList9"/>
    <dgm:cxn modelId="{23380C05-5B70-4DFC-BEDA-EF70E43DF91E}" type="presParOf" srcId="{D35BF4AE-9EE5-42E9-96A6-DB94FAFAFDAB}" destId="{6E9760DF-0DF2-4319-AEE7-B20CAB67257E}" srcOrd="5" destOrd="0" presId="urn:microsoft.com/office/officeart/2005/8/layout/hList9"/>
    <dgm:cxn modelId="{4DAE8850-A8CB-4079-B7F9-577C0D864560}" type="presParOf" srcId="{D35BF4AE-9EE5-42E9-96A6-DB94FAFAFDAB}" destId="{3628B2D0-438A-49A0-918E-CF56B26B5A7B}" srcOrd="6" destOrd="0" presId="urn:microsoft.com/office/officeart/2005/8/layout/hList9"/>
    <dgm:cxn modelId="{FDD84E51-E434-49BE-8456-BD9B29F97C3D}" type="presParOf" srcId="{3628B2D0-438A-49A0-918E-CF56B26B5A7B}" destId="{9C56672F-8A3E-43C0-B3EA-A3A222704E82}" srcOrd="0" destOrd="0" presId="urn:microsoft.com/office/officeart/2005/8/layout/hList9"/>
    <dgm:cxn modelId="{ABFE5E46-5A77-4A29-A74E-019C38CC639B}" type="presParOf" srcId="{3628B2D0-438A-49A0-918E-CF56B26B5A7B}" destId="{87808952-FD86-46D3-B8A8-CCE1684A9AB3}" srcOrd="1" destOrd="0" presId="urn:microsoft.com/office/officeart/2005/8/layout/hList9"/>
    <dgm:cxn modelId="{2A214ECE-FCBF-436F-8664-74F8A8BD7FD9}" type="presParOf" srcId="{87808952-FD86-46D3-B8A8-CCE1684A9AB3}" destId="{AC024E03-3825-4E99-B729-867425A9844C}" srcOrd="0" destOrd="0" presId="urn:microsoft.com/office/officeart/2005/8/layout/hList9"/>
    <dgm:cxn modelId="{B999E494-58F9-4FAC-9C86-62D18863E6FB}" type="presParOf" srcId="{87808952-FD86-46D3-B8A8-CCE1684A9AB3}" destId="{B6DBB25F-CC83-4DD2-80D8-8E6697175567}" srcOrd="1" destOrd="0" presId="urn:microsoft.com/office/officeart/2005/8/layout/hList9"/>
    <dgm:cxn modelId="{559B0FCB-2F1E-49D1-A8DE-E84768C538D2}" type="presParOf" srcId="{3628B2D0-438A-49A0-918E-CF56B26B5A7B}" destId="{BF1F9D4D-996D-46C1-A0A7-0A21D3A916A2}" srcOrd="2" destOrd="0" presId="urn:microsoft.com/office/officeart/2005/8/layout/hList9"/>
    <dgm:cxn modelId="{ED8C2614-E7BC-4095-9CF5-787EFEFA0209}" type="presParOf" srcId="{BF1F9D4D-996D-46C1-A0A7-0A21D3A916A2}" destId="{DF6B60F0-C583-478E-AC78-1EDE8236450F}" srcOrd="0" destOrd="0" presId="urn:microsoft.com/office/officeart/2005/8/layout/hList9"/>
    <dgm:cxn modelId="{B907A7EE-777A-4200-9656-4B2700D1A47B}" type="presParOf" srcId="{BF1F9D4D-996D-46C1-A0A7-0A21D3A916A2}" destId="{4FA340F1-213F-4DCE-94B4-7ADA124EF498}" srcOrd="1" destOrd="0" presId="urn:microsoft.com/office/officeart/2005/8/layout/hList9"/>
    <dgm:cxn modelId="{5562574F-CD90-4CD6-88F8-639DD916F378}" type="presParOf" srcId="{3628B2D0-438A-49A0-918E-CF56B26B5A7B}" destId="{88E99529-11CF-40AF-9CD1-8EE08FDEBA39}" srcOrd="3" destOrd="0" presId="urn:microsoft.com/office/officeart/2005/8/layout/hList9"/>
    <dgm:cxn modelId="{A3D6D742-383B-4ADF-99F3-916D0A188CF0}" type="presParOf" srcId="{88E99529-11CF-40AF-9CD1-8EE08FDEBA39}" destId="{B191EC79-1590-4D16-A0FC-BE8E755696F2}" srcOrd="0" destOrd="0" presId="urn:microsoft.com/office/officeart/2005/8/layout/hList9"/>
    <dgm:cxn modelId="{18A219B6-9DC3-448C-9C23-3707701BCFD6}" type="presParOf" srcId="{88E99529-11CF-40AF-9CD1-8EE08FDEBA39}" destId="{671F60CE-CADE-4F90-A4E8-39146AA42F4F}" srcOrd="1" destOrd="0" presId="urn:microsoft.com/office/officeart/2005/8/layout/hList9"/>
    <dgm:cxn modelId="{E05ED340-60DC-44C8-8D4D-4839D2D31DA6}" type="presParOf" srcId="{3628B2D0-438A-49A0-918E-CF56B26B5A7B}" destId="{3A135BAE-DE53-4007-AB13-F8F8BFFAFF2E}" srcOrd="4" destOrd="0" presId="urn:microsoft.com/office/officeart/2005/8/layout/hList9"/>
    <dgm:cxn modelId="{33B163A9-E4F6-4968-9416-F0483901CAC2}" type="presParOf" srcId="{3A135BAE-DE53-4007-AB13-F8F8BFFAFF2E}" destId="{3EBE1B86-DCEB-493B-90A3-297B4DFE8984}" srcOrd="0" destOrd="0" presId="urn:microsoft.com/office/officeart/2005/8/layout/hList9"/>
    <dgm:cxn modelId="{75766341-095C-466B-A483-2422F1E24536}" type="presParOf" srcId="{3A135BAE-DE53-4007-AB13-F8F8BFFAFF2E}" destId="{DEDFAD01-195B-4702-8FAE-8F38E3E68115}" srcOrd="1" destOrd="0" presId="urn:microsoft.com/office/officeart/2005/8/layout/hList9"/>
    <dgm:cxn modelId="{F705CF4C-B530-46BB-8E64-1CABE8E3E610}" type="presParOf" srcId="{D35BF4AE-9EE5-42E9-96A6-DB94FAFAFDAB}" destId="{1CD0BEF4-967A-45D1-8017-25504CD1DB92}" srcOrd="7" destOrd="0" presId="urn:microsoft.com/office/officeart/2005/8/layout/hList9"/>
    <dgm:cxn modelId="{2EE3B9E6-0910-4D8D-817A-6B3B5A48ED44}" type="presParOf" srcId="{D35BF4AE-9EE5-42E9-96A6-DB94FAFAFDAB}" destId="{2D9F0D08-2A2E-4FF2-B469-BC4777B85379}"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B7954C-AB33-4C20-8950-045B845616E3}"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pl-PL"/>
        </a:p>
      </dgm:t>
    </dgm:pt>
    <dgm:pt modelId="{41B57CAE-C602-4900-9B1E-C1E362C1FF79}">
      <dgm:prSet phldrT="[Tekst]"/>
      <dgm:spPr/>
      <dgm:t>
        <a:bodyPr/>
        <a:lstStyle/>
        <a:p>
          <a:r>
            <a:rPr lang="pl-PL" dirty="0" smtClean="0"/>
            <a:t>Wydziały obowiązkowe </a:t>
          </a:r>
          <a:endParaRPr lang="pl-PL" dirty="0"/>
        </a:p>
      </dgm:t>
    </dgm:pt>
    <dgm:pt modelId="{9A634DD0-EBF2-4796-ACB7-06F5157F0F82}" type="parTrans" cxnId="{DDD85DA3-D8F0-4F23-B969-CC3706C34D86}">
      <dgm:prSet/>
      <dgm:spPr/>
      <dgm:t>
        <a:bodyPr/>
        <a:lstStyle/>
        <a:p>
          <a:endParaRPr lang="pl-PL"/>
        </a:p>
      </dgm:t>
    </dgm:pt>
    <dgm:pt modelId="{D7FFB309-3890-4CD6-B75A-FC64FA84F9B3}" type="sibTrans" cxnId="{DDD85DA3-D8F0-4F23-B969-CC3706C34D86}">
      <dgm:prSet/>
      <dgm:spPr/>
      <dgm:t>
        <a:bodyPr/>
        <a:lstStyle/>
        <a:p>
          <a:endParaRPr lang="pl-PL"/>
        </a:p>
      </dgm:t>
    </dgm:pt>
    <dgm:pt modelId="{A3BB71FD-3680-4AB9-BA4F-D30EB5D03873}">
      <dgm:prSet phldrT="[Tekst]"/>
      <dgm:spPr/>
      <dgm:t>
        <a:bodyPr/>
        <a:lstStyle/>
        <a:p>
          <a:r>
            <a:rPr lang="pl-PL" dirty="0" smtClean="0"/>
            <a:t>cywilny</a:t>
          </a:r>
          <a:endParaRPr lang="pl-PL" dirty="0"/>
        </a:p>
      </dgm:t>
    </dgm:pt>
    <dgm:pt modelId="{45B172CE-C7E3-4799-8A9F-DCF7DDACC9E9}" type="parTrans" cxnId="{1D1641EA-506D-46BD-A67E-CEF67F26DACC}">
      <dgm:prSet/>
      <dgm:spPr/>
      <dgm:t>
        <a:bodyPr/>
        <a:lstStyle/>
        <a:p>
          <a:endParaRPr lang="pl-PL"/>
        </a:p>
      </dgm:t>
    </dgm:pt>
    <dgm:pt modelId="{E4A398B4-1B73-4182-930F-F1AD9E0917B8}" type="sibTrans" cxnId="{1D1641EA-506D-46BD-A67E-CEF67F26DACC}">
      <dgm:prSet/>
      <dgm:spPr/>
      <dgm:t>
        <a:bodyPr/>
        <a:lstStyle/>
        <a:p>
          <a:endParaRPr lang="pl-PL"/>
        </a:p>
      </dgm:t>
    </dgm:pt>
    <dgm:pt modelId="{DDD4340E-3753-4231-A84D-8702BF29EBA0}">
      <dgm:prSet phldrT="[Tekst]"/>
      <dgm:spPr/>
      <dgm:t>
        <a:bodyPr/>
        <a:lstStyle/>
        <a:p>
          <a:r>
            <a:rPr lang="pl-PL" dirty="0" smtClean="0"/>
            <a:t>karny</a:t>
          </a:r>
          <a:endParaRPr lang="pl-PL" dirty="0"/>
        </a:p>
      </dgm:t>
    </dgm:pt>
    <dgm:pt modelId="{D0D64C92-55F8-4FE7-84A3-F5BAC57CA677}" type="parTrans" cxnId="{5D957FCF-4E62-4331-B180-44576A3A3E59}">
      <dgm:prSet/>
      <dgm:spPr/>
      <dgm:t>
        <a:bodyPr/>
        <a:lstStyle/>
        <a:p>
          <a:endParaRPr lang="pl-PL"/>
        </a:p>
      </dgm:t>
    </dgm:pt>
    <dgm:pt modelId="{12C36304-673B-402F-ACAE-F7CB6784A877}" type="sibTrans" cxnId="{5D957FCF-4E62-4331-B180-44576A3A3E59}">
      <dgm:prSet/>
      <dgm:spPr/>
      <dgm:t>
        <a:bodyPr/>
        <a:lstStyle/>
        <a:p>
          <a:endParaRPr lang="pl-PL"/>
        </a:p>
      </dgm:t>
    </dgm:pt>
    <dgm:pt modelId="{8AAC3929-30BF-4584-9609-B652C06048E6}">
      <dgm:prSet phldrT="[Tekst]"/>
      <dgm:spPr/>
      <dgm:t>
        <a:bodyPr/>
        <a:lstStyle/>
        <a:p>
          <a:r>
            <a:rPr lang="pl-PL" dirty="0" smtClean="0"/>
            <a:t>Wydziały nieobowiązkowe </a:t>
          </a:r>
          <a:endParaRPr lang="pl-PL" dirty="0"/>
        </a:p>
      </dgm:t>
    </dgm:pt>
    <dgm:pt modelId="{335D5C1D-351C-4162-BE64-DE7DCDA2D082}" type="parTrans" cxnId="{C5ECBC3F-CA3C-41FA-B109-4AA976BBE564}">
      <dgm:prSet/>
      <dgm:spPr/>
      <dgm:t>
        <a:bodyPr/>
        <a:lstStyle/>
        <a:p>
          <a:endParaRPr lang="pl-PL"/>
        </a:p>
      </dgm:t>
    </dgm:pt>
    <dgm:pt modelId="{0CCA1F27-4F18-4CC7-92EA-43DE875C7373}" type="sibTrans" cxnId="{C5ECBC3F-CA3C-41FA-B109-4AA976BBE564}">
      <dgm:prSet/>
      <dgm:spPr/>
      <dgm:t>
        <a:bodyPr/>
        <a:lstStyle/>
        <a:p>
          <a:endParaRPr lang="pl-PL"/>
        </a:p>
      </dgm:t>
    </dgm:pt>
    <dgm:pt modelId="{C51459BB-3930-4156-A133-8AC59A44D681}">
      <dgm:prSet phldrT="[Tekst]"/>
      <dgm:spPr/>
      <dgm:t>
        <a:bodyPr/>
        <a:lstStyle/>
        <a:p>
          <a:r>
            <a:rPr lang="pl-PL" dirty="0" smtClean="0"/>
            <a:t>pracy i ubezpieczeń społecznych </a:t>
          </a:r>
          <a:endParaRPr lang="pl-PL" dirty="0"/>
        </a:p>
      </dgm:t>
    </dgm:pt>
    <dgm:pt modelId="{2E27FCC1-A44D-4832-9EF8-ED0674468AFD}" type="parTrans" cxnId="{F1576BB3-DD19-4AFE-A823-274298F2FF81}">
      <dgm:prSet/>
      <dgm:spPr/>
      <dgm:t>
        <a:bodyPr/>
        <a:lstStyle/>
        <a:p>
          <a:endParaRPr lang="pl-PL"/>
        </a:p>
      </dgm:t>
    </dgm:pt>
    <dgm:pt modelId="{AF32BAC1-FB12-4E78-BCDA-0FFA18AB0186}" type="sibTrans" cxnId="{F1576BB3-DD19-4AFE-A823-274298F2FF81}">
      <dgm:prSet/>
      <dgm:spPr/>
      <dgm:t>
        <a:bodyPr/>
        <a:lstStyle/>
        <a:p>
          <a:endParaRPr lang="pl-PL"/>
        </a:p>
      </dgm:t>
    </dgm:pt>
    <dgm:pt modelId="{7FC99C0D-6588-4A50-975A-0BDD7459FB03}">
      <dgm:prSet phldrT="[Tekst]"/>
      <dgm:spPr/>
      <dgm:t>
        <a:bodyPr/>
        <a:lstStyle/>
        <a:p>
          <a:r>
            <a:rPr lang="pl-PL" dirty="0" smtClean="0"/>
            <a:t>gospodarczy </a:t>
          </a:r>
          <a:endParaRPr lang="pl-PL" dirty="0"/>
        </a:p>
      </dgm:t>
    </dgm:pt>
    <dgm:pt modelId="{CEBB11CC-36F6-45A4-B478-18A785B6473D}" type="parTrans" cxnId="{B440B40B-1A5C-4917-BABB-916910CCAAC4}">
      <dgm:prSet/>
      <dgm:spPr/>
      <dgm:t>
        <a:bodyPr/>
        <a:lstStyle/>
        <a:p>
          <a:endParaRPr lang="pl-PL"/>
        </a:p>
      </dgm:t>
    </dgm:pt>
    <dgm:pt modelId="{E17FB6A0-8087-4644-8CC2-B4BB957DC176}" type="sibTrans" cxnId="{B440B40B-1A5C-4917-BABB-916910CCAAC4}">
      <dgm:prSet/>
      <dgm:spPr/>
      <dgm:t>
        <a:bodyPr/>
        <a:lstStyle/>
        <a:p>
          <a:endParaRPr lang="pl-PL"/>
        </a:p>
      </dgm:t>
    </dgm:pt>
    <dgm:pt modelId="{BF604E17-E2A0-4294-B0C5-D8485FBDB120}" type="pres">
      <dgm:prSet presAssocID="{C4B7954C-AB33-4C20-8950-045B845616E3}" presName="list" presStyleCnt="0">
        <dgm:presLayoutVars>
          <dgm:dir/>
          <dgm:animLvl val="lvl"/>
        </dgm:presLayoutVars>
      </dgm:prSet>
      <dgm:spPr/>
      <dgm:t>
        <a:bodyPr/>
        <a:lstStyle/>
        <a:p>
          <a:endParaRPr lang="pl-PL"/>
        </a:p>
      </dgm:t>
    </dgm:pt>
    <dgm:pt modelId="{8A6961EC-7B7D-4F50-A421-1F7CEE627BFD}" type="pres">
      <dgm:prSet presAssocID="{41B57CAE-C602-4900-9B1E-C1E362C1FF79}" presName="posSpace" presStyleCnt="0"/>
      <dgm:spPr/>
    </dgm:pt>
    <dgm:pt modelId="{6223AA80-41AE-4B0D-8C16-ABE4637CB737}" type="pres">
      <dgm:prSet presAssocID="{41B57CAE-C602-4900-9B1E-C1E362C1FF79}" presName="vertFlow" presStyleCnt="0"/>
      <dgm:spPr/>
    </dgm:pt>
    <dgm:pt modelId="{94F41211-015D-4498-892C-13A34654F51B}" type="pres">
      <dgm:prSet presAssocID="{41B57CAE-C602-4900-9B1E-C1E362C1FF79}" presName="topSpace" presStyleCnt="0"/>
      <dgm:spPr/>
    </dgm:pt>
    <dgm:pt modelId="{6FCBA9E2-9EBF-479D-8915-EE39C66A2157}" type="pres">
      <dgm:prSet presAssocID="{41B57CAE-C602-4900-9B1E-C1E362C1FF79}" presName="firstComp" presStyleCnt="0"/>
      <dgm:spPr/>
    </dgm:pt>
    <dgm:pt modelId="{072EA404-530D-40DC-8674-554D6DF64832}" type="pres">
      <dgm:prSet presAssocID="{41B57CAE-C602-4900-9B1E-C1E362C1FF79}" presName="firstChild" presStyleLbl="bgAccFollowNode1" presStyleIdx="0" presStyleCnt="4"/>
      <dgm:spPr/>
      <dgm:t>
        <a:bodyPr/>
        <a:lstStyle/>
        <a:p>
          <a:endParaRPr lang="pl-PL"/>
        </a:p>
      </dgm:t>
    </dgm:pt>
    <dgm:pt modelId="{65C5441D-8304-4EF3-A8A0-553E6B8C401D}" type="pres">
      <dgm:prSet presAssocID="{41B57CAE-C602-4900-9B1E-C1E362C1FF79}" presName="firstChildTx" presStyleLbl="bgAccFollowNode1" presStyleIdx="0" presStyleCnt="4">
        <dgm:presLayoutVars>
          <dgm:bulletEnabled val="1"/>
        </dgm:presLayoutVars>
      </dgm:prSet>
      <dgm:spPr/>
      <dgm:t>
        <a:bodyPr/>
        <a:lstStyle/>
        <a:p>
          <a:endParaRPr lang="pl-PL"/>
        </a:p>
      </dgm:t>
    </dgm:pt>
    <dgm:pt modelId="{7645DD74-E8F8-4D1C-8CD2-D283338578F0}" type="pres">
      <dgm:prSet presAssocID="{DDD4340E-3753-4231-A84D-8702BF29EBA0}" presName="comp" presStyleCnt="0"/>
      <dgm:spPr/>
    </dgm:pt>
    <dgm:pt modelId="{875E3413-AAF9-4D3D-9D26-75BC5A02FB42}" type="pres">
      <dgm:prSet presAssocID="{DDD4340E-3753-4231-A84D-8702BF29EBA0}" presName="child" presStyleLbl="bgAccFollowNode1" presStyleIdx="1" presStyleCnt="4"/>
      <dgm:spPr/>
      <dgm:t>
        <a:bodyPr/>
        <a:lstStyle/>
        <a:p>
          <a:endParaRPr lang="pl-PL"/>
        </a:p>
      </dgm:t>
    </dgm:pt>
    <dgm:pt modelId="{BC123E3D-F992-42B4-A222-C489AB3F9BAD}" type="pres">
      <dgm:prSet presAssocID="{DDD4340E-3753-4231-A84D-8702BF29EBA0}" presName="childTx" presStyleLbl="bgAccFollowNode1" presStyleIdx="1" presStyleCnt="4">
        <dgm:presLayoutVars>
          <dgm:bulletEnabled val="1"/>
        </dgm:presLayoutVars>
      </dgm:prSet>
      <dgm:spPr/>
      <dgm:t>
        <a:bodyPr/>
        <a:lstStyle/>
        <a:p>
          <a:endParaRPr lang="pl-PL"/>
        </a:p>
      </dgm:t>
    </dgm:pt>
    <dgm:pt modelId="{8890B397-C8E8-464B-98C5-0F8FB8662191}" type="pres">
      <dgm:prSet presAssocID="{41B57CAE-C602-4900-9B1E-C1E362C1FF79}" presName="negSpace" presStyleCnt="0"/>
      <dgm:spPr/>
    </dgm:pt>
    <dgm:pt modelId="{5668A602-24E5-4A83-A3FA-7C84EE2CCB4E}" type="pres">
      <dgm:prSet presAssocID="{41B57CAE-C602-4900-9B1E-C1E362C1FF79}" presName="circle" presStyleLbl="node1" presStyleIdx="0" presStyleCnt="2"/>
      <dgm:spPr/>
      <dgm:t>
        <a:bodyPr/>
        <a:lstStyle/>
        <a:p>
          <a:endParaRPr lang="pl-PL"/>
        </a:p>
      </dgm:t>
    </dgm:pt>
    <dgm:pt modelId="{1F5A7E65-D236-4E27-B21B-7FEC38884B81}" type="pres">
      <dgm:prSet presAssocID="{D7FFB309-3890-4CD6-B75A-FC64FA84F9B3}" presName="transSpace" presStyleCnt="0"/>
      <dgm:spPr/>
    </dgm:pt>
    <dgm:pt modelId="{494B4325-A4EA-435F-A86A-9E09FF13E97F}" type="pres">
      <dgm:prSet presAssocID="{8AAC3929-30BF-4584-9609-B652C06048E6}" presName="posSpace" presStyleCnt="0"/>
      <dgm:spPr/>
    </dgm:pt>
    <dgm:pt modelId="{6A425635-6523-4683-89ED-463ADD5EB159}" type="pres">
      <dgm:prSet presAssocID="{8AAC3929-30BF-4584-9609-B652C06048E6}" presName="vertFlow" presStyleCnt="0"/>
      <dgm:spPr/>
    </dgm:pt>
    <dgm:pt modelId="{9282C3C4-4AA5-4809-B1C5-9A2E1A685B44}" type="pres">
      <dgm:prSet presAssocID="{8AAC3929-30BF-4584-9609-B652C06048E6}" presName="topSpace" presStyleCnt="0"/>
      <dgm:spPr/>
    </dgm:pt>
    <dgm:pt modelId="{1F050BFD-E772-468B-B58B-2E0176834755}" type="pres">
      <dgm:prSet presAssocID="{8AAC3929-30BF-4584-9609-B652C06048E6}" presName="firstComp" presStyleCnt="0"/>
      <dgm:spPr/>
    </dgm:pt>
    <dgm:pt modelId="{251695A3-AC19-41FD-B4B3-D33B1791E370}" type="pres">
      <dgm:prSet presAssocID="{8AAC3929-30BF-4584-9609-B652C06048E6}" presName="firstChild" presStyleLbl="bgAccFollowNode1" presStyleIdx="2" presStyleCnt="4"/>
      <dgm:spPr/>
      <dgm:t>
        <a:bodyPr/>
        <a:lstStyle/>
        <a:p>
          <a:endParaRPr lang="pl-PL"/>
        </a:p>
      </dgm:t>
    </dgm:pt>
    <dgm:pt modelId="{CAA7CE1F-4BD5-4C7C-9CE6-A472FD2F3CBF}" type="pres">
      <dgm:prSet presAssocID="{8AAC3929-30BF-4584-9609-B652C06048E6}" presName="firstChildTx" presStyleLbl="bgAccFollowNode1" presStyleIdx="2" presStyleCnt="4">
        <dgm:presLayoutVars>
          <dgm:bulletEnabled val="1"/>
        </dgm:presLayoutVars>
      </dgm:prSet>
      <dgm:spPr/>
      <dgm:t>
        <a:bodyPr/>
        <a:lstStyle/>
        <a:p>
          <a:endParaRPr lang="pl-PL"/>
        </a:p>
      </dgm:t>
    </dgm:pt>
    <dgm:pt modelId="{BB0B6BF9-A5D6-496B-A4A6-28C3A8B7FF1E}" type="pres">
      <dgm:prSet presAssocID="{7FC99C0D-6588-4A50-975A-0BDD7459FB03}" presName="comp" presStyleCnt="0"/>
      <dgm:spPr/>
    </dgm:pt>
    <dgm:pt modelId="{C5639C50-4B15-4342-BF84-9BC26A8986E6}" type="pres">
      <dgm:prSet presAssocID="{7FC99C0D-6588-4A50-975A-0BDD7459FB03}" presName="child" presStyleLbl="bgAccFollowNode1" presStyleIdx="3" presStyleCnt="4"/>
      <dgm:spPr/>
      <dgm:t>
        <a:bodyPr/>
        <a:lstStyle/>
        <a:p>
          <a:endParaRPr lang="pl-PL"/>
        </a:p>
      </dgm:t>
    </dgm:pt>
    <dgm:pt modelId="{DF079D68-8D00-47F4-A38A-CB22AAAD78E7}" type="pres">
      <dgm:prSet presAssocID="{7FC99C0D-6588-4A50-975A-0BDD7459FB03}" presName="childTx" presStyleLbl="bgAccFollowNode1" presStyleIdx="3" presStyleCnt="4">
        <dgm:presLayoutVars>
          <dgm:bulletEnabled val="1"/>
        </dgm:presLayoutVars>
      </dgm:prSet>
      <dgm:spPr/>
      <dgm:t>
        <a:bodyPr/>
        <a:lstStyle/>
        <a:p>
          <a:endParaRPr lang="pl-PL"/>
        </a:p>
      </dgm:t>
    </dgm:pt>
    <dgm:pt modelId="{97AEA3FA-4CC2-47D8-A103-4BF311406938}" type="pres">
      <dgm:prSet presAssocID="{8AAC3929-30BF-4584-9609-B652C06048E6}" presName="negSpace" presStyleCnt="0"/>
      <dgm:spPr/>
    </dgm:pt>
    <dgm:pt modelId="{024EC474-CA5C-48C5-80D9-506C04D5FC43}" type="pres">
      <dgm:prSet presAssocID="{8AAC3929-30BF-4584-9609-B652C06048E6}" presName="circle" presStyleLbl="node1" presStyleIdx="1" presStyleCnt="2" custLinFactNeighborX="-108" custLinFactNeighborY="-7764"/>
      <dgm:spPr/>
      <dgm:t>
        <a:bodyPr/>
        <a:lstStyle/>
        <a:p>
          <a:endParaRPr lang="pl-PL"/>
        </a:p>
      </dgm:t>
    </dgm:pt>
  </dgm:ptLst>
  <dgm:cxnLst>
    <dgm:cxn modelId="{C5ECBC3F-CA3C-41FA-B109-4AA976BBE564}" srcId="{C4B7954C-AB33-4C20-8950-045B845616E3}" destId="{8AAC3929-30BF-4584-9609-B652C06048E6}" srcOrd="1" destOrd="0" parTransId="{335D5C1D-351C-4162-BE64-DE7DCDA2D082}" sibTransId="{0CCA1F27-4F18-4CC7-92EA-43DE875C7373}"/>
    <dgm:cxn modelId="{1D1641EA-506D-46BD-A67E-CEF67F26DACC}" srcId="{41B57CAE-C602-4900-9B1E-C1E362C1FF79}" destId="{A3BB71FD-3680-4AB9-BA4F-D30EB5D03873}" srcOrd="0" destOrd="0" parTransId="{45B172CE-C7E3-4799-8A9F-DCF7DDACC9E9}" sibTransId="{E4A398B4-1B73-4182-930F-F1AD9E0917B8}"/>
    <dgm:cxn modelId="{412BF23E-49FF-47FB-8019-6591456E1469}" type="presOf" srcId="{A3BB71FD-3680-4AB9-BA4F-D30EB5D03873}" destId="{072EA404-530D-40DC-8674-554D6DF64832}" srcOrd="0" destOrd="0" presId="urn:microsoft.com/office/officeart/2005/8/layout/hList9"/>
    <dgm:cxn modelId="{0FA900DE-8771-4EE8-AA9A-69E77EC77C20}" type="presOf" srcId="{A3BB71FD-3680-4AB9-BA4F-D30EB5D03873}" destId="{65C5441D-8304-4EF3-A8A0-553E6B8C401D}" srcOrd="1" destOrd="0" presId="urn:microsoft.com/office/officeart/2005/8/layout/hList9"/>
    <dgm:cxn modelId="{C0B0660C-8551-45DE-934A-F1A15DC3125D}" type="presOf" srcId="{DDD4340E-3753-4231-A84D-8702BF29EBA0}" destId="{BC123E3D-F992-42B4-A222-C489AB3F9BAD}" srcOrd="1" destOrd="0" presId="urn:microsoft.com/office/officeart/2005/8/layout/hList9"/>
    <dgm:cxn modelId="{8D99000B-75E3-4826-9721-1952F0DB5D57}" type="presOf" srcId="{DDD4340E-3753-4231-A84D-8702BF29EBA0}" destId="{875E3413-AAF9-4D3D-9D26-75BC5A02FB42}" srcOrd="0" destOrd="0" presId="urn:microsoft.com/office/officeart/2005/8/layout/hList9"/>
    <dgm:cxn modelId="{E1246D53-A9ED-4CBC-A308-4A018099B135}" type="presOf" srcId="{C4B7954C-AB33-4C20-8950-045B845616E3}" destId="{BF604E17-E2A0-4294-B0C5-D8485FBDB120}" srcOrd="0" destOrd="0" presId="urn:microsoft.com/office/officeart/2005/8/layout/hList9"/>
    <dgm:cxn modelId="{B440B40B-1A5C-4917-BABB-916910CCAAC4}" srcId="{8AAC3929-30BF-4584-9609-B652C06048E6}" destId="{7FC99C0D-6588-4A50-975A-0BDD7459FB03}" srcOrd="1" destOrd="0" parTransId="{CEBB11CC-36F6-45A4-B478-18A785B6473D}" sibTransId="{E17FB6A0-8087-4644-8CC2-B4BB957DC176}"/>
    <dgm:cxn modelId="{DDD85DA3-D8F0-4F23-B969-CC3706C34D86}" srcId="{C4B7954C-AB33-4C20-8950-045B845616E3}" destId="{41B57CAE-C602-4900-9B1E-C1E362C1FF79}" srcOrd="0" destOrd="0" parTransId="{9A634DD0-EBF2-4796-ACB7-06F5157F0F82}" sibTransId="{D7FFB309-3890-4CD6-B75A-FC64FA84F9B3}"/>
    <dgm:cxn modelId="{F1576BB3-DD19-4AFE-A823-274298F2FF81}" srcId="{8AAC3929-30BF-4584-9609-B652C06048E6}" destId="{C51459BB-3930-4156-A133-8AC59A44D681}" srcOrd="0" destOrd="0" parTransId="{2E27FCC1-A44D-4832-9EF8-ED0674468AFD}" sibTransId="{AF32BAC1-FB12-4E78-BCDA-0FFA18AB0186}"/>
    <dgm:cxn modelId="{0B88E91D-C95C-45B1-B7C1-B0D15FE1A29B}" type="presOf" srcId="{C51459BB-3930-4156-A133-8AC59A44D681}" destId="{251695A3-AC19-41FD-B4B3-D33B1791E370}" srcOrd="0" destOrd="0" presId="urn:microsoft.com/office/officeart/2005/8/layout/hList9"/>
    <dgm:cxn modelId="{5D957FCF-4E62-4331-B180-44576A3A3E59}" srcId="{41B57CAE-C602-4900-9B1E-C1E362C1FF79}" destId="{DDD4340E-3753-4231-A84D-8702BF29EBA0}" srcOrd="1" destOrd="0" parTransId="{D0D64C92-55F8-4FE7-84A3-F5BAC57CA677}" sibTransId="{12C36304-673B-402F-ACAE-F7CB6784A877}"/>
    <dgm:cxn modelId="{CE38F3AD-B089-4948-B3C2-878C3743FAE9}" type="presOf" srcId="{7FC99C0D-6588-4A50-975A-0BDD7459FB03}" destId="{C5639C50-4B15-4342-BF84-9BC26A8986E6}" srcOrd="0" destOrd="0" presId="urn:microsoft.com/office/officeart/2005/8/layout/hList9"/>
    <dgm:cxn modelId="{83CDA9F8-6A08-41F1-8BA2-9B89BF5BF09E}" type="presOf" srcId="{7FC99C0D-6588-4A50-975A-0BDD7459FB03}" destId="{DF079D68-8D00-47F4-A38A-CB22AAAD78E7}" srcOrd="1" destOrd="0" presId="urn:microsoft.com/office/officeart/2005/8/layout/hList9"/>
    <dgm:cxn modelId="{2902843A-FC99-441D-9C0F-CBF0081C9B6C}" type="presOf" srcId="{C51459BB-3930-4156-A133-8AC59A44D681}" destId="{CAA7CE1F-4BD5-4C7C-9CE6-A472FD2F3CBF}" srcOrd="1" destOrd="0" presId="urn:microsoft.com/office/officeart/2005/8/layout/hList9"/>
    <dgm:cxn modelId="{64A43FD9-7174-4C0A-A434-9F4700B59DDC}" type="presOf" srcId="{41B57CAE-C602-4900-9B1E-C1E362C1FF79}" destId="{5668A602-24E5-4A83-A3FA-7C84EE2CCB4E}" srcOrd="0" destOrd="0" presId="urn:microsoft.com/office/officeart/2005/8/layout/hList9"/>
    <dgm:cxn modelId="{5AE7CAC3-9254-4908-9A72-0051243F4124}" type="presOf" srcId="{8AAC3929-30BF-4584-9609-B652C06048E6}" destId="{024EC474-CA5C-48C5-80D9-506C04D5FC43}" srcOrd="0" destOrd="0" presId="urn:microsoft.com/office/officeart/2005/8/layout/hList9"/>
    <dgm:cxn modelId="{6F0DC491-1247-4025-9180-D2803963E8F6}" type="presParOf" srcId="{BF604E17-E2A0-4294-B0C5-D8485FBDB120}" destId="{8A6961EC-7B7D-4F50-A421-1F7CEE627BFD}" srcOrd="0" destOrd="0" presId="urn:microsoft.com/office/officeart/2005/8/layout/hList9"/>
    <dgm:cxn modelId="{2B2825EE-E5D2-42A5-97B0-BEA7823FA5BA}" type="presParOf" srcId="{BF604E17-E2A0-4294-B0C5-D8485FBDB120}" destId="{6223AA80-41AE-4B0D-8C16-ABE4637CB737}" srcOrd="1" destOrd="0" presId="urn:microsoft.com/office/officeart/2005/8/layout/hList9"/>
    <dgm:cxn modelId="{3C56A7D9-98F3-414E-9537-F90E36253A03}" type="presParOf" srcId="{6223AA80-41AE-4B0D-8C16-ABE4637CB737}" destId="{94F41211-015D-4498-892C-13A34654F51B}" srcOrd="0" destOrd="0" presId="urn:microsoft.com/office/officeart/2005/8/layout/hList9"/>
    <dgm:cxn modelId="{9A6697DD-2171-497B-AD23-4A1D8D76E312}" type="presParOf" srcId="{6223AA80-41AE-4B0D-8C16-ABE4637CB737}" destId="{6FCBA9E2-9EBF-479D-8915-EE39C66A2157}" srcOrd="1" destOrd="0" presId="urn:microsoft.com/office/officeart/2005/8/layout/hList9"/>
    <dgm:cxn modelId="{F6C6ADA2-9C4E-4473-B0B3-6DDB3A9A03FD}" type="presParOf" srcId="{6FCBA9E2-9EBF-479D-8915-EE39C66A2157}" destId="{072EA404-530D-40DC-8674-554D6DF64832}" srcOrd="0" destOrd="0" presId="urn:microsoft.com/office/officeart/2005/8/layout/hList9"/>
    <dgm:cxn modelId="{99EAA609-3FF0-4FB7-93F9-C5859297A4F1}" type="presParOf" srcId="{6FCBA9E2-9EBF-479D-8915-EE39C66A2157}" destId="{65C5441D-8304-4EF3-A8A0-553E6B8C401D}" srcOrd="1" destOrd="0" presId="urn:microsoft.com/office/officeart/2005/8/layout/hList9"/>
    <dgm:cxn modelId="{1E7889A5-7E01-4BFE-979F-E9AF30D8746F}" type="presParOf" srcId="{6223AA80-41AE-4B0D-8C16-ABE4637CB737}" destId="{7645DD74-E8F8-4D1C-8CD2-D283338578F0}" srcOrd="2" destOrd="0" presId="urn:microsoft.com/office/officeart/2005/8/layout/hList9"/>
    <dgm:cxn modelId="{37FF8F54-2872-41F6-A02E-513D53F72D98}" type="presParOf" srcId="{7645DD74-E8F8-4D1C-8CD2-D283338578F0}" destId="{875E3413-AAF9-4D3D-9D26-75BC5A02FB42}" srcOrd="0" destOrd="0" presId="urn:microsoft.com/office/officeart/2005/8/layout/hList9"/>
    <dgm:cxn modelId="{25CFCA11-6620-4F00-AA8C-B91BB6A22430}" type="presParOf" srcId="{7645DD74-E8F8-4D1C-8CD2-D283338578F0}" destId="{BC123E3D-F992-42B4-A222-C489AB3F9BAD}" srcOrd="1" destOrd="0" presId="urn:microsoft.com/office/officeart/2005/8/layout/hList9"/>
    <dgm:cxn modelId="{B2CC4A94-4611-48BC-BD40-D8FDEF62B50F}" type="presParOf" srcId="{BF604E17-E2A0-4294-B0C5-D8485FBDB120}" destId="{8890B397-C8E8-464B-98C5-0F8FB8662191}" srcOrd="2" destOrd="0" presId="urn:microsoft.com/office/officeart/2005/8/layout/hList9"/>
    <dgm:cxn modelId="{14AB2490-F03E-46A9-8970-4CA7048E6AF9}" type="presParOf" srcId="{BF604E17-E2A0-4294-B0C5-D8485FBDB120}" destId="{5668A602-24E5-4A83-A3FA-7C84EE2CCB4E}" srcOrd="3" destOrd="0" presId="urn:microsoft.com/office/officeart/2005/8/layout/hList9"/>
    <dgm:cxn modelId="{FFEA492D-EAB9-4DA2-B25E-5E94DF8487DA}" type="presParOf" srcId="{BF604E17-E2A0-4294-B0C5-D8485FBDB120}" destId="{1F5A7E65-D236-4E27-B21B-7FEC38884B81}" srcOrd="4" destOrd="0" presId="urn:microsoft.com/office/officeart/2005/8/layout/hList9"/>
    <dgm:cxn modelId="{62B8B373-2C77-44AC-BB63-9B5568FC9D11}" type="presParOf" srcId="{BF604E17-E2A0-4294-B0C5-D8485FBDB120}" destId="{494B4325-A4EA-435F-A86A-9E09FF13E97F}" srcOrd="5" destOrd="0" presId="urn:microsoft.com/office/officeart/2005/8/layout/hList9"/>
    <dgm:cxn modelId="{A5042488-6390-4C5B-A18E-BE3998CA2017}" type="presParOf" srcId="{BF604E17-E2A0-4294-B0C5-D8485FBDB120}" destId="{6A425635-6523-4683-89ED-463ADD5EB159}" srcOrd="6" destOrd="0" presId="urn:microsoft.com/office/officeart/2005/8/layout/hList9"/>
    <dgm:cxn modelId="{4B9BE60C-64A9-4A3F-8617-B46F5906A67D}" type="presParOf" srcId="{6A425635-6523-4683-89ED-463ADD5EB159}" destId="{9282C3C4-4AA5-4809-B1C5-9A2E1A685B44}" srcOrd="0" destOrd="0" presId="urn:microsoft.com/office/officeart/2005/8/layout/hList9"/>
    <dgm:cxn modelId="{7F8217FF-8BE8-4019-A3AA-56A3C65AB8DA}" type="presParOf" srcId="{6A425635-6523-4683-89ED-463ADD5EB159}" destId="{1F050BFD-E772-468B-B58B-2E0176834755}" srcOrd="1" destOrd="0" presId="urn:microsoft.com/office/officeart/2005/8/layout/hList9"/>
    <dgm:cxn modelId="{62C873C0-1452-45C6-9BE0-EC90661BEA1E}" type="presParOf" srcId="{1F050BFD-E772-468B-B58B-2E0176834755}" destId="{251695A3-AC19-41FD-B4B3-D33B1791E370}" srcOrd="0" destOrd="0" presId="urn:microsoft.com/office/officeart/2005/8/layout/hList9"/>
    <dgm:cxn modelId="{A6766A06-A9CD-4692-831D-E5C6C3A98E5D}" type="presParOf" srcId="{1F050BFD-E772-468B-B58B-2E0176834755}" destId="{CAA7CE1F-4BD5-4C7C-9CE6-A472FD2F3CBF}" srcOrd="1" destOrd="0" presId="urn:microsoft.com/office/officeart/2005/8/layout/hList9"/>
    <dgm:cxn modelId="{7E196C34-B06D-44C0-B6E5-69D47BB203C7}" type="presParOf" srcId="{6A425635-6523-4683-89ED-463ADD5EB159}" destId="{BB0B6BF9-A5D6-496B-A4A6-28C3A8B7FF1E}" srcOrd="2" destOrd="0" presId="urn:microsoft.com/office/officeart/2005/8/layout/hList9"/>
    <dgm:cxn modelId="{7E0D6BC0-F37D-4670-9CCF-79FD3FCC9D29}" type="presParOf" srcId="{BB0B6BF9-A5D6-496B-A4A6-28C3A8B7FF1E}" destId="{C5639C50-4B15-4342-BF84-9BC26A8986E6}" srcOrd="0" destOrd="0" presId="urn:microsoft.com/office/officeart/2005/8/layout/hList9"/>
    <dgm:cxn modelId="{E0E53179-8A5E-41A2-86C6-1141537257BE}" type="presParOf" srcId="{BB0B6BF9-A5D6-496B-A4A6-28C3A8B7FF1E}" destId="{DF079D68-8D00-47F4-A38A-CB22AAAD78E7}" srcOrd="1" destOrd="0" presId="urn:microsoft.com/office/officeart/2005/8/layout/hList9"/>
    <dgm:cxn modelId="{565D07EE-E805-4169-A4D8-DE9984F3EF04}" type="presParOf" srcId="{BF604E17-E2A0-4294-B0C5-D8485FBDB120}" destId="{97AEA3FA-4CC2-47D8-A103-4BF311406938}" srcOrd="7" destOrd="0" presId="urn:microsoft.com/office/officeart/2005/8/layout/hList9"/>
    <dgm:cxn modelId="{8B648973-C737-4DE6-8DAE-08EFB54C8C37}" type="presParOf" srcId="{BF604E17-E2A0-4294-B0C5-D8485FBDB120}" destId="{024EC474-CA5C-48C5-80D9-506C04D5FC43}"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393B20-3633-4EB0-984C-0C417182F3C0}"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pl-PL"/>
        </a:p>
      </dgm:t>
    </dgm:pt>
    <dgm:pt modelId="{DAD3D938-1D8D-438E-91D4-082F4C44BA0B}">
      <dgm:prSet phldrT="[Tekst]"/>
      <dgm:spPr/>
      <dgm:t>
        <a:bodyPr/>
        <a:lstStyle/>
        <a:p>
          <a:r>
            <a:rPr lang="pl-PL" dirty="0" smtClean="0"/>
            <a:t>Wydział cywilny </a:t>
          </a:r>
          <a:endParaRPr lang="pl-PL" dirty="0"/>
        </a:p>
      </dgm:t>
    </dgm:pt>
    <dgm:pt modelId="{B51F69A3-2BB3-41DA-B7CC-B0C5016ADADA}" type="parTrans" cxnId="{9CCCEA6B-58DD-45DF-86F4-1BF0091A78C9}">
      <dgm:prSet/>
      <dgm:spPr/>
      <dgm:t>
        <a:bodyPr/>
        <a:lstStyle/>
        <a:p>
          <a:endParaRPr lang="pl-PL"/>
        </a:p>
      </dgm:t>
    </dgm:pt>
    <dgm:pt modelId="{97F87924-A7DF-4E95-98AF-189BAD31BB3C}" type="sibTrans" cxnId="{9CCCEA6B-58DD-45DF-86F4-1BF0091A78C9}">
      <dgm:prSet/>
      <dgm:spPr/>
      <dgm:t>
        <a:bodyPr/>
        <a:lstStyle/>
        <a:p>
          <a:endParaRPr lang="pl-PL"/>
        </a:p>
      </dgm:t>
    </dgm:pt>
    <dgm:pt modelId="{F9E69AF7-8C6C-44D9-A20D-064EAEAA4EC3}">
      <dgm:prSet phldrT="[Tekst]"/>
      <dgm:spPr/>
      <dgm:t>
        <a:bodyPr/>
        <a:lstStyle/>
        <a:p>
          <a:r>
            <a:rPr lang="pl-PL" dirty="0" smtClean="0"/>
            <a:t>Wydział karny </a:t>
          </a:r>
          <a:endParaRPr lang="pl-PL" dirty="0"/>
        </a:p>
      </dgm:t>
    </dgm:pt>
    <dgm:pt modelId="{6D377196-4A07-421F-BEBA-4165682F4DA4}" type="parTrans" cxnId="{9C143DDA-325C-407E-B428-0E3949889D42}">
      <dgm:prSet/>
      <dgm:spPr/>
      <dgm:t>
        <a:bodyPr/>
        <a:lstStyle/>
        <a:p>
          <a:endParaRPr lang="pl-PL"/>
        </a:p>
      </dgm:t>
    </dgm:pt>
    <dgm:pt modelId="{4EB18BE3-37AC-4425-8785-6C2F613AF87E}" type="sibTrans" cxnId="{9C143DDA-325C-407E-B428-0E3949889D42}">
      <dgm:prSet/>
      <dgm:spPr/>
      <dgm:t>
        <a:bodyPr/>
        <a:lstStyle/>
        <a:p>
          <a:endParaRPr lang="pl-PL"/>
        </a:p>
      </dgm:t>
    </dgm:pt>
    <dgm:pt modelId="{453B696F-1DF1-475E-81BA-E67891D948A1}">
      <dgm:prSet phldrT="[Tekst]"/>
      <dgm:spPr/>
      <dgm:t>
        <a:bodyPr/>
        <a:lstStyle/>
        <a:p>
          <a:r>
            <a:rPr lang="pl-PL" dirty="0" smtClean="0"/>
            <a:t>Wydział pracy i ubezpieczeń społecznych </a:t>
          </a:r>
          <a:endParaRPr lang="pl-PL" dirty="0"/>
        </a:p>
      </dgm:t>
    </dgm:pt>
    <dgm:pt modelId="{B3C801E0-7C02-4F77-BDE9-A044F1F9B52D}" type="parTrans" cxnId="{51633A0F-B890-4900-B305-CCC5F58DA05A}">
      <dgm:prSet/>
      <dgm:spPr/>
      <dgm:t>
        <a:bodyPr/>
        <a:lstStyle/>
        <a:p>
          <a:endParaRPr lang="pl-PL"/>
        </a:p>
      </dgm:t>
    </dgm:pt>
    <dgm:pt modelId="{1AC628C8-84CC-44B5-B5B9-A21831B833D0}" type="sibTrans" cxnId="{51633A0F-B890-4900-B305-CCC5F58DA05A}">
      <dgm:prSet/>
      <dgm:spPr/>
      <dgm:t>
        <a:bodyPr/>
        <a:lstStyle/>
        <a:p>
          <a:endParaRPr lang="pl-PL"/>
        </a:p>
      </dgm:t>
    </dgm:pt>
    <dgm:pt modelId="{E41545D8-55A1-4746-90F1-705CDB0142BC}" type="pres">
      <dgm:prSet presAssocID="{B6393B20-3633-4EB0-984C-0C417182F3C0}" presName="Name0" presStyleCnt="0">
        <dgm:presLayoutVars>
          <dgm:dir/>
          <dgm:resizeHandles val="exact"/>
        </dgm:presLayoutVars>
      </dgm:prSet>
      <dgm:spPr/>
      <dgm:t>
        <a:bodyPr/>
        <a:lstStyle/>
        <a:p>
          <a:endParaRPr lang="pl-PL"/>
        </a:p>
      </dgm:t>
    </dgm:pt>
    <dgm:pt modelId="{9463E7B4-A020-4C16-8720-4AB2A4DCF649}" type="pres">
      <dgm:prSet presAssocID="{DAD3D938-1D8D-438E-91D4-082F4C44BA0B}" presName="composite" presStyleCnt="0"/>
      <dgm:spPr/>
    </dgm:pt>
    <dgm:pt modelId="{2871770F-AE79-4B78-9053-D95A685E82DA}" type="pres">
      <dgm:prSet presAssocID="{DAD3D938-1D8D-438E-91D4-082F4C44BA0B}" presName="rect1" presStyleLbl="trAlignAcc1" presStyleIdx="0" presStyleCnt="3">
        <dgm:presLayoutVars>
          <dgm:bulletEnabled val="1"/>
        </dgm:presLayoutVars>
      </dgm:prSet>
      <dgm:spPr/>
      <dgm:t>
        <a:bodyPr/>
        <a:lstStyle/>
        <a:p>
          <a:endParaRPr lang="pl-PL"/>
        </a:p>
      </dgm:t>
    </dgm:pt>
    <dgm:pt modelId="{85B1250E-D582-436B-BCEB-4E0DEEE0150C}" type="pres">
      <dgm:prSet presAssocID="{DAD3D938-1D8D-438E-91D4-082F4C44BA0B}" presName="rect2" presStyleLbl="fgImgPlace1" presStyleIdx="0" presStyleCnt="3" custLinFactNeighborX="2194" custLinFactNeighborY="-2534"/>
      <dgm:spPr/>
    </dgm:pt>
    <dgm:pt modelId="{32FA85AA-021E-4BC8-88F9-469D99CA89EE}" type="pres">
      <dgm:prSet presAssocID="{97F87924-A7DF-4E95-98AF-189BAD31BB3C}" presName="sibTrans" presStyleCnt="0"/>
      <dgm:spPr/>
    </dgm:pt>
    <dgm:pt modelId="{6B4633BA-80EB-4CCA-A3A9-8F290FF58CCF}" type="pres">
      <dgm:prSet presAssocID="{F9E69AF7-8C6C-44D9-A20D-064EAEAA4EC3}" presName="composite" presStyleCnt="0"/>
      <dgm:spPr/>
    </dgm:pt>
    <dgm:pt modelId="{70834BD6-F679-4C0F-B41F-10A5755EF959}" type="pres">
      <dgm:prSet presAssocID="{F9E69AF7-8C6C-44D9-A20D-064EAEAA4EC3}" presName="rect1" presStyleLbl="trAlignAcc1" presStyleIdx="1" presStyleCnt="3">
        <dgm:presLayoutVars>
          <dgm:bulletEnabled val="1"/>
        </dgm:presLayoutVars>
      </dgm:prSet>
      <dgm:spPr/>
      <dgm:t>
        <a:bodyPr/>
        <a:lstStyle/>
        <a:p>
          <a:endParaRPr lang="pl-PL"/>
        </a:p>
      </dgm:t>
    </dgm:pt>
    <dgm:pt modelId="{72705930-BB7A-473E-94B1-995429EC662F}" type="pres">
      <dgm:prSet presAssocID="{F9E69AF7-8C6C-44D9-A20D-064EAEAA4EC3}" presName="rect2" presStyleLbl="fgImgPlace1" presStyleIdx="1" presStyleCnt="3"/>
      <dgm:spPr/>
    </dgm:pt>
    <dgm:pt modelId="{FA0EC36C-5FBB-4244-AB03-241040FCCC8E}" type="pres">
      <dgm:prSet presAssocID="{4EB18BE3-37AC-4425-8785-6C2F613AF87E}" presName="sibTrans" presStyleCnt="0"/>
      <dgm:spPr/>
    </dgm:pt>
    <dgm:pt modelId="{7DD9B504-8CA4-4CDC-A013-92EC72172EFC}" type="pres">
      <dgm:prSet presAssocID="{453B696F-1DF1-475E-81BA-E67891D948A1}" presName="composite" presStyleCnt="0"/>
      <dgm:spPr/>
    </dgm:pt>
    <dgm:pt modelId="{CE3576D9-99CB-4797-BA51-9DA01128A4D9}" type="pres">
      <dgm:prSet presAssocID="{453B696F-1DF1-475E-81BA-E67891D948A1}" presName="rect1" presStyleLbl="trAlignAcc1" presStyleIdx="2" presStyleCnt="3">
        <dgm:presLayoutVars>
          <dgm:bulletEnabled val="1"/>
        </dgm:presLayoutVars>
      </dgm:prSet>
      <dgm:spPr/>
      <dgm:t>
        <a:bodyPr/>
        <a:lstStyle/>
        <a:p>
          <a:endParaRPr lang="pl-PL"/>
        </a:p>
      </dgm:t>
    </dgm:pt>
    <dgm:pt modelId="{06B5FED7-639F-43F9-B489-14136A164E69}" type="pres">
      <dgm:prSet presAssocID="{453B696F-1DF1-475E-81BA-E67891D948A1}" presName="rect2" presStyleLbl="fgImgPlace1" presStyleIdx="2" presStyleCnt="3"/>
      <dgm:spPr/>
    </dgm:pt>
  </dgm:ptLst>
  <dgm:cxnLst>
    <dgm:cxn modelId="{AAA6DA91-68C7-40CE-B9ED-6C556557AAFD}" type="presOf" srcId="{453B696F-1DF1-475E-81BA-E67891D948A1}" destId="{CE3576D9-99CB-4797-BA51-9DA01128A4D9}" srcOrd="0" destOrd="0" presId="urn:microsoft.com/office/officeart/2008/layout/PictureStrips"/>
    <dgm:cxn modelId="{9C143DDA-325C-407E-B428-0E3949889D42}" srcId="{B6393B20-3633-4EB0-984C-0C417182F3C0}" destId="{F9E69AF7-8C6C-44D9-A20D-064EAEAA4EC3}" srcOrd="1" destOrd="0" parTransId="{6D377196-4A07-421F-BEBA-4165682F4DA4}" sibTransId="{4EB18BE3-37AC-4425-8785-6C2F613AF87E}"/>
    <dgm:cxn modelId="{9CCCEA6B-58DD-45DF-86F4-1BF0091A78C9}" srcId="{B6393B20-3633-4EB0-984C-0C417182F3C0}" destId="{DAD3D938-1D8D-438E-91D4-082F4C44BA0B}" srcOrd="0" destOrd="0" parTransId="{B51F69A3-2BB3-41DA-B7CC-B0C5016ADADA}" sibTransId="{97F87924-A7DF-4E95-98AF-189BAD31BB3C}"/>
    <dgm:cxn modelId="{C3FE7A56-B7B9-422F-AAD8-FDC0A909CF6B}" type="presOf" srcId="{B6393B20-3633-4EB0-984C-0C417182F3C0}" destId="{E41545D8-55A1-4746-90F1-705CDB0142BC}" srcOrd="0" destOrd="0" presId="urn:microsoft.com/office/officeart/2008/layout/PictureStrips"/>
    <dgm:cxn modelId="{272F8C32-E3E0-413C-8B80-A86317D2E1FA}" type="presOf" srcId="{F9E69AF7-8C6C-44D9-A20D-064EAEAA4EC3}" destId="{70834BD6-F679-4C0F-B41F-10A5755EF959}" srcOrd="0" destOrd="0" presId="urn:microsoft.com/office/officeart/2008/layout/PictureStrips"/>
    <dgm:cxn modelId="{51633A0F-B890-4900-B305-CCC5F58DA05A}" srcId="{B6393B20-3633-4EB0-984C-0C417182F3C0}" destId="{453B696F-1DF1-475E-81BA-E67891D948A1}" srcOrd="2" destOrd="0" parTransId="{B3C801E0-7C02-4F77-BDE9-A044F1F9B52D}" sibTransId="{1AC628C8-84CC-44B5-B5B9-A21831B833D0}"/>
    <dgm:cxn modelId="{4ED162F1-AA9F-4C10-9188-594A891D8F29}" type="presOf" srcId="{DAD3D938-1D8D-438E-91D4-082F4C44BA0B}" destId="{2871770F-AE79-4B78-9053-D95A685E82DA}" srcOrd="0" destOrd="0" presId="urn:microsoft.com/office/officeart/2008/layout/PictureStrips"/>
    <dgm:cxn modelId="{47F1B511-02B0-4ACC-A3E4-43F93DD5EA72}" type="presParOf" srcId="{E41545D8-55A1-4746-90F1-705CDB0142BC}" destId="{9463E7B4-A020-4C16-8720-4AB2A4DCF649}" srcOrd="0" destOrd="0" presId="urn:microsoft.com/office/officeart/2008/layout/PictureStrips"/>
    <dgm:cxn modelId="{9FBEDDD2-906C-430F-9344-677D46ADA02A}" type="presParOf" srcId="{9463E7B4-A020-4C16-8720-4AB2A4DCF649}" destId="{2871770F-AE79-4B78-9053-D95A685E82DA}" srcOrd="0" destOrd="0" presId="urn:microsoft.com/office/officeart/2008/layout/PictureStrips"/>
    <dgm:cxn modelId="{2923A848-9138-445C-8320-11DCA619009B}" type="presParOf" srcId="{9463E7B4-A020-4C16-8720-4AB2A4DCF649}" destId="{85B1250E-D582-436B-BCEB-4E0DEEE0150C}" srcOrd="1" destOrd="0" presId="urn:microsoft.com/office/officeart/2008/layout/PictureStrips"/>
    <dgm:cxn modelId="{664B7BAD-4CC7-4EFF-A7F8-2E91AF9EF34C}" type="presParOf" srcId="{E41545D8-55A1-4746-90F1-705CDB0142BC}" destId="{32FA85AA-021E-4BC8-88F9-469D99CA89EE}" srcOrd="1" destOrd="0" presId="urn:microsoft.com/office/officeart/2008/layout/PictureStrips"/>
    <dgm:cxn modelId="{76887CF8-701F-44C6-A6EC-E356034EF7DD}" type="presParOf" srcId="{E41545D8-55A1-4746-90F1-705CDB0142BC}" destId="{6B4633BA-80EB-4CCA-A3A9-8F290FF58CCF}" srcOrd="2" destOrd="0" presId="urn:microsoft.com/office/officeart/2008/layout/PictureStrips"/>
    <dgm:cxn modelId="{1110042F-68E2-405F-9CA9-BC589FBD8A18}" type="presParOf" srcId="{6B4633BA-80EB-4CCA-A3A9-8F290FF58CCF}" destId="{70834BD6-F679-4C0F-B41F-10A5755EF959}" srcOrd="0" destOrd="0" presId="urn:microsoft.com/office/officeart/2008/layout/PictureStrips"/>
    <dgm:cxn modelId="{BE089685-39CD-4522-8925-0316A272DD17}" type="presParOf" srcId="{6B4633BA-80EB-4CCA-A3A9-8F290FF58CCF}" destId="{72705930-BB7A-473E-94B1-995429EC662F}" srcOrd="1" destOrd="0" presId="urn:microsoft.com/office/officeart/2008/layout/PictureStrips"/>
    <dgm:cxn modelId="{6C786FB0-44D2-4D06-BF42-372A85DAB2CC}" type="presParOf" srcId="{E41545D8-55A1-4746-90F1-705CDB0142BC}" destId="{FA0EC36C-5FBB-4244-AB03-241040FCCC8E}" srcOrd="3" destOrd="0" presId="urn:microsoft.com/office/officeart/2008/layout/PictureStrips"/>
    <dgm:cxn modelId="{32D84E04-074C-41C0-823E-0F36B3B9AC5B}" type="presParOf" srcId="{E41545D8-55A1-4746-90F1-705CDB0142BC}" destId="{7DD9B504-8CA4-4CDC-A013-92EC72172EFC}" srcOrd="4" destOrd="0" presId="urn:microsoft.com/office/officeart/2008/layout/PictureStrips"/>
    <dgm:cxn modelId="{029E1B6A-F312-477F-B1B0-71248C08CD15}" type="presParOf" srcId="{7DD9B504-8CA4-4CDC-A013-92EC72172EFC}" destId="{CE3576D9-99CB-4797-BA51-9DA01128A4D9}" srcOrd="0" destOrd="0" presId="urn:microsoft.com/office/officeart/2008/layout/PictureStrips"/>
    <dgm:cxn modelId="{E0AB93A5-3EB9-4D1D-9C6A-2A355248D8BB}" type="presParOf" srcId="{7DD9B504-8CA4-4CDC-A013-92EC72172EFC}" destId="{06B5FED7-639F-43F9-B489-14136A164E69}"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539D766-AD3E-47D6-B370-6F5467EBB913}"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pl-PL"/>
        </a:p>
      </dgm:t>
    </dgm:pt>
    <dgm:pt modelId="{DFF33522-5E53-433C-92E8-5E9768D1F93C}">
      <dgm:prSet phldrT="[Tekst]"/>
      <dgm:spPr/>
      <dgm:t>
        <a:bodyPr/>
        <a:lstStyle/>
        <a:p>
          <a:r>
            <a:rPr lang="pl-PL" dirty="0" smtClean="0"/>
            <a:t>Izba Cywilna</a:t>
          </a:r>
          <a:endParaRPr lang="pl-PL" dirty="0"/>
        </a:p>
      </dgm:t>
    </dgm:pt>
    <dgm:pt modelId="{97D8E9F4-5CD0-46CF-A589-CC5DE4966931}" type="parTrans" cxnId="{C649ED9E-05E8-47E6-91C7-2A49CB28FBEE}">
      <dgm:prSet/>
      <dgm:spPr/>
      <dgm:t>
        <a:bodyPr/>
        <a:lstStyle/>
        <a:p>
          <a:endParaRPr lang="pl-PL"/>
        </a:p>
      </dgm:t>
    </dgm:pt>
    <dgm:pt modelId="{56165F72-BEBC-4A6C-8C59-42B76D3E2420}" type="sibTrans" cxnId="{C649ED9E-05E8-47E6-91C7-2A49CB28FBEE}">
      <dgm:prSet/>
      <dgm:spPr/>
      <dgm:t>
        <a:bodyPr/>
        <a:lstStyle/>
        <a:p>
          <a:endParaRPr lang="pl-PL"/>
        </a:p>
      </dgm:t>
    </dgm:pt>
    <dgm:pt modelId="{1DD653B8-4A31-44D1-A1CE-94287116DA6A}">
      <dgm:prSet phldrT="[Tekst]"/>
      <dgm:spPr/>
      <dgm:t>
        <a:bodyPr/>
        <a:lstStyle/>
        <a:p>
          <a:r>
            <a:rPr lang="pl-PL" dirty="0" smtClean="0"/>
            <a:t>Izba Karna </a:t>
          </a:r>
          <a:endParaRPr lang="pl-PL" dirty="0"/>
        </a:p>
      </dgm:t>
    </dgm:pt>
    <dgm:pt modelId="{6ECA8453-89F0-4719-9CE5-D322A23B865F}" type="parTrans" cxnId="{58417D1F-6743-40F1-8EE1-3470B284658B}">
      <dgm:prSet/>
      <dgm:spPr/>
      <dgm:t>
        <a:bodyPr/>
        <a:lstStyle/>
        <a:p>
          <a:endParaRPr lang="pl-PL"/>
        </a:p>
      </dgm:t>
    </dgm:pt>
    <dgm:pt modelId="{3C523618-D9B1-4D84-A31B-9A72AB6089D9}" type="sibTrans" cxnId="{58417D1F-6743-40F1-8EE1-3470B284658B}">
      <dgm:prSet/>
      <dgm:spPr/>
      <dgm:t>
        <a:bodyPr/>
        <a:lstStyle/>
        <a:p>
          <a:endParaRPr lang="pl-PL"/>
        </a:p>
      </dgm:t>
    </dgm:pt>
    <dgm:pt modelId="{E1A93A78-94EE-428D-92E6-6E5D8BD8B8BD}">
      <dgm:prSet phldrT="[Tekst]"/>
      <dgm:spPr/>
      <dgm:t>
        <a:bodyPr/>
        <a:lstStyle/>
        <a:p>
          <a:r>
            <a:rPr lang="pl-PL" dirty="0" smtClean="0"/>
            <a:t>Izba  Wojskowa </a:t>
          </a:r>
          <a:endParaRPr lang="pl-PL" dirty="0"/>
        </a:p>
      </dgm:t>
    </dgm:pt>
    <dgm:pt modelId="{233ED6A8-4F2B-4BD0-AE4A-D377520CC8C2}" type="parTrans" cxnId="{2A8E6F0A-B7AA-4626-84F5-6C592BEF1719}">
      <dgm:prSet/>
      <dgm:spPr/>
      <dgm:t>
        <a:bodyPr/>
        <a:lstStyle/>
        <a:p>
          <a:endParaRPr lang="pl-PL"/>
        </a:p>
      </dgm:t>
    </dgm:pt>
    <dgm:pt modelId="{0E27A926-5FA5-46D4-A6DF-D79683E4EAC9}" type="sibTrans" cxnId="{2A8E6F0A-B7AA-4626-84F5-6C592BEF1719}">
      <dgm:prSet/>
      <dgm:spPr/>
      <dgm:t>
        <a:bodyPr/>
        <a:lstStyle/>
        <a:p>
          <a:endParaRPr lang="pl-PL"/>
        </a:p>
      </dgm:t>
    </dgm:pt>
    <dgm:pt modelId="{F4200C9D-6ED9-465F-9337-175E2F54F883}">
      <dgm:prSet/>
      <dgm:spPr/>
      <dgm:t>
        <a:bodyPr/>
        <a:lstStyle/>
        <a:p>
          <a:r>
            <a:rPr lang="pl-PL" dirty="0" smtClean="0"/>
            <a:t>Izba Pracy, Ubezpieczeń Społecznych i Spraw Publicznych</a:t>
          </a:r>
        </a:p>
      </dgm:t>
    </dgm:pt>
    <dgm:pt modelId="{67EEE694-01B1-45F4-A425-9D64F145DFB6}" type="parTrans" cxnId="{59E0E6C9-D515-425D-88F4-5720D8A6A3EE}">
      <dgm:prSet/>
      <dgm:spPr/>
      <dgm:t>
        <a:bodyPr/>
        <a:lstStyle/>
        <a:p>
          <a:endParaRPr lang="pl-PL"/>
        </a:p>
      </dgm:t>
    </dgm:pt>
    <dgm:pt modelId="{4DAC69A4-CFEE-4187-919A-985E7E63C631}" type="sibTrans" cxnId="{59E0E6C9-D515-425D-88F4-5720D8A6A3EE}">
      <dgm:prSet/>
      <dgm:spPr/>
      <dgm:t>
        <a:bodyPr/>
        <a:lstStyle/>
        <a:p>
          <a:endParaRPr lang="pl-PL"/>
        </a:p>
      </dgm:t>
    </dgm:pt>
    <dgm:pt modelId="{0C17C028-0653-4F0C-9273-A22DBD9194C7}" type="pres">
      <dgm:prSet presAssocID="{3539D766-AD3E-47D6-B370-6F5467EBB913}" presName="Name0" presStyleCnt="0">
        <dgm:presLayoutVars>
          <dgm:dir/>
          <dgm:resizeHandles val="exact"/>
        </dgm:presLayoutVars>
      </dgm:prSet>
      <dgm:spPr/>
      <dgm:t>
        <a:bodyPr/>
        <a:lstStyle/>
        <a:p>
          <a:endParaRPr lang="pl-PL"/>
        </a:p>
      </dgm:t>
    </dgm:pt>
    <dgm:pt modelId="{8377E3A0-EB04-42A1-9A0B-BBACF17FB502}" type="pres">
      <dgm:prSet presAssocID="{DFF33522-5E53-433C-92E8-5E9768D1F93C}" presName="composite" presStyleCnt="0"/>
      <dgm:spPr/>
    </dgm:pt>
    <dgm:pt modelId="{2390F90A-D5A3-40E6-9E09-9C62A5A5E427}" type="pres">
      <dgm:prSet presAssocID="{DFF33522-5E53-433C-92E8-5E9768D1F93C}" presName="rect1" presStyleLbl="trAlignAcc1" presStyleIdx="0" presStyleCnt="4">
        <dgm:presLayoutVars>
          <dgm:bulletEnabled val="1"/>
        </dgm:presLayoutVars>
      </dgm:prSet>
      <dgm:spPr/>
      <dgm:t>
        <a:bodyPr/>
        <a:lstStyle/>
        <a:p>
          <a:endParaRPr lang="pl-PL"/>
        </a:p>
      </dgm:t>
    </dgm:pt>
    <dgm:pt modelId="{3319891F-F5F5-464F-9D7C-29506E0C6276}" type="pres">
      <dgm:prSet presAssocID="{DFF33522-5E53-433C-92E8-5E9768D1F93C}" presName="rect2" presStyleLbl="fgImgPlace1" presStyleIdx="0" presStyleCnt="4"/>
      <dgm:spPr/>
    </dgm:pt>
    <dgm:pt modelId="{CA8B256C-ED4E-4D74-9FA9-961AC334DEFE}" type="pres">
      <dgm:prSet presAssocID="{56165F72-BEBC-4A6C-8C59-42B76D3E2420}" presName="sibTrans" presStyleCnt="0"/>
      <dgm:spPr/>
    </dgm:pt>
    <dgm:pt modelId="{FC1A5543-86D1-4A48-97CA-36EB37A08005}" type="pres">
      <dgm:prSet presAssocID="{1DD653B8-4A31-44D1-A1CE-94287116DA6A}" presName="composite" presStyleCnt="0"/>
      <dgm:spPr/>
    </dgm:pt>
    <dgm:pt modelId="{966DA400-D111-43A6-9ACC-4BB5A309F355}" type="pres">
      <dgm:prSet presAssocID="{1DD653B8-4A31-44D1-A1CE-94287116DA6A}" presName="rect1" presStyleLbl="trAlignAcc1" presStyleIdx="1" presStyleCnt="4">
        <dgm:presLayoutVars>
          <dgm:bulletEnabled val="1"/>
        </dgm:presLayoutVars>
      </dgm:prSet>
      <dgm:spPr/>
      <dgm:t>
        <a:bodyPr/>
        <a:lstStyle/>
        <a:p>
          <a:endParaRPr lang="pl-PL"/>
        </a:p>
      </dgm:t>
    </dgm:pt>
    <dgm:pt modelId="{476A153F-C089-4674-B5F8-8EB5A0FA45C9}" type="pres">
      <dgm:prSet presAssocID="{1DD653B8-4A31-44D1-A1CE-94287116DA6A}" presName="rect2" presStyleLbl="fgImgPlace1" presStyleIdx="1" presStyleCnt="4"/>
      <dgm:spPr/>
    </dgm:pt>
    <dgm:pt modelId="{3A99DD83-E8B7-40C1-9569-5AEC860F1206}" type="pres">
      <dgm:prSet presAssocID="{3C523618-D9B1-4D84-A31B-9A72AB6089D9}" presName="sibTrans" presStyleCnt="0"/>
      <dgm:spPr/>
    </dgm:pt>
    <dgm:pt modelId="{D1BE7923-7E0F-4D86-B6B2-805CDE4C8D62}" type="pres">
      <dgm:prSet presAssocID="{E1A93A78-94EE-428D-92E6-6E5D8BD8B8BD}" presName="composite" presStyleCnt="0"/>
      <dgm:spPr/>
    </dgm:pt>
    <dgm:pt modelId="{FB27CCB3-FDC2-4074-8951-B41D1E6BDCC8}" type="pres">
      <dgm:prSet presAssocID="{E1A93A78-94EE-428D-92E6-6E5D8BD8B8BD}" presName="rect1" presStyleLbl="trAlignAcc1" presStyleIdx="2" presStyleCnt="4">
        <dgm:presLayoutVars>
          <dgm:bulletEnabled val="1"/>
        </dgm:presLayoutVars>
      </dgm:prSet>
      <dgm:spPr/>
      <dgm:t>
        <a:bodyPr/>
        <a:lstStyle/>
        <a:p>
          <a:endParaRPr lang="pl-PL"/>
        </a:p>
      </dgm:t>
    </dgm:pt>
    <dgm:pt modelId="{8F79875A-215C-45A2-8812-FDA8317397E6}" type="pres">
      <dgm:prSet presAssocID="{E1A93A78-94EE-428D-92E6-6E5D8BD8B8BD}" presName="rect2" presStyleLbl="fgImgPlace1" presStyleIdx="2" presStyleCnt="4"/>
      <dgm:spPr/>
    </dgm:pt>
    <dgm:pt modelId="{4C29E159-695B-4C6E-BCD2-D6DF64D73A3B}" type="pres">
      <dgm:prSet presAssocID="{0E27A926-5FA5-46D4-A6DF-D79683E4EAC9}" presName="sibTrans" presStyleCnt="0"/>
      <dgm:spPr/>
    </dgm:pt>
    <dgm:pt modelId="{FF6BC68F-CA2E-46DE-AD5B-666D4B708F83}" type="pres">
      <dgm:prSet presAssocID="{F4200C9D-6ED9-465F-9337-175E2F54F883}" presName="composite" presStyleCnt="0"/>
      <dgm:spPr/>
    </dgm:pt>
    <dgm:pt modelId="{CBA7C342-308C-408F-9F3D-47FF1E71C033}" type="pres">
      <dgm:prSet presAssocID="{F4200C9D-6ED9-465F-9337-175E2F54F883}" presName="rect1" presStyleLbl="trAlignAcc1" presStyleIdx="3" presStyleCnt="4">
        <dgm:presLayoutVars>
          <dgm:bulletEnabled val="1"/>
        </dgm:presLayoutVars>
      </dgm:prSet>
      <dgm:spPr/>
      <dgm:t>
        <a:bodyPr/>
        <a:lstStyle/>
        <a:p>
          <a:endParaRPr lang="pl-PL"/>
        </a:p>
      </dgm:t>
    </dgm:pt>
    <dgm:pt modelId="{C5605503-F241-4B35-AD66-4D6E8B30CEAE}" type="pres">
      <dgm:prSet presAssocID="{F4200C9D-6ED9-465F-9337-175E2F54F883}" presName="rect2" presStyleLbl="fgImgPlace1" presStyleIdx="3" presStyleCnt="4"/>
      <dgm:spPr/>
    </dgm:pt>
  </dgm:ptLst>
  <dgm:cxnLst>
    <dgm:cxn modelId="{59E0E6C9-D515-425D-88F4-5720D8A6A3EE}" srcId="{3539D766-AD3E-47D6-B370-6F5467EBB913}" destId="{F4200C9D-6ED9-465F-9337-175E2F54F883}" srcOrd="3" destOrd="0" parTransId="{67EEE694-01B1-45F4-A425-9D64F145DFB6}" sibTransId="{4DAC69A4-CFEE-4187-919A-985E7E63C631}"/>
    <dgm:cxn modelId="{3DDDC48A-8158-4048-9B82-D6D49F590CB1}" type="presOf" srcId="{3539D766-AD3E-47D6-B370-6F5467EBB913}" destId="{0C17C028-0653-4F0C-9273-A22DBD9194C7}" srcOrd="0" destOrd="0" presId="urn:microsoft.com/office/officeart/2008/layout/PictureStrips"/>
    <dgm:cxn modelId="{2A8E6F0A-B7AA-4626-84F5-6C592BEF1719}" srcId="{3539D766-AD3E-47D6-B370-6F5467EBB913}" destId="{E1A93A78-94EE-428D-92E6-6E5D8BD8B8BD}" srcOrd="2" destOrd="0" parTransId="{233ED6A8-4F2B-4BD0-AE4A-D377520CC8C2}" sibTransId="{0E27A926-5FA5-46D4-A6DF-D79683E4EAC9}"/>
    <dgm:cxn modelId="{58417D1F-6743-40F1-8EE1-3470B284658B}" srcId="{3539D766-AD3E-47D6-B370-6F5467EBB913}" destId="{1DD653B8-4A31-44D1-A1CE-94287116DA6A}" srcOrd="1" destOrd="0" parTransId="{6ECA8453-89F0-4719-9CE5-D322A23B865F}" sibTransId="{3C523618-D9B1-4D84-A31B-9A72AB6089D9}"/>
    <dgm:cxn modelId="{C649ED9E-05E8-47E6-91C7-2A49CB28FBEE}" srcId="{3539D766-AD3E-47D6-B370-6F5467EBB913}" destId="{DFF33522-5E53-433C-92E8-5E9768D1F93C}" srcOrd="0" destOrd="0" parTransId="{97D8E9F4-5CD0-46CF-A589-CC5DE4966931}" sibTransId="{56165F72-BEBC-4A6C-8C59-42B76D3E2420}"/>
    <dgm:cxn modelId="{22E38C8F-6AE2-48D3-A79F-51394EFC4577}" type="presOf" srcId="{DFF33522-5E53-433C-92E8-5E9768D1F93C}" destId="{2390F90A-D5A3-40E6-9E09-9C62A5A5E427}" srcOrd="0" destOrd="0" presId="urn:microsoft.com/office/officeart/2008/layout/PictureStrips"/>
    <dgm:cxn modelId="{37352A00-3259-4EE3-844A-1B214CA82D8F}" type="presOf" srcId="{F4200C9D-6ED9-465F-9337-175E2F54F883}" destId="{CBA7C342-308C-408F-9F3D-47FF1E71C033}" srcOrd="0" destOrd="0" presId="urn:microsoft.com/office/officeart/2008/layout/PictureStrips"/>
    <dgm:cxn modelId="{A343BC49-6AE7-44E0-9F2A-C83672DB0C03}" type="presOf" srcId="{E1A93A78-94EE-428D-92E6-6E5D8BD8B8BD}" destId="{FB27CCB3-FDC2-4074-8951-B41D1E6BDCC8}" srcOrd="0" destOrd="0" presId="urn:microsoft.com/office/officeart/2008/layout/PictureStrips"/>
    <dgm:cxn modelId="{5698E363-A1AE-4C58-9A4E-93D3C56EF27F}" type="presOf" srcId="{1DD653B8-4A31-44D1-A1CE-94287116DA6A}" destId="{966DA400-D111-43A6-9ACC-4BB5A309F355}" srcOrd="0" destOrd="0" presId="urn:microsoft.com/office/officeart/2008/layout/PictureStrips"/>
    <dgm:cxn modelId="{79130DC7-1269-4BE6-8405-4BAEF71D82D7}" type="presParOf" srcId="{0C17C028-0653-4F0C-9273-A22DBD9194C7}" destId="{8377E3A0-EB04-42A1-9A0B-BBACF17FB502}" srcOrd="0" destOrd="0" presId="urn:microsoft.com/office/officeart/2008/layout/PictureStrips"/>
    <dgm:cxn modelId="{6BF7E4C5-DD01-42C9-9759-476DB1A9E331}" type="presParOf" srcId="{8377E3A0-EB04-42A1-9A0B-BBACF17FB502}" destId="{2390F90A-D5A3-40E6-9E09-9C62A5A5E427}" srcOrd="0" destOrd="0" presId="urn:microsoft.com/office/officeart/2008/layout/PictureStrips"/>
    <dgm:cxn modelId="{2EF90652-DB2D-4178-B7E2-7AFD3016FB4C}" type="presParOf" srcId="{8377E3A0-EB04-42A1-9A0B-BBACF17FB502}" destId="{3319891F-F5F5-464F-9D7C-29506E0C6276}" srcOrd="1" destOrd="0" presId="urn:microsoft.com/office/officeart/2008/layout/PictureStrips"/>
    <dgm:cxn modelId="{555B5C55-35AA-48B1-8126-7952DCC3D37D}" type="presParOf" srcId="{0C17C028-0653-4F0C-9273-A22DBD9194C7}" destId="{CA8B256C-ED4E-4D74-9FA9-961AC334DEFE}" srcOrd="1" destOrd="0" presId="urn:microsoft.com/office/officeart/2008/layout/PictureStrips"/>
    <dgm:cxn modelId="{D5A6DCAB-EECE-45FA-B3AB-F22F66A8B630}" type="presParOf" srcId="{0C17C028-0653-4F0C-9273-A22DBD9194C7}" destId="{FC1A5543-86D1-4A48-97CA-36EB37A08005}" srcOrd="2" destOrd="0" presId="urn:microsoft.com/office/officeart/2008/layout/PictureStrips"/>
    <dgm:cxn modelId="{E02EC6DE-F9AE-4483-BF07-9137FCBCBD02}" type="presParOf" srcId="{FC1A5543-86D1-4A48-97CA-36EB37A08005}" destId="{966DA400-D111-43A6-9ACC-4BB5A309F355}" srcOrd="0" destOrd="0" presId="urn:microsoft.com/office/officeart/2008/layout/PictureStrips"/>
    <dgm:cxn modelId="{C1ACF543-D425-4AB9-92CB-898FB2D9E516}" type="presParOf" srcId="{FC1A5543-86D1-4A48-97CA-36EB37A08005}" destId="{476A153F-C089-4674-B5F8-8EB5A0FA45C9}" srcOrd="1" destOrd="0" presId="urn:microsoft.com/office/officeart/2008/layout/PictureStrips"/>
    <dgm:cxn modelId="{14AE0BBF-0182-4EE4-96F4-AB2D20C4224A}" type="presParOf" srcId="{0C17C028-0653-4F0C-9273-A22DBD9194C7}" destId="{3A99DD83-E8B7-40C1-9569-5AEC860F1206}" srcOrd="3" destOrd="0" presId="urn:microsoft.com/office/officeart/2008/layout/PictureStrips"/>
    <dgm:cxn modelId="{D484DE48-E7A4-40AA-8B33-23894B0D9992}" type="presParOf" srcId="{0C17C028-0653-4F0C-9273-A22DBD9194C7}" destId="{D1BE7923-7E0F-4D86-B6B2-805CDE4C8D62}" srcOrd="4" destOrd="0" presId="urn:microsoft.com/office/officeart/2008/layout/PictureStrips"/>
    <dgm:cxn modelId="{DBBD3EDC-D305-479C-A017-FCCF88084E8F}" type="presParOf" srcId="{D1BE7923-7E0F-4D86-B6B2-805CDE4C8D62}" destId="{FB27CCB3-FDC2-4074-8951-B41D1E6BDCC8}" srcOrd="0" destOrd="0" presId="urn:microsoft.com/office/officeart/2008/layout/PictureStrips"/>
    <dgm:cxn modelId="{0B313632-ADCA-4A9F-BDAD-912848911615}" type="presParOf" srcId="{D1BE7923-7E0F-4D86-B6B2-805CDE4C8D62}" destId="{8F79875A-215C-45A2-8812-FDA8317397E6}" srcOrd="1" destOrd="0" presId="urn:microsoft.com/office/officeart/2008/layout/PictureStrips"/>
    <dgm:cxn modelId="{0284E3D4-2873-478A-94DB-C468467C368F}" type="presParOf" srcId="{0C17C028-0653-4F0C-9273-A22DBD9194C7}" destId="{4C29E159-695B-4C6E-BCD2-D6DF64D73A3B}" srcOrd="5" destOrd="0" presId="urn:microsoft.com/office/officeart/2008/layout/PictureStrips"/>
    <dgm:cxn modelId="{47D2997E-6247-4A40-8C3E-35C45FD58058}" type="presParOf" srcId="{0C17C028-0653-4F0C-9273-A22DBD9194C7}" destId="{FF6BC68F-CA2E-46DE-AD5B-666D4B708F83}" srcOrd="6" destOrd="0" presId="urn:microsoft.com/office/officeart/2008/layout/PictureStrips"/>
    <dgm:cxn modelId="{E545865E-6ECF-43D0-94CB-FA9E76363467}" type="presParOf" srcId="{FF6BC68F-CA2E-46DE-AD5B-666D4B708F83}" destId="{CBA7C342-308C-408F-9F3D-47FF1E71C033}" srcOrd="0" destOrd="0" presId="urn:microsoft.com/office/officeart/2008/layout/PictureStrips"/>
    <dgm:cxn modelId="{5C024D01-9BB6-4D8A-B076-33A999092E05}" type="presParOf" srcId="{FF6BC68F-CA2E-46DE-AD5B-666D4B708F83}" destId="{C5605503-F241-4B35-AD66-4D6E8B30CEAE}"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502F572-5D72-437E-82CD-E12ECA39F43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01D359D2-F3A5-4DFA-B9EA-FE3D1841CBC5}">
      <dgm:prSet phldrT="[Tekst]"/>
      <dgm:spPr/>
      <dgm:t>
        <a:bodyPr/>
        <a:lstStyle/>
        <a:p>
          <a:r>
            <a:rPr lang="pl-PL" dirty="0" smtClean="0"/>
            <a:t>Zasada</a:t>
          </a:r>
        </a:p>
        <a:p>
          <a:r>
            <a:rPr lang="pl-PL" dirty="0" smtClean="0"/>
            <a:t>(art. 47 § 1 KPC) </a:t>
          </a:r>
          <a:endParaRPr lang="pl-PL" dirty="0"/>
        </a:p>
      </dgm:t>
    </dgm:pt>
    <dgm:pt modelId="{609E86D9-8422-4F66-B6EC-3CA34118110D}" type="parTrans" cxnId="{C1A85032-3E50-4CF4-9ECF-E70F91669740}">
      <dgm:prSet/>
      <dgm:spPr/>
      <dgm:t>
        <a:bodyPr/>
        <a:lstStyle/>
        <a:p>
          <a:endParaRPr lang="pl-PL"/>
        </a:p>
      </dgm:t>
    </dgm:pt>
    <dgm:pt modelId="{A0AC9185-D4B8-4272-AE77-650555BCB99D}" type="sibTrans" cxnId="{C1A85032-3E50-4CF4-9ECF-E70F91669740}">
      <dgm:prSet/>
      <dgm:spPr/>
      <dgm:t>
        <a:bodyPr/>
        <a:lstStyle/>
        <a:p>
          <a:endParaRPr lang="pl-PL"/>
        </a:p>
      </dgm:t>
    </dgm:pt>
    <dgm:pt modelId="{66D2BA1C-10D3-4159-A96D-33735D51ED00}">
      <dgm:prSet phldrT="[Tekst]"/>
      <dgm:spPr/>
      <dgm:t>
        <a:bodyPr/>
        <a:lstStyle/>
        <a:p>
          <a:r>
            <a:rPr lang="pl-PL" dirty="0" smtClean="0"/>
            <a:t>Skład jednoosobowy </a:t>
          </a:r>
          <a:endParaRPr lang="pl-PL" dirty="0"/>
        </a:p>
      </dgm:t>
    </dgm:pt>
    <dgm:pt modelId="{31C3913E-0BE3-4B15-8623-B75C703C0C6A}" type="parTrans" cxnId="{33BC652E-9936-48E2-AF44-1EE982CB11D1}">
      <dgm:prSet/>
      <dgm:spPr/>
      <dgm:t>
        <a:bodyPr/>
        <a:lstStyle/>
        <a:p>
          <a:endParaRPr lang="pl-PL"/>
        </a:p>
      </dgm:t>
    </dgm:pt>
    <dgm:pt modelId="{3C30BA40-7C6F-4B3C-B9C6-2270A61BF74E}" type="sibTrans" cxnId="{33BC652E-9936-48E2-AF44-1EE982CB11D1}">
      <dgm:prSet/>
      <dgm:spPr/>
      <dgm:t>
        <a:bodyPr/>
        <a:lstStyle/>
        <a:p>
          <a:endParaRPr lang="pl-PL"/>
        </a:p>
      </dgm:t>
    </dgm:pt>
    <dgm:pt modelId="{E62BF034-D52E-47C1-9404-9F0C7BCC9C57}">
      <dgm:prSet phldrT="[Tekst]"/>
      <dgm:spPr/>
      <dgm:t>
        <a:bodyPr/>
        <a:lstStyle/>
        <a:p>
          <a:r>
            <a:rPr lang="pl-PL" dirty="0" smtClean="0"/>
            <a:t>Odstępstwo</a:t>
          </a:r>
          <a:endParaRPr lang="pl-PL" dirty="0"/>
        </a:p>
      </dgm:t>
    </dgm:pt>
    <dgm:pt modelId="{60B741D9-F2AB-45D1-B455-D51D34AC641E}" type="parTrans" cxnId="{EA11C39F-9519-4A76-A10C-1394C4921214}">
      <dgm:prSet/>
      <dgm:spPr/>
      <dgm:t>
        <a:bodyPr/>
        <a:lstStyle/>
        <a:p>
          <a:endParaRPr lang="pl-PL"/>
        </a:p>
      </dgm:t>
    </dgm:pt>
    <dgm:pt modelId="{7691A755-D400-4685-AFE8-B3EDBD35D704}" type="sibTrans" cxnId="{EA11C39F-9519-4A76-A10C-1394C4921214}">
      <dgm:prSet/>
      <dgm:spPr/>
      <dgm:t>
        <a:bodyPr/>
        <a:lstStyle/>
        <a:p>
          <a:endParaRPr lang="pl-PL"/>
        </a:p>
      </dgm:t>
    </dgm:pt>
    <dgm:pt modelId="{82682B96-75A5-40A2-A419-424C7CFE1EAE}">
      <dgm:prSet phldrT="[Tekst]"/>
      <dgm:spPr/>
      <dgm:t>
        <a:bodyPr/>
        <a:lstStyle/>
        <a:p>
          <a:r>
            <a:rPr lang="pl-PL" dirty="0" smtClean="0"/>
            <a:t>Skład mieszany: </a:t>
          </a:r>
        </a:p>
        <a:p>
          <a:r>
            <a:rPr lang="pl-PL" dirty="0" smtClean="0"/>
            <a:t>1 sędzia zawodowy + </a:t>
          </a:r>
        </a:p>
        <a:p>
          <a:r>
            <a:rPr lang="pl-PL" dirty="0" smtClean="0"/>
            <a:t>2 ławników</a:t>
          </a:r>
        </a:p>
        <a:p>
          <a:r>
            <a:rPr lang="pl-PL" dirty="0" smtClean="0"/>
            <a:t>(art. 47 § 2 KPC)</a:t>
          </a:r>
          <a:endParaRPr lang="pl-PL" dirty="0"/>
        </a:p>
      </dgm:t>
    </dgm:pt>
    <dgm:pt modelId="{70069403-185D-4ED4-8178-E6BD7154ACB8}" type="parTrans" cxnId="{98C94C1B-504D-42D1-BA8A-E909AC31AAA3}">
      <dgm:prSet/>
      <dgm:spPr/>
      <dgm:t>
        <a:bodyPr/>
        <a:lstStyle/>
        <a:p>
          <a:endParaRPr lang="pl-PL"/>
        </a:p>
      </dgm:t>
    </dgm:pt>
    <dgm:pt modelId="{5D245A33-61E0-4E09-8C9B-3FE9477E711C}" type="sibTrans" cxnId="{98C94C1B-504D-42D1-BA8A-E909AC31AAA3}">
      <dgm:prSet/>
      <dgm:spPr/>
      <dgm:t>
        <a:bodyPr/>
        <a:lstStyle/>
        <a:p>
          <a:endParaRPr lang="pl-PL"/>
        </a:p>
      </dgm:t>
    </dgm:pt>
    <dgm:pt modelId="{BEBA513F-67F3-4164-954B-70FD536704DB}">
      <dgm:prSet phldrT="[Tekst]"/>
      <dgm:spPr/>
      <dgm:t>
        <a:bodyPr/>
        <a:lstStyle/>
        <a:p>
          <a:r>
            <a:rPr lang="pl-PL" dirty="0" smtClean="0"/>
            <a:t>Skład trzech sędziów </a:t>
          </a:r>
          <a:endParaRPr lang="pl-PL" dirty="0"/>
        </a:p>
      </dgm:t>
    </dgm:pt>
    <dgm:pt modelId="{7D634233-EF2F-40A4-93D7-00E67454C969}" type="parTrans" cxnId="{D649746C-9ACA-48F1-84E3-5A700B0FECB3}">
      <dgm:prSet/>
      <dgm:spPr/>
      <dgm:t>
        <a:bodyPr/>
        <a:lstStyle/>
        <a:p>
          <a:endParaRPr lang="pl-PL"/>
        </a:p>
      </dgm:t>
    </dgm:pt>
    <dgm:pt modelId="{C99692A3-6DAC-40DC-ACA6-D7C954A89276}" type="sibTrans" cxnId="{D649746C-9ACA-48F1-84E3-5A700B0FECB3}">
      <dgm:prSet/>
      <dgm:spPr/>
      <dgm:t>
        <a:bodyPr/>
        <a:lstStyle/>
        <a:p>
          <a:endParaRPr lang="pl-PL"/>
        </a:p>
      </dgm:t>
    </dgm:pt>
    <dgm:pt modelId="{29A70D60-3AE9-442D-A0B0-B66DFFEC67AC}" type="pres">
      <dgm:prSet presAssocID="{C502F572-5D72-437E-82CD-E12ECA39F43F}" presName="hierChild1" presStyleCnt="0">
        <dgm:presLayoutVars>
          <dgm:chPref val="1"/>
          <dgm:dir/>
          <dgm:animOne val="branch"/>
          <dgm:animLvl val="lvl"/>
          <dgm:resizeHandles/>
        </dgm:presLayoutVars>
      </dgm:prSet>
      <dgm:spPr/>
      <dgm:t>
        <a:bodyPr/>
        <a:lstStyle/>
        <a:p>
          <a:endParaRPr lang="pl-PL"/>
        </a:p>
      </dgm:t>
    </dgm:pt>
    <dgm:pt modelId="{463BB3E4-0857-488C-97A5-1C2917A5E46D}" type="pres">
      <dgm:prSet presAssocID="{01D359D2-F3A5-4DFA-B9EA-FE3D1841CBC5}" presName="hierRoot1" presStyleCnt="0"/>
      <dgm:spPr/>
    </dgm:pt>
    <dgm:pt modelId="{334C1F55-83ED-4B3C-9695-ED5F7E39E0D9}" type="pres">
      <dgm:prSet presAssocID="{01D359D2-F3A5-4DFA-B9EA-FE3D1841CBC5}" presName="composite" presStyleCnt="0"/>
      <dgm:spPr/>
    </dgm:pt>
    <dgm:pt modelId="{C0657FAB-53F5-4794-87C6-2624BEF4A4B9}" type="pres">
      <dgm:prSet presAssocID="{01D359D2-F3A5-4DFA-B9EA-FE3D1841CBC5}" presName="background" presStyleLbl="node0" presStyleIdx="0" presStyleCnt="2"/>
      <dgm:spPr/>
    </dgm:pt>
    <dgm:pt modelId="{1C322BE4-D4C0-4B8A-9EEA-74294318DEE0}" type="pres">
      <dgm:prSet presAssocID="{01D359D2-F3A5-4DFA-B9EA-FE3D1841CBC5}" presName="text" presStyleLbl="fgAcc0" presStyleIdx="0" presStyleCnt="2">
        <dgm:presLayoutVars>
          <dgm:chPref val="3"/>
        </dgm:presLayoutVars>
      </dgm:prSet>
      <dgm:spPr/>
      <dgm:t>
        <a:bodyPr/>
        <a:lstStyle/>
        <a:p>
          <a:endParaRPr lang="pl-PL"/>
        </a:p>
      </dgm:t>
    </dgm:pt>
    <dgm:pt modelId="{0BDE4401-57F5-4C04-9D9F-C445EC236C6C}" type="pres">
      <dgm:prSet presAssocID="{01D359D2-F3A5-4DFA-B9EA-FE3D1841CBC5}" presName="hierChild2" presStyleCnt="0"/>
      <dgm:spPr/>
    </dgm:pt>
    <dgm:pt modelId="{04457A5B-6F62-446C-90A7-65690B6763FE}" type="pres">
      <dgm:prSet presAssocID="{31C3913E-0BE3-4B15-8623-B75C703C0C6A}" presName="Name10" presStyleLbl="parChTrans1D2" presStyleIdx="0" presStyleCnt="3"/>
      <dgm:spPr/>
      <dgm:t>
        <a:bodyPr/>
        <a:lstStyle/>
        <a:p>
          <a:endParaRPr lang="pl-PL"/>
        </a:p>
      </dgm:t>
    </dgm:pt>
    <dgm:pt modelId="{E87301D2-09FC-4F91-AF21-0EA22742C37C}" type="pres">
      <dgm:prSet presAssocID="{66D2BA1C-10D3-4159-A96D-33735D51ED00}" presName="hierRoot2" presStyleCnt="0"/>
      <dgm:spPr/>
    </dgm:pt>
    <dgm:pt modelId="{7F08B4D0-BC42-4AA8-8D30-DC7A40A335D0}" type="pres">
      <dgm:prSet presAssocID="{66D2BA1C-10D3-4159-A96D-33735D51ED00}" presName="composite2" presStyleCnt="0"/>
      <dgm:spPr/>
    </dgm:pt>
    <dgm:pt modelId="{A11C700B-F70E-4FC1-BBFD-6E1211D3D8F7}" type="pres">
      <dgm:prSet presAssocID="{66D2BA1C-10D3-4159-A96D-33735D51ED00}" presName="background2" presStyleLbl="node2" presStyleIdx="0" presStyleCnt="3"/>
      <dgm:spPr/>
    </dgm:pt>
    <dgm:pt modelId="{992E1881-5E48-4F8E-9505-72A75DE69D55}" type="pres">
      <dgm:prSet presAssocID="{66D2BA1C-10D3-4159-A96D-33735D51ED00}" presName="text2" presStyleLbl="fgAcc2" presStyleIdx="0" presStyleCnt="3">
        <dgm:presLayoutVars>
          <dgm:chPref val="3"/>
        </dgm:presLayoutVars>
      </dgm:prSet>
      <dgm:spPr/>
      <dgm:t>
        <a:bodyPr/>
        <a:lstStyle/>
        <a:p>
          <a:endParaRPr lang="pl-PL"/>
        </a:p>
      </dgm:t>
    </dgm:pt>
    <dgm:pt modelId="{6CEA7730-BC5C-4ED8-B277-21A84ED379D1}" type="pres">
      <dgm:prSet presAssocID="{66D2BA1C-10D3-4159-A96D-33735D51ED00}" presName="hierChild3" presStyleCnt="0"/>
      <dgm:spPr/>
    </dgm:pt>
    <dgm:pt modelId="{12A7F50C-0186-4069-AEEC-388083BC7C24}" type="pres">
      <dgm:prSet presAssocID="{E62BF034-D52E-47C1-9404-9F0C7BCC9C57}" presName="hierRoot1" presStyleCnt="0"/>
      <dgm:spPr/>
    </dgm:pt>
    <dgm:pt modelId="{D8873CFA-3BFE-4470-9F9E-F388ECB26A56}" type="pres">
      <dgm:prSet presAssocID="{E62BF034-D52E-47C1-9404-9F0C7BCC9C57}" presName="composite" presStyleCnt="0"/>
      <dgm:spPr/>
    </dgm:pt>
    <dgm:pt modelId="{540DA1E7-46D5-41B0-B744-865C36A16A80}" type="pres">
      <dgm:prSet presAssocID="{E62BF034-D52E-47C1-9404-9F0C7BCC9C57}" presName="background" presStyleLbl="node0" presStyleIdx="1" presStyleCnt="2"/>
      <dgm:spPr/>
    </dgm:pt>
    <dgm:pt modelId="{FC3E48A2-59D5-465B-9EDC-207784BEC30F}" type="pres">
      <dgm:prSet presAssocID="{E62BF034-D52E-47C1-9404-9F0C7BCC9C57}" presName="text" presStyleLbl="fgAcc0" presStyleIdx="1" presStyleCnt="2">
        <dgm:presLayoutVars>
          <dgm:chPref val="3"/>
        </dgm:presLayoutVars>
      </dgm:prSet>
      <dgm:spPr/>
      <dgm:t>
        <a:bodyPr/>
        <a:lstStyle/>
        <a:p>
          <a:endParaRPr lang="pl-PL"/>
        </a:p>
      </dgm:t>
    </dgm:pt>
    <dgm:pt modelId="{731C2228-67ED-4C48-9DEC-574FACD30FE4}" type="pres">
      <dgm:prSet presAssocID="{E62BF034-D52E-47C1-9404-9F0C7BCC9C57}" presName="hierChild2" presStyleCnt="0"/>
      <dgm:spPr/>
    </dgm:pt>
    <dgm:pt modelId="{B4F1C651-3809-4CFF-8AB0-D281F66F3503}" type="pres">
      <dgm:prSet presAssocID="{70069403-185D-4ED4-8178-E6BD7154ACB8}" presName="Name10" presStyleLbl="parChTrans1D2" presStyleIdx="1" presStyleCnt="3"/>
      <dgm:spPr/>
      <dgm:t>
        <a:bodyPr/>
        <a:lstStyle/>
        <a:p>
          <a:endParaRPr lang="pl-PL"/>
        </a:p>
      </dgm:t>
    </dgm:pt>
    <dgm:pt modelId="{99706667-FE4C-4E97-9117-52A61D8EFAD6}" type="pres">
      <dgm:prSet presAssocID="{82682B96-75A5-40A2-A419-424C7CFE1EAE}" presName="hierRoot2" presStyleCnt="0"/>
      <dgm:spPr/>
    </dgm:pt>
    <dgm:pt modelId="{09D82C3B-B3D6-4009-949C-D47DC84381AE}" type="pres">
      <dgm:prSet presAssocID="{82682B96-75A5-40A2-A419-424C7CFE1EAE}" presName="composite2" presStyleCnt="0"/>
      <dgm:spPr/>
    </dgm:pt>
    <dgm:pt modelId="{F3DEB63E-C9AF-412C-BDCC-CD6A58208D64}" type="pres">
      <dgm:prSet presAssocID="{82682B96-75A5-40A2-A419-424C7CFE1EAE}" presName="background2" presStyleLbl="node2" presStyleIdx="1" presStyleCnt="3"/>
      <dgm:spPr/>
    </dgm:pt>
    <dgm:pt modelId="{5ABFB2BB-C33E-4101-8D07-F32242F052B6}" type="pres">
      <dgm:prSet presAssocID="{82682B96-75A5-40A2-A419-424C7CFE1EAE}" presName="text2" presStyleLbl="fgAcc2" presStyleIdx="1" presStyleCnt="3">
        <dgm:presLayoutVars>
          <dgm:chPref val="3"/>
        </dgm:presLayoutVars>
      </dgm:prSet>
      <dgm:spPr/>
      <dgm:t>
        <a:bodyPr/>
        <a:lstStyle/>
        <a:p>
          <a:endParaRPr lang="pl-PL"/>
        </a:p>
      </dgm:t>
    </dgm:pt>
    <dgm:pt modelId="{9F9B65F9-F897-401C-83D3-E8F193D2F6A0}" type="pres">
      <dgm:prSet presAssocID="{82682B96-75A5-40A2-A419-424C7CFE1EAE}" presName="hierChild3" presStyleCnt="0"/>
      <dgm:spPr/>
    </dgm:pt>
    <dgm:pt modelId="{828BF731-005F-4060-A11E-A5A88712736F}" type="pres">
      <dgm:prSet presAssocID="{7D634233-EF2F-40A4-93D7-00E67454C969}" presName="Name10" presStyleLbl="parChTrans1D2" presStyleIdx="2" presStyleCnt="3"/>
      <dgm:spPr/>
      <dgm:t>
        <a:bodyPr/>
        <a:lstStyle/>
        <a:p>
          <a:endParaRPr lang="pl-PL"/>
        </a:p>
      </dgm:t>
    </dgm:pt>
    <dgm:pt modelId="{85141C75-7E73-48E0-8710-344BF06FE001}" type="pres">
      <dgm:prSet presAssocID="{BEBA513F-67F3-4164-954B-70FD536704DB}" presName="hierRoot2" presStyleCnt="0"/>
      <dgm:spPr/>
    </dgm:pt>
    <dgm:pt modelId="{15B6DB31-F4CA-4299-8D68-149850C628E2}" type="pres">
      <dgm:prSet presAssocID="{BEBA513F-67F3-4164-954B-70FD536704DB}" presName="composite2" presStyleCnt="0"/>
      <dgm:spPr/>
    </dgm:pt>
    <dgm:pt modelId="{E09B1E56-1FAE-486C-A218-345299BE4D77}" type="pres">
      <dgm:prSet presAssocID="{BEBA513F-67F3-4164-954B-70FD536704DB}" presName="background2" presStyleLbl="node2" presStyleIdx="2" presStyleCnt="3"/>
      <dgm:spPr/>
    </dgm:pt>
    <dgm:pt modelId="{79D9F5B2-6C01-4CB7-9288-9CB41EB22B02}" type="pres">
      <dgm:prSet presAssocID="{BEBA513F-67F3-4164-954B-70FD536704DB}" presName="text2" presStyleLbl="fgAcc2" presStyleIdx="2" presStyleCnt="3">
        <dgm:presLayoutVars>
          <dgm:chPref val="3"/>
        </dgm:presLayoutVars>
      </dgm:prSet>
      <dgm:spPr/>
      <dgm:t>
        <a:bodyPr/>
        <a:lstStyle/>
        <a:p>
          <a:endParaRPr lang="pl-PL"/>
        </a:p>
      </dgm:t>
    </dgm:pt>
    <dgm:pt modelId="{0C4DDE70-0565-42F3-9D74-9F6E4658A84B}" type="pres">
      <dgm:prSet presAssocID="{BEBA513F-67F3-4164-954B-70FD536704DB}" presName="hierChild3" presStyleCnt="0"/>
      <dgm:spPr/>
    </dgm:pt>
  </dgm:ptLst>
  <dgm:cxnLst>
    <dgm:cxn modelId="{0D85356F-0C36-4F93-8B0C-CC8E399B096F}" type="presOf" srcId="{82682B96-75A5-40A2-A419-424C7CFE1EAE}" destId="{5ABFB2BB-C33E-4101-8D07-F32242F052B6}" srcOrd="0" destOrd="0" presId="urn:microsoft.com/office/officeart/2005/8/layout/hierarchy1"/>
    <dgm:cxn modelId="{D649746C-9ACA-48F1-84E3-5A700B0FECB3}" srcId="{E62BF034-D52E-47C1-9404-9F0C7BCC9C57}" destId="{BEBA513F-67F3-4164-954B-70FD536704DB}" srcOrd="1" destOrd="0" parTransId="{7D634233-EF2F-40A4-93D7-00E67454C969}" sibTransId="{C99692A3-6DAC-40DC-ACA6-D7C954A89276}"/>
    <dgm:cxn modelId="{06759ECA-6AD7-41F5-A488-EE3662934D94}" type="presOf" srcId="{E62BF034-D52E-47C1-9404-9F0C7BCC9C57}" destId="{FC3E48A2-59D5-465B-9EDC-207784BEC30F}" srcOrd="0" destOrd="0" presId="urn:microsoft.com/office/officeart/2005/8/layout/hierarchy1"/>
    <dgm:cxn modelId="{C1A85032-3E50-4CF4-9ECF-E70F91669740}" srcId="{C502F572-5D72-437E-82CD-E12ECA39F43F}" destId="{01D359D2-F3A5-4DFA-B9EA-FE3D1841CBC5}" srcOrd="0" destOrd="0" parTransId="{609E86D9-8422-4F66-B6EC-3CA34118110D}" sibTransId="{A0AC9185-D4B8-4272-AE77-650555BCB99D}"/>
    <dgm:cxn modelId="{53AF82BE-719F-4738-90D3-ABF9FE4D784C}" type="presOf" srcId="{31C3913E-0BE3-4B15-8623-B75C703C0C6A}" destId="{04457A5B-6F62-446C-90A7-65690B6763FE}" srcOrd="0" destOrd="0" presId="urn:microsoft.com/office/officeart/2005/8/layout/hierarchy1"/>
    <dgm:cxn modelId="{2127ECFC-71BE-46BA-B578-5D0289F4DAAB}" type="presOf" srcId="{66D2BA1C-10D3-4159-A96D-33735D51ED00}" destId="{992E1881-5E48-4F8E-9505-72A75DE69D55}" srcOrd="0" destOrd="0" presId="urn:microsoft.com/office/officeart/2005/8/layout/hierarchy1"/>
    <dgm:cxn modelId="{33BC652E-9936-48E2-AF44-1EE982CB11D1}" srcId="{01D359D2-F3A5-4DFA-B9EA-FE3D1841CBC5}" destId="{66D2BA1C-10D3-4159-A96D-33735D51ED00}" srcOrd="0" destOrd="0" parTransId="{31C3913E-0BE3-4B15-8623-B75C703C0C6A}" sibTransId="{3C30BA40-7C6F-4B3C-B9C6-2270A61BF74E}"/>
    <dgm:cxn modelId="{345815D4-D874-40AA-AE4A-27FEC22C6217}" type="presOf" srcId="{BEBA513F-67F3-4164-954B-70FD536704DB}" destId="{79D9F5B2-6C01-4CB7-9288-9CB41EB22B02}" srcOrd="0" destOrd="0" presId="urn:microsoft.com/office/officeart/2005/8/layout/hierarchy1"/>
    <dgm:cxn modelId="{BE72DCC1-7FB4-4BA6-B564-D7217C87CAF3}" type="presOf" srcId="{70069403-185D-4ED4-8178-E6BD7154ACB8}" destId="{B4F1C651-3809-4CFF-8AB0-D281F66F3503}" srcOrd="0" destOrd="0" presId="urn:microsoft.com/office/officeart/2005/8/layout/hierarchy1"/>
    <dgm:cxn modelId="{98C94C1B-504D-42D1-BA8A-E909AC31AAA3}" srcId="{E62BF034-D52E-47C1-9404-9F0C7BCC9C57}" destId="{82682B96-75A5-40A2-A419-424C7CFE1EAE}" srcOrd="0" destOrd="0" parTransId="{70069403-185D-4ED4-8178-E6BD7154ACB8}" sibTransId="{5D245A33-61E0-4E09-8C9B-3FE9477E711C}"/>
    <dgm:cxn modelId="{1E81CFD0-C212-4AD9-8C20-8E48A5012882}" type="presOf" srcId="{7D634233-EF2F-40A4-93D7-00E67454C969}" destId="{828BF731-005F-4060-A11E-A5A88712736F}" srcOrd="0" destOrd="0" presId="urn:microsoft.com/office/officeart/2005/8/layout/hierarchy1"/>
    <dgm:cxn modelId="{EA11C39F-9519-4A76-A10C-1394C4921214}" srcId="{C502F572-5D72-437E-82CD-E12ECA39F43F}" destId="{E62BF034-D52E-47C1-9404-9F0C7BCC9C57}" srcOrd="1" destOrd="0" parTransId="{60B741D9-F2AB-45D1-B455-D51D34AC641E}" sibTransId="{7691A755-D400-4685-AFE8-B3EDBD35D704}"/>
    <dgm:cxn modelId="{CC44347E-2060-4AE0-8E13-52670BC89D23}" type="presOf" srcId="{01D359D2-F3A5-4DFA-B9EA-FE3D1841CBC5}" destId="{1C322BE4-D4C0-4B8A-9EEA-74294318DEE0}" srcOrd="0" destOrd="0" presId="urn:microsoft.com/office/officeart/2005/8/layout/hierarchy1"/>
    <dgm:cxn modelId="{A5361545-3121-4EBE-9BED-5B2EB82BB02D}" type="presOf" srcId="{C502F572-5D72-437E-82CD-E12ECA39F43F}" destId="{29A70D60-3AE9-442D-A0B0-B66DFFEC67AC}" srcOrd="0" destOrd="0" presId="urn:microsoft.com/office/officeart/2005/8/layout/hierarchy1"/>
    <dgm:cxn modelId="{8F419A90-3461-4F17-97C2-9D129AAAB4E2}" type="presParOf" srcId="{29A70D60-3AE9-442D-A0B0-B66DFFEC67AC}" destId="{463BB3E4-0857-488C-97A5-1C2917A5E46D}" srcOrd="0" destOrd="0" presId="urn:microsoft.com/office/officeart/2005/8/layout/hierarchy1"/>
    <dgm:cxn modelId="{8D1E33F7-B73A-4119-AC52-812A56DB4014}" type="presParOf" srcId="{463BB3E4-0857-488C-97A5-1C2917A5E46D}" destId="{334C1F55-83ED-4B3C-9695-ED5F7E39E0D9}" srcOrd="0" destOrd="0" presId="urn:microsoft.com/office/officeart/2005/8/layout/hierarchy1"/>
    <dgm:cxn modelId="{AD8525D7-0A0C-4986-8C53-093C81881BB7}" type="presParOf" srcId="{334C1F55-83ED-4B3C-9695-ED5F7E39E0D9}" destId="{C0657FAB-53F5-4794-87C6-2624BEF4A4B9}" srcOrd="0" destOrd="0" presId="urn:microsoft.com/office/officeart/2005/8/layout/hierarchy1"/>
    <dgm:cxn modelId="{CA923A0D-3B3F-4971-AF64-A10CB8DF7216}" type="presParOf" srcId="{334C1F55-83ED-4B3C-9695-ED5F7E39E0D9}" destId="{1C322BE4-D4C0-4B8A-9EEA-74294318DEE0}" srcOrd="1" destOrd="0" presId="urn:microsoft.com/office/officeart/2005/8/layout/hierarchy1"/>
    <dgm:cxn modelId="{24D6DBAD-2F54-4A18-A763-146D06FB7C91}" type="presParOf" srcId="{463BB3E4-0857-488C-97A5-1C2917A5E46D}" destId="{0BDE4401-57F5-4C04-9D9F-C445EC236C6C}" srcOrd="1" destOrd="0" presId="urn:microsoft.com/office/officeart/2005/8/layout/hierarchy1"/>
    <dgm:cxn modelId="{6D15644B-83E4-4B65-B6EC-8943CE591523}" type="presParOf" srcId="{0BDE4401-57F5-4C04-9D9F-C445EC236C6C}" destId="{04457A5B-6F62-446C-90A7-65690B6763FE}" srcOrd="0" destOrd="0" presId="urn:microsoft.com/office/officeart/2005/8/layout/hierarchy1"/>
    <dgm:cxn modelId="{EA6DFEDB-C6C8-42A9-A6B6-3F2A6B2B0AB8}" type="presParOf" srcId="{0BDE4401-57F5-4C04-9D9F-C445EC236C6C}" destId="{E87301D2-09FC-4F91-AF21-0EA22742C37C}" srcOrd="1" destOrd="0" presId="urn:microsoft.com/office/officeart/2005/8/layout/hierarchy1"/>
    <dgm:cxn modelId="{FC350B6C-A04A-4C43-B112-CF0005094720}" type="presParOf" srcId="{E87301D2-09FC-4F91-AF21-0EA22742C37C}" destId="{7F08B4D0-BC42-4AA8-8D30-DC7A40A335D0}" srcOrd="0" destOrd="0" presId="urn:microsoft.com/office/officeart/2005/8/layout/hierarchy1"/>
    <dgm:cxn modelId="{3174B266-3738-4443-B073-EC5528697DBB}" type="presParOf" srcId="{7F08B4D0-BC42-4AA8-8D30-DC7A40A335D0}" destId="{A11C700B-F70E-4FC1-BBFD-6E1211D3D8F7}" srcOrd="0" destOrd="0" presId="urn:microsoft.com/office/officeart/2005/8/layout/hierarchy1"/>
    <dgm:cxn modelId="{A96C9709-DBDA-4279-8B34-0FC6DB0A2174}" type="presParOf" srcId="{7F08B4D0-BC42-4AA8-8D30-DC7A40A335D0}" destId="{992E1881-5E48-4F8E-9505-72A75DE69D55}" srcOrd="1" destOrd="0" presId="urn:microsoft.com/office/officeart/2005/8/layout/hierarchy1"/>
    <dgm:cxn modelId="{690F218A-E5BC-4F98-BE1D-84D9B535D3BA}" type="presParOf" srcId="{E87301D2-09FC-4F91-AF21-0EA22742C37C}" destId="{6CEA7730-BC5C-4ED8-B277-21A84ED379D1}" srcOrd="1" destOrd="0" presId="urn:microsoft.com/office/officeart/2005/8/layout/hierarchy1"/>
    <dgm:cxn modelId="{113FCACA-DABA-4756-8711-AD9D04307DA7}" type="presParOf" srcId="{29A70D60-3AE9-442D-A0B0-B66DFFEC67AC}" destId="{12A7F50C-0186-4069-AEEC-388083BC7C24}" srcOrd="1" destOrd="0" presId="urn:microsoft.com/office/officeart/2005/8/layout/hierarchy1"/>
    <dgm:cxn modelId="{52BD2448-2080-4823-B5F7-FAAD9D71F3C0}" type="presParOf" srcId="{12A7F50C-0186-4069-AEEC-388083BC7C24}" destId="{D8873CFA-3BFE-4470-9F9E-F388ECB26A56}" srcOrd="0" destOrd="0" presId="urn:microsoft.com/office/officeart/2005/8/layout/hierarchy1"/>
    <dgm:cxn modelId="{979DB29B-8723-4CA9-992F-A72D14490736}" type="presParOf" srcId="{D8873CFA-3BFE-4470-9F9E-F388ECB26A56}" destId="{540DA1E7-46D5-41B0-B744-865C36A16A80}" srcOrd="0" destOrd="0" presId="urn:microsoft.com/office/officeart/2005/8/layout/hierarchy1"/>
    <dgm:cxn modelId="{8C80F8F0-6F30-45AD-97CC-1F706CC14043}" type="presParOf" srcId="{D8873CFA-3BFE-4470-9F9E-F388ECB26A56}" destId="{FC3E48A2-59D5-465B-9EDC-207784BEC30F}" srcOrd="1" destOrd="0" presId="urn:microsoft.com/office/officeart/2005/8/layout/hierarchy1"/>
    <dgm:cxn modelId="{94FAE0BA-8394-47D9-ACF7-91EA57C81D94}" type="presParOf" srcId="{12A7F50C-0186-4069-AEEC-388083BC7C24}" destId="{731C2228-67ED-4C48-9DEC-574FACD30FE4}" srcOrd="1" destOrd="0" presId="urn:microsoft.com/office/officeart/2005/8/layout/hierarchy1"/>
    <dgm:cxn modelId="{B47CD339-37F8-43D4-8E10-ADDE8A31B559}" type="presParOf" srcId="{731C2228-67ED-4C48-9DEC-574FACD30FE4}" destId="{B4F1C651-3809-4CFF-8AB0-D281F66F3503}" srcOrd="0" destOrd="0" presId="urn:microsoft.com/office/officeart/2005/8/layout/hierarchy1"/>
    <dgm:cxn modelId="{F774E847-F6AB-45AA-9E26-27BB84D1200B}" type="presParOf" srcId="{731C2228-67ED-4C48-9DEC-574FACD30FE4}" destId="{99706667-FE4C-4E97-9117-52A61D8EFAD6}" srcOrd="1" destOrd="0" presId="urn:microsoft.com/office/officeart/2005/8/layout/hierarchy1"/>
    <dgm:cxn modelId="{C7AC41F9-B4DC-40AD-80A4-4C64DCF4FB6D}" type="presParOf" srcId="{99706667-FE4C-4E97-9117-52A61D8EFAD6}" destId="{09D82C3B-B3D6-4009-949C-D47DC84381AE}" srcOrd="0" destOrd="0" presId="urn:microsoft.com/office/officeart/2005/8/layout/hierarchy1"/>
    <dgm:cxn modelId="{A4AD19A0-86CF-4291-975C-269CB433E52E}" type="presParOf" srcId="{09D82C3B-B3D6-4009-949C-D47DC84381AE}" destId="{F3DEB63E-C9AF-412C-BDCC-CD6A58208D64}" srcOrd="0" destOrd="0" presId="urn:microsoft.com/office/officeart/2005/8/layout/hierarchy1"/>
    <dgm:cxn modelId="{2CBCBA4D-FA89-4270-A457-8F46BB717BF8}" type="presParOf" srcId="{09D82C3B-B3D6-4009-949C-D47DC84381AE}" destId="{5ABFB2BB-C33E-4101-8D07-F32242F052B6}" srcOrd="1" destOrd="0" presId="urn:microsoft.com/office/officeart/2005/8/layout/hierarchy1"/>
    <dgm:cxn modelId="{D6145621-2CDD-4D05-AC87-BC7DA3986048}" type="presParOf" srcId="{99706667-FE4C-4E97-9117-52A61D8EFAD6}" destId="{9F9B65F9-F897-401C-83D3-E8F193D2F6A0}" srcOrd="1" destOrd="0" presId="urn:microsoft.com/office/officeart/2005/8/layout/hierarchy1"/>
    <dgm:cxn modelId="{A621E0B4-0793-4E2F-B380-BDECFB74846D}" type="presParOf" srcId="{731C2228-67ED-4C48-9DEC-574FACD30FE4}" destId="{828BF731-005F-4060-A11E-A5A88712736F}" srcOrd="2" destOrd="0" presId="urn:microsoft.com/office/officeart/2005/8/layout/hierarchy1"/>
    <dgm:cxn modelId="{F39E1FD1-5449-48CC-9BEF-6E59581FBAF1}" type="presParOf" srcId="{731C2228-67ED-4C48-9DEC-574FACD30FE4}" destId="{85141C75-7E73-48E0-8710-344BF06FE001}" srcOrd="3" destOrd="0" presId="urn:microsoft.com/office/officeart/2005/8/layout/hierarchy1"/>
    <dgm:cxn modelId="{76E3DF63-716F-4738-AD6F-6F611220330A}" type="presParOf" srcId="{85141C75-7E73-48E0-8710-344BF06FE001}" destId="{15B6DB31-F4CA-4299-8D68-149850C628E2}" srcOrd="0" destOrd="0" presId="urn:microsoft.com/office/officeart/2005/8/layout/hierarchy1"/>
    <dgm:cxn modelId="{FD01628F-92BF-45E5-8520-6A5018CDC209}" type="presParOf" srcId="{15B6DB31-F4CA-4299-8D68-149850C628E2}" destId="{E09B1E56-1FAE-486C-A218-345299BE4D77}" srcOrd="0" destOrd="0" presId="urn:microsoft.com/office/officeart/2005/8/layout/hierarchy1"/>
    <dgm:cxn modelId="{F10C38C0-FCE3-4922-B55C-E0FEC5198639}" type="presParOf" srcId="{15B6DB31-F4CA-4299-8D68-149850C628E2}" destId="{79D9F5B2-6C01-4CB7-9288-9CB41EB22B02}" srcOrd="1" destOrd="0" presId="urn:microsoft.com/office/officeart/2005/8/layout/hierarchy1"/>
    <dgm:cxn modelId="{F7C8F9EB-966C-42BB-A919-A589E203DB3B}" type="presParOf" srcId="{85141C75-7E73-48E0-8710-344BF06FE001}" destId="{0C4DDE70-0565-42F3-9D74-9F6E4658A84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B600EE-3E31-4162-9CEB-94362ED5FB62}">
      <dsp:nvSpPr>
        <dsp:cNvPr id="0" name=""/>
        <dsp:cNvSpPr/>
      </dsp:nvSpPr>
      <dsp:spPr>
        <a:xfrm>
          <a:off x="3178699" y="2019866"/>
          <a:ext cx="4937760" cy="2154693"/>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0413F7-E97A-444C-A8A9-C5A2C79A4974}">
      <dsp:nvSpPr>
        <dsp:cNvPr id="0" name=""/>
        <dsp:cNvSpPr/>
      </dsp:nvSpPr>
      <dsp:spPr>
        <a:xfrm>
          <a:off x="0" y="552"/>
          <a:ext cx="3291840" cy="215469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pl-PL" sz="2000" b="1" kern="1200" dirty="0" smtClean="0"/>
            <a:t>Bezpośrednia</a:t>
          </a:r>
          <a:r>
            <a:rPr lang="pl-PL" sz="2000" kern="1200" dirty="0" smtClean="0"/>
            <a:t> – z punktu widzenia sądu polskiego - kompetencja do rozpoznawania i rozstrzygnięcia określonych spraw cywilnych </a:t>
          </a:r>
          <a:endParaRPr lang="pl-PL" sz="2000" kern="1200" dirty="0"/>
        </a:p>
      </dsp:txBody>
      <dsp:txXfrm>
        <a:off x="105183" y="105735"/>
        <a:ext cx="3081474" cy="1944327"/>
      </dsp:txXfrm>
    </dsp:sp>
    <dsp:sp modelId="{E3DE613F-48B2-428F-9C8B-7BEC3AB04FF5}">
      <dsp:nvSpPr>
        <dsp:cNvPr id="0" name=""/>
        <dsp:cNvSpPr/>
      </dsp:nvSpPr>
      <dsp:spPr>
        <a:xfrm>
          <a:off x="3291839" y="2370715"/>
          <a:ext cx="4937760" cy="2154693"/>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2971C3-BE53-41DD-9AD9-FFA6A9871DB3}">
      <dsp:nvSpPr>
        <dsp:cNvPr id="0" name=""/>
        <dsp:cNvSpPr/>
      </dsp:nvSpPr>
      <dsp:spPr>
        <a:xfrm>
          <a:off x="0" y="2370715"/>
          <a:ext cx="3291840" cy="215469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pl-PL" sz="2000" b="1" kern="1200" dirty="0" smtClean="0"/>
            <a:t>Pośrednia</a:t>
          </a:r>
          <a:r>
            <a:rPr lang="pl-PL" sz="2000" kern="1200" dirty="0" smtClean="0"/>
            <a:t> - kompetencja sądów państwa obcego do wydania orzeczenia podlegającego uznaniu lub stwierdzeniu wykonalności w Polsce</a:t>
          </a:r>
          <a:endParaRPr lang="pl-PL" sz="2000" kern="1200" dirty="0"/>
        </a:p>
      </dsp:txBody>
      <dsp:txXfrm>
        <a:off x="105183" y="2475898"/>
        <a:ext cx="3081474" cy="19443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40A39-29CC-4A99-BB2F-5019A501B128}">
      <dsp:nvSpPr>
        <dsp:cNvPr id="0" name=""/>
        <dsp:cNvSpPr/>
      </dsp:nvSpPr>
      <dsp:spPr>
        <a:xfrm>
          <a:off x="0" y="185061"/>
          <a:ext cx="8229600" cy="415583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pl-PL" sz="4800" kern="1200" dirty="0" smtClean="0"/>
            <a:t>Jurysdykcja istniejąca w chwili wszczęcia postępowania trwa nadal choćby odpadły jej podstawy w toku sprawy (art. 1097 </a:t>
          </a:r>
          <a:r>
            <a:rPr lang="pl-PL" sz="4800" kern="1200" dirty="0" smtClean="0">
              <a:latin typeface="Calibri"/>
            </a:rPr>
            <a:t>§ 1 </a:t>
          </a:r>
          <a:r>
            <a:rPr lang="pl-PL" sz="4800" kern="1200" dirty="0" err="1" smtClean="0">
              <a:latin typeface="Calibri"/>
            </a:rPr>
            <a:t>kpc</a:t>
          </a:r>
          <a:r>
            <a:rPr lang="pl-PL" sz="4800" kern="1200" dirty="0" smtClean="0">
              <a:latin typeface="Calibri"/>
            </a:rPr>
            <a:t>).</a:t>
          </a:r>
          <a:endParaRPr lang="pl-PL" sz="4800" kern="1200" dirty="0"/>
        </a:p>
      </dsp:txBody>
      <dsp:txXfrm>
        <a:off x="202871" y="387932"/>
        <a:ext cx="7823858" cy="37500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FBFA0-A403-4EFE-B69B-DF61F6231BA0}">
      <dsp:nvSpPr>
        <dsp:cNvPr id="0" name=""/>
        <dsp:cNvSpPr/>
      </dsp:nvSpPr>
      <dsp:spPr>
        <a:xfrm>
          <a:off x="2078682" y="374441"/>
          <a:ext cx="1403948" cy="936433"/>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64008" rIns="64008" bIns="64008" numCol="1" spcCol="1270" anchor="ctr" anchorCtr="0">
          <a:noAutofit/>
        </a:bodyPr>
        <a:lstStyle/>
        <a:p>
          <a:pPr lvl="0" algn="l" defTabSz="400050">
            <a:lnSpc>
              <a:spcPct val="90000"/>
            </a:lnSpc>
            <a:spcBef>
              <a:spcPct val="0"/>
            </a:spcBef>
            <a:spcAft>
              <a:spcPct val="35000"/>
            </a:spcAft>
          </a:pPr>
          <a:r>
            <a:rPr lang="pl-PL" sz="900" kern="1200" dirty="0" smtClean="0"/>
            <a:t>cywilny</a:t>
          </a:r>
          <a:endParaRPr lang="pl-PL" sz="900" kern="1200" dirty="0"/>
        </a:p>
      </dsp:txBody>
      <dsp:txXfrm>
        <a:off x="2303314" y="374441"/>
        <a:ext cx="1179317" cy="936433"/>
      </dsp:txXfrm>
    </dsp:sp>
    <dsp:sp modelId="{A69558EB-49C0-41B6-9048-E7079D96CB07}">
      <dsp:nvSpPr>
        <dsp:cNvPr id="0" name=""/>
        <dsp:cNvSpPr/>
      </dsp:nvSpPr>
      <dsp:spPr>
        <a:xfrm>
          <a:off x="2078682" y="1310875"/>
          <a:ext cx="1403948" cy="936433"/>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64008" rIns="64008" bIns="64008" numCol="1" spcCol="1270" anchor="ctr" anchorCtr="0">
          <a:noAutofit/>
        </a:bodyPr>
        <a:lstStyle/>
        <a:p>
          <a:pPr lvl="0" algn="l" defTabSz="400050">
            <a:lnSpc>
              <a:spcPct val="90000"/>
            </a:lnSpc>
            <a:spcBef>
              <a:spcPct val="0"/>
            </a:spcBef>
            <a:spcAft>
              <a:spcPct val="35000"/>
            </a:spcAft>
          </a:pPr>
          <a:r>
            <a:rPr lang="pl-PL" sz="900" kern="1200" dirty="0" smtClean="0"/>
            <a:t>karny</a:t>
          </a:r>
          <a:endParaRPr lang="pl-PL" sz="900" kern="1200" dirty="0"/>
        </a:p>
      </dsp:txBody>
      <dsp:txXfrm>
        <a:off x="2303314" y="1310875"/>
        <a:ext cx="1179317" cy="936433"/>
      </dsp:txXfrm>
    </dsp:sp>
    <dsp:sp modelId="{537F2F60-8A63-4DF2-900D-2DE5DB65FBA0}">
      <dsp:nvSpPr>
        <dsp:cNvPr id="0" name=""/>
        <dsp:cNvSpPr/>
      </dsp:nvSpPr>
      <dsp:spPr>
        <a:xfrm>
          <a:off x="1329909" y="55"/>
          <a:ext cx="935965" cy="93596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r>
            <a:rPr lang="pl-PL" sz="700" kern="1200" dirty="0" smtClean="0"/>
            <a:t>Wydziały obowiązkowe</a:t>
          </a:r>
          <a:endParaRPr lang="pl-PL" sz="700" kern="1200" dirty="0"/>
        </a:p>
      </dsp:txBody>
      <dsp:txXfrm>
        <a:off x="1466978" y="137124"/>
        <a:ext cx="661827" cy="661827"/>
      </dsp:txXfrm>
    </dsp:sp>
    <dsp:sp modelId="{AC024E03-3825-4E99-B729-867425A9844C}">
      <dsp:nvSpPr>
        <dsp:cNvPr id="0" name=""/>
        <dsp:cNvSpPr/>
      </dsp:nvSpPr>
      <dsp:spPr>
        <a:xfrm>
          <a:off x="4418597" y="374441"/>
          <a:ext cx="1403948" cy="936433"/>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64008" rIns="64008" bIns="64008" numCol="1" spcCol="1270" anchor="ctr" anchorCtr="0">
          <a:noAutofit/>
        </a:bodyPr>
        <a:lstStyle/>
        <a:p>
          <a:pPr lvl="0" algn="l" defTabSz="400050">
            <a:lnSpc>
              <a:spcPct val="90000"/>
            </a:lnSpc>
            <a:spcBef>
              <a:spcPct val="0"/>
            </a:spcBef>
            <a:spcAft>
              <a:spcPct val="35000"/>
            </a:spcAft>
          </a:pPr>
          <a:r>
            <a:rPr lang="pl-PL" sz="900" kern="1200" dirty="0" smtClean="0"/>
            <a:t>rodzinny i nieletnich (sąd rodzinny) </a:t>
          </a:r>
          <a:endParaRPr lang="pl-PL" sz="900" kern="1200" dirty="0"/>
        </a:p>
      </dsp:txBody>
      <dsp:txXfrm>
        <a:off x="4643229" y="374441"/>
        <a:ext cx="1179317" cy="936433"/>
      </dsp:txXfrm>
    </dsp:sp>
    <dsp:sp modelId="{DF6B60F0-C583-478E-AC78-1EDE8236450F}">
      <dsp:nvSpPr>
        <dsp:cNvPr id="0" name=""/>
        <dsp:cNvSpPr/>
      </dsp:nvSpPr>
      <dsp:spPr>
        <a:xfrm>
          <a:off x="4418597" y="1310875"/>
          <a:ext cx="1403948" cy="936433"/>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64008" rIns="64008" bIns="64008" numCol="1" spcCol="1270" anchor="ctr" anchorCtr="0">
          <a:noAutofit/>
        </a:bodyPr>
        <a:lstStyle/>
        <a:p>
          <a:pPr lvl="0" algn="l" defTabSz="400050">
            <a:lnSpc>
              <a:spcPct val="90000"/>
            </a:lnSpc>
            <a:spcBef>
              <a:spcPct val="0"/>
            </a:spcBef>
            <a:spcAft>
              <a:spcPct val="35000"/>
            </a:spcAft>
          </a:pPr>
          <a:r>
            <a:rPr lang="pl-PL" sz="900" kern="1200" dirty="0" smtClean="0"/>
            <a:t>pracy i ubezpieczeń społecznych (sąd pracy)</a:t>
          </a:r>
          <a:endParaRPr lang="pl-PL" sz="900" kern="1200" dirty="0"/>
        </a:p>
      </dsp:txBody>
      <dsp:txXfrm>
        <a:off x="4643229" y="1310875"/>
        <a:ext cx="1179317" cy="936433"/>
      </dsp:txXfrm>
    </dsp:sp>
    <dsp:sp modelId="{B191EC79-1590-4D16-A0FC-BE8E755696F2}">
      <dsp:nvSpPr>
        <dsp:cNvPr id="0" name=""/>
        <dsp:cNvSpPr/>
      </dsp:nvSpPr>
      <dsp:spPr>
        <a:xfrm>
          <a:off x="4418597" y="2247309"/>
          <a:ext cx="1403948" cy="936433"/>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64008" rIns="64008" bIns="64008" numCol="1" spcCol="1270" anchor="ctr" anchorCtr="0">
          <a:noAutofit/>
        </a:bodyPr>
        <a:lstStyle/>
        <a:p>
          <a:pPr lvl="0" algn="l" defTabSz="400050">
            <a:lnSpc>
              <a:spcPct val="90000"/>
            </a:lnSpc>
            <a:spcBef>
              <a:spcPct val="0"/>
            </a:spcBef>
            <a:spcAft>
              <a:spcPct val="35000"/>
            </a:spcAft>
          </a:pPr>
          <a:r>
            <a:rPr lang="pl-PL" sz="900" kern="1200" dirty="0" smtClean="0"/>
            <a:t>gospodarczy (w ramach tego np. wydział dla spraw upadłościowych i układowych czy sąd rejestrowy)</a:t>
          </a:r>
          <a:endParaRPr lang="pl-PL" sz="900" kern="1200" dirty="0"/>
        </a:p>
      </dsp:txBody>
      <dsp:txXfrm>
        <a:off x="4643229" y="2247309"/>
        <a:ext cx="1179317" cy="936433"/>
      </dsp:txXfrm>
    </dsp:sp>
    <dsp:sp modelId="{3EBE1B86-DCEB-493B-90A3-297B4DFE8984}">
      <dsp:nvSpPr>
        <dsp:cNvPr id="0" name=""/>
        <dsp:cNvSpPr/>
      </dsp:nvSpPr>
      <dsp:spPr>
        <a:xfrm>
          <a:off x="4418597" y="3183743"/>
          <a:ext cx="1403948" cy="936433"/>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64008" rIns="64008" bIns="64008" numCol="1" spcCol="1270" anchor="ctr" anchorCtr="0">
          <a:noAutofit/>
        </a:bodyPr>
        <a:lstStyle/>
        <a:p>
          <a:pPr lvl="0" algn="l" defTabSz="400050">
            <a:lnSpc>
              <a:spcPct val="90000"/>
            </a:lnSpc>
            <a:spcBef>
              <a:spcPct val="0"/>
            </a:spcBef>
            <a:spcAft>
              <a:spcPct val="35000"/>
            </a:spcAft>
          </a:pPr>
          <a:r>
            <a:rPr lang="pl-PL" sz="900" kern="1200" dirty="0" smtClean="0"/>
            <a:t>ksiąg wieczystych </a:t>
          </a:r>
          <a:endParaRPr lang="pl-PL" sz="900" kern="1200" dirty="0"/>
        </a:p>
      </dsp:txBody>
      <dsp:txXfrm>
        <a:off x="4643229" y="3183743"/>
        <a:ext cx="1179317" cy="936433"/>
      </dsp:txXfrm>
    </dsp:sp>
    <dsp:sp modelId="{2D9F0D08-2A2E-4FF2-B469-BC4777B85379}">
      <dsp:nvSpPr>
        <dsp:cNvPr id="0" name=""/>
        <dsp:cNvSpPr/>
      </dsp:nvSpPr>
      <dsp:spPr>
        <a:xfrm>
          <a:off x="3669824" y="55"/>
          <a:ext cx="935965" cy="93596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r>
            <a:rPr lang="pl-PL" sz="700" kern="1200" dirty="0" smtClean="0"/>
            <a:t>Wydziały nieobowiązkowe</a:t>
          </a:r>
          <a:endParaRPr lang="pl-PL" sz="700" kern="1200" dirty="0"/>
        </a:p>
      </dsp:txBody>
      <dsp:txXfrm>
        <a:off x="3806893" y="137124"/>
        <a:ext cx="661827" cy="6618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2EA404-530D-40DC-8674-554D6DF64832}">
      <dsp:nvSpPr>
        <dsp:cNvPr id="0" name=""/>
        <dsp:cNvSpPr/>
      </dsp:nvSpPr>
      <dsp:spPr>
        <a:xfrm>
          <a:off x="1406526" y="575941"/>
          <a:ext cx="2154285" cy="1436908"/>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7800" rIns="177800" bIns="177800" numCol="1" spcCol="1270" anchor="ctr" anchorCtr="0">
          <a:noAutofit/>
        </a:bodyPr>
        <a:lstStyle/>
        <a:p>
          <a:pPr lvl="0" algn="l" defTabSz="1111250">
            <a:lnSpc>
              <a:spcPct val="90000"/>
            </a:lnSpc>
            <a:spcBef>
              <a:spcPct val="0"/>
            </a:spcBef>
            <a:spcAft>
              <a:spcPct val="35000"/>
            </a:spcAft>
          </a:pPr>
          <a:r>
            <a:rPr lang="pl-PL" sz="2500" kern="1200" dirty="0" smtClean="0"/>
            <a:t>cywilny</a:t>
          </a:r>
          <a:endParaRPr lang="pl-PL" sz="2500" kern="1200" dirty="0"/>
        </a:p>
      </dsp:txBody>
      <dsp:txXfrm>
        <a:off x="1751211" y="575941"/>
        <a:ext cx="1809600" cy="1436908"/>
      </dsp:txXfrm>
    </dsp:sp>
    <dsp:sp modelId="{875E3413-AAF9-4D3D-9D26-75BC5A02FB42}">
      <dsp:nvSpPr>
        <dsp:cNvPr id="0" name=""/>
        <dsp:cNvSpPr/>
      </dsp:nvSpPr>
      <dsp:spPr>
        <a:xfrm>
          <a:off x="1406526" y="2012850"/>
          <a:ext cx="2154285" cy="1436908"/>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7800" rIns="177800" bIns="177800" numCol="1" spcCol="1270" anchor="ctr" anchorCtr="0">
          <a:noAutofit/>
        </a:bodyPr>
        <a:lstStyle/>
        <a:p>
          <a:pPr lvl="0" algn="l" defTabSz="1111250">
            <a:lnSpc>
              <a:spcPct val="90000"/>
            </a:lnSpc>
            <a:spcBef>
              <a:spcPct val="0"/>
            </a:spcBef>
            <a:spcAft>
              <a:spcPct val="35000"/>
            </a:spcAft>
          </a:pPr>
          <a:r>
            <a:rPr lang="pl-PL" sz="2500" kern="1200" dirty="0" smtClean="0"/>
            <a:t>karny</a:t>
          </a:r>
          <a:endParaRPr lang="pl-PL" sz="2500" kern="1200" dirty="0"/>
        </a:p>
      </dsp:txBody>
      <dsp:txXfrm>
        <a:off x="1751211" y="2012850"/>
        <a:ext cx="1809600" cy="1436908"/>
      </dsp:txXfrm>
    </dsp:sp>
    <dsp:sp modelId="{5668A602-24E5-4A83-A3FA-7C84EE2CCB4E}">
      <dsp:nvSpPr>
        <dsp:cNvPr id="0" name=""/>
        <dsp:cNvSpPr/>
      </dsp:nvSpPr>
      <dsp:spPr>
        <a:xfrm>
          <a:off x="257573" y="1465"/>
          <a:ext cx="1436190" cy="143619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pl-PL" sz="1100" kern="1200" dirty="0" smtClean="0"/>
            <a:t>Wydziały obowiązkowe </a:t>
          </a:r>
          <a:endParaRPr lang="pl-PL" sz="1100" kern="1200" dirty="0"/>
        </a:p>
      </dsp:txBody>
      <dsp:txXfrm>
        <a:off x="467898" y="211790"/>
        <a:ext cx="1015540" cy="1015540"/>
      </dsp:txXfrm>
    </dsp:sp>
    <dsp:sp modelId="{251695A3-AC19-41FD-B4B3-D33B1791E370}">
      <dsp:nvSpPr>
        <dsp:cNvPr id="0" name=""/>
        <dsp:cNvSpPr/>
      </dsp:nvSpPr>
      <dsp:spPr>
        <a:xfrm>
          <a:off x="4997002" y="575941"/>
          <a:ext cx="2154285" cy="1436908"/>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7800" rIns="177800" bIns="177800" numCol="1" spcCol="1270" anchor="ctr" anchorCtr="0">
          <a:noAutofit/>
        </a:bodyPr>
        <a:lstStyle/>
        <a:p>
          <a:pPr lvl="0" algn="l" defTabSz="1111250">
            <a:lnSpc>
              <a:spcPct val="90000"/>
            </a:lnSpc>
            <a:spcBef>
              <a:spcPct val="0"/>
            </a:spcBef>
            <a:spcAft>
              <a:spcPct val="35000"/>
            </a:spcAft>
          </a:pPr>
          <a:r>
            <a:rPr lang="pl-PL" sz="2500" kern="1200" dirty="0" smtClean="0"/>
            <a:t>pracy i ubezpieczeń społecznych </a:t>
          </a:r>
          <a:endParaRPr lang="pl-PL" sz="2500" kern="1200" dirty="0"/>
        </a:p>
      </dsp:txBody>
      <dsp:txXfrm>
        <a:off x="5341688" y="575941"/>
        <a:ext cx="1809600" cy="1436908"/>
      </dsp:txXfrm>
    </dsp:sp>
    <dsp:sp modelId="{C5639C50-4B15-4342-BF84-9BC26A8986E6}">
      <dsp:nvSpPr>
        <dsp:cNvPr id="0" name=""/>
        <dsp:cNvSpPr/>
      </dsp:nvSpPr>
      <dsp:spPr>
        <a:xfrm>
          <a:off x="4997002" y="2012850"/>
          <a:ext cx="2154285" cy="1436908"/>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7800" rIns="177800" bIns="177800" numCol="1" spcCol="1270" anchor="ctr" anchorCtr="0">
          <a:noAutofit/>
        </a:bodyPr>
        <a:lstStyle/>
        <a:p>
          <a:pPr lvl="0" algn="l" defTabSz="1111250">
            <a:lnSpc>
              <a:spcPct val="90000"/>
            </a:lnSpc>
            <a:spcBef>
              <a:spcPct val="0"/>
            </a:spcBef>
            <a:spcAft>
              <a:spcPct val="35000"/>
            </a:spcAft>
          </a:pPr>
          <a:r>
            <a:rPr lang="pl-PL" sz="2500" kern="1200" dirty="0" smtClean="0"/>
            <a:t>gospodarczy </a:t>
          </a:r>
          <a:endParaRPr lang="pl-PL" sz="2500" kern="1200" dirty="0"/>
        </a:p>
      </dsp:txBody>
      <dsp:txXfrm>
        <a:off x="5341688" y="2012850"/>
        <a:ext cx="1809600" cy="1436908"/>
      </dsp:txXfrm>
    </dsp:sp>
    <dsp:sp modelId="{024EC474-CA5C-48C5-80D9-506C04D5FC43}">
      <dsp:nvSpPr>
        <dsp:cNvPr id="0" name=""/>
        <dsp:cNvSpPr/>
      </dsp:nvSpPr>
      <dsp:spPr>
        <a:xfrm>
          <a:off x="3844482" y="0"/>
          <a:ext cx="1436190" cy="143619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pl-PL" sz="1100" kern="1200" dirty="0" smtClean="0"/>
            <a:t>Wydziały nieobowiązkowe </a:t>
          </a:r>
          <a:endParaRPr lang="pl-PL" sz="1100" kern="1200" dirty="0"/>
        </a:p>
      </dsp:txBody>
      <dsp:txXfrm>
        <a:off x="4054807" y="210325"/>
        <a:ext cx="1015540" cy="10155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1770F-AE79-4B78-9053-D95A685E82DA}">
      <dsp:nvSpPr>
        <dsp:cNvPr id="0" name=""/>
        <dsp:cNvSpPr/>
      </dsp:nvSpPr>
      <dsp:spPr>
        <a:xfrm>
          <a:off x="1443275" y="266803"/>
          <a:ext cx="3348990" cy="1046559"/>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08870" tIns="80010" rIns="80010" bIns="80010" numCol="1" spcCol="1270" anchor="ctr" anchorCtr="0">
          <a:noAutofit/>
        </a:bodyPr>
        <a:lstStyle/>
        <a:p>
          <a:pPr lvl="0" algn="l" defTabSz="933450">
            <a:lnSpc>
              <a:spcPct val="90000"/>
            </a:lnSpc>
            <a:spcBef>
              <a:spcPct val="0"/>
            </a:spcBef>
            <a:spcAft>
              <a:spcPct val="35000"/>
            </a:spcAft>
          </a:pPr>
          <a:r>
            <a:rPr lang="pl-PL" sz="2100" kern="1200" dirty="0" smtClean="0"/>
            <a:t>Wydział cywilny </a:t>
          </a:r>
          <a:endParaRPr lang="pl-PL" sz="2100" kern="1200" dirty="0"/>
        </a:p>
      </dsp:txBody>
      <dsp:txXfrm>
        <a:off x="1443275" y="266803"/>
        <a:ext cx="3348990" cy="1046559"/>
      </dsp:txXfrm>
    </dsp:sp>
    <dsp:sp modelId="{85B1250E-D582-436B-BCEB-4E0DEEE0150C}">
      <dsp:nvSpPr>
        <dsp:cNvPr id="0" name=""/>
        <dsp:cNvSpPr/>
      </dsp:nvSpPr>
      <dsp:spPr>
        <a:xfrm>
          <a:off x="1319807" y="87787"/>
          <a:ext cx="732591" cy="1098887"/>
        </a:xfrm>
        <a:prstGeom prst="rect">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834BD6-F679-4C0F-B41F-10A5755EF959}">
      <dsp:nvSpPr>
        <dsp:cNvPr id="0" name=""/>
        <dsp:cNvSpPr/>
      </dsp:nvSpPr>
      <dsp:spPr>
        <a:xfrm>
          <a:off x="1443275" y="1584305"/>
          <a:ext cx="3348990" cy="1046559"/>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08870" tIns="80010" rIns="80010" bIns="80010" numCol="1" spcCol="1270" anchor="ctr" anchorCtr="0">
          <a:noAutofit/>
        </a:bodyPr>
        <a:lstStyle/>
        <a:p>
          <a:pPr lvl="0" algn="l" defTabSz="933450">
            <a:lnSpc>
              <a:spcPct val="90000"/>
            </a:lnSpc>
            <a:spcBef>
              <a:spcPct val="0"/>
            </a:spcBef>
            <a:spcAft>
              <a:spcPct val="35000"/>
            </a:spcAft>
          </a:pPr>
          <a:r>
            <a:rPr lang="pl-PL" sz="2100" kern="1200" dirty="0" smtClean="0"/>
            <a:t>Wydział karny </a:t>
          </a:r>
          <a:endParaRPr lang="pl-PL" sz="2100" kern="1200" dirty="0"/>
        </a:p>
      </dsp:txBody>
      <dsp:txXfrm>
        <a:off x="1443275" y="1584305"/>
        <a:ext cx="3348990" cy="1046559"/>
      </dsp:txXfrm>
    </dsp:sp>
    <dsp:sp modelId="{72705930-BB7A-473E-94B1-995429EC662F}">
      <dsp:nvSpPr>
        <dsp:cNvPr id="0" name=""/>
        <dsp:cNvSpPr/>
      </dsp:nvSpPr>
      <dsp:spPr>
        <a:xfrm>
          <a:off x="1303734" y="1433135"/>
          <a:ext cx="732591" cy="1098887"/>
        </a:xfrm>
        <a:prstGeom prst="rect">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3576D9-99CB-4797-BA51-9DA01128A4D9}">
      <dsp:nvSpPr>
        <dsp:cNvPr id="0" name=""/>
        <dsp:cNvSpPr/>
      </dsp:nvSpPr>
      <dsp:spPr>
        <a:xfrm>
          <a:off x="1443275" y="2901807"/>
          <a:ext cx="3348990" cy="1046559"/>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08870" tIns="80010" rIns="80010" bIns="80010" numCol="1" spcCol="1270" anchor="ctr" anchorCtr="0">
          <a:noAutofit/>
        </a:bodyPr>
        <a:lstStyle/>
        <a:p>
          <a:pPr lvl="0" algn="l" defTabSz="933450">
            <a:lnSpc>
              <a:spcPct val="90000"/>
            </a:lnSpc>
            <a:spcBef>
              <a:spcPct val="0"/>
            </a:spcBef>
            <a:spcAft>
              <a:spcPct val="35000"/>
            </a:spcAft>
          </a:pPr>
          <a:r>
            <a:rPr lang="pl-PL" sz="2100" kern="1200" dirty="0" smtClean="0"/>
            <a:t>Wydział pracy i ubezpieczeń społecznych </a:t>
          </a:r>
          <a:endParaRPr lang="pl-PL" sz="2100" kern="1200" dirty="0"/>
        </a:p>
      </dsp:txBody>
      <dsp:txXfrm>
        <a:off x="1443275" y="2901807"/>
        <a:ext cx="3348990" cy="1046559"/>
      </dsp:txXfrm>
    </dsp:sp>
    <dsp:sp modelId="{06B5FED7-639F-43F9-B489-14136A164E69}">
      <dsp:nvSpPr>
        <dsp:cNvPr id="0" name=""/>
        <dsp:cNvSpPr/>
      </dsp:nvSpPr>
      <dsp:spPr>
        <a:xfrm>
          <a:off x="1303734" y="2750637"/>
          <a:ext cx="732591" cy="1098887"/>
        </a:xfrm>
        <a:prstGeom prst="rect">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90F90A-D5A3-40E6-9E09-9C62A5A5E427}">
      <dsp:nvSpPr>
        <dsp:cNvPr id="0" name=""/>
        <dsp:cNvSpPr/>
      </dsp:nvSpPr>
      <dsp:spPr>
        <a:xfrm>
          <a:off x="120848" y="1097374"/>
          <a:ext cx="2828925" cy="884039"/>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8789" tIns="64770" rIns="64770" bIns="64770" numCol="1" spcCol="1270" anchor="ctr" anchorCtr="0">
          <a:noAutofit/>
        </a:bodyPr>
        <a:lstStyle/>
        <a:p>
          <a:pPr lvl="0" algn="l" defTabSz="755650">
            <a:lnSpc>
              <a:spcPct val="90000"/>
            </a:lnSpc>
            <a:spcBef>
              <a:spcPct val="0"/>
            </a:spcBef>
            <a:spcAft>
              <a:spcPct val="35000"/>
            </a:spcAft>
          </a:pPr>
          <a:r>
            <a:rPr lang="pl-PL" sz="1700" kern="1200" dirty="0" smtClean="0"/>
            <a:t>Izba Cywilna</a:t>
          </a:r>
          <a:endParaRPr lang="pl-PL" sz="1700" kern="1200" dirty="0"/>
        </a:p>
      </dsp:txBody>
      <dsp:txXfrm>
        <a:off x="120848" y="1097374"/>
        <a:ext cx="2828925" cy="884039"/>
      </dsp:txXfrm>
    </dsp:sp>
    <dsp:sp modelId="{3319891F-F5F5-464F-9D7C-29506E0C6276}">
      <dsp:nvSpPr>
        <dsp:cNvPr id="0" name=""/>
        <dsp:cNvSpPr/>
      </dsp:nvSpPr>
      <dsp:spPr>
        <a:xfrm>
          <a:off x="2976" y="969679"/>
          <a:ext cx="618827" cy="928241"/>
        </a:xfrm>
        <a:prstGeom prst="rect">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6DA400-D111-43A6-9ACC-4BB5A309F355}">
      <dsp:nvSpPr>
        <dsp:cNvPr id="0" name=""/>
        <dsp:cNvSpPr/>
      </dsp:nvSpPr>
      <dsp:spPr>
        <a:xfrm>
          <a:off x="3264098" y="1097374"/>
          <a:ext cx="2828925" cy="884039"/>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8789" tIns="64770" rIns="64770" bIns="64770" numCol="1" spcCol="1270" anchor="ctr" anchorCtr="0">
          <a:noAutofit/>
        </a:bodyPr>
        <a:lstStyle/>
        <a:p>
          <a:pPr lvl="0" algn="l" defTabSz="755650">
            <a:lnSpc>
              <a:spcPct val="90000"/>
            </a:lnSpc>
            <a:spcBef>
              <a:spcPct val="0"/>
            </a:spcBef>
            <a:spcAft>
              <a:spcPct val="35000"/>
            </a:spcAft>
          </a:pPr>
          <a:r>
            <a:rPr lang="pl-PL" sz="1700" kern="1200" dirty="0" smtClean="0"/>
            <a:t>Izba Karna </a:t>
          </a:r>
          <a:endParaRPr lang="pl-PL" sz="1700" kern="1200" dirty="0"/>
        </a:p>
      </dsp:txBody>
      <dsp:txXfrm>
        <a:off x="3264098" y="1097374"/>
        <a:ext cx="2828925" cy="884039"/>
      </dsp:txXfrm>
    </dsp:sp>
    <dsp:sp modelId="{476A153F-C089-4674-B5F8-8EB5A0FA45C9}">
      <dsp:nvSpPr>
        <dsp:cNvPr id="0" name=""/>
        <dsp:cNvSpPr/>
      </dsp:nvSpPr>
      <dsp:spPr>
        <a:xfrm>
          <a:off x="3146226" y="969679"/>
          <a:ext cx="618827" cy="928241"/>
        </a:xfrm>
        <a:prstGeom prst="rect">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27CCB3-FDC2-4074-8951-B41D1E6BDCC8}">
      <dsp:nvSpPr>
        <dsp:cNvPr id="0" name=""/>
        <dsp:cNvSpPr/>
      </dsp:nvSpPr>
      <dsp:spPr>
        <a:xfrm>
          <a:off x="120848" y="2210281"/>
          <a:ext cx="2828925" cy="884039"/>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8789" tIns="64770" rIns="64770" bIns="64770" numCol="1" spcCol="1270" anchor="ctr" anchorCtr="0">
          <a:noAutofit/>
        </a:bodyPr>
        <a:lstStyle/>
        <a:p>
          <a:pPr lvl="0" algn="l" defTabSz="755650">
            <a:lnSpc>
              <a:spcPct val="90000"/>
            </a:lnSpc>
            <a:spcBef>
              <a:spcPct val="0"/>
            </a:spcBef>
            <a:spcAft>
              <a:spcPct val="35000"/>
            </a:spcAft>
          </a:pPr>
          <a:r>
            <a:rPr lang="pl-PL" sz="1700" kern="1200" dirty="0" smtClean="0"/>
            <a:t>Izba  Wojskowa </a:t>
          </a:r>
          <a:endParaRPr lang="pl-PL" sz="1700" kern="1200" dirty="0"/>
        </a:p>
      </dsp:txBody>
      <dsp:txXfrm>
        <a:off x="120848" y="2210281"/>
        <a:ext cx="2828925" cy="884039"/>
      </dsp:txXfrm>
    </dsp:sp>
    <dsp:sp modelId="{8F79875A-215C-45A2-8812-FDA8317397E6}">
      <dsp:nvSpPr>
        <dsp:cNvPr id="0" name=""/>
        <dsp:cNvSpPr/>
      </dsp:nvSpPr>
      <dsp:spPr>
        <a:xfrm>
          <a:off x="2976" y="2082586"/>
          <a:ext cx="618827" cy="928241"/>
        </a:xfrm>
        <a:prstGeom prst="rect">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A7C342-308C-408F-9F3D-47FF1E71C033}">
      <dsp:nvSpPr>
        <dsp:cNvPr id="0" name=""/>
        <dsp:cNvSpPr/>
      </dsp:nvSpPr>
      <dsp:spPr>
        <a:xfrm>
          <a:off x="3264098" y="2210281"/>
          <a:ext cx="2828925" cy="884039"/>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8789" tIns="64770" rIns="64770" bIns="64770" numCol="1" spcCol="1270" anchor="ctr" anchorCtr="0">
          <a:noAutofit/>
        </a:bodyPr>
        <a:lstStyle/>
        <a:p>
          <a:pPr lvl="0" algn="l" defTabSz="755650">
            <a:lnSpc>
              <a:spcPct val="90000"/>
            </a:lnSpc>
            <a:spcBef>
              <a:spcPct val="0"/>
            </a:spcBef>
            <a:spcAft>
              <a:spcPct val="35000"/>
            </a:spcAft>
          </a:pPr>
          <a:r>
            <a:rPr lang="pl-PL" sz="1700" kern="1200" dirty="0" smtClean="0"/>
            <a:t>Izba Pracy, Ubezpieczeń Społecznych i Spraw Publicznych</a:t>
          </a:r>
        </a:p>
      </dsp:txBody>
      <dsp:txXfrm>
        <a:off x="3264098" y="2210281"/>
        <a:ext cx="2828925" cy="884039"/>
      </dsp:txXfrm>
    </dsp:sp>
    <dsp:sp modelId="{C5605503-F241-4B35-AD66-4D6E8B30CEAE}">
      <dsp:nvSpPr>
        <dsp:cNvPr id="0" name=""/>
        <dsp:cNvSpPr/>
      </dsp:nvSpPr>
      <dsp:spPr>
        <a:xfrm>
          <a:off x="3146226" y="2082586"/>
          <a:ext cx="618827" cy="928241"/>
        </a:xfrm>
        <a:prstGeom prst="rect">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8BF731-005F-4060-A11E-A5A88712736F}">
      <dsp:nvSpPr>
        <dsp:cNvPr id="0" name=""/>
        <dsp:cNvSpPr/>
      </dsp:nvSpPr>
      <dsp:spPr>
        <a:xfrm>
          <a:off x="5400675" y="1804245"/>
          <a:ext cx="1414462" cy="673155"/>
        </a:xfrm>
        <a:custGeom>
          <a:avLst/>
          <a:gdLst/>
          <a:ahLst/>
          <a:cxnLst/>
          <a:rect l="0" t="0" r="0" b="0"/>
          <a:pathLst>
            <a:path>
              <a:moveTo>
                <a:pt x="0" y="0"/>
              </a:moveTo>
              <a:lnTo>
                <a:pt x="0" y="458735"/>
              </a:lnTo>
              <a:lnTo>
                <a:pt x="1414462" y="458735"/>
              </a:lnTo>
              <a:lnTo>
                <a:pt x="1414462" y="67315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F1C651-3809-4CFF-8AB0-D281F66F3503}">
      <dsp:nvSpPr>
        <dsp:cNvPr id="0" name=""/>
        <dsp:cNvSpPr/>
      </dsp:nvSpPr>
      <dsp:spPr>
        <a:xfrm>
          <a:off x="3986212" y="1804245"/>
          <a:ext cx="1414462" cy="673155"/>
        </a:xfrm>
        <a:custGeom>
          <a:avLst/>
          <a:gdLst/>
          <a:ahLst/>
          <a:cxnLst/>
          <a:rect l="0" t="0" r="0" b="0"/>
          <a:pathLst>
            <a:path>
              <a:moveTo>
                <a:pt x="1414462" y="0"/>
              </a:moveTo>
              <a:lnTo>
                <a:pt x="1414462" y="458735"/>
              </a:lnTo>
              <a:lnTo>
                <a:pt x="0" y="458735"/>
              </a:lnTo>
              <a:lnTo>
                <a:pt x="0" y="67315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457A5B-6F62-446C-90A7-65690B6763FE}">
      <dsp:nvSpPr>
        <dsp:cNvPr id="0" name=""/>
        <dsp:cNvSpPr/>
      </dsp:nvSpPr>
      <dsp:spPr>
        <a:xfrm>
          <a:off x="1111567" y="1804245"/>
          <a:ext cx="91440" cy="673155"/>
        </a:xfrm>
        <a:custGeom>
          <a:avLst/>
          <a:gdLst/>
          <a:ahLst/>
          <a:cxnLst/>
          <a:rect l="0" t="0" r="0" b="0"/>
          <a:pathLst>
            <a:path>
              <a:moveTo>
                <a:pt x="45720" y="0"/>
              </a:moveTo>
              <a:lnTo>
                <a:pt x="45720" y="67315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657FAB-53F5-4794-87C6-2624BEF4A4B9}">
      <dsp:nvSpPr>
        <dsp:cNvPr id="0" name=""/>
        <dsp:cNvSpPr/>
      </dsp:nvSpPr>
      <dsp:spPr>
        <a:xfrm>
          <a:off x="0" y="334489"/>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322BE4-D4C0-4B8A-9EEA-74294318DEE0}">
      <dsp:nvSpPr>
        <dsp:cNvPr id="0" name=""/>
        <dsp:cNvSpPr/>
      </dsp:nvSpPr>
      <dsp:spPr>
        <a:xfrm>
          <a:off x="257174" y="57880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smtClean="0"/>
            <a:t>Zasada</a:t>
          </a:r>
        </a:p>
        <a:p>
          <a:pPr lvl="0" algn="ctr" defTabSz="755650">
            <a:lnSpc>
              <a:spcPct val="90000"/>
            </a:lnSpc>
            <a:spcBef>
              <a:spcPct val="0"/>
            </a:spcBef>
            <a:spcAft>
              <a:spcPct val="35000"/>
            </a:spcAft>
          </a:pPr>
          <a:r>
            <a:rPr lang="pl-PL" sz="1700" kern="1200" dirty="0" smtClean="0"/>
            <a:t>(art. 47 § 1 KPC) </a:t>
          </a:r>
          <a:endParaRPr lang="pl-PL" sz="1700" kern="1200" dirty="0"/>
        </a:p>
      </dsp:txBody>
      <dsp:txXfrm>
        <a:off x="300222" y="621854"/>
        <a:ext cx="2228479" cy="1383659"/>
      </dsp:txXfrm>
    </dsp:sp>
    <dsp:sp modelId="{A11C700B-F70E-4FC1-BBFD-6E1211D3D8F7}">
      <dsp:nvSpPr>
        <dsp:cNvPr id="0" name=""/>
        <dsp:cNvSpPr/>
      </dsp:nvSpPr>
      <dsp:spPr>
        <a:xfrm>
          <a:off x="0" y="2477400"/>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2E1881-5E48-4F8E-9505-72A75DE69D55}">
      <dsp:nvSpPr>
        <dsp:cNvPr id="0" name=""/>
        <dsp:cNvSpPr/>
      </dsp:nvSpPr>
      <dsp:spPr>
        <a:xfrm>
          <a:off x="257174" y="272171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smtClean="0"/>
            <a:t>Skład jednoosobowy </a:t>
          </a:r>
          <a:endParaRPr lang="pl-PL" sz="1700" kern="1200" dirty="0"/>
        </a:p>
      </dsp:txBody>
      <dsp:txXfrm>
        <a:off x="300222" y="2764764"/>
        <a:ext cx="2228479" cy="1383659"/>
      </dsp:txXfrm>
    </dsp:sp>
    <dsp:sp modelId="{540DA1E7-46D5-41B0-B744-865C36A16A80}">
      <dsp:nvSpPr>
        <dsp:cNvPr id="0" name=""/>
        <dsp:cNvSpPr/>
      </dsp:nvSpPr>
      <dsp:spPr>
        <a:xfrm>
          <a:off x="4243387" y="334489"/>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3E48A2-59D5-465B-9EDC-207784BEC30F}">
      <dsp:nvSpPr>
        <dsp:cNvPr id="0" name=""/>
        <dsp:cNvSpPr/>
      </dsp:nvSpPr>
      <dsp:spPr>
        <a:xfrm>
          <a:off x="4500562" y="57880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smtClean="0"/>
            <a:t>Odstępstwo</a:t>
          </a:r>
          <a:endParaRPr lang="pl-PL" sz="1700" kern="1200" dirty="0"/>
        </a:p>
      </dsp:txBody>
      <dsp:txXfrm>
        <a:off x="4543610" y="621854"/>
        <a:ext cx="2228479" cy="1383659"/>
      </dsp:txXfrm>
    </dsp:sp>
    <dsp:sp modelId="{F3DEB63E-C9AF-412C-BDCC-CD6A58208D64}">
      <dsp:nvSpPr>
        <dsp:cNvPr id="0" name=""/>
        <dsp:cNvSpPr/>
      </dsp:nvSpPr>
      <dsp:spPr>
        <a:xfrm>
          <a:off x="2828925" y="2477400"/>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BFB2BB-C33E-4101-8D07-F32242F052B6}">
      <dsp:nvSpPr>
        <dsp:cNvPr id="0" name=""/>
        <dsp:cNvSpPr/>
      </dsp:nvSpPr>
      <dsp:spPr>
        <a:xfrm>
          <a:off x="3086100" y="272171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smtClean="0"/>
            <a:t>Skład mieszany: </a:t>
          </a:r>
        </a:p>
        <a:p>
          <a:pPr lvl="0" algn="ctr" defTabSz="755650">
            <a:lnSpc>
              <a:spcPct val="90000"/>
            </a:lnSpc>
            <a:spcBef>
              <a:spcPct val="0"/>
            </a:spcBef>
            <a:spcAft>
              <a:spcPct val="35000"/>
            </a:spcAft>
          </a:pPr>
          <a:r>
            <a:rPr lang="pl-PL" sz="1700" kern="1200" dirty="0" smtClean="0"/>
            <a:t>1 sędzia zawodowy + </a:t>
          </a:r>
        </a:p>
        <a:p>
          <a:pPr lvl="0" algn="ctr" defTabSz="755650">
            <a:lnSpc>
              <a:spcPct val="90000"/>
            </a:lnSpc>
            <a:spcBef>
              <a:spcPct val="0"/>
            </a:spcBef>
            <a:spcAft>
              <a:spcPct val="35000"/>
            </a:spcAft>
          </a:pPr>
          <a:r>
            <a:rPr lang="pl-PL" sz="1700" kern="1200" dirty="0" smtClean="0"/>
            <a:t>2 ławników</a:t>
          </a:r>
        </a:p>
        <a:p>
          <a:pPr lvl="0" algn="ctr" defTabSz="755650">
            <a:lnSpc>
              <a:spcPct val="90000"/>
            </a:lnSpc>
            <a:spcBef>
              <a:spcPct val="0"/>
            </a:spcBef>
            <a:spcAft>
              <a:spcPct val="35000"/>
            </a:spcAft>
          </a:pPr>
          <a:r>
            <a:rPr lang="pl-PL" sz="1700" kern="1200" dirty="0" smtClean="0"/>
            <a:t>(art. 47 § 2 KPC)</a:t>
          </a:r>
          <a:endParaRPr lang="pl-PL" sz="1700" kern="1200" dirty="0"/>
        </a:p>
      </dsp:txBody>
      <dsp:txXfrm>
        <a:off x="3129148" y="2764764"/>
        <a:ext cx="2228479" cy="1383659"/>
      </dsp:txXfrm>
    </dsp:sp>
    <dsp:sp modelId="{E09B1E56-1FAE-486C-A218-345299BE4D77}">
      <dsp:nvSpPr>
        <dsp:cNvPr id="0" name=""/>
        <dsp:cNvSpPr/>
      </dsp:nvSpPr>
      <dsp:spPr>
        <a:xfrm>
          <a:off x="5657850" y="2477400"/>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D9F5B2-6C01-4CB7-9288-9CB41EB22B02}">
      <dsp:nvSpPr>
        <dsp:cNvPr id="0" name=""/>
        <dsp:cNvSpPr/>
      </dsp:nvSpPr>
      <dsp:spPr>
        <a:xfrm>
          <a:off x="5915025" y="272171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smtClean="0"/>
            <a:t>Skład trzech sędziów </a:t>
          </a:r>
          <a:endParaRPr lang="pl-PL" sz="1700" kern="1200" dirty="0"/>
        </a:p>
      </dsp:txBody>
      <dsp:txXfrm>
        <a:off x="5958073" y="2764764"/>
        <a:ext cx="2228479" cy="138365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FD17FA3B-C404-4317-B0BC-953931111309}" type="datetimeFigureOut">
              <a:rPr lang="pl-PL" smtClean="0"/>
              <a:pPr/>
              <a:t>2015-10-01</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0931897F-8F23-433E-A660-EFF8D3EDA506}" type="slidenum">
              <a:rPr lang="pl-PL" smtClean="0"/>
              <a:pPr/>
              <a:t>‹#›</a:t>
            </a:fld>
            <a:endParaRPr lang="pl-PL"/>
          </a:p>
        </p:txBody>
      </p:sp>
    </p:spTree>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FD17FA3B-C404-4317-B0BC-953931111309}" type="datetimeFigureOut">
              <a:rPr lang="pl-PL" smtClean="0"/>
              <a:pPr/>
              <a:t>2015-10-01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0931897F-8F23-433E-A660-EFF8D3EDA506}" type="slidenum">
              <a:rPr lang="pl-PL" smtClean="0"/>
              <a:pPr/>
              <a:t>‹#›</a:t>
            </a:fld>
            <a:endParaRPr lang="pl-PL"/>
          </a:p>
        </p:txBody>
      </p:sp>
    </p:spTree>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FD17FA3B-C404-4317-B0BC-953931111309}" type="datetimeFigureOut">
              <a:rPr lang="pl-PL" smtClean="0"/>
              <a:pPr/>
              <a:t>2015-10-01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0931897F-8F23-433E-A660-EFF8D3EDA506}" type="slidenum">
              <a:rPr lang="pl-PL" smtClean="0"/>
              <a:pPr/>
              <a:t>‹#›</a:t>
            </a:fld>
            <a:endParaRPr lang="pl-PL"/>
          </a:p>
        </p:txBody>
      </p:sp>
    </p:spTree>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FD17FA3B-C404-4317-B0BC-953931111309}" type="datetimeFigureOut">
              <a:rPr lang="pl-PL" smtClean="0"/>
              <a:pPr/>
              <a:t>2015-10-01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0931897F-8F23-433E-A660-EFF8D3EDA506}"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FD17FA3B-C404-4317-B0BC-953931111309}" type="datetimeFigureOut">
              <a:rPr lang="pl-PL" smtClean="0"/>
              <a:pPr/>
              <a:t>2015-10-01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0931897F-8F23-433E-A660-EFF8D3EDA506}"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FD17FA3B-C404-4317-B0BC-953931111309}" type="datetimeFigureOut">
              <a:rPr lang="pl-PL" smtClean="0"/>
              <a:pPr/>
              <a:t>2015-10-01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0931897F-8F23-433E-A660-EFF8D3EDA506}"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FD17FA3B-C404-4317-B0BC-953931111309}" type="datetimeFigureOut">
              <a:rPr lang="pl-PL" smtClean="0"/>
              <a:pPr/>
              <a:t>2015-10-01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0931897F-8F23-433E-A660-EFF8D3EDA50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FD17FA3B-C404-4317-B0BC-953931111309}" type="datetimeFigureOut">
              <a:rPr lang="pl-PL" smtClean="0"/>
              <a:pPr/>
              <a:t>2015-10-01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0931897F-8F23-433E-A660-EFF8D3EDA506}"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FD17FA3B-C404-4317-B0BC-953931111309}" type="datetimeFigureOut">
              <a:rPr lang="pl-PL" smtClean="0"/>
              <a:pPr/>
              <a:t>2015-10-01</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0931897F-8F23-433E-A660-EFF8D3EDA506}" type="slidenum">
              <a:rPr lang="pl-PL" smtClean="0"/>
              <a:pPr/>
              <a:t>‹#›</a:t>
            </a:fld>
            <a:endParaRPr lang="pl-PL"/>
          </a:p>
        </p:txBody>
      </p:sp>
    </p:spTree>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FD17FA3B-C404-4317-B0BC-953931111309}" type="datetimeFigureOut">
              <a:rPr lang="pl-PL" smtClean="0"/>
              <a:pPr/>
              <a:t>2015-10-01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0931897F-8F23-433E-A660-EFF8D3EDA50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FD17FA3B-C404-4317-B0BC-953931111309}" type="datetimeFigureOut">
              <a:rPr lang="pl-PL" smtClean="0"/>
              <a:pPr/>
              <a:t>2015-10-01</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0931897F-8F23-433E-A660-EFF8D3EDA506}"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D17FA3B-C404-4317-B0BC-953931111309}" type="datetimeFigureOut">
              <a:rPr lang="pl-PL" smtClean="0"/>
              <a:pPr/>
              <a:t>2015-10-01</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31897F-8F23-433E-A660-EFF8D3EDA50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wip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Kompetencja sądów danego państwa do rozpoznawania lub rozstrzygnięcia określonej sprawy w ramach postępowania cywilnego, która wynika z istnienia powiązania tej sprawy z danym państwem.</a:t>
            </a:r>
          </a:p>
          <a:p>
            <a:r>
              <a:rPr lang="pl-PL" dirty="0" smtClean="0"/>
              <a:t>Z punktu widzenia prawnego porządku polskiego jest to kompetencja sądów polskich do rozpoznawania spraw cywilnych z elementem zagranicznym.</a:t>
            </a:r>
          </a:p>
          <a:p>
            <a:r>
              <a:rPr lang="pl-PL" dirty="0" smtClean="0"/>
              <a:t>Regulowana jest w tzw. normach jurysdykcyjnych – przepisach, które określają, kiedy sądy danego państwa są powołane do rozpoznania i rozstrzygnięcia danej sprawy.</a:t>
            </a:r>
            <a:endParaRPr lang="pl-PL" dirty="0"/>
          </a:p>
        </p:txBody>
      </p:sp>
      <p:sp>
        <p:nvSpPr>
          <p:cNvPr id="3" name="Tytuł 2"/>
          <p:cNvSpPr>
            <a:spLocks noGrp="1"/>
          </p:cNvSpPr>
          <p:nvPr>
            <p:ph type="title"/>
          </p:nvPr>
        </p:nvSpPr>
        <p:spPr/>
        <p:txBody>
          <a:bodyPr/>
          <a:lstStyle/>
          <a:p>
            <a:pPr algn="ctr"/>
            <a:r>
              <a:rPr lang="pl-PL" dirty="0" smtClean="0"/>
              <a:t>Jurysdykcja krajowa</a:t>
            </a:r>
            <a:endParaRPr lang="pl-PL" dirty="0"/>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Sąd w sprawach cywilnych</a:t>
            </a:r>
            <a:endParaRPr lang="pl-PL" dirty="0"/>
          </a:p>
        </p:txBody>
      </p:sp>
      <p:sp>
        <p:nvSpPr>
          <p:cNvPr id="3" name="Podtytuł 2"/>
          <p:cNvSpPr>
            <a:spLocks noGrp="1"/>
          </p:cNvSpPr>
          <p:nvPr>
            <p:ph type="subTitle" idx="1"/>
          </p:nvPr>
        </p:nvSpPr>
        <p:spPr/>
        <p:txBody>
          <a:bodyPr>
            <a:normAutofit fontScale="92500" lnSpcReduction="20000"/>
          </a:bodyPr>
          <a:lstStyle/>
          <a:p>
            <a:r>
              <a:rPr lang="pl-PL" dirty="0" smtClean="0"/>
              <a:t>Organizacja sądu</a:t>
            </a:r>
          </a:p>
          <a:p>
            <a:r>
              <a:rPr lang="pl-PL" dirty="0" smtClean="0"/>
              <a:t>Skład sądu</a:t>
            </a:r>
          </a:p>
          <a:p>
            <a:r>
              <a:rPr lang="pl-PL" dirty="0" smtClean="0"/>
              <a:t>Referendarz sądowy </a:t>
            </a:r>
          </a:p>
        </p:txBody>
      </p:sp>
    </p:spTree>
    <p:extLst>
      <p:ext uri="{BB962C8B-B14F-4D97-AF65-F5344CB8AC3E}">
        <p14:creationId xmlns:p14="http://schemas.microsoft.com/office/powerpoint/2010/main" val="282195373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r>
              <a:rPr lang="pl-PL" dirty="0" smtClean="0"/>
              <a:t>w znaczeniu </a:t>
            </a:r>
            <a:r>
              <a:rPr lang="pl-PL" b="1" dirty="0" smtClean="0"/>
              <a:t>ustrojowym</a:t>
            </a:r>
            <a:r>
              <a:rPr lang="pl-PL" dirty="0" smtClean="0"/>
              <a:t> </a:t>
            </a:r>
            <a:r>
              <a:rPr lang="pl-PL" dirty="0"/>
              <a:t>– wymiar sprawiedliwości w Rzeczypospolitej Polskiej sprawują Sąd Najwyższy, sądy powszechne, sądy administracyjne oraz sądy wojskowe (art. 175 Konstytucji). Do rozpoznawania spraw cywilnych są powołane sądy powszechne, jeżeli sprawy te nie należą do właściwości sądów szczególnych, oraz Sąd Najwyższy (art. 2 § 1 KPC). </a:t>
            </a:r>
            <a:endParaRPr lang="pl-PL" dirty="0" smtClean="0"/>
          </a:p>
          <a:p>
            <a:r>
              <a:rPr lang="pl-PL" b="1" dirty="0" smtClean="0"/>
              <a:t>instytucjonalnym</a:t>
            </a:r>
            <a:r>
              <a:rPr lang="pl-PL" dirty="0"/>
              <a:t>, czyli sąd jako konkretna jednostka organizacyjna, </a:t>
            </a:r>
            <a:r>
              <a:rPr lang="pl-PL" dirty="0" smtClean="0"/>
              <a:t>przykładowo Sąd </a:t>
            </a:r>
            <a:r>
              <a:rPr lang="pl-PL" dirty="0"/>
              <a:t>Rejonowy dla Wrocławia-Śródmieście we Wrocławiu;</a:t>
            </a:r>
          </a:p>
          <a:p>
            <a:r>
              <a:rPr lang="pl-PL" b="1" dirty="0" smtClean="0"/>
              <a:t>funkcjonalnym</a:t>
            </a:r>
            <a:r>
              <a:rPr lang="pl-PL" dirty="0"/>
              <a:t>, czyli sąd rozpoznający określony rodzaj spraw lub dokonujący określonych czynności, przykładowo sąd rejestrowy, sąd upadłościowy, sąd spadkowy, sąd rodzinny, sąd wezwany.</a:t>
            </a:r>
          </a:p>
        </p:txBody>
      </p:sp>
      <p:sp>
        <p:nvSpPr>
          <p:cNvPr id="2" name="Tytuł 1"/>
          <p:cNvSpPr>
            <a:spLocks noGrp="1"/>
          </p:cNvSpPr>
          <p:nvPr>
            <p:ph type="title"/>
          </p:nvPr>
        </p:nvSpPr>
        <p:spPr/>
        <p:txBody>
          <a:bodyPr/>
          <a:lstStyle/>
          <a:p>
            <a:r>
              <a:rPr lang="pl-PL" dirty="0" smtClean="0"/>
              <a:t>Pojęcie sądu</a:t>
            </a:r>
            <a:endParaRPr lang="pl-PL" dirty="0"/>
          </a:p>
        </p:txBody>
      </p:sp>
    </p:spTree>
    <p:extLst>
      <p:ext uri="{BB962C8B-B14F-4D97-AF65-F5344CB8AC3E}">
        <p14:creationId xmlns:p14="http://schemas.microsoft.com/office/powerpoint/2010/main" val="3124915056"/>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Organizacja sądów</a:t>
            </a:r>
            <a:br>
              <a:rPr lang="pl-PL" dirty="0" smtClean="0"/>
            </a:br>
            <a:r>
              <a:rPr lang="pl-PL" dirty="0" smtClean="0"/>
              <a:t>Sąd Rejonowy</a:t>
            </a:r>
            <a:endParaRPr lang="pl-PL" dirty="0"/>
          </a:p>
        </p:txBody>
      </p:sp>
      <p:graphicFrame>
        <p:nvGraphicFramePr>
          <p:cNvPr id="3" name="Diagram 2"/>
          <p:cNvGraphicFramePr/>
          <p:nvPr>
            <p:extLst>
              <p:ext uri="{D42A27DB-BD31-4B8C-83A1-F6EECF244321}">
                <p14:modId xmlns:p14="http://schemas.microsoft.com/office/powerpoint/2010/main" val="2667076067"/>
              </p:ext>
            </p:extLst>
          </p:nvPr>
        </p:nvGraphicFramePr>
        <p:xfrm>
          <a:off x="-26682" y="1628800"/>
          <a:ext cx="7152456" cy="4120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44208" y="2780928"/>
            <a:ext cx="24669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rostokąt 4"/>
          <p:cNvSpPr/>
          <p:nvPr/>
        </p:nvSpPr>
        <p:spPr>
          <a:xfrm>
            <a:off x="251520" y="5733256"/>
            <a:ext cx="4572000" cy="923330"/>
          </a:xfrm>
          <a:prstGeom prst="rect">
            <a:avLst/>
          </a:prstGeom>
        </p:spPr>
        <p:txBody>
          <a:bodyPr>
            <a:spAutoFit/>
          </a:bodyPr>
          <a:lstStyle/>
          <a:p>
            <a:r>
              <a:rPr lang="pl-PL" dirty="0" smtClean="0"/>
              <a:t>Dla przykładu: http</a:t>
            </a:r>
            <a:r>
              <a:rPr lang="pl-PL" dirty="0"/>
              <a:t>://www.wroclaw-fabryczna.sr.gov.pl/index.php?option=com_content&amp;view=article&amp;id=67&amp;Itemid=91</a:t>
            </a:r>
          </a:p>
        </p:txBody>
      </p:sp>
    </p:spTree>
    <p:extLst>
      <p:ext uri="{BB962C8B-B14F-4D97-AF65-F5344CB8AC3E}">
        <p14:creationId xmlns:p14="http://schemas.microsoft.com/office/powerpoint/2010/main" val="1971142965"/>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extLst>
              <p:ext uri="{D42A27DB-BD31-4B8C-83A1-F6EECF244321}">
                <p14:modId xmlns:p14="http://schemas.microsoft.com/office/powerpoint/2010/main" val="3883991593"/>
              </p:ext>
            </p:extLst>
          </p:nvPr>
        </p:nvGraphicFramePr>
        <p:xfrm>
          <a:off x="237689" y="3212976"/>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ytuł 2"/>
          <p:cNvSpPr>
            <a:spLocks noGrp="1"/>
          </p:cNvSpPr>
          <p:nvPr>
            <p:ph type="title"/>
          </p:nvPr>
        </p:nvSpPr>
        <p:spPr/>
        <p:txBody>
          <a:bodyPr/>
          <a:lstStyle/>
          <a:p>
            <a:r>
              <a:rPr lang="pl-PL" dirty="0" smtClean="0"/>
              <a:t>Sąd Okręgowy</a:t>
            </a:r>
            <a:endParaRPr lang="pl-PL" dirty="0"/>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72200" y="620688"/>
            <a:ext cx="2520280"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Prostokąt 6"/>
          <p:cNvSpPr/>
          <p:nvPr/>
        </p:nvSpPr>
        <p:spPr>
          <a:xfrm>
            <a:off x="755576" y="2132856"/>
            <a:ext cx="4572000" cy="923330"/>
          </a:xfrm>
          <a:prstGeom prst="rect">
            <a:avLst/>
          </a:prstGeom>
        </p:spPr>
        <p:txBody>
          <a:bodyPr>
            <a:spAutoFit/>
          </a:bodyPr>
          <a:lstStyle/>
          <a:p>
            <a:r>
              <a:rPr lang="pl-PL" dirty="0"/>
              <a:t>http://www.wroclaw.so.gov.pl/index.php?option=com_content&amp;view=article&amp;id=67&amp;Itemid=91</a:t>
            </a:r>
          </a:p>
        </p:txBody>
      </p:sp>
    </p:spTree>
    <p:extLst>
      <p:ext uri="{BB962C8B-B14F-4D97-AF65-F5344CB8AC3E}">
        <p14:creationId xmlns:p14="http://schemas.microsoft.com/office/powerpoint/2010/main" val="3646590146"/>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Sąd Apelacyjny </a:t>
            </a:r>
            <a:endParaRPr lang="pl-PL" dirty="0"/>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2780928"/>
            <a:ext cx="3076575" cy="148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Diagram 2"/>
          <p:cNvGraphicFramePr/>
          <p:nvPr>
            <p:extLst>
              <p:ext uri="{D42A27DB-BD31-4B8C-83A1-F6EECF244321}">
                <p14:modId xmlns:p14="http://schemas.microsoft.com/office/powerpoint/2010/main" val="3786021871"/>
              </p:ext>
            </p:extLst>
          </p:nvPr>
        </p:nvGraphicFramePr>
        <p:xfrm>
          <a:off x="0" y="242088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rostokąt 3"/>
          <p:cNvSpPr/>
          <p:nvPr/>
        </p:nvSpPr>
        <p:spPr>
          <a:xfrm>
            <a:off x="4918810" y="4653136"/>
            <a:ext cx="4221623" cy="646331"/>
          </a:xfrm>
          <a:prstGeom prst="rect">
            <a:avLst/>
          </a:prstGeom>
        </p:spPr>
        <p:txBody>
          <a:bodyPr wrap="square">
            <a:spAutoFit/>
          </a:bodyPr>
          <a:lstStyle/>
          <a:p>
            <a:r>
              <a:rPr lang="pl-PL" dirty="0"/>
              <a:t>http://www.wroclaw.sa.gov.pl/#menu_wydzialy</a:t>
            </a:r>
          </a:p>
        </p:txBody>
      </p:sp>
    </p:spTree>
    <p:extLst>
      <p:ext uri="{BB962C8B-B14F-4D97-AF65-F5344CB8AC3E}">
        <p14:creationId xmlns:p14="http://schemas.microsoft.com/office/powerpoint/2010/main" val="2351626602"/>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indent="0">
              <a:buNone/>
            </a:pPr>
            <a:r>
              <a:rPr lang="pl-PL" dirty="0" smtClean="0"/>
              <a:t>W sądach powszechnych mogą być tworzone inne wydziały niż te przewidziane w ustawie – Prawo o ustroju sądów powszechnych (podstawa: art. 18a ww. ustawy), np. w SO we Wrocławiu istnieje wydział cywilny – rodzinny, penitencjarny czy wizytacyjny.</a:t>
            </a:r>
            <a:endParaRPr lang="pl-PL" dirty="0"/>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val="2161830090"/>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Sąd Najwyższy</a:t>
            </a:r>
            <a:endParaRPr lang="pl-PL"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6" y="1340768"/>
            <a:ext cx="3240360" cy="2538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Diagram 3"/>
          <p:cNvGraphicFramePr/>
          <p:nvPr>
            <p:extLst>
              <p:ext uri="{D42A27DB-BD31-4B8C-83A1-F6EECF244321}">
                <p14:modId xmlns:p14="http://schemas.microsoft.com/office/powerpoint/2010/main" val="3130977785"/>
              </p:ext>
            </p:extLst>
          </p:nvPr>
        </p:nvGraphicFramePr>
        <p:xfrm>
          <a:off x="0" y="2794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5166052"/>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ext uri="{D42A27DB-BD31-4B8C-83A1-F6EECF244321}">
                <p14:modId xmlns:p14="http://schemas.microsoft.com/office/powerpoint/2010/main" val="3159044942"/>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ytuł 2"/>
          <p:cNvSpPr>
            <a:spLocks noGrp="1"/>
          </p:cNvSpPr>
          <p:nvPr>
            <p:ph type="title"/>
          </p:nvPr>
        </p:nvSpPr>
        <p:spPr/>
        <p:txBody>
          <a:bodyPr>
            <a:normAutofit fontScale="90000"/>
          </a:bodyPr>
          <a:lstStyle/>
          <a:p>
            <a:r>
              <a:rPr lang="pl-PL" dirty="0" smtClean="0"/>
              <a:t>Skład sądu w sprawach cywilnych w </a:t>
            </a:r>
            <a:br>
              <a:rPr lang="pl-PL" dirty="0" smtClean="0"/>
            </a:br>
            <a:r>
              <a:rPr lang="pl-PL" dirty="0" smtClean="0"/>
              <a:t>I instancji</a:t>
            </a:r>
            <a:endParaRPr lang="pl-PL" dirty="0"/>
          </a:p>
        </p:txBody>
      </p:sp>
    </p:spTree>
    <p:extLst>
      <p:ext uri="{BB962C8B-B14F-4D97-AF65-F5344CB8AC3E}">
        <p14:creationId xmlns:p14="http://schemas.microsoft.com/office/powerpoint/2010/main" val="4236477940"/>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r>
              <a:rPr lang="pl-PL" dirty="0"/>
              <a:t>	na mocy zarządzenia prezesa sądu ze względu na szczególną zawiłość sprawy lub jej precedensowy charakter (art. 47 § 4 KPC);</a:t>
            </a:r>
          </a:p>
          <a:p>
            <a:r>
              <a:rPr lang="pl-PL" dirty="0"/>
              <a:t>	o wyłączeniu sędziego na wniosek (art. 52 § 2 KPC);</a:t>
            </a:r>
          </a:p>
          <a:p>
            <a:r>
              <a:rPr lang="pl-PL" dirty="0"/>
              <a:t>	gdy sąd okręgowy odmawia przyjęcia sprawy przekazanej mu w trybie art. 18 § 1 KPC (art. 18 § 2 KPC);</a:t>
            </a:r>
          </a:p>
          <a:p>
            <a:r>
              <a:rPr lang="pl-PL" dirty="0"/>
              <a:t>	w postępowaniu nieprocesowym w sprawie o ubezwłasnowolnienie (art. 544 § 1 KPC);</a:t>
            </a:r>
          </a:p>
          <a:p>
            <a:r>
              <a:rPr lang="pl-PL" dirty="0"/>
              <a:t>	w postępowaniu grupowym (art. 3 ust. </a:t>
            </a:r>
            <a:r>
              <a:rPr lang="pl-PL" dirty="0" smtClean="0"/>
              <a:t>ustawy o dochodzeniu roszczeń w postępowaniu grupowym).</a:t>
            </a:r>
            <a:endParaRPr lang="pl-PL" dirty="0"/>
          </a:p>
          <a:p>
            <a:r>
              <a:rPr lang="pl-PL" dirty="0"/>
              <a:t>UWAGA: rozpoznawanie środków odwoławczych (apelacji i zażalenia) przez sąd </a:t>
            </a:r>
            <a:r>
              <a:rPr lang="pl-PL" dirty="0" smtClean="0"/>
              <a:t>II </a:t>
            </a:r>
            <a:r>
              <a:rPr lang="pl-PL" dirty="0"/>
              <a:t>instancji następuje w składzie 3</a:t>
            </a:r>
            <a:r>
              <a:rPr lang="pl-PL" dirty="0" smtClean="0"/>
              <a:t> </a:t>
            </a:r>
            <a:r>
              <a:rPr lang="pl-PL" dirty="0"/>
              <a:t>sędziów zawodowych. </a:t>
            </a:r>
          </a:p>
        </p:txBody>
      </p:sp>
      <p:sp>
        <p:nvSpPr>
          <p:cNvPr id="3" name="Tytuł 2"/>
          <p:cNvSpPr>
            <a:spLocks noGrp="1"/>
          </p:cNvSpPr>
          <p:nvPr>
            <p:ph type="title"/>
          </p:nvPr>
        </p:nvSpPr>
        <p:spPr/>
        <p:txBody>
          <a:bodyPr/>
          <a:lstStyle/>
          <a:p>
            <a:r>
              <a:rPr lang="pl-PL" dirty="0" smtClean="0"/>
              <a:t>Skład zawodowy w I instancji</a:t>
            </a:r>
            <a:endParaRPr lang="pl-PL" dirty="0"/>
          </a:p>
        </p:txBody>
      </p:sp>
    </p:spTree>
    <p:extLst>
      <p:ext uri="{BB962C8B-B14F-4D97-AF65-F5344CB8AC3E}">
        <p14:creationId xmlns:p14="http://schemas.microsoft.com/office/powerpoint/2010/main" val="3271689995"/>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a:buNone/>
            </a:pPr>
            <a:endParaRPr lang="pl-PL" dirty="0" smtClean="0"/>
          </a:p>
          <a:p>
            <a:pPr lvl="0"/>
            <a:r>
              <a:rPr lang="pl-PL" dirty="0" smtClean="0"/>
              <a:t>w postępowaniu pojednawczym (art. 185 § 2 KPC);</a:t>
            </a:r>
          </a:p>
          <a:p>
            <a:pPr lvl="0"/>
            <a:r>
              <a:rPr lang="pl-PL" dirty="0" smtClean="0"/>
              <a:t>wydawanie postanowień  poza rozprawą i zarządzeń przez przewodniczącego (art. 47§ 3 KPC); </a:t>
            </a:r>
          </a:p>
          <a:p>
            <a:pPr lvl="0"/>
            <a:r>
              <a:rPr lang="pl-PL" dirty="0" smtClean="0"/>
              <a:t>przeprowadzenie dowodu przez sędziego wyznaczonego lub sąd wezwany (art. 235 § 1 KPC i art. 239 KPC);</a:t>
            </a:r>
          </a:p>
          <a:p>
            <a:pPr lvl="0"/>
            <a:r>
              <a:rPr lang="pl-PL" dirty="0" smtClean="0"/>
              <a:t>dokonywanie czynności wyjaśniających w sprawach z zakresu prawa pracy i ubezpieczeń społecznych (art. 468 § 3 KPC);</a:t>
            </a:r>
          </a:p>
          <a:p>
            <a:pPr lvl="0"/>
            <a:r>
              <a:rPr lang="pl-PL" smtClean="0"/>
              <a:t>nadawanie </a:t>
            </a:r>
            <a:r>
              <a:rPr lang="pl-PL" dirty="0" smtClean="0"/>
              <a:t>klauzuli wykonalności na wniosek wierzyciela (art. 782 § 1 KPC).</a:t>
            </a:r>
          </a:p>
          <a:p>
            <a:endParaRPr lang="pl-PL" dirty="0"/>
          </a:p>
        </p:txBody>
      </p:sp>
      <p:sp>
        <p:nvSpPr>
          <p:cNvPr id="3" name="Tytuł 2"/>
          <p:cNvSpPr>
            <a:spLocks noGrp="1"/>
          </p:cNvSpPr>
          <p:nvPr>
            <p:ph type="title"/>
          </p:nvPr>
        </p:nvSpPr>
        <p:spPr/>
        <p:txBody>
          <a:bodyPr>
            <a:normAutofit fontScale="90000"/>
          </a:bodyPr>
          <a:lstStyle/>
          <a:p>
            <a:r>
              <a:rPr lang="pl-PL" dirty="0" smtClean="0"/>
              <a:t>Odstępstwa składów wieloosobowych na rzecz składu jednoosobowego w sądzie I instancji </a:t>
            </a:r>
            <a:endParaRPr lang="pl-PL" dirty="0"/>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pPr>
              <a:buNone/>
            </a:pPr>
            <a:r>
              <a:rPr lang="pl-PL" dirty="0" smtClean="0"/>
              <a:t>1. Prawo unijne: najważniejsze regulacje: </a:t>
            </a:r>
          </a:p>
          <a:p>
            <a:r>
              <a:rPr lang="pl-PL" dirty="0" smtClean="0"/>
              <a:t>Rozporządzenie Rady (WE) nr 44/2001 z 22 grudnia 2000 r. w sprawie jurysdykcji i uznawania orzeczeń sądowych oraz ich wykonywania w sprawach cywilnych i handlowych (tzw. rozporządzenie Bruksela I);</a:t>
            </a:r>
          </a:p>
          <a:p>
            <a:r>
              <a:rPr lang="pl-PL" dirty="0" smtClean="0"/>
              <a:t>Rozporządzenie Rady (WE) nr 2201/2003 z 27 listopada 2003 r. dotyczące jurysdykcji oraz uznawania i wykonywania orzeczeń w sprawach małżeńskich oraz w sprawach dotyczących odpowiedzialności rodzicielskiej (tzw. Rozporządzenie Bruksela </a:t>
            </a:r>
            <a:r>
              <a:rPr lang="pl-PL" dirty="0" err="1" smtClean="0"/>
              <a:t>IIa</a:t>
            </a:r>
            <a:r>
              <a:rPr lang="pl-PL" dirty="0" smtClean="0"/>
              <a:t>);</a:t>
            </a:r>
          </a:p>
          <a:p>
            <a:r>
              <a:rPr lang="pl-PL" dirty="0" smtClean="0"/>
              <a:t>Rozporządzenie Rady (WE) nr 4/2009 z 18 grudnia 2008 r. w sprawie jurysdykcji, prawa właściwego, uznawania i wykonywania orzeczeń oraz współpracy w zakresie zobowiązań alimentacyjnych;</a:t>
            </a:r>
          </a:p>
          <a:p>
            <a:pPr>
              <a:buNone/>
            </a:pPr>
            <a:r>
              <a:rPr lang="pl-PL" dirty="0" smtClean="0"/>
              <a:t>2. Umowy międzynarodowe, których stroną jest Rzeczpospolita Polska;</a:t>
            </a:r>
          </a:p>
          <a:p>
            <a:pPr>
              <a:buNone/>
            </a:pPr>
            <a:r>
              <a:rPr lang="pl-PL" dirty="0" smtClean="0"/>
              <a:t>3. Część czwarta KPC – przepisy mają zastosowanie w przypadku braku regulacji unijnej lub wynikającej z umowy międzynarodowej. </a:t>
            </a:r>
            <a:endParaRPr lang="pl-PL" dirty="0"/>
          </a:p>
        </p:txBody>
      </p:sp>
      <p:sp>
        <p:nvSpPr>
          <p:cNvPr id="3" name="Tytuł 2"/>
          <p:cNvSpPr>
            <a:spLocks noGrp="1"/>
          </p:cNvSpPr>
          <p:nvPr>
            <p:ph type="title"/>
          </p:nvPr>
        </p:nvSpPr>
        <p:spPr/>
        <p:txBody>
          <a:bodyPr>
            <a:normAutofit fontScale="90000"/>
          </a:bodyPr>
          <a:lstStyle/>
          <a:p>
            <a:r>
              <a:rPr lang="pl-PL" dirty="0" smtClean="0"/>
              <a:t>Źródła prawa regulujące jurysdykcję krajową sądów polskich </a:t>
            </a:r>
            <a:endParaRPr lang="pl-PL" dirty="0"/>
          </a:p>
        </p:txBody>
      </p:sp>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marL="0" indent="0">
              <a:buNone/>
            </a:pPr>
            <a:r>
              <a:rPr lang="pl-PL" dirty="0"/>
              <a:t>Status prawny referendarza sądowego określa ustawa – Prawo o ustroju sądów powszechnych.</a:t>
            </a:r>
          </a:p>
          <a:p>
            <a:pPr marL="0" indent="0">
              <a:buNone/>
            </a:pPr>
            <a:r>
              <a:rPr lang="pl-PL" dirty="0" smtClean="0"/>
              <a:t>Urzędnik </a:t>
            </a:r>
            <a:r>
              <a:rPr lang="pl-PL" dirty="0" smtClean="0"/>
              <a:t>sądowy wykonujący </a:t>
            </a:r>
            <a:r>
              <a:rPr lang="pl-PL" dirty="0"/>
              <a:t>czynności w zakresie ochrony prawnej należące do </a:t>
            </a:r>
            <a:r>
              <a:rPr lang="pl-PL" dirty="0" smtClean="0"/>
              <a:t>sądu w wypadkach wskazanych w ustawie. W zakresie powierzonych mu zadań ma kompetencje sądu, chyba że ustawa stanowi </a:t>
            </a:r>
            <a:r>
              <a:rPr lang="pl-PL" dirty="0" smtClean="0"/>
              <a:t>inaczej (art. 47</a:t>
            </a:r>
            <a:r>
              <a:rPr lang="pl-PL" dirty="0" smtClean="0">
                <a:latin typeface="Calibri"/>
              </a:rPr>
              <a:t>¹ KPC)</a:t>
            </a:r>
            <a:endParaRPr lang="pl-PL" dirty="0" smtClean="0"/>
          </a:p>
          <a:p>
            <a:pPr marL="0" indent="0">
              <a:buNone/>
            </a:pPr>
            <a:r>
              <a:rPr lang="pl-PL" dirty="0" smtClean="0"/>
              <a:t>Instytucja </a:t>
            </a:r>
            <a:r>
              <a:rPr lang="pl-PL" dirty="0"/>
              <a:t>referendarza sądowego została stworzona po to, aby móc odciążyć sędziów podczas wykonywania „pozasądowych zadań”, czyli tych, które nie polegają na rozstrzyganiu sporów i konfliktów </a:t>
            </a:r>
            <a:r>
              <a:rPr lang="pl-PL" dirty="0" smtClean="0"/>
              <a:t>prawnych (zwłaszcza przyspieszenie rozpoznawania spraw dotyczących wpisów w księgach wieczystych i rejestrach</a:t>
            </a:r>
            <a:r>
              <a:rPr lang="pl-PL" dirty="0" smtClean="0"/>
              <a:t>).</a:t>
            </a:r>
          </a:p>
        </p:txBody>
      </p:sp>
      <p:sp>
        <p:nvSpPr>
          <p:cNvPr id="3" name="Tytuł 2"/>
          <p:cNvSpPr>
            <a:spLocks noGrp="1"/>
          </p:cNvSpPr>
          <p:nvPr>
            <p:ph type="title"/>
          </p:nvPr>
        </p:nvSpPr>
        <p:spPr/>
        <p:txBody>
          <a:bodyPr/>
          <a:lstStyle/>
          <a:p>
            <a:r>
              <a:rPr lang="pl-PL" dirty="0" smtClean="0"/>
              <a:t>Referendarz sądowy</a:t>
            </a:r>
            <a:endParaRPr lang="pl-PL" dirty="0"/>
          </a:p>
        </p:txBody>
      </p:sp>
    </p:spTree>
    <p:extLst>
      <p:ext uri="{BB962C8B-B14F-4D97-AF65-F5344CB8AC3E}">
        <p14:creationId xmlns:p14="http://schemas.microsoft.com/office/powerpoint/2010/main" val="171379945"/>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55000" lnSpcReduction="20000"/>
          </a:bodyPr>
          <a:lstStyle/>
          <a:p>
            <a:r>
              <a:rPr lang="pl-PL" dirty="0"/>
              <a:t>w</a:t>
            </a:r>
            <a:r>
              <a:rPr lang="pl-PL" dirty="0" smtClean="0"/>
              <a:t>ydawanie rozstrzygnięć </a:t>
            </a:r>
            <a:r>
              <a:rPr lang="pl-PL" dirty="0"/>
              <a:t>w sprawach o wpis w księdze wieczystej (art. </a:t>
            </a:r>
            <a:r>
              <a:rPr lang="pl-PL" dirty="0" smtClean="0"/>
              <a:t>509</a:t>
            </a:r>
            <a:r>
              <a:rPr lang="pl-PL" dirty="0" smtClean="0">
                <a:latin typeface="Calibri"/>
              </a:rPr>
              <a:t>¹</a:t>
            </a:r>
            <a:r>
              <a:rPr lang="pl-PL" dirty="0" smtClean="0"/>
              <a:t> § </a:t>
            </a:r>
            <a:r>
              <a:rPr lang="pl-PL" dirty="0"/>
              <a:t>1 KPC);</a:t>
            </a:r>
          </a:p>
          <a:p>
            <a:r>
              <a:rPr lang="pl-PL" dirty="0"/>
              <a:t>w</a:t>
            </a:r>
            <a:r>
              <a:rPr lang="pl-PL" dirty="0" smtClean="0"/>
              <a:t>ydawanie orzeczeń </a:t>
            </a:r>
            <a:r>
              <a:rPr lang="pl-PL" dirty="0"/>
              <a:t>w postępowaniu rejestrowym z wyłączeniem prowadzenia rozprawy (art. </a:t>
            </a:r>
            <a:r>
              <a:rPr lang="pl-PL" dirty="0" smtClean="0"/>
              <a:t>509¹ </a:t>
            </a:r>
            <a:r>
              <a:rPr lang="pl-PL" dirty="0"/>
              <a:t>§ 2 KPC);</a:t>
            </a:r>
          </a:p>
          <a:p>
            <a:r>
              <a:rPr lang="pl-PL" dirty="0"/>
              <a:t>w</a:t>
            </a:r>
            <a:r>
              <a:rPr lang="pl-PL" dirty="0" smtClean="0"/>
              <a:t>ydawanie orzeczeń </a:t>
            </a:r>
            <a:r>
              <a:rPr lang="pl-PL" dirty="0"/>
              <a:t>w sprawach z zakresu prawa spadkowego, z wyłączeniem prowadzenia rozprawy, zabezpieczenia spadku oraz przesłuchania świadków testamentu ustnego (art. </a:t>
            </a:r>
            <a:r>
              <a:rPr lang="pl-PL" dirty="0" smtClean="0"/>
              <a:t>509¹ </a:t>
            </a:r>
            <a:r>
              <a:rPr lang="pl-PL" dirty="0"/>
              <a:t>§ </a:t>
            </a:r>
            <a:r>
              <a:rPr lang="pl-PL" dirty="0" smtClean="0"/>
              <a:t>3 KPC);</a:t>
            </a:r>
            <a:endParaRPr lang="pl-PL" dirty="0"/>
          </a:p>
          <a:p>
            <a:r>
              <a:rPr lang="pl-PL" dirty="0"/>
              <a:t>w</a:t>
            </a:r>
            <a:r>
              <a:rPr lang="pl-PL" dirty="0" smtClean="0"/>
              <a:t>ydawanie nakazów </a:t>
            </a:r>
            <a:r>
              <a:rPr lang="pl-PL" dirty="0"/>
              <a:t>zapłaty w </a:t>
            </a:r>
            <a:r>
              <a:rPr lang="pl-PL" dirty="0" smtClean="0"/>
              <a:t>postępowaniu </a:t>
            </a:r>
            <a:r>
              <a:rPr lang="pl-PL" dirty="0"/>
              <a:t>upominawczym oraz  w elektronicznym postępowaniu upominawczym(art. </a:t>
            </a:r>
            <a:r>
              <a:rPr lang="pl-PL" dirty="0" smtClean="0"/>
              <a:t>353¹ </a:t>
            </a:r>
            <a:r>
              <a:rPr lang="pl-PL" dirty="0"/>
              <a:t>§ 2 KPC</a:t>
            </a:r>
            <a:r>
              <a:rPr lang="pl-PL" dirty="0" smtClean="0"/>
              <a:t>), europejskim postępowaniu nakazowym (art. 505 (16) § 1 );</a:t>
            </a:r>
          </a:p>
          <a:p>
            <a:r>
              <a:rPr lang="pl-PL" dirty="0" smtClean="0"/>
              <a:t>wydawanie zarządzeń w europejskim postępowaniu w sprawie drobnych roszczeń (art. 505(23) § 3 KPC);</a:t>
            </a:r>
          </a:p>
          <a:p>
            <a:r>
              <a:rPr lang="pl-PL" dirty="0"/>
              <a:t>w</a:t>
            </a:r>
            <a:r>
              <a:rPr lang="pl-PL" dirty="0" smtClean="0"/>
              <a:t>ydawanie postanowień </a:t>
            </a:r>
            <a:r>
              <a:rPr lang="pl-PL" dirty="0"/>
              <a:t>w zakresie wyliczenia kosztów procesu oraz kosztów obciążających strony (art. 108 § 1 KPC);</a:t>
            </a:r>
          </a:p>
          <a:p>
            <a:r>
              <a:rPr lang="pl-PL" dirty="0"/>
              <a:t>w</a:t>
            </a:r>
            <a:r>
              <a:rPr lang="pl-PL" dirty="0" smtClean="0"/>
              <a:t>ydawanie postanowień </a:t>
            </a:r>
            <a:r>
              <a:rPr lang="pl-PL" dirty="0"/>
              <a:t>w przedmiocie ustanawiania lub odmowy ustanowienia pełnomocnika z urzędu (art. 123 § 2 KPC);</a:t>
            </a:r>
          </a:p>
          <a:p>
            <a:r>
              <a:rPr lang="pl-PL" dirty="0"/>
              <a:t>w</a:t>
            </a:r>
            <a:r>
              <a:rPr lang="pl-PL" dirty="0" smtClean="0"/>
              <a:t>ydawanie zarządzeń </a:t>
            </a:r>
            <a:r>
              <a:rPr lang="pl-PL" dirty="0"/>
              <a:t>w postępowaniu dotyczącym uzupełnienia braków formalnych pism procesowych, w tym zarządzeń o zwrocie pisma (art. </a:t>
            </a:r>
            <a:r>
              <a:rPr lang="pl-PL" dirty="0" smtClean="0"/>
              <a:t>130(5) </a:t>
            </a:r>
            <a:r>
              <a:rPr lang="pl-PL" dirty="0"/>
              <a:t>KPC</a:t>
            </a:r>
            <a:r>
              <a:rPr lang="pl-PL" dirty="0" smtClean="0"/>
              <a:t>);</a:t>
            </a:r>
          </a:p>
          <a:p>
            <a:r>
              <a:rPr lang="pl-PL" dirty="0" smtClean="0"/>
              <a:t>stwierdzenie prawomocności orzeczeń (art. 364 § 2 KPC);</a:t>
            </a:r>
          </a:p>
          <a:p>
            <a:r>
              <a:rPr lang="pl-PL" dirty="0" smtClean="0"/>
              <a:t>nadawanie niektórym tytułom egzekucyjnym klauzuli wykonalności (art. 781 § 1</a:t>
            </a:r>
            <a:r>
              <a:rPr lang="pl-PL" dirty="0" smtClean="0">
                <a:latin typeface="Calibri"/>
              </a:rPr>
              <a:t>¹ KPC);</a:t>
            </a:r>
          </a:p>
          <a:p>
            <a:r>
              <a:rPr lang="pl-PL" dirty="0" smtClean="0">
                <a:latin typeface="Calibri"/>
              </a:rPr>
              <a:t>wykonywanie czynności przewidzianych w postępowaniu o wyjawienie majątku, z wyłączeniem stosowania środków przymusu (art. 920² KPC).</a:t>
            </a:r>
            <a:endParaRPr lang="pl-PL" dirty="0"/>
          </a:p>
          <a:p>
            <a:endParaRPr lang="pl-PL" dirty="0"/>
          </a:p>
        </p:txBody>
      </p:sp>
      <p:sp>
        <p:nvSpPr>
          <p:cNvPr id="3" name="Tytuł 2"/>
          <p:cNvSpPr>
            <a:spLocks noGrp="1"/>
          </p:cNvSpPr>
          <p:nvPr>
            <p:ph type="title"/>
          </p:nvPr>
        </p:nvSpPr>
        <p:spPr/>
        <p:txBody>
          <a:bodyPr>
            <a:normAutofit fontScale="90000"/>
          </a:bodyPr>
          <a:lstStyle/>
          <a:p>
            <a:r>
              <a:rPr lang="pl-PL" dirty="0" smtClean="0"/>
              <a:t>Przykładowe kompetencje referendarza sądowego </a:t>
            </a:r>
            <a:endParaRPr lang="pl-PL" dirty="0"/>
          </a:p>
        </p:txBody>
      </p:sp>
    </p:spTree>
    <p:extLst>
      <p:ext uri="{BB962C8B-B14F-4D97-AF65-F5344CB8AC3E}">
        <p14:creationId xmlns:p14="http://schemas.microsoft.com/office/powerpoint/2010/main" val="2198019365"/>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47500" lnSpcReduction="20000"/>
          </a:bodyPr>
          <a:lstStyle/>
          <a:p>
            <a:pPr algn="just">
              <a:buNone/>
            </a:pPr>
            <a:r>
              <a:rPr lang="pl-PL" dirty="0" smtClean="0"/>
              <a:t>Sąd Rejonowy dla Wrocławia - Fabrycznej we Wrocławiu orzekł co do istoty w sprawie o której mowa w art. 566 k.p.c. (o podział majątku wspólnego po ustaniu wspólności majątkowej między byłymi małżonkami) toczonej pomiędzy Ewą Ciepłą i Rajmundem Strzelczyk. Przedmiotowy sąd rozpatrzył sprawę w składzie jednego sędziego zawodowego oraz dwóch ławników. Od wydanego w sprawie postanowienia rozstrzygającego sprawę co do istoty Rajmund Strzelczyk wniósł apelację, w której zaskarżył owe postanowienie w całości, zarzucając na podstawie art. 379 ust. 4 k.p.c. nieważność postępowania. Co powinien zrobić Sąd Okręgowy we Wrocławiu?</a:t>
            </a:r>
          </a:p>
          <a:p>
            <a:pPr algn="just">
              <a:buNone/>
            </a:pPr>
            <a:endParaRPr lang="pl-PL" dirty="0" smtClean="0"/>
          </a:p>
          <a:p>
            <a:r>
              <a:rPr lang="pl-PL" dirty="0" smtClean="0"/>
              <a:t>A) Oddalić apelację jako całkowicie bezzasadną.</a:t>
            </a:r>
          </a:p>
          <a:p>
            <a:pPr>
              <a:buNone/>
            </a:pPr>
            <a:endParaRPr lang="pl-PL" dirty="0" smtClean="0"/>
          </a:p>
          <a:p>
            <a:r>
              <a:rPr lang="pl-PL" dirty="0" smtClean="0"/>
              <a:t>B) Oddalić apelację, jednakże w uzasadnieniu orzeczenia wyraźnie wskazać,</a:t>
            </a:r>
          </a:p>
          <a:p>
            <a:pPr>
              <a:buNone/>
            </a:pPr>
            <a:r>
              <a:rPr lang="pl-PL" dirty="0" smtClean="0"/>
              <a:t>że faktycznie sąd orzekł w składzie innym niż to przewiduje ustawa,</a:t>
            </a:r>
          </a:p>
          <a:p>
            <a:pPr>
              <a:buNone/>
            </a:pPr>
            <a:r>
              <a:rPr lang="pl-PL" dirty="0" smtClean="0"/>
              <a:t>ale zgodnie z regułami wnioskowania „a </a:t>
            </a:r>
            <a:r>
              <a:rPr lang="pl-PL" dirty="0" err="1" smtClean="0"/>
              <a:t>maiori</a:t>
            </a:r>
            <a:r>
              <a:rPr lang="pl-PL" dirty="0" smtClean="0"/>
              <a:t> ad minus”, aksjologicznie</a:t>
            </a:r>
          </a:p>
          <a:p>
            <a:pPr>
              <a:buNone/>
            </a:pPr>
            <a:r>
              <a:rPr lang="pl-PL" dirty="0" smtClean="0"/>
              <a:t>lepszym, jak również pełniej realizującym zasadę sprawiedliwości</a:t>
            </a:r>
          </a:p>
          <a:p>
            <a:pPr>
              <a:buNone/>
            </a:pPr>
            <a:r>
              <a:rPr lang="pl-PL" dirty="0" smtClean="0"/>
              <a:t>orzeczeniem, będzie zawsze to wydane przez jak najszerszy skład, wobec</a:t>
            </a:r>
          </a:p>
          <a:p>
            <a:pPr>
              <a:buNone/>
            </a:pPr>
            <a:r>
              <a:rPr lang="pl-PL" dirty="0" smtClean="0"/>
              <a:t>czego trudno zarzucić w tym wypadku naruszenie w postępowaniu,</a:t>
            </a:r>
          </a:p>
          <a:p>
            <a:pPr>
              <a:buNone/>
            </a:pPr>
            <a:r>
              <a:rPr lang="pl-PL" dirty="0" smtClean="0"/>
              <a:t>czy to praw i interesów Rajmunda Strzelczyk, czy też naruszenie porządku</a:t>
            </a:r>
          </a:p>
          <a:p>
            <a:pPr>
              <a:buNone/>
            </a:pPr>
            <a:r>
              <a:rPr lang="pl-PL" dirty="0" smtClean="0"/>
              <a:t>prawnego bądź interesu publicznego.</a:t>
            </a:r>
          </a:p>
          <a:p>
            <a:pPr>
              <a:buNone/>
            </a:pPr>
            <a:endParaRPr lang="pl-PL" dirty="0" smtClean="0"/>
          </a:p>
          <a:p>
            <a:r>
              <a:rPr lang="pl-PL" dirty="0" smtClean="0"/>
              <a:t>C) Uchylić zaskarżone postanowienie w całości, znieść postępowanie</a:t>
            </a:r>
          </a:p>
          <a:p>
            <a:pPr>
              <a:buNone/>
            </a:pPr>
            <a:r>
              <a:rPr lang="pl-PL" dirty="0" smtClean="0"/>
              <a:t>w zakresie dotkniętym nieważnością, i przekazać sprawę do ponownego</a:t>
            </a:r>
          </a:p>
          <a:p>
            <a:pPr>
              <a:buNone/>
            </a:pPr>
            <a:r>
              <a:rPr lang="pl-PL" dirty="0" smtClean="0"/>
              <a:t>rozpoznania Sądowi Rejonowemu.</a:t>
            </a:r>
          </a:p>
          <a:p>
            <a:endParaRPr lang="pl-PL" dirty="0"/>
          </a:p>
        </p:txBody>
      </p:sp>
      <p:sp>
        <p:nvSpPr>
          <p:cNvPr id="3" name="Tytuł 2"/>
          <p:cNvSpPr>
            <a:spLocks noGrp="1"/>
          </p:cNvSpPr>
          <p:nvPr>
            <p:ph type="title"/>
          </p:nvPr>
        </p:nvSpPr>
        <p:spPr/>
        <p:txBody>
          <a:bodyPr/>
          <a:lstStyle/>
          <a:p>
            <a:r>
              <a:rPr lang="pl-PL" dirty="0" smtClean="0"/>
              <a:t>Kazus </a:t>
            </a:r>
            <a:endParaRPr lang="pl-PL" dirty="0"/>
          </a:p>
        </p:txBody>
      </p:sp>
    </p:spTree>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b="1" i="1" dirty="0" smtClean="0"/>
              <a:t>Uchwała SN z 18.12.1968 r., III CZP 119/68, </a:t>
            </a:r>
            <a:r>
              <a:rPr lang="pl-PL" b="1" i="1" dirty="0" err="1" smtClean="0"/>
              <a:t>OSPiKA</a:t>
            </a:r>
            <a:r>
              <a:rPr lang="pl-PL" b="1" i="1" dirty="0" smtClean="0"/>
              <a:t> 1970, nr 1, poz. 4:</a:t>
            </a:r>
            <a:endParaRPr lang="pl-PL" dirty="0" smtClean="0"/>
          </a:p>
          <a:p>
            <a:r>
              <a:rPr lang="pl-PL" dirty="0" smtClean="0"/>
              <a:t>„Nie ma składu gorszego czy lepszego, jest tylko skład zgodny lub sprzeczny z przepisami prawa. Nie ma znaczenia, czy skład został określony bezpośrednio w przepisie prawa, czy skład ten stał się aktualny dopiero na skutek wydanego zarządzenia prezesa sądu”.</a:t>
            </a:r>
          </a:p>
          <a:p>
            <a:endParaRPr lang="pl-PL" dirty="0"/>
          </a:p>
        </p:txBody>
      </p:sp>
      <p:sp>
        <p:nvSpPr>
          <p:cNvPr id="3" name="Tytuł 2"/>
          <p:cNvSpPr>
            <a:spLocks noGrp="1"/>
          </p:cNvSpPr>
          <p:nvPr>
            <p:ph type="title"/>
          </p:nvPr>
        </p:nvSpPr>
        <p:spPr/>
        <p:txBody>
          <a:bodyPr/>
          <a:lstStyle/>
          <a:p>
            <a:endParaRPr lang="pl-PL"/>
          </a:p>
        </p:txBody>
      </p:sp>
    </p:spTree>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pPr>
              <a:buNone/>
            </a:pPr>
            <a:r>
              <a:rPr lang="pl-PL" dirty="0" smtClean="0"/>
              <a:t>Co oznacza zasada </a:t>
            </a:r>
            <a:r>
              <a:rPr lang="pl-PL" i="1" dirty="0" err="1" smtClean="0"/>
              <a:t>perpetuatio</a:t>
            </a:r>
            <a:r>
              <a:rPr lang="pl-PL" i="1" dirty="0" smtClean="0"/>
              <a:t> </a:t>
            </a:r>
            <a:r>
              <a:rPr lang="pl-PL" i="1" dirty="0" err="1" smtClean="0"/>
              <a:t>iurisdictionis</a:t>
            </a:r>
            <a:r>
              <a:rPr lang="pl-PL" i="1" dirty="0" smtClean="0"/>
              <a:t>?</a:t>
            </a:r>
          </a:p>
          <a:p>
            <a:r>
              <a:rPr lang="pl-PL" dirty="0" smtClean="0"/>
              <a:t>Jurysdykcja krajowa istniejąca w chwili wszczęcia postępowania trwa nadal, choćby odpadły jej podstawy.</a:t>
            </a:r>
          </a:p>
          <a:p>
            <a:r>
              <a:rPr lang="pl-PL" dirty="0" smtClean="0"/>
              <a:t>Jurysdykcja krajowa istniejąca w chwili wszczęcia postępowania trwa nadal, choćby odpadły jej podstawy, chyba że strony zawrą umowę derogacyjną.</a:t>
            </a:r>
          </a:p>
          <a:p>
            <a:r>
              <a:rPr lang="pl-PL" dirty="0" smtClean="0"/>
              <a:t>Jeśli zmienią się okoliczności faktyczne jurysdykcja krajowa istniejąca w chwili wszczęcia postępowania odpada.</a:t>
            </a:r>
          </a:p>
          <a:p>
            <a:r>
              <a:rPr lang="pl-PL" dirty="0" smtClean="0"/>
              <a:t>Jeśli zmienią się okoliczności faktyczne jurysdykcja krajowa istniejąca w chwili wszczęcia postępowania odpada, chyba że strony zawrą umowę </a:t>
            </a:r>
            <a:r>
              <a:rPr lang="pl-PL" dirty="0" err="1" smtClean="0"/>
              <a:t>prorogacyjną</a:t>
            </a:r>
            <a:r>
              <a:rPr lang="pl-PL" dirty="0" smtClean="0"/>
              <a:t>.</a:t>
            </a:r>
          </a:p>
          <a:p>
            <a:endParaRPr lang="pl-PL" dirty="0" smtClean="0"/>
          </a:p>
          <a:p>
            <a:endParaRPr lang="pl-PL" dirty="0" smtClean="0"/>
          </a:p>
          <a:p>
            <a:endParaRPr lang="pl-PL" dirty="0" smtClean="0"/>
          </a:p>
          <a:p>
            <a:endParaRPr lang="pl-PL" dirty="0"/>
          </a:p>
        </p:txBody>
      </p:sp>
      <p:sp>
        <p:nvSpPr>
          <p:cNvPr id="3" name="Tytuł 2"/>
          <p:cNvSpPr>
            <a:spLocks noGrp="1"/>
          </p:cNvSpPr>
          <p:nvPr>
            <p:ph type="title"/>
          </p:nvPr>
        </p:nvSpPr>
        <p:spPr/>
        <p:txBody>
          <a:bodyPr/>
          <a:lstStyle/>
          <a:p>
            <a:r>
              <a:rPr lang="pl-PL" dirty="0" smtClean="0"/>
              <a:t>Sprawdź się!</a:t>
            </a:r>
            <a:endParaRPr lang="pl-PL" dirty="0"/>
          </a:p>
        </p:txBody>
      </p:sp>
    </p:spTree>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b="1" dirty="0" smtClean="0"/>
              <a:t>Jak należy rozumieć pojęcie „sądu rejestrowego”?</a:t>
            </a:r>
            <a:endParaRPr lang="pl-PL" dirty="0" smtClean="0"/>
          </a:p>
          <a:p>
            <a:pPr lvl="0"/>
            <a:r>
              <a:rPr lang="pl-PL" dirty="0" smtClean="0"/>
              <a:t>jest to oddzielny sąd niż rejonowy, któremu powierzono funkcję prowadzenia rejestru sądowego i przeprowadzania postępowania rejestrowego,</a:t>
            </a:r>
          </a:p>
          <a:p>
            <a:pPr lvl="0"/>
            <a:r>
              <a:rPr lang="pl-PL" dirty="0" smtClean="0"/>
              <a:t>jest to każdy sąd rejonowy,</a:t>
            </a:r>
          </a:p>
          <a:p>
            <a:pPr lvl="0"/>
            <a:r>
              <a:rPr lang="pl-PL" dirty="0" smtClean="0"/>
              <a:t>jest nim tylko sąd rejonowy, któremu powierzono funkcję prowadzenia rejestru sądowego i przeprowadzania postępowania rejestrowego,</a:t>
            </a:r>
          </a:p>
          <a:p>
            <a:pPr lvl="0"/>
            <a:r>
              <a:rPr lang="pl-PL" dirty="0" smtClean="0"/>
              <a:t>żadna z powyższych odpowiedzi nie jest prawidłowa.</a:t>
            </a:r>
          </a:p>
          <a:p>
            <a:endParaRPr lang="pl-PL" dirty="0" smtClean="0"/>
          </a:p>
          <a:p>
            <a:endParaRPr lang="pl-PL" dirty="0"/>
          </a:p>
        </p:txBody>
      </p:sp>
      <p:sp>
        <p:nvSpPr>
          <p:cNvPr id="3" name="Tytuł 2"/>
          <p:cNvSpPr>
            <a:spLocks noGrp="1"/>
          </p:cNvSpPr>
          <p:nvPr>
            <p:ph type="title"/>
          </p:nvPr>
        </p:nvSpPr>
        <p:spPr/>
        <p:txBody>
          <a:bodyPr/>
          <a:lstStyle/>
          <a:p>
            <a:endParaRPr lang="pl-PL"/>
          </a:p>
        </p:txBody>
      </p:sp>
    </p:spTree>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b="1" dirty="0" smtClean="0"/>
              <a:t>Która z poniższych spraw jest rozpoznawana przez sąd w pierwszej instancji w składzie jednego sędziego i dwóch ławników?</a:t>
            </a:r>
            <a:endParaRPr lang="pl-PL" dirty="0" smtClean="0"/>
          </a:p>
          <a:p>
            <a:pPr lvl="0"/>
            <a:r>
              <a:rPr lang="pl-PL" dirty="0" smtClean="0"/>
              <a:t>wyłączenie sędziego na wniosek,</a:t>
            </a:r>
          </a:p>
          <a:p>
            <a:pPr lvl="0"/>
            <a:r>
              <a:rPr lang="pl-PL" dirty="0" smtClean="0"/>
              <a:t>przywrócenie do pracy,</a:t>
            </a:r>
          </a:p>
          <a:p>
            <a:pPr lvl="0"/>
            <a:r>
              <a:rPr lang="pl-PL" dirty="0" smtClean="0"/>
              <a:t>uznanie ojcostwa,</a:t>
            </a:r>
          </a:p>
          <a:p>
            <a:pPr lvl="0"/>
            <a:r>
              <a:rPr lang="pl-PL" dirty="0" smtClean="0"/>
              <a:t>ubezwłasnowolnienie.</a:t>
            </a:r>
          </a:p>
          <a:p>
            <a:pPr>
              <a:buNone/>
            </a:pPr>
            <a:endParaRPr lang="pl-PL" dirty="0" smtClean="0"/>
          </a:p>
          <a:p>
            <a:endParaRPr lang="pl-PL" dirty="0"/>
          </a:p>
        </p:txBody>
      </p:sp>
      <p:sp>
        <p:nvSpPr>
          <p:cNvPr id="3" name="Tytuł 2"/>
          <p:cNvSpPr>
            <a:spLocks noGrp="1"/>
          </p:cNvSpPr>
          <p:nvPr>
            <p:ph type="title"/>
          </p:nvPr>
        </p:nvSpPr>
        <p:spPr/>
        <p:txBody>
          <a:bodyPr/>
          <a:lstStyle/>
          <a:p>
            <a:endParaRPr lang="pl-PL" dirty="0"/>
          </a:p>
        </p:txBody>
      </p:sp>
    </p:spTree>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b="1" dirty="0" smtClean="0"/>
              <a:t>Której z poniższych czynności nie może wykonywać referendarz sądowy?</a:t>
            </a:r>
            <a:endParaRPr lang="pl-PL" dirty="0" smtClean="0"/>
          </a:p>
          <a:p>
            <a:pPr lvl="0"/>
            <a:r>
              <a:rPr lang="pl-PL" dirty="0" smtClean="0"/>
              <a:t>wydawanie nakazów zapłaty w postępowaniu nakazowym,</a:t>
            </a:r>
          </a:p>
          <a:p>
            <a:pPr lvl="0"/>
            <a:r>
              <a:rPr lang="pl-PL" dirty="0" smtClean="0"/>
              <a:t>wykonywanie czynności związanych z ustanowieniem kuratora do doręczeń,</a:t>
            </a:r>
          </a:p>
          <a:p>
            <a:pPr lvl="0"/>
            <a:r>
              <a:rPr lang="pl-PL" dirty="0" smtClean="0"/>
              <a:t>dokonywanie czynności w elektronicznym postępowaniu upominawczym.</a:t>
            </a:r>
          </a:p>
          <a:p>
            <a:pPr lvl="0"/>
            <a:r>
              <a:rPr lang="pl-PL" dirty="0" smtClean="0"/>
              <a:t>wykonywanie czynności w postępowaniu rejestrowym z wyłączeniem prowadzenia rozprawy.</a:t>
            </a:r>
          </a:p>
          <a:p>
            <a:pPr>
              <a:buNone/>
            </a:pPr>
            <a:endParaRPr lang="pl-PL" dirty="0"/>
          </a:p>
        </p:txBody>
      </p:sp>
      <p:sp>
        <p:nvSpPr>
          <p:cNvPr id="3" name="Tytuł 2"/>
          <p:cNvSpPr>
            <a:spLocks noGrp="1"/>
          </p:cNvSpPr>
          <p:nvPr>
            <p:ph type="title"/>
          </p:nvPr>
        </p:nvSpPr>
        <p:spPr/>
        <p:txBody>
          <a:bodyPr/>
          <a:lstStyle/>
          <a:p>
            <a:endParaRPr lang="pl-PL" dirty="0"/>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443829490"/>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ytuł 2"/>
          <p:cNvSpPr>
            <a:spLocks noGrp="1"/>
          </p:cNvSpPr>
          <p:nvPr>
            <p:ph type="title"/>
          </p:nvPr>
        </p:nvSpPr>
        <p:spPr/>
        <p:txBody>
          <a:bodyPr/>
          <a:lstStyle/>
          <a:p>
            <a:r>
              <a:rPr lang="pl-PL" dirty="0" smtClean="0"/>
              <a:t>Rodzaje jurysdykcji krajowej </a:t>
            </a:r>
            <a:endParaRPr lang="pl-PL" dirty="0"/>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r>
              <a:rPr lang="pl-PL" b="1" dirty="0" smtClean="0"/>
              <a:t>Fakultatywna</a:t>
            </a:r>
            <a:r>
              <a:rPr lang="pl-PL" dirty="0" smtClean="0"/>
              <a:t> – dopuszcza rozpoznawanie tej samej sprawy przez sąd polski i nie wyklucza jurysdykcji sądów innych państwa; jest regułą.</a:t>
            </a:r>
          </a:p>
          <a:p>
            <a:r>
              <a:rPr lang="pl-PL" b="1" dirty="0" smtClean="0"/>
              <a:t>Wyłączna </a:t>
            </a:r>
            <a:r>
              <a:rPr lang="pl-PL" dirty="0" smtClean="0"/>
              <a:t>– dopuszcza rozpoznanie sprawy przez sąd danego państwa, musi wynikać z właściwego przepisu prawa; np. art. 1103</a:t>
            </a:r>
            <a:r>
              <a:rPr lang="pl-PL" baseline="30000" dirty="0" smtClean="0"/>
              <a:t>1 </a:t>
            </a:r>
            <a:r>
              <a:rPr lang="pl-PL" dirty="0" smtClean="0"/>
              <a:t>§ 2 </a:t>
            </a:r>
            <a:r>
              <a:rPr lang="pl-PL" dirty="0" err="1" smtClean="0"/>
              <a:t>kpc</a:t>
            </a:r>
            <a:r>
              <a:rPr lang="pl-PL" dirty="0" smtClean="0"/>
              <a:t> w przypadku gdy oboje małżonkowie są obywatelami polskimi oraz mają miejsce zamieszkania i miejsce zwykłego pobytu w Rzeczypospolitej Polskiej.</a:t>
            </a:r>
          </a:p>
          <a:p>
            <a:r>
              <a:rPr lang="pl-PL" b="1" dirty="0" smtClean="0"/>
              <a:t>Konieczna</a:t>
            </a:r>
            <a:r>
              <a:rPr lang="pl-PL" dirty="0" smtClean="0"/>
              <a:t> – przyjmowana celem zapobiegnięcia negatywnym konfliktom jurysdykcyjnym (art. 1099</a:t>
            </a:r>
            <a:r>
              <a:rPr lang="pl-PL" baseline="30000" dirty="0" smtClean="0"/>
              <a:t>1</a:t>
            </a:r>
            <a:r>
              <a:rPr lang="pl-PL" dirty="0" smtClean="0"/>
              <a:t> </a:t>
            </a:r>
            <a:r>
              <a:rPr lang="pl-PL" dirty="0" err="1" smtClean="0"/>
              <a:t>kpc</a:t>
            </a:r>
            <a:r>
              <a:rPr lang="pl-PL" dirty="0" smtClean="0"/>
              <a:t>).</a:t>
            </a:r>
            <a:endParaRPr lang="pl-PL" dirty="0"/>
          </a:p>
        </p:txBody>
      </p:sp>
      <p:sp>
        <p:nvSpPr>
          <p:cNvPr id="3" name="Tytuł 2"/>
          <p:cNvSpPr>
            <a:spLocks noGrp="1"/>
          </p:cNvSpPr>
          <p:nvPr>
            <p:ph type="title"/>
          </p:nvPr>
        </p:nvSpPr>
        <p:spPr/>
        <p:txBody>
          <a:bodyPr/>
          <a:lstStyle/>
          <a:p>
            <a:r>
              <a:rPr lang="pl-PL" dirty="0" smtClean="0"/>
              <a:t>Rodzaje jurysdykcji krajowej</a:t>
            </a:r>
            <a:endParaRPr lang="pl-PL" dirty="0"/>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r>
              <a:rPr lang="pl-PL" dirty="0" smtClean="0"/>
              <a:t>Może nastąpić na mocy umowy;</a:t>
            </a:r>
          </a:p>
          <a:p>
            <a:r>
              <a:rPr lang="pl-PL" dirty="0" smtClean="0"/>
              <a:t>Dla wyłączenia zawierane są umowy derogacyjne (</a:t>
            </a:r>
            <a:r>
              <a:rPr lang="pl-PL" i="1" dirty="0" err="1" smtClean="0"/>
              <a:t>derogatio</a:t>
            </a:r>
            <a:r>
              <a:rPr lang="pl-PL" i="1" dirty="0" smtClean="0"/>
              <a:t> </a:t>
            </a:r>
            <a:r>
              <a:rPr lang="pl-PL" i="1" dirty="0" err="1" smtClean="0"/>
              <a:t>iurisdictionis</a:t>
            </a:r>
            <a:r>
              <a:rPr lang="pl-PL" dirty="0" smtClean="0"/>
              <a:t>). Nie dotyczą spraw należących do wyłącznej jurysdykcji sądów polskich, z zakresu prawa pracy, chyba że po powstaniu sporu, z zakresu umów zawartych z konsumentem i w sprawach wynikłych lub mogących wyniknąć ze stosunku ubezpieczenia (art. 1105 § 2 </a:t>
            </a:r>
            <a:r>
              <a:rPr lang="pl-PL" dirty="0" err="1" smtClean="0"/>
              <a:t>kpc</a:t>
            </a:r>
            <a:r>
              <a:rPr lang="pl-PL" dirty="0" smtClean="0"/>
              <a:t>).</a:t>
            </a:r>
          </a:p>
          <a:p>
            <a:r>
              <a:rPr lang="pl-PL" dirty="0" smtClean="0"/>
              <a:t>Umowy </a:t>
            </a:r>
            <a:r>
              <a:rPr lang="pl-PL" dirty="0" err="1" smtClean="0"/>
              <a:t>progogacyjne</a:t>
            </a:r>
            <a:r>
              <a:rPr lang="pl-PL" dirty="0" smtClean="0"/>
              <a:t> – poddanie określonej sprawy pod jurysdykcję sądów polskich przy spełnieniu przesłanek: </a:t>
            </a:r>
          </a:p>
          <a:p>
            <a:pPr marL="624078" indent="-514350">
              <a:buAutoNum type="alphaLcParenR"/>
            </a:pPr>
            <a:r>
              <a:rPr lang="pl-PL" dirty="0"/>
              <a:t>i</a:t>
            </a:r>
            <a:r>
              <a:rPr lang="pl-PL" dirty="0" smtClean="0"/>
              <a:t>stnieją strony oznaczonego stosunku prawnego;</a:t>
            </a:r>
          </a:p>
          <a:p>
            <a:pPr marL="624078" indent="-514350">
              <a:buAutoNum type="alphaLcParenR"/>
            </a:pPr>
            <a:r>
              <a:rPr lang="pl-PL" dirty="0"/>
              <a:t>s</a:t>
            </a:r>
            <a:r>
              <a:rPr lang="pl-PL" dirty="0" smtClean="0"/>
              <a:t>pór wynikł lub może wyniknąć;</a:t>
            </a:r>
          </a:p>
          <a:p>
            <a:pPr marL="624078" indent="-514350">
              <a:buAutoNum type="alphaLcParenR"/>
            </a:pPr>
            <a:r>
              <a:rPr lang="pl-PL" dirty="0"/>
              <a:t>z</a:t>
            </a:r>
            <a:r>
              <a:rPr lang="pl-PL" dirty="0" smtClean="0"/>
              <a:t>achowana jest forma pisemna;</a:t>
            </a:r>
          </a:p>
          <a:p>
            <a:pPr marL="624078" indent="-514350">
              <a:buAutoNum type="alphaLcParenR"/>
            </a:pPr>
            <a:r>
              <a:rPr lang="pl-PL" dirty="0" smtClean="0"/>
              <a:t>sprawa dotyczy sporu o prawa majątkowe;</a:t>
            </a:r>
          </a:p>
          <a:p>
            <a:pPr marL="624078" indent="-514350">
              <a:buAutoNum type="alphaLcParenR"/>
            </a:pPr>
            <a:r>
              <a:rPr lang="pl-PL" dirty="0" smtClean="0"/>
              <a:t>istnienie ewentualne wdanie się w spór co do istoty sprawy bez podniesienia zarzutu braku jurysdykcji krajowej.</a:t>
            </a:r>
          </a:p>
          <a:p>
            <a:endParaRPr lang="pl-PL" dirty="0"/>
          </a:p>
        </p:txBody>
      </p:sp>
      <p:sp>
        <p:nvSpPr>
          <p:cNvPr id="3" name="Tytuł 2"/>
          <p:cNvSpPr>
            <a:spLocks noGrp="1"/>
          </p:cNvSpPr>
          <p:nvPr>
            <p:ph type="title"/>
          </p:nvPr>
        </p:nvSpPr>
        <p:spPr/>
        <p:txBody>
          <a:bodyPr>
            <a:normAutofit fontScale="90000"/>
          </a:bodyPr>
          <a:lstStyle/>
          <a:p>
            <a:r>
              <a:rPr lang="pl-PL" dirty="0" smtClean="0"/>
              <a:t>Przekazanie lub wyłączenie jurysdykcji </a:t>
            </a:r>
            <a:endParaRPr lang="pl-PL" dirty="0"/>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Stanowi przesłankę procesową pozytywną, braną przez sąd z urzędu w każdym stanie sprawy. Jej brak powoduje odrzucenie pozwu lub wniosku w postępowaniu nieprocesowym. Brak jurysdykcji krajowej stanowi przyczynę nieważności postępowania. </a:t>
            </a:r>
          </a:p>
          <a:p>
            <a:r>
              <a:rPr lang="pl-PL" dirty="0" smtClean="0"/>
              <a:t>Jest przesłanką bezwzględną, za wyjątkiem sytuacji, których dotyczy art. 1104 </a:t>
            </a:r>
            <a:r>
              <a:rPr lang="pl-PL" dirty="0" smtClean="0"/>
              <a:t>§ </a:t>
            </a:r>
            <a:r>
              <a:rPr lang="pl-PL" dirty="0" smtClean="0"/>
              <a:t>2 </a:t>
            </a:r>
            <a:r>
              <a:rPr lang="pl-PL" dirty="0" err="1" smtClean="0"/>
              <a:t>kpc</a:t>
            </a:r>
            <a:r>
              <a:rPr lang="pl-PL" dirty="0" smtClean="0"/>
              <a:t> oraz art. 1105 § 6 </a:t>
            </a:r>
            <a:r>
              <a:rPr lang="pl-PL" dirty="0" err="1" smtClean="0"/>
              <a:t>kpc</a:t>
            </a:r>
            <a:r>
              <a:rPr lang="pl-PL" dirty="0" smtClean="0"/>
              <a:t>.</a:t>
            </a:r>
          </a:p>
        </p:txBody>
      </p:sp>
      <p:sp>
        <p:nvSpPr>
          <p:cNvPr id="3" name="Tytuł 2"/>
          <p:cNvSpPr>
            <a:spLocks noGrp="1"/>
          </p:cNvSpPr>
          <p:nvPr>
            <p:ph type="title"/>
          </p:nvPr>
        </p:nvSpPr>
        <p:spPr/>
        <p:txBody>
          <a:bodyPr/>
          <a:lstStyle/>
          <a:p>
            <a:r>
              <a:rPr lang="pl-PL" dirty="0" smtClean="0"/>
              <a:t>Jurysdykcja krajowa:</a:t>
            </a:r>
            <a:endParaRPr lang="pl-PL" dirty="0"/>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ytuł 2"/>
          <p:cNvSpPr>
            <a:spLocks noGrp="1"/>
          </p:cNvSpPr>
          <p:nvPr>
            <p:ph type="title"/>
          </p:nvPr>
        </p:nvSpPr>
        <p:spPr/>
        <p:txBody>
          <a:bodyPr>
            <a:normAutofit fontScale="90000"/>
          </a:bodyPr>
          <a:lstStyle/>
          <a:p>
            <a:r>
              <a:rPr lang="pl-PL" dirty="0" smtClean="0"/>
              <a:t>Zasada </a:t>
            </a:r>
            <a:r>
              <a:rPr lang="pl-PL" i="1" dirty="0" err="1" smtClean="0"/>
              <a:t>perpetuatio</a:t>
            </a:r>
            <a:r>
              <a:rPr lang="pl-PL" i="1" dirty="0" smtClean="0"/>
              <a:t> </a:t>
            </a:r>
            <a:r>
              <a:rPr lang="pl-PL" i="1" dirty="0" err="1" smtClean="0"/>
              <a:t>iurisdict</a:t>
            </a:r>
            <a:r>
              <a:rPr lang="pl-PL" dirty="0" err="1" smtClean="0"/>
              <a:t>ionis</a:t>
            </a:r>
            <a:r>
              <a:rPr lang="pl-PL" dirty="0" smtClean="0"/>
              <a:t> – zasada ciągłości</a:t>
            </a:r>
            <a:br>
              <a:rPr lang="pl-PL" dirty="0" smtClean="0"/>
            </a:br>
            <a:endParaRPr lang="pl-PL" dirty="0"/>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r>
              <a:rPr lang="pl-PL" b="1" dirty="0" smtClean="0"/>
              <a:t>Immunitet sądowy </a:t>
            </a:r>
            <a:r>
              <a:rPr lang="pl-PL" dirty="0" smtClean="0"/>
              <a:t>– niepodleganie danego podmiotu władzy sądów polskich w zakresie rozpoznawania sprawy z jego udziałem – art. 1111 </a:t>
            </a:r>
            <a:r>
              <a:rPr lang="pl-PL" dirty="0" smtClean="0">
                <a:latin typeface="Calibri"/>
              </a:rPr>
              <a:t>§ 1 </a:t>
            </a:r>
            <a:r>
              <a:rPr lang="pl-PL" dirty="0" err="1" smtClean="0">
                <a:latin typeface="Calibri"/>
              </a:rPr>
              <a:t>kpc</a:t>
            </a:r>
            <a:r>
              <a:rPr lang="pl-PL" dirty="0" smtClean="0">
                <a:latin typeface="Calibri"/>
              </a:rPr>
              <a:t> oraz 1112 </a:t>
            </a:r>
            <a:r>
              <a:rPr lang="pl-PL" dirty="0" smtClean="0"/>
              <a:t>§ 1 </a:t>
            </a:r>
            <a:r>
              <a:rPr lang="pl-PL" dirty="0" err="1" smtClean="0"/>
              <a:t>kpc</a:t>
            </a:r>
            <a:r>
              <a:rPr lang="pl-PL" dirty="0" smtClean="0"/>
              <a:t>. Wynika z immunitetu dyplomatycznego i konsularnego. Wyłączenia art. 1111 § 2 </a:t>
            </a:r>
            <a:r>
              <a:rPr lang="pl-PL" dirty="0" err="1" smtClean="0"/>
              <a:t>kpc</a:t>
            </a:r>
            <a:r>
              <a:rPr lang="pl-PL" dirty="0" smtClean="0"/>
              <a:t> oraz 1112 § 2 </a:t>
            </a:r>
            <a:r>
              <a:rPr lang="pl-PL" dirty="0" err="1" smtClean="0"/>
              <a:t>kpc</a:t>
            </a:r>
            <a:r>
              <a:rPr lang="pl-PL" dirty="0" smtClean="0"/>
              <a:t>. </a:t>
            </a:r>
          </a:p>
          <a:p>
            <a:r>
              <a:rPr lang="pl-PL" dirty="0" smtClean="0"/>
              <a:t>Immunitet sądowy jest negatywną </a:t>
            </a:r>
            <a:r>
              <a:rPr lang="pl-PL" smtClean="0"/>
              <a:t>przesłanką procesową. Sąd </a:t>
            </a:r>
            <a:r>
              <a:rPr lang="pl-PL" dirty="0" smtClean="0"/>
              <a:t>bierze pod rozwagę z urzędu w każdym stanie sprawy. W razie stwierdzenia istnienia immunitetu sąd odrzuca pozew albo wniosek. Rozpoznanie sprawy z naruszeniem immunitetu sądowego powoduje nieważność postępowania. Jeżeli osoba, przeciwko której albo z udziałem której wszczęto sprawę, uzyska immunitet sądowy w toku postępowania, </a:t>
            </a:r>
            <a:r>
              <a:rPr lang="pl-PL" b="1" dirty="0" smtClean="0"/>
              <a:t>sąd umarza postępowanie</a:t>
            </a:r>
            <a:r>
              <a:rPr lang="pl-PL" dirty="0" smtClean="0"/>
              <a:t> (art. 1113 </a:t>
            </a:r>
            <a:r>
              <a:rPr lang="pl-PL" dirty="0" err="1" smtClean="0"/>
              <a:t>kpc</a:t>
            </a:r>
            <a:r>
              <a:rPr lang="pl-PL" dirty="0" smtClean="0"/>
              <a:t>).</a:t>
            </a:r>
            <a:endParaRPr lang="pl-PL" dirty="0"/>
          </a:p>
        </p:txBody>
      </p:sp>
      <p:sp>
        <p:nvSpPr>
          <p:cNvPr id="3" name="Tytuł 2"/>
          <p:cNvSpPr>
            <a:spLocks noGrp="1"/>
          </p:cNvSpPr>
          <p:nvPr>
            <p:ph type="title"/>
          </p:nvPr>
        </p:nvSpPr>
        <p:spPr/>
        <p:txBody>
          <a:bodyPr/>
          <a:lstStyle/>
          <a:p>
            <a:r>
              <a:rPr lang="pl-PL" dirty="0" smtClean="0"/>
              <a:t>Ograniczenia władzy jurysdykcyjnej</a:t>
            </a:r>
            <a:endParaRPr lang="pl-PL" dirty="0"/>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Immunitet egzekucyjny – jest konsekwencją immunitetu sądowego. </a:t>
            </a:r>
          </a:p>
          <a:p>
            <a:r>
              <a:rPr lang="pl-PL" dirty="0" smtClean="0"/>
              <a:t>Na jego podstawie nie można przeciwko osobom wskazanym w art. 1111 § 1 </a:t>
            </a:r>
            <a:r>
              <a:rPr lang="pl-PL" dirty="0" err="1" smtClean="0"/>
              <a:t>kpc</a:t>
            </a:r>
            <a:r>
              <a:rPr lang="pl-PL" dirty="0" smtClean="0"/>
              <a:t> oraz 1112 § 1 </a:t>
            </a:r>
            <a:r>
              <a:rPr lang="pl-PL" dirty="0" err="1" smtClean="0"/>
              <a:t>kpc</a:t>
            </a:r>
            <a:r>
              <a:rPr lang="pl-PL" dirty="0" smtClean="0"/>
              <a:t> prowadzić egzekucji, chyba że sprawa wyłączona z zakresu immunitetu. </a:t>
            </a:r>
            <a:endParaRPr lang="pl-PL" dirty="0"/>
          </a:p>
        </p:txBody>
      </p:sp>
      <p:sp>
        <p:nvSpPr>
          <p:cNvPr id="3" name="Tytuł 2"/>
          <p:cNvSpPr>
            <a:spLocks noGrp="1"/>
          </p:cNvSpPr>
          <p:nvPr>
            <p:ph type="title"/>
          </p:nvPr>
        </p:nvSpPr>
        <p:spPr/>
        <p:txBody>
          <a:bodyPr/>
          <a:lstStyle/>
          <a:p>
            <a:r>
              <a:rPr lang="pl-PL" dirty="0" smtClean="0"/>
              <a:t>Ograniczenia władzy jurysdykcyjnej </a:t>
            </a:r>
            <a:endParaRPr lang="pl-PL" dirty="0"/>
          </a:p>
        </p:txBody>
      </p:sp>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Wielkomiejski">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1356</TotalTime>
  <Words>1908</Words>
  <Application>Microsoft Office PowerPoint</Application>
  <PresentationFormat>Pokaz na ekranie (4:3)</PresentationFormat>
  <Paragraphs>157</Paragraphs>
  <Slides>27</Slides>
  <Notes>0</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Hol</vt:lpstr>
      <vt:lpstr>Jurysdykcja krajowa</vt:lpstr>
      <vt:lpstr>Źródła prawa regulujące jurysdykcję krajową sądów polskich </vt:lpstr>
      <vt:lpstr>Rodzaje jurysdykcji krajowej </vt:lpstr>
      <vt:lpstr>Rodzaje jurysdykcji krajowej</vt:lpstr>
      <vt:lpstr>Przekazanie lub wyłączenie jurysdykcji </vt:lpstr>
      <vt:lpstr>Jurysdykcja krajowa:</vt:lpstr>
      <vt:lpstr>Zasada perpetuatio iurisdictionis – zasada ciągłości </vt:lpstr>
      <vt:lpstr>Ograniczenia władzy jurysdykcyjnej</vt:lpstr>
      <vt:lpstr>Ograniczenia władzy jurysdykcyjnej </vt:lpstr>
      <vt:lpstr>Sąd w sprawach cywilnych</vt:lpstr>
      <vt:lpstr>Pojęcie sądu</vt:lpstr>
      <vt:lpstr>Organizacja sądów Sąd Rejonowy</vt:lpstr>
      <vt:lpstr>Sąd Okręgowy</vt:lpstr>
      <vt:lpstr>Sąd Apelacyjny </vt:lpstr>
      <vt:lpstr>Prezentacja programu PowerPoint</vt:lpstr>
      <vt:lpstr>Sąd Najwyższy</vt:lpstr>
      <vt:lpstr>Skład sądu w sprawach cywilnych w  I instancji</vt:lpstr>
      <vt:lpstr>Skład zawodowy w I instancji</vt:lpstr>
      <vt:lpstr>Odstępstwa składów wieloosobowych na rzecz składu jednoosobowego w sądzie I instancji </vt:lpstr>
      <vt:lpstr>Referendarz sądowy</vt:lpstr>
      <vt:lpstr>Przykładowe kompetencje referendarza sądowego </vt:lpstr>
      <vt:lpstr>Kazus </vt:lpstr>
      <vt:lpstr>Prezentacja programu PowerPoint</vt:lpstr>
      <vt:lpstr>Sprawdź się!</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Sąd</dc:title>
  <dc:creator>Agnieszka</dc:creator>
  <cp:lastModifiedBy>Agnieszka</cp:lastModifiedBy>
  <cp:revision>47</cp:revision>
  <dcterms:created xsi:type="dcterms:W3CDTF">2013-10-16T16:07:07Z</dcterms:created>
  <dcterms:modified xsi:type="dcterms:W3CDTF">2015-10-01T18:38:26Z</dcterms:modified>
</cp:coreProperties>
</file>