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3" r:id="rId14"/>
    <p:sldId id="264" r:id="rId15"/>
    <p:sldId id="275" r:id="rId16"/>
    <p:sldId id="274" r:id="rId17"/>
    <p:sldId id="273" r:id="rId18"/>
    <p:sldId id="272" r:id="rId19"/>
    <p:sldId id="265" r:id="rId20"/>
    <p:sldId id="266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9AE6B-C695-4E10-ACC1-A72D518CE803}" v="55" dt="2024-02-22T12:01:12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Drabik" userId="763655e4-6852-4e30-b8c6-2856213343ea" providerId="ADAL" clId="{8E19AE6B-C695-4E10-ACC1-A72D518CE803}"/>
    <pc:docChg chg="undo redo custSel addSld delSld modSld">
      <pc:chgData name="Damian Drabik" userId="763655e4-6852-4e30-b8c6-2856213343ea" providerId="ADAL" clId="{8E19AE6B-C695-4E10-ACC1-A72D518CE803}" dt="2024-02-23T07:24:10.755" v="3436" actId="123"/>
      <pc:docMkLst>
        <pc:docMk/>
      </pc:docMkLst>
      <pc:sldChg chg="delSp modSp mod">
        <pc:chgData name="Damian Drabik" userId="763655e4-6852-4e30-b8c6-2856213343ea" providerId="ADAL" clId="{8E19AE6B-C695-4E10-ACC1-A72D518CE803}" dt="2024-02-23T07:17:32.269" v="3364" actId="20577"/>
        <pc:sldMkLst>
          <pc:docMk/>
          <pc:sldMk cId="4266533488" sldId="256"/>
        </pc:sldMkLst>
        <pc:spChg chg="mod">
          <ac:chgData name="Damian Drabik" userId="763655e4-6852-4e30-b8c6-2856213343ea" providerId="ADAL" clId="{8E19AE6B-C695-4E10-ACC1-A72D518CE803}" dt="2024-02-23T07:17:32.269" v="3364" actId="20577"/>
          <ac:spMkLst>
            <pc:docMk/>
            <pc:sldMk cId="4266533488" sldId="256"/>
            <ac:spMk id="2" creationId="{9F165103-C911-B677-4BA7-4D06AA45B03B}"/>
          </ac:spMkLst>
        </pc:spChg>
        <pc:spChg chg="mod">
          <ac:chgData name="Damian Drabik" userId="763655e4-6852-4e30-b8c6-2856213343ea" providerId="ADAL" clId="{8E19AE6B-C695-4E10-ACC1-A72D518CE803}" dt="2024-02-22T11:57:47.835" v="3093" actId="27636"/>
          <ac:spMkLst>
            <pc:docMk/>
            <pc:sldMk cId="4266533488" sldId="256"/>
            <ac:spMk id="3" creationId="{7E615BEB-795B-1C3D-5D8F-8EBA567B5A51}"/>
          </ac:spMkLst>
        </pc:spChg>
        <pc:spChg chg="del">
          <ac:chgData name="Damian Drabik" userId="763655e4-6852-4e30-b8c6-2856213343ea" providerId="ADAL" clId="{8E19AE6B-C695-4E10-ACC1-A72D518CE803}" dt="2024-02-22T11:29:37.785" v="1931" actId="478"/>
          <ac:spMkLst>
            <pc:docMk/>
            <pc:sldMk cId="4266533488" sldId="256"/>
            <ac:spMk id="4" creationId="{19A74372-DC22-C5BF-1488-AC6263FE2C4C}"/>
          </ac:spMkLst>
        </pc:spChg>
        <pc:spChg chg="del">
          <ac:chgData name="Damian Drabik" userId="763655e4-6852-4e30-b8c6-2856213343ea" providerId="ADAL" clId="{8E19AE6B-C695-4E10-ACC1-A72D518CE803}" dt="2024-02-22T11:29:35.043" v="1930" actId="478"/>
          <ac:spMkLst>
            <pc:docMk/>
            <pc:sldMk cId="4266533488" sldId="256"/>
            <ac:spMk id="5" creationId="{0D87D780-B808-7F2B-8BB1-BB152C3EEF70}"/>
          </ac:spMkLst>
        </pc:spChg>
      </pc:sldChg>
      <pc:sldChg chg="addSp delSp modSp add del mod setBg">
        <pc:chgData name="Damian Drabik" userId="763655e4-6852-4e30-b8c6-2856213343ea" providerId="ADAL" clId="{8E19AE6B-C695-4E10-ACC1-A72D518CE803}" dt="2024-02-22T12:02:53.210" v="3187" actId="123"/>
        <pc:sldMkLst>
          <pc:docMk/>
          <pc:sldMk cId="250780484" sldId="257"/>
        </pc:sldMkLst>
        <pc:spChg chg="mod">
          <ac:chgData name="Damian Drabik" userId="763655e4-6852-4e30-b8c6-2856213343ea" providerId="ADAL" clId="{8E19AE6B-C695-4E10-ACC1-A72D518CE803}" dt="2024-02-22T12:02:45.800" v="3185" actId="26606"/>
          <ac:spMkLst>
            <pc:docMk/>
            <pc:sldMk cId="250780484" sldId="257"/>
            <ac:spMk id="2" creationId="{61F0107E-D220-2B35-7377-841F1EAC954C}"/>
          </ac:spMkLst>
        </pc:spChg>
        <pc:spChg chg="mod">
          <ac:chgData name="Damian Drabik" userId="763655e4-6852-4e30-b8c6-2856213343ea" providerId="ADAL" clId="{8E19AE6B-C695-4E10-ACC1-A72D518CE803}" dt="2024-02-22T12:02:53.210" v="3187" actId="123"/>
          <ac:spMkLst>
            <pc:docMk/>
            <pc:sldMk cId="250780484" sldId="257"/>
            <ac:spMk id="3" creationId="{A5B0176B-E717-F7D9-DD60-74A35028584C}"/>
          </ac:spMkLst>
        </pc:spChg>
        <pc:spChg chg="del mod">
          <ac:chgData name="Damian Drabik" userId="763655e4-6852-4e30-b8c6-2856213343ea" providerId="ADAL" clId="{8E19AE6B-C695-4E10-ACC1-A72D518CE803}" dt="2024-02-22T08:18:33.374" v="40" actId="478"/>
          <ac:spMkLst>
            <pc:docMk/>
            <pc:sldMk cId="250780484" sldId="257"/>
            <ac:spMk id="4" creationId="{384E7C86-26ED-5E81-1CC4-404B58B1A61C}"/>
          </ac:spMkLst>
        </pc:spChg>
        <pc:spChg chg="del mod">
          <ac:chgData name="Damian Drabik" userId="763655e4-6852-4e30-b8c6-2856213343ea" providerId="ADAL" clId="{8E19AE6B-C695-4E10-ACC1-A72D518CE803}" dt="2024-02-22T08:18:24.478" v="38" actId="478"/>
          <ac:spMkLst>
            <pc:docMk/>
            <pc:sldMk cId="250780484" sldId="257"/>
            <ac:spMk id="5" creationId="{6272CF64-7193-4FDD-F869-49AED03AD1A7}"/>
          </ac:spMkLst>
        </pc:spChg>
        <pc:spChg chg="mod">
          <ac:chgData name="Damian Drabik" userId="763655e4-6852-4e30-b8c6-2856213343ea" providerId="ADAL" clId="{8E19AE6B-C695-4E10-ACC1-A72D518CE803}" dt="2024-02-22T12:02:45.800" v="3185" actId="26606"/>
          <ac:spMkLst>
            <pc:docMk/>
            <pc:sldMk cId="250780484" sldId="257"/>
            <ac:spMk id="6" creationId="{1D91903E-BC7C-1705-1600-548386D5BF4E}"/>
          </ac:spMkLst>
        </pc:spChg>
        <pc:spChg chg="add">
          <ac:chgData name="Damian Drabik" userId="763655e4-6852-4e30-b8c6-2856213343ea" providerId="ADAL" clId="{8E19AE6B-C695-4E10-ACC1-A72D518CE803}" dt="2024-02-22T12:02:45.800" v="3185" actId="26606"/>
          <ac:spMkLst>
            <pc:docMk/>
            <pc:sldMk cId="250780484" sldId="257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2:02:45.800" v="3185" actId="26606"/>
          <ac:spMkLst>
            <pc:docMk/>
            <pc:sldMk cId="250780484" sldId="257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2:02:45.800" v="3185" actId="26606"/>
          <ac:spMkLst>
            <pc:docMk/>
            <pc:sldMk cId="250780484" sldId="257"/>
            <ac:spMk id="15" creationId="{F2A658D9-F185-44F1-BA33-D50320D1D078}"/>
          </ac:spMkLst>
        </pc:spChg>
      </pc:sldChg>
      <pc:sldChg chg="del">
        <pc:chgData name="Damian Drabik" userId="763655e4-6852-4e30-b8c6-2856213343ea" providerId="ADAL" clId="{8E19AE6B-C695-4E10-ACC1-A72D518CE803}" dt="2024-02-22T08:18:35.741" v="42" actId="47"/>
        <pc:sldMkLst>
          <pc:docMk/>
          <pc:sldMk cId="1134320892" sldId="258"/>
        </pc:sldMkLst>
      </pc:sldChg>
      <pc:sldChg chg="addSp modSp add mod setBg">
        <pc:chgData name="Damian Drabik" userId="763655e4-6852-4e30-b8c6-2856213343ea" providerId="ADAL" clId="{8E19AE6B-C695-4E10-ACC1-A72D518CE803}" dt="2024-02-22T12:03:34.863" v="3190" actId="123"/>
        <pc:sldMkLst>
          <pc:docMk/>
          <pc:sldMk cId="2636893902" sldId="258"/>
        </pc:sldMkLst>
        <pc:spChg chg="mod">
          <ac:chgData name="Damian Drabik" userId="763655e4-6852-4e30-b8c6-2856213343ea" providerId="ADAL" clId="{8E19AE6B-C695-4E10-ACC1-A72D518CE803}" dt="2024-02-22T12:03:27.395" v="3188" actId="26606"/>
          <ac:spMkLst>
            <pc:docMk/>
            <pc:sldMk cId="2636893902" sldId="258"/>
            <ac:spMk id="2" creationId="{72F3F5BF-33A9-D5B1-018B-A24D3839C2A8}"/>
          </ac:spMkLst>
        </pc:spChg>
        <pc:spChg chg="mod">
          <ac:chgData name="Damian Drabik" userId="763655e4-6852-4e30-b8c6-2856213343ea" providerId="ADAL" clId="{8E19AE6B-C695-4E10-ACC1-A72D518CE803}" dt="2024-02-22T12:03:34.863" v="3190" actId="123"/>
          <ac:spMkLst>
            <pc:docMk/>
            <pc:sldMk cId="2636893902" sldId="258"/>
            <ac:spMk id="3" creationId="{07830B3F-FE62-8FA1-4962-60E8EB76DAD6}"/>
          </ac:spMkLst>
        </pc:spChg>
        <pc:spChg chg="mod">
          <ac:chgData name="Damian Drabik" userId="763655e4-6852-4e30-b8c6-2856213343ea" providerId="ADAL" clId="{8E19AE6B-C695-4E10-ACC1-A72D518CE803}" dt="2024-02-22T12:03:27.395" v="3188" actId="26606"/>
          <ac:spMkLst>
            <pc:docMk/>
            <pc:sldMk cId="2636893902" sldId="258"/>
            <ac:spMk id="6" creationId="{21E2080C-6021-CB9F-6BE5-F3AE5106B0DA}"/>
          </ac:spMkLst>
        </pc:spChg>
        <pc:spChg chg="add">
          <ac:chgData name="Damian Drabik" userId="763655e4-6852-4e30-b8c6-2856213343ea" providerId="ADAL" clId="{8E19AE6B-C695-4E10-ACC1-A72D518CE803}" dt="2024-02-22T12:03:27.395" v="3188" actId="26606"/>
          <ac:spMkLst>
            <pc:docMk/>
            <pc:sldMk cId="2636893902" sldId="258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2:03:27.395" v="3188" actId="26606"/>
          <ac:spMkLst>
            <pc:docMk/>
            <pc:sldMk cId="2636893902" sldId="258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2:03:27.395" v="3188" actId="26606"/>
          <ac:spMkLst>
            <pc:docMk/>
            <pc:sldMk cId="2636893902" sldId="258"/>
            <ac:spMk id="15" creationId="{F2A658D9-F185-44F1-BA33-D50320D1D078}"/>
          </ac:spMkLst>
        </pc:spChg>
      </pc:sldChg>
      <pc:sldChg chg="del">
        <pc:chgData name="Damian Drabik" userId="763655e4-6852-4e30-b8c6-2856213343ea" providerId="ADAL" clId="{8E19AE6B-C695-4E10-ACC1-A72D518CE803}" dt="2024-02-22T08:18:35.934" v="43" actId="47"/>
        <pc:sldMkLst>
          <pc:docMk/>
          <pc:sldMk cId="2246404439" sldId="259"/>
        </pc:sldMkLst>
      </pc:sldChg>
      <pc:sldChg chg="addSp modSp add mod setBg">
        <pc:chgData name="Damian Drabik" userId="763655e4-6852-4e30-b8c6-2856213343ea" providerId="ADAL" clId="{8E19AE6B-C695-4E10-ACC1-A72D518CE803}" dt="2024-02-22T12:04:21.976" v="3199" actId="123"/>
        <pc:sldMkLst>
          <pc:docMk/>
          <pc:sldMk cId="2299219728" sldId="259"/>
        </pc:sldMkLst>
        <pc:spChg chg="mod">
          <ac:chgData name="Damian Drabik" userId="763655e4-6852-4e30-b8c6-2856213343ea" providerId="ADAL" clId="{8E19AE6B-C695-4E10-ACC1-A72D518CE803}" dt="2024-02-22T12:04:13.949" v="3197" actId="26606"/>
          <ac:spMkLst>
            <pc:docMk/>
            <pc:sldMk cId="2299219728" sldId="259"/>
            <ac:spMk id="2" creationId="{CF73707F-F3AF-0914-2F9C-BE36B73F6D25}"/>
          </ac:spMkLst>
        </pc:spChg>
        <pc:spChg chg="mod">
          <ac:chgData name="Damian Drabik" userId="763655e4-6852-4e30-b8c6-2856213343ea" providerId="ADAL" clId="{8E19AE6B-C695-4E10-ACC1-A72D518CE803}" dt="2024-02-22T12:04:21.976" v="3199" actId="123"/>
          <ac:spMkLst>
            <pc:docMk/>
            <pc:sldMk cId="2299219728" sldId="259"/>
            <ac:spMk id="3" creationId="{9C1370AC-AD8C-18D1-AE00-297BA984AC30}"/>
          </ac:spMkLst>
        </pc:spChg>
        <pc:spChg chg="mod">
          <ac:chgData name="Damian Drabik" userId="763655e4-6852-4e30-b8c6-2856213343ea" providerId="ADAL" clId="{8E19AE6B-C695-4E10-ACC1-A72D518CE803}" dt="2024-02-22T12:04:13.949" v="3197" actId="26606"/>
          <ac:spMkLst>
            <pc:docMk/>
            <pc:sldMk cId="2299219728" sldId="259"/>
            <ac:spMk id="6" creationId="{3CF8F028-790E-BC60-6609-4988D665B712}"/>
          </ac:spMkLst>
        </pc:spChg>
        <pc:spChg chg="add">
          <ac:chgData name="Damian Drabik" userId="763655e4-6852-4e30-b8c6-2856213343ea" providerId="ADAL" clId="{8E19AE6B-C695-4E10-ACC1-A72D518CE803}" dt="2024-02-22T12:04:13.949" v="3197" actId="26606"/>
          <ac:spMkLst>
            <pc:docMk/>
            <pc:sldMk cId="2299219728" sldId="259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2:04:13.949" v="3197" actId="26606"/>
          <ac:spMkLst>
            <pc:docMk/>
            <pc:sldMk cId="2299219728" sldId="259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2:04:13.949" v="3197" actId="26606"/>
          <ac:spMkLst>
            <pc:docMk/>
            <pc:sldMk cId="2299219728" sldId="259"/>
            <ac:spMk id="15" creationId="{F2A658D9-F185-44F1-BA33-D50320D1D078}"/>
          </ac:spMkLst>
        </pc:spChg>
      </pc:sldChg>
      <pc:sldChg chg="del">
        <pc:chgData name="Damian Drabik" userId="763655e4-6852-4e30-b8c6-2856213343ea" providerId="ADAL" clId="{8E19AE6B-C695-4E10-ACC1-A72D518CE803}" dt="2024-02-22T08:18:35.632" v="41" actId="47"/>
        <pc:sldMkLst>
          <pc:docMk/>
          <pc:sldMk cId="1218291395" sldId="260"/>
        </pc:sldMkLst>
      </pc:sldChg>
      <pc:sldChg chg="addSp delSp modSp add mod setBg setClrOvrMap">
        <pc:chgData name="Damian Drabik" userId="763655e4-6852-4e30-b8c6-2856213343ea" providerId="ADAL" clId="{8E19AE6B-C695-4E10-ACC1-A72D518CE803}" dt="2024-02-22T12:05:08.799" v="3209" actId="123"/>
        <pc:sldMkLst>
          <pc:docMk/>
          <pc:sldMk cId="3339654781" sldId="260"/>
        </pc:sldMkLst>
        <pc:spChg chg="mod">
          <ac:chgData name="Damian Drabik" userId="763655e4-6852-4e30-b8c6-2856213343ea" providerId="ADAL" clId="{8E19AE6B-C695-4E10-ACC1-A72D518CE803}" dt="2024-02-22T12:04:35.363" v="3202" actId="26606"/>
          <ac:spMkLst>
            <pc:docMk/>
            <pc:sldMk cId="3339654781" sldId="260"/>
            <ac:spMk id="2" creationId="{15A0BFA9-5607-02DF-54AB-FD2593022150}"/>
          </ac:spMkLst>
        </pc:spChg>
        <pc:spChg chg="mod">
          <ac:chgData name="Damian Drabik" userId="763655e4-6852-4e30-b8c6-2856213343ea" providerId="ADAL" clId="{8E19AE6B-C695-4E10-ACC1-A72D518CE803}" dt="2024-02-22T12:05:08.799" v="3209" actId="123"/>
          <ac:spMkLst>
            <pc:docMk/>
            <pc:sldMk cId="3339654781" sldId="260"/>
            <ac:spMk id="3" creationId="{99B5F9A1-7F7C-02E3-85F9-F8092EC87E57}"/>
          </ac:spMkLst>
        </pc:spChg>
        <pc:spChg chg="mod">
          <ac:chgData name="Damian Drabik" userId="763655e4-6852-4e30-b8c6-2856213343ea" providerId="ADAL" clId="{8E19AE6B-C695-4E10-ACC1-A72D518CE803}" dt="2024-02-22T12:04:35.363" v="3202" actId="26606"/>
          <ac:spMkLst>
            <pc:docMk/>
            <pc:sldMk cId="3339654781" sldId="260"/>
            <ac:spMk id="6" creationId="{0813C0B9-7B99-8633-A6E1-2F119477ED06}"/>
          </ac:spMkLst>
        </pc:spChg>
        <pc:spChg chg="add del">
          <ac:chgData name="Damian Drabik" userId="763655e4-6852-4e30-b8c6-2856213343ea" providerId="ADAL" clId="{8E19AE6B-C695-4E10-ACC1-A72D518CE803}" dt="2024-02-22T12:04:35.349" v="3201" actId="26606"/>
          <ac:spMkLst>
            <pc:docMk/>
            <pc:sldMk cId="3339654781" sldId="260"/>
            <ac:spMk id="11" creationId="{C33976D1-3430-450C-A978-87A9A6E8E71F}"/>
          </ac:spMkLst>
        </pc:spChg>
        <pc:spChg chg="add del">
          <ac:chgData name="Damian Drabik" userId="763655e4-6852-4e30-b8c6-2856213343ea" providerId="ADAL" clId="{8E19AE6B-C695-4E10-ACC1-A72D518CE803}" dt="2024-02-22T12:04:35.349" v="3201" actId="26606"/>
          <ac:spMkLst>
            <pc:docMk/>
            <pc:sldMk cId="3339654781" sldId="260"/>
            <ac:spMk id="13" creationId="{7D6AAC78-7D86-415A-ADC1-2B474807960C}"/>
          </ac:spMkLst>
        </pc:spChg>
        <pc:spChg chg="add del">
          <ac:chgData name="Damian Drabik" userId="763655e4-6852-4e30-b8c6-2856213343ea" providerId="ADAL" clId="{8E19AE6B-C695-4E10-ACC1-A72D518CE803}" dt="2024-02-22T12:04:35.349" v="3201" actId="26606"/>
          <ac:spMkLst>
            <pc:docMk/>
            <pc:sldMk cId="3339654781" sldId="260"/>
            <ac:spMk id="15" creationId="{F2A658D9-F185-44F1-BA33-D50320D1D078}"/>
          </ac:spMkLst>
        </pc:spChg>
        <pc:spChg chg="add">
          <ac:chgData name="Damian Drabik" userId="763655e4-6852-4e30-b8c6-2856213343ea" providerId="ADAL" clId="{8E19AE6B-C695-4E10-ACC1-A72D518CE803}" dt="2024-02-22T12:04:35.363" v="3202" actId="26606"/>
          <ac:spMkLst>
            <pc:docMk/>
            <pc:sldMk cId="3339654781" sldId="260"/>
            <ac:spMk id="17" creationId="{FB403EBD-907E-4D59-98D4-A72CD1063C62}"/>
          </ac:spMkLst>
        </pc:spChg>
      </pc:sldChg>
      <pc:sldChg chg="addSp modSp add mod setBg">
        <pc:chgData name="Damian Drabik" userId="763655e4-6852-4e30-b8c6-2856213343ea" providerId="ADAL" clId="{8E19AE6B-C695-4E10-ACC1-A72D518CE803}" dt="2024-02-22T12:05:26.365" v="3212" actId="123"/>
        <pc:sldMkLst>
          <pc:docMk/>
          <pc:sldMk cId="713437412" sldId="261"/>
        </pc:sldMkLst>
        <pc:spChg chg="mod">
          <ac:chgData name="Damian Drabik" userId="763655e4-6852-4e30-b8c6-2856213343ea" providerId="ADAL" clId="{8E19AE6B-C695-4E10-ACC1-A72D518CE803}" dt="2024-02-22T12:05:18.421" v="3210" actId="26606"/>
          <ac:spMkLst>
            <pc:docMk/>
            <pc:sldMk cId="713437412" sldId="261"/>
            <ac:spMk id="2" creationId="{02AD8AE4-758D-9B23-AE76-C2AAD3E2ED59}"/>
          </ac:spMkLst>
        </pc:spChg>
        <pc:spChg chg="mod">
          <ac:chgData name="Damian Drabik" userId="763655e4-6852-4e30-b8c6-2856213343ea" providerId="ADAL" clId="{8E19AE6B-C695-4E10-ACC1-A72D518CE803}" dt="2024-02-22T12:05:26.365" v="3212" actId="123"/>
          <ac:spMkLst>
            <pc:docMk/>
            <pc:sldMk cId="713437412" sldId="261"/>
            <ac:spMk id="3" creationId="{288DC86A-2B95-5BC0-BD38-37A0AFB68EF2}"/>
          </ac:spMkLst>
        </pc:spChg>
        <pc:spChg chg="mod">
          <ac:chgData name="Damian Drabik" userId="763655e4-6852-4e30-b8c6-2856213343ea" providerId="ADAL" clId="{8E19AE6B-C695-4E10-ACC1-A72D518CE803}" dt="2024-02-22T12:05:18.421" v="3210" actId="26606"/>
          <ac:spMkLst>
            <pc:docMk/>
            <pc:sldMk cId="713437412" sldId="261"/>
            <ac:spMk id="6" creationId="{279BF3B3-ACF1-080B-22C9-9E6404475C0B}"/>
          </ac:spMkLst>
        </pc:spChg>
        <pc:spChg chg="add">
          <ac:chgData name="Damian Drabik" userId="763655e4-6852-4e30-b8c6-2856213343ea" providerId="ADAL" clId="{8E19AE6B-C695-4E10-ACC1-A72D518CE803}" dt="2024-02-22T12:05:18.421" v="3210" actId="26606"/>
          <ac:spMkLst>
            <pc:docMk/>
            <pc:sldMk cId="713437412" sldId="261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2:05:18.421" v="3210" actId="26606"/>
          <ac:spMkLst>
            <pc:docMk/>
            <pc:sldMk cId="713437412" sldId="261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2:05:18.421" v="3210" actId="26606"/>
          <ac:spMkLst>
            <pc:docMk/>
            <pc:sldMk cId="713437412" sldId="261"/>
            <ac:spMk id="15" creationId="{F2A658D9-F185-44F1-BA33-D50320D1D078}"/>
          </ac:spMkLst>
        </pc:spChg>
      </pc:sldChg>
      <pc:sldChg chg="addSp modSp add mod setBg">
        <pc:chgData name="Damian Drabik" userId="763655e4-6852-4e30-b8c6-2856213343ea" providerId="ADAL" clId="{8E19AE6B-C695-4E10-ACC1-A72D518CE803}" dt="2024-02-22T12:05:42.114" v="3215" actId="123"/>
        <pc:sldMkLst>
          <pc:docMk/>
          <pc:sldMk cId="1957588014" sldId="262"/>
        </pc:sldMkLst>
        <pc:spChg chg="mod">
          <ac:chgData name="Damian Drabik" userId="763655e4-6852-4e30-b8c6-2856213343ea" providerId="ADAL" clId="{8E19AE6B-C695-4E10-ACC1-A72D518CE803}" dt="2024-02-22T12:05:34.634" v="3213" actId="26606"/>
          <ac:spMkLst>
            <pc:docMk/>
            <pc:sldMk cId="1957588014" sldId="262"/>
            <ac:spMk id="2" creationId="{D38F24B7-8716-C0B2-D3AE-0947F1B0E7B6}"/>
          </ac:spMkLst>
        </pc:spChg>
        <pc:spChg chg="mod">
          <ac:chgData name="Damian Drabik" userId="763655e4-6852-4e30-b8c6-2856213343ea" providerId="ADAL" clId="{8E19AE6B-C695-4E10-ACC1-A72D518CE803}" dt="2024-02-22T12:05:42.114" v="3215" actId="123"/>
          <ac:spMkLst>
            <pc:docMk/>
            <pc:sldMk cId="1957588014" sldId="262"/>
            <ac:spMk id="3" creationId="{B14753C1-B8E2-7BEA-6FF7-D0B3B487B807}"/>
          </ac:spMkLst>
        </pc:spChg>
        <pc:spChg chg="mod">
          <ac:chgData name="Damian Drabik" userId="763655e4-6852-4e30-b8c6-2856213343ea" providerId="ADAL" clId="{8E19AE6B-C695-4E10-ACC1-A72D518CE803}" dt="2024-02-22T12:05:34.634" v="3213" actId="26606"/>
          <ac:spMkLst>
            <pc:docMk/>
            <pc:sldMk cId="1957588014" sldId="262"/>
            <ac:spMk id="6" creationId="{3B0871BA-10B9-57DF-856A-692D7A70F6A0}"/>
          </ac:spMkLst>
        </pc:spChg>
        <pc:spChg chg="add">
          <ac:chgData name="Damian Drabik" userId="763655e4-6852-4e30-b8c6-2856213343ea" providerId="ADAL" clId="{8E19AE6B-C695-4E10-ACC1-A72D518CE803}" dt="2024-02-22T12:05:34.634" v="3213" actId="26606"/>
          <ac:spMkLst>
            <pc:docMk/>
            <pc:sldMk cId="1957588014" sldId="262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2:05:34.634" v="3213" actId="26606"/>
          <ac:spMkLst>
            <pc:docMk/>
            <pc:sldMk cId="1957588014" sldId="262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2:05:34.634" v="3213" actId="26606"/>
          <ac:spMkLst>
            <pc:docMk/>
            <pc:sldMk cId="1957588014" sldId="262"/>
            <ac:spMk id="15" creationId="{F2A658D9-F185-44F1-BA33-D50320D1D078}"/>
          </ac:spMkLst>
        </pc:spChg>
      </pc:sldChg>
      <pc:sldChg chg="addSp modSp add mod setBg">
        <pc:chgData name="Damian Drabik" userId="763655e4-6852-4e30-b8c6-2856213343ea" providerId="ADAL" clId="{8E19AE6B-C695-4E10-ACC1-A72D518CE803}" dt="2024-02-22T13:08:47.322" v="3233" actId="255"/>
        <pc:sldMkLst>
          <pc:docMk/>
          <pc:sldMk cId="3677331753" sldId="263"/>
        </pc:sldMkLst>
        <pc:spChg chg="mod">
          <ac:chgData name="Damian Drabik" userId="763655e4-6852-4e30-b8c6-2856213343ea" providerId="ADAL" clId="{8E19AE6B-C695-4E10-ACC1-A72D518CE803}" dt="2024-02-22T13:08:47.322" v="3233" actId="255"/>
          <ac:spMkLst>
            <pc:docMk/>
            <pc:sldMk cId="3677331753" sldId="263"/>
            <ac:spMk id="2" creationId="{75EF9EF9-3929-BB48-6E0B-18A940D7B9DF}"/>
          </ac:spMkLst>
        </pc:spChg>
        <pc:spChg chg="mod">
          <ac:chgData name="Damian Drabik" userId="763655e4-6852-4e30-b8c6-2856213343ea" providerId="ADAL" clId="{8E19AE6B-C695-4E10-ACC1-A72D518CE803}" dt="2024-02-22T12:02:25.645" v="3184" actId="123"/>
          <ac:spMkLst>
            <pc:docMk/>
            <pc:sldMk cId="3677331753" sldId="263"/>
            <ac:spMk id="3" creationId="{7D7FE2F7-7DC3-231D-AC75-520A816B4896}"/>
          </ac:spMkLst>
        </pc:spChg>
        <pc:spChg chg="mod">
          <ac:chgData name="Damian Drabik" userId="763655e4-6852-4e30-b8c6-2856213343ea" providerId="ADAL" clId="{8E19AE6B-C695-4E10-ACC1-A72D518CE803}" dt="2024-02-22T12:02:12.562" v="3182" actId="26606"/>
          <ac:spMkLst>
            <pc:docMk/>
            <pc:sldMk cId="3677331753" sldId="263"/>
            <ac:spMk id="6" creationId="{0DF44C79-A6D5-2571-836E-49E8A6D60D8A}"/>
          </ac:spMkLst>
        </pc:spChg>
        <pc:spChg chg="add">
          <ac:chgData name="Damian Drabik" userId="763655e4-6852-4e30-b8c6-2856213343ea" providerId="ADAL" clId="{8E19AE6B-C695-4E10-ACC1-A72D518CE803}" dt="2024-02-22T12:02:12.562" v="3182" actId="26606"/>
          <ac:spMkLst>
            <pc:docMk/>
            <pc:sldMk cId="3677331753" sldId="263"/>
            <ac:spMk id="11" creationId="{2AEFFFF2-9EB4-4B6C-B9F8-2BA3EF89A21C}"/>
          </ac:spMkLst>
        </pc:spChg>
        <pc:spChg chg="add">
          <ac:chgData name="Damian Drabik" userId="763655e4-6852-4e30-b8c6-2856213343ea" providerId="ADAL" clId="{8E19AE6B-C695-4E10-ACC1-A72D518CE803}" dt="2024-02-22T12:02:12.562" v="3182" actId="26606"/>
          <ac:spMkLst>
            <pc:docMk/>
            <pc:sldMk cId="3677331753" sldId="263"/>
            <ac:spMk id="13" creationId="{0D65299F-028F-4AFC-B46A-8DB33E20FE4A}"/>
          </ac:spMkLst>
        </pc:spChg>
        <pc:spChg chg="add">
          <ac:chgData name="Damian Drabik" userId="763655e4-6852-4e30-b8c6-2856213343ea" providerId="ADAL" clId="{8E19AE6B-C695-4E10-ACC1-A72D518CE803}" dt="2024-02-22T12:02:12.562" v="3182" actId="26606"/>
          <ac:spMkLst>
            <pc:docMk/>
            <pc:sldMk cId="3677331753" sldId="263"/>
            <ac:spMk id="15" creationId="{BAC87F6E-526A-49B5-995D-42DB656594C9}"/>
          </ac:spMkLst>
        </pc:spChg>
      </pc:sldChg>
      <pc:sldChg chg="addSp delSp modSp add mod setBg">
        <pc:chgData name="Damian Drabik" userId="763655e4-6852-4e30-b8c6-2856213343ea" providerId="ADAL" clId="{8E19AE6B-C695-4E10-ACC1-A72D518CE803}" dt="2024-02-23T07:23:07.749" v="3419" actId="123"/>
        <pc:sldMkLst>
          <pc:docMk/>
          <pc:sldMk cId="420137091" sldId="264"/>
        </pc:sldMkLst>
        <pc:spChg chg="mod">
          <ac:chgData name="Damian Drabik" userId="763655e4-6852-4e30-b8c6-2856213343ea" providerId="ADAL" clId="{8E19AE6B-C695-4E10-ACC1-A72D518CE803}" dt="2024-02-23T07:19:15.880" v="3397" actId="20577"/>
          <ac:spMkLst>
            <pc:docMk/>
            <pc:sldMk cId="420137091" sldId="264"/>
            <ac:spMk id="2" creationId="{7D6786AF-8983-C705-2D4E-09E723560C2E}"/>
          </ac:spMkLst>
        </pc:spChg>
        <pc:spChg chg="mod">
          <ac:chgData name="Damian Drabik" userId="763655e4-6852-4e30-b8c6-2856213343ea" providerId="ADAL" clId="{8E19AE6B-C695-4E10-ACC1-A72D518CE803}" dt="2024-02-23T07:23:07.749" v="3419" actId="123"/>
          <ac:spMkLst>
            <pc:docMk/>
            <pc:sldMk cId="420137091" sldId="264"/>
            <ac:spMk id="3" creationId="{61323C29-531B-A46A-0DAB-84937949BC4A}"/>
          </ac:spMkLst>
        </pc:spChg>
        <pc:spChg chg="mod">
          <ac:chgData name="Damian Drabik" userId="763655e4-6852-4e30-b8c6-2856213343ea" providerId="ADAL" clId="{8E19AE6B-C695-4E10-ACC1-A72D518CE803}" dt="2024-02-22T12:05:56.999" v="3216" actId="26606"/>
          <ac:spMkLst>
            <pc:docMk/>
            <pc:sldMk cId="420137091" sldId="264"/>
            <ac:spMk id="6" creationId="{C8A295FC-C267-A509-05B8-0EABC93A7654}"/>
          </ac:spMkLst>
        </pc:spChg>
        <pc:spChg chg="add del">
          <ac:chgData name="Damian Drabik" userId="763655e4-6852-4e30-b8c6-2856213343ea" providerId="ADAL" clId="{8E19AE6B-C695-4E10-ACC1-A72D518CE803}" dt="2024-02-23T07:23:00.208" v="3417" actId="26606"/>
          <ac:spMkLst>
            <pc:docMk/>
            <pc:sldMk cId="420137091" sldId="264"/>
            <ac:spMk id="11" creationId="{C33976D1-3430-450C-A978-87A9A6E8E71F}"/>
          </ac:spMkLst>
        </pc:spChg>
        <pc:spChg chg="add del">
          <ac:chgData name="Damian Drabik" userId="763655e4-6852-4e30-b8c6-2856213343ea" providerId="ADAL" clId="{8E19AE6B-C695-4E10-ACC1-A72D518CE803}" dt="2024-02-23T07:23:00.208" v="3417" actId="26606"/>
          <ac:spMkLst>
            <pc:docMk/>
            <pc:sldMk cId="420137091" sldId="264"/>
            <ac:spMk id="13" creationId="{7D6AAC78-7D86-415A-ADC1-2B474807960C}"/>
          </ac:spMkLst>
        </pc:spChg>
        <pc:spChg chg="add del">
          <ac:chgData name="Damian Drabik" userId="763655e4-6852-4e30-b8c6-2856213343ea" providerId="ADAL" clId="{8E19AE6B-C695-4E10-ACC1-A72D518CE803}" dt="2024-02-23T07:23:00.208" v="3417" actId="26606"/>
          <ac:spMkLst>
            <pc:docMk/>
            <pc:sldMk cId="420137091" sldId="264"/>
            <ac:spMk id="15" creationId="{F2A658D9-F185-44F1-BA33-D50320D1D078}"/>
          </ac:spMkLst>
        </pc:spChg>
        <pc:spChg chg="add">
          <ac:chgData name="Damian Drabik" userId="763655e4-6852-4e30-b8c6-2856213343ea" providerId="ADAL" clId="{8E19AE6B-C695-4E10-ACC1-A72D518CE803}" dt="2024-02-23T07:23:00.208" v="3417" actId="26606"/>
          <ac:spMkLst>
            <pc:docMk/>
            <pc:sldMk cId="420137091" sldId="264"/>
            <ac:spMk id="20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3T07:23:00.208" v="3417" actId="26606"/>
          <ac:spMkLst>
            <pc:docMk/>
            <pc:sldMk cId="420137091" sldId="264"/>
            <ac:spMk id="22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3T07:23:00.208" v="3417" actId="26606"/>
          <ac:spMkLst>
            <pc:docMk/>
            <pc:sldMk cId="420137091" sldId="264"/>
            <ac:spMk id="24" creationId="{F2A658D9-F185-44F1-BA33-D50320D1D078}"/>
          </ac:spMkLst>
        </pc:spChg>
      </pc:sldChg>
      <pc:sldChg chg="addSp modSp add mod setBg">
        <pc:chgData name="Damian Drabik" userId="763655e4-6852-4e30-b8c6-2856213343ea" providerId="ADAL" clId="{8E19AE6B-C695-4E10-ACC1-A72D518CE803}" dt="2024-02-22T12:06:23.549" v="3223" actId="123"/>
        <pc:sldMkLst>
          <pc:docMk/>
          <pc:sldMk cId="3492636956" sldId="265"/>
        </pc:sldMkLst>
        <pc:spChg chg="mod">
          <ac:chgData name="Damian Drabik" userId="763655e4-6852-4e30-b8c6-2856213343ea" providerId="ADAL" clId="{8E19AE6B-C695-4E10-ACC1-A72D518CE803}" dt="2024-02-22T12:06:14.825" v="3220" actId="26606"/>
          <ac:spMkLst>
            <pc:docMk/>
            <pc:sldMk cId="3492636956" sldId="265"/>
            <ac:spMk id="2" creationId="{0516B467-3529-BFA9-3DD1-94DB662059A2}"/>
          </ac:spMkLst>
        </pc:spChg>
        <pc:spChg chg="mod">
          <ac:chgData name="Damian Drabik" userId="763655e4-6852-4e30-b8c6-2856213343ea" providerId="ADAL" clId="{8E19AE6B-C695-4E10-ACC1-A72D518CE803}" dt="2024-02-22T12:06:23.549" v="3223" actId="123"/>
          <ac:spMkLst>
            <pc:docMk/>
            <pc:sldMk cId="3492636956" sldId="265"/>
            <ac:spMk id="3" creationId="{80176EAE-737E-4EF3-90A2-4F4AD3922A9B}"/>
          </ac:spMkLst>
        </pc:spChg>
        <pc:spChg chg="mod">
          <ac:chgData name="Damian Drabik" userId="763655e4-6852-4e30-b8c6-2856213343ea" providerId="ADAL" clId="{8E19AE6B-C695-4E10-ACC1-A72D518CE803}" dt="2024-02-22T12:06:14.825" v="3220" actId="26606"/>
          <ac:spMkLst>
            <pc:docMk/>
            <pc:sldMk cId="3492636956" sldId="265"/>
            <ac:spMk id="6" creationId="{E17FB197-A078-8103-0942-F66621C39C5E}"/>
          </ac:spMkLst>
        </pc:spChg>
        <pc:spChg chg="add">
          <ac:chgData name="Damian Drabik" userId="763655e4-6852-4e30-b8c6-2856213343ea" providerId="ADAL" clId="{8E19AE6B-C695-4E10-ACC1-A72D518CE803}" dt="2024-02-22T12:06:14.825" v="3220" actId="26606"/>
          <ac:spMkLst>
            <pc:docMk/>
            <pc:sldMk cId="3492636956" sldId="265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2:06:14.825" v="3220" actId="26606"/>
          <ac:spMkLst>
            <pc:docMk/>
            <pc:sldMk cId="3492636956" sldId="265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2:06:14.825" v="3220" actId="26606"/>
          <ac:spMkLst>
            <pc:docMk/>
            <pc:sldMk cId="3492636956" sldId="265"/>
            <ac:spMk id="15" creationId="{F2A658D9-F185-44F1-BA33-D50320D1D078}"/>
          </ac:spMkLst>
        </pc:spChg>
      </pc:sldChg>
      <pc:sldChg chg="addSp modSp add mod setBg">
        <pc:chgData name="Damian Drabik" userId="763655e4-6852-4e30-b8c6-2856213343ea" providerId="ADAL" clId="{8E19AE6B-C695-4E10-ACC1-A72D518CE803}" dt="2024-02-22T13:08:11.580" v="3226" actId="123"/>
        <pc:sldMkLst>
          <pc:docMk/>
          <pc:sldMk cId="1762868167" sldId="266"/>
        </pc:sldMkLst>
        <pc:spChg chg="mod">
          <ac:chgData name="Damian Drabik" userId="763655e4-6852-4e30-b8c6-2856213343ea" providerId="ADAL" clId="{8E19AE6B-C695-4E10-ACC1-A72D518CE803}" dt="2024-02-22T13:08:00.649" v="3224" actId="26606"/>
          <ac:spMkLst>
            <pc:docMk/>
            <pc:sldMk cId="1762868167" sldId="266"/>
            <ac:spMk id="2" creationId="{D7158901-FCA1-5151-117A-3AB3BD58B98E}"/>
          </ac:spMkLst>
        </pc:spChg>
        <pc:spChg chg="mod">
          <ac:chgData name="Damian Drabik" userId="763655e4-6852-4e30-b8c6-2856213343ea" providerId="ADAL" clId="{8E19AE6B-C695-4E10-ACC1-A72D518CE803}" dt="2024-02-22T13:08:11.580" v="3226" actId="123"/>
          <ac:spMkLst>
            <pc:docMk/>
            <pc:sldMk cId="1762868167" sldId="266"/>
            <ac:spMk id="3" creationId="{5E00D742-C230-8B97-818D-5558FFFCA2EB}"/>
          </ac:spMkLst>
        </pc:spChg>
        <pc:spChg chg="mod">
          <ac:chgData name="Damian Drabik" userId="763655e4-6852-4e30-b8c6-2856213343ea" providerId="ADAL" clId="{8E19AE6B-C695-4E10-ACC1-A72D518CE803}" dt="2024-02-22T13:08:00.649" v="3224" actId="26606"/>
          <ac:spMkLst>
            <pc:docMk/>
            <pc:sldMk cId="1762868167" sldId="266"/>
            <ac:spMk id="6" creationId="{8143AA08-F299-0FA0-3570-9719F8C3E459}"/>
          </ac:spMkLst>
        </pc:spChg>
        <pc:spChg chg="add">
          <ac:chgData name="Damian Drabik" userId="763655e4-6852-4e30-b8c6-2856213343ea" providerId="ADAL" clId="{8E19AE6B-C695-4E10-ACC1-A72D518CE803}" dt="2024-02-22T13:08:00.649" v="3224" actId="26606"/>
          <ac:spMkLst>
            <pc:docMk/>
            <pc:sldMk cId="1762868167" sldId="266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3:08:00.649" v="3224" actId="26606"/>
          <ac:spMkLst>
            <pc:docMk/>
            <pc:sldMk cId="1762868167" sldId="266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3:08:00.649" v="3224" actId="26606"/>
          <ac:spMkLst>
            <pc:docMk/>
            <pc:sldMk cId="1762868167" sldId="266"/>
            <ac:spMk id="15" creationId="{F2A658D9-F185-44F1-BA33-D50320D1D078}"/>
          </ac:spMkLst>
        </pc:spChg>
      </pc:sldChg>
      <pc:sldChg chg="addSp delSp modSp add mod setBg modClrScheme chgLayout">
        <pc:chgData name="Damian Drabik" userId="763655e4-6852-4e30-b8c6-2856213343ea" providerId="ADAL" clId="{8E19AE6B-C695-4E10-ACC1-A72D518CE803}" dt="2024-02-22T09:20:45.479" v="1809" actId="20577"/>
        <pc:sldMkLst>
          <pc:docMk/>
          <pc:sldMk cId="3798715748" sldId="267"/>
        </pc:sldMkLst>
        <pc:spChg chg="mod ord">
          <ac:chgData name="Damian Drabik" userId="763655e4-6852-4e30-b8c6-2856213343ea" providerId="ADAL" clId="{8E19AE6B-C695-4E10-ACC1-A72D518CE803}" dt="2024-02-22T09:20:45.479" v="1809" actId="20577"/>
          <ac:spMkLst>
            <pc:docMk/>
            <pc:sldMk cId="3798715748" sldId="267"/>
            <ac:spMk id="2" creationId="{4EB7EDA2-90E9-771A-EEE7-A21639E5D7F4}"/>
          </ac:spMkLst>
        </pc:spChg>
        <pc:spChg chg="del mod ord">
          <ac:chgData name="Damian Drabik" userId="763655e4-6852-4e30-b8c6-2856213343ea" providerId="ADAL" clId="{8E19AE6B-C695-4E10-ACC1-A72D518CE803}" dt="2024-02-22T09:18:31.831" v="1702" actId="478"/>
          <ac:spMkLst>
            <pc:docMk/>
            <pc:sldMk cId="3798715748" sldId="267"/>
            <ac:spMk id="3" creationId="{CF74AB7B-3F89-378C-DA35-6B0231965965}"/>
          </ac:spMkLst>
        </pc:spChg>
        <pc:spChg chg="add del mod ord">
          <ac:chgData name="Damian Drabik" userId="763655e4-6852-4e30-b8c6-2856213343ea" providerId="ADAL" clId="{8E19AE6B-C695-4E10-ACC1-A72D518CE803}" dt="2024-02-22T09:18:42.667" v="1704"/>
          <ac:spMkLst>
            <pc:docMk/>
            <pc:sldMk cId="3798715748" sldId="267"/>
            <ac:spMk id="4" creationId="{59DCEF92-EDED-2CC5-6ACC-42EAF85DC7DA}"/>
          </ac:spMkLst>
        </pc:spChg>
        <pc:spChg chg="mod ord">
          <ac:chgData name="Damian Drabik" userId="763655e4-6852-4e30-b8c6-2856213343ea" providerId="ADAL" clId="{8E19AE6B-C695-4E10-ACC1-A72D518CE803}" dt="2024-02-22T09:19:12.265" v="1711" actId="26606"/>
          <ac:spMkLst>
            <pc:docMk/>
            <pc:sldMk cId="3798715748" sldId="267"/>
            <ac:spMk id="6" creationId="{681A12BD-558F-B26C-BF74-DE8B10DC742A}"/>
          </ac:spMkLst>
        </pc:spChg>
        <pc:spChg chg="add del mod">
          <ac:chgData name="Damian Drabik" userId="763655e4-6852-4e30-b8c6-2856213343ea" providerId="ADAL" clId="{8E19AE6B-C695-4E10-ACC1-A72D518CE803}" dt="2024-02-22T09:18:35.965" v="1703"/>
          <ac:spMkLst>
            <pc:docMk/>
            <pc:sldMk cId="3798715748" sldId="267"/>
            <ac:spMk id="7" creationId="{6F0A3AD9-C286-A39C-7F39-79E8295E93D6}"/>
          </ac:spMkLst>
        </pc:spChg>
        <pc:spChg chg="add del">
          <ac:chgData name="Damian Drabik" userId="763655e4-6852-4e30-b8c6-2856213343ea" providerId="ADAL" clId="{8E19AE6B-C695-4E10-ACC1-A72D518CE803}" dt="2024-02-22T09:19:12.260" v="1710" actId="26606"/>
          <ac:spMkLst>
            <pc:docMk/>
            <pc:sldMk cId="3798715748" sldId="267"/>
            <ac:spMk id="1032" creationId="{0D62977C-59B2-1B2C-12CF-C27ED8282305}"/>
          </ac:spMkLst>
        </pc:spChg>
        <pc:spChg chg="add del">
          <ac:chgData name="Damian Drabik" userId="763655e4-6852-4e30-b8c6-2856213343ea" providerId="ADAL" clId="{8E19AE6B-C695-4E10-ACC1-A72D518CE803}" dt="2024-02-22T09:19:04.200" v="1708" actId="26606"/>
          <ac:spMkLst>
            <pc:docMk/>
            <pc:sldMk cId="3798715748" sldId="267"/>
            <ac:spMk id="1033" creationId="{6A506655-B970-47ED-BFDA-5838E0B16DE3}"/>
          </ac:spMkLst>
        </pc:spChg>
        <pc:spChg chg="add del">
          <ac:chgData name="Damian Drabik" userId="763655e4-6852-4e30-b8c6-2856213343ea" providerId="ADAL" clId="{8E19AE6B-C695-4E10-ACC1-A72D518CE803}" dt="2024-02-22T09:19:04.200" v="1708" actId="26606"/>
          <ac:spMkLst>
            <pc:docMk/>
            <pc:sldMk cId="3798715748" sldId="267"/>
            <ac:spMk id="1035" creationId="{32F4128B-B32E-45A4-BB94-297D82C30043}"/>
          </ac:spMkLst>
        </pc:spChg>
        <pc:spChg chg="add del">
          <ac:chgData name="Damian Drabik" userId="763655e4-6852-4e30-b8c6-2856213343ea" providerId="ADAL" clId="{8E19AE6B-C695-4E10-ACC1-A72D518CE803}" dt="2024-02-22T09:19:12.260" v="1710" actId="26606"/>
          <ac:spMkLst>
            <pc:docMk/>
            <pc:sldMk cId="3798715748" sldId="267"/>
            <ac:spMk id="1037" creationId="{64950C64-5D81-40F1-9601-8BA0D63BAE74}"/>
          </ac:spMkLst>
        </pc:spChg>
        <pc:spChg chg="add del">
          <ac:chgData name="Damian Drabik" userId="763655e4-6852-4e30-b8c6-2856213343ea" providerId="ADAL" clId="{8E19AE6B-C695-4E10-ACC1-A72D518CE803}" dt="2024-02-22T09:19:55.149" v="1724" actId="26606"/>
          <ac:spMkLst>
            <pc:docMk/>
            <pc:sldMk cId="3798715748" sldId="267"/>
            <ac:spMk id="1039" creationId="{E9F26AF7-9AC1-49A4-8F89-2C63E1C0A0BB}"/>
          </ac:spMkLst>
        </pc:spChg>
        <pc:spChg chg="add">
          <ac:chgData name="Damian Drabik" userId="763655e4-6852-4e30-b8c6-2856213343ea" providerId="ADAL" clId="{8E19AE6B-C695-4E10-ACC1-A72D518CE803}" dt="2024-02-22T09:19:55.149" v="1724" actId="26606"/>
          <ac:spMkLst>
            <pc:docMk/>
            <pc:sldMk cId="3798715748" sldId="267"/>
            <ac:spMk id="1044" creationId="{6A506655-B970-47ED-BFDA-5838E0B16DE3}"/>
          </ac:spMkLst>
        </pc:spChg>
        <pc:spChg chg="add">
          <ac:chgData name="Damian Drabik" userId="763655e4-6852-4e30-b8c6-2856213343ea" providerId="ADAL" clId="{8E19AE6B-C695-4E10-ACC1-A72D518CE803}" dt="2024-02-22T09:19:55.149" v="1724" actId="26606"/>
          <ac:spMkLst>
            <pc:docMk/>
            <pc:sldMk cId="3798715748" sldId="267"/>
            <ac:spMk id="1046" creationId="{32F4128B-B32E-45A4-BB94-297D82C30043}"/>
          </ac:spMkLst>
        </pc:spChg>
        <pc:picChg chg="add mod ord">
          <ac:chgData name="Damian Drabik" userId="763655e4-6852-4e30-b8c6-2856213343ea" providerId="ADAL" clId="{8E19AE6B-C695-4E10-ACC1-A72D518CE803}" dt="2024-02-22T09:19:55.149" v="1724" actId="26606"/>
          <ac:picMkLst>
            <pc:docMk/>
            <pc:sldMk cId="3798715748" sldId="267"/>
            <ac:picMk id="1026" creationId="{6B8AE64D-4F58-E242-21A6-87748F4B28BC}"/>
          </ac:picMkLst>
        </pc:picChg>
        <pc:picChg chg="add mod">
          <ac:chgData name="Damian Drabik" userId="763655e4-6852-4e30-b8c6-2856213343ea" providerId="ADAL" clId="{8E19AE6B-C695-4E10-ACC1-A72D518CE803}" dt="2024-02-22T09:19:55.149" v="1724" actId="26606"/>
          <ac:picMkLst>
            <pc:docMk/>
            <pc:sldMk cId="3798715748" sldId="267"/>
            <ac:picMk id="1028" creationId="{E33944CB-7067-45B9-B43B-AE101153FA96}"/>
          </ac:picMkLst>
        </pc:picChg>
      </pc:sldChg>
      <pc:sldChg chg="addSp delSp modSp add mod">
        <pc:chgData name="Damian Drabik" userId="763655e4-6852-4e30-b8c6-2856213343ea" providerId="ADAL" clId="{8E19AE6B-C695-4E10-ACC1-A72D518CE803}" dt="2024-02-22T09:20:55.009" v="1842" actId="20577"/>
        <pc:sldMkLst>
          <pc:docMk/>
          <pc:sldMk cId="624371027" sldId="268"/>
        </pc:sldMkLst>
        <pc:spChg chg="mod">
          <ac:chgData name="Damian Drabik" userId="763655e4-6852-4e30-b8c6-2856213343ea" providerId="ADAL" clId="{8E19AE6B-C695-4E10-ACC1-A72D518CE803}" dt="2024-02-22T09:20:55.009" v="1842" actId="20577"/>
          <ac:spMkLst>
            <pc:docMk/>
            <pc:sldMk cId="624371027" sldId="268"/>
            <ac:spMk id="2" creationId="{53CB9C6F-727B-2C2F-D625-D8167082A9BA}"/>
          </ac:spMkLst>
        </pc:spChg>
        <pc:spChg chg="add del mod">
          <ac:chgData name="Damian Drabik" userId="763655e4-6852-4e30-b8c6-2856213343ea" providerId="ADAL" clId="{8E19AE6B-C695-4E10-ACC1-A72D518CE803}" dt="2024-02-22T09:19:46.572" v="1720"/>
          <ac:spMkLst>
            <pc:docMk/>
            <pc:sldMk cId="624371027" sldId="268"/>
            <ac:spMk id="3" creationId="{99C2236C-2DC9-2DEE-00D5-079953BA1C85}"/>
          </ac:spMkLst>
        </pc:spChg>
        <pc:spChg chg="add del mod">
          <ac:chgData name="Damian Drabik" userId="763655e4-6852-4e30-b8c6-2856213343ea" providerId="ADAL" clId="{8E19AE6B-C695-4E10-ACC1-A72D518CE803}" dt="2024-02-22T09:19:42.839" v="1719"/>
          <ac:spMkLst>
            <pc:docMk/>
            <pc:sldMk cId="624371027" sldId="268"/>
            <ac:spMk id="4" creationId="{CED48207-52D1-5897-7F08-E5D00EE92A60}"/>
          </ac:spMkLst>
        </pc:spChg>
        <pc:spChg chg="add del mod">
          <ac:chgData name="Damian Drabik" userId="763655e4-6852-4e30-b8c6-2856213343ea" providerId="ADAL" clId="{8E19AE6B-C695-4E10-ACC1-A72D518CE803}" dt="2024-02-22T09:20:05.471" v="1726"/>
          <ac:spMkLst>
            <pc:docMk/>
            <pc:sldMk cId="624371027" sldId="268"/>
            <ac:spMk id="5" creationId="{05046EA4-702C-B273-080E-5ABFCF890462}"/>
          </ac:spMkLst>
        </pc:spChg>
        <pc:spChg chg="ord">
          <ac:chgData name="Damian Drabik" userId="763655e4-6852-4e30-b8c6-2856213343ea" providerId="ADAL" clId="{8E19AE6B-C695-4E10-ACC1-A72D518CE803}" dt="2024-02-22T09:19:50.813" v="1723" actId="26606"/>
          <ac:spMkLst>
            <pc:docMk/>
            <pc:sldMk cId="624371027" sldId="268"/>
            <ac:spMk id="6" creationId="{FB8C7756-F1E1-721C-77CD-AAF5F5E26367}"/>
          </ac:spMkLst>
        </pc:spChg>
        <pc:spChg chg="add del">
          <ac:chgData name="Damian Drabik" userId="763655e4-6852-4e30-b8c6-2856213343ea" providerId="ADAL" clId="{8E19AE6B-C695-4E10-ACC1-A72D518CE803}" dt="2024-02-22T09:19:50.813" v="1723" actId="26606"/>
          <ac:spMkLst>
            <pc:docMk/>
            <pc:sldMk cId="624371027" sldId="268"/>
            <ac:spMk id="1039" creationId="{C04E181D-CD25-073B-E1CA-6704B1B9C26A}"/>
          </ac:spMkLst>
        </pc:spChg>
        <pc:spChg chg="add del">
          <ac:chgData name="Damian Drabik" userId="763655e4-6852-4e30-b8c6-2856213343ea" providerId="ADAL" clId="{8E19AE6B-C695-4E10-ACC1-A72D518CE803}" dt="2024-02-22T09:19:50.799" v="1722" actId="26606"/>
          <ac:spMkLst>
            <pc:docMk/>
            <pc:sldMk cId="624371027" sldId="268"/>
            <ac:spMk id="2057" creationId="{E9F26AF7-9AC1-49A4-8F89-2C63E1C0A0BB}"/>
          </ac:spMkLst>
        </pc:spChg>
        <pc:spChg chg="add del">
          <ac:chgData name="Damian Drabik" userId="763655e4-6852-4e30-b8c6-2856213343ea" providerId="ADAL" clId="{8E19AE6B-C695-4E10-ACC1-A72D518CE803}" dt="2024-02-22T09:20:07.500" v="1727" actId="26606"/>
          <ac:spMkLst>
            <pc:docMk/>
            <pc:sldMk cId="624371027" sldId="268"/>
            <ac:spMk id="2059" creationId="{32F4128B-B32E-45A4-BB94-297D82C30043}"/>
          </ac:spMkLst>
        </pc:spChg>
        <pc:spChg chg="add del">
          <ac:chgData name="Damian Drabik" userId="763655e4-6852-4e30-b8c6-2856213343ea" providerId="ADAL" clId="{8E19AE6B-C695-4E10-ACC1-A72D518CE803}" dt="2024-02-22T09:20:07.500" v="1727" actId="26606"/>
          <ac:spMkLst>
            <pc:docMk/>
            <pc:sldMk cId="624371027" sldId="268"/>
            <ac:spMk id="2060" creationId="{6A506655-B970-47ED-BFDA-5838E0B16DE3}"/>
          </ac:spMkLst>
        </pc:spChg>
        <pc:spChg chg="add">
          <ac:chgData name="Damian Drabik" userId="763655e4-6852-4e30-b8c6-2856213343ea" providerId="ADAL" clId="{8E19AE6B-C695-4E10-ACC1-A72D518CE803}" dt="2024-02-22T09:20:07.500" v="1727" actId="26606"/>
          <ac:spMkLst>
            <pc:docMk/>
            <pc:sldMk cId="624371027" sldId="268"/>
            <ac:spMk id="2065" creationId="{6A506655-B970-47ED-BFDA-5838E0B16DE3}"/>
          </ac:spMkLst>
        </pc:spChg>
        <pc:spChg chg="add">
          <ac:chgData name="Damian Drabik" userId="763655e4-6852-4e30-b8c6-2856213343ea" providerId="ADAL" clId="{8E19AE6B-C695-4E10-ACC1-A72D518CE803}" dt="2024-02-22T09:20:07.500" v="1727" actId="26606"/>
          <ac:spMkLst>
            <pc:docMk/>
            <pc:sldMk cId="624371027" sldId="268"/>
            <ac:spMk id="2067" creationId="{32F4128B-B32E-45A4-BB94-297D82C30043}"/>
          </ac:spMkLst>
        </pc:spChg>
        <pc:picChg chg="del">
          <ac:chgData name="Damian Drabik" userId="763655e4-6852-4e30-b8c6-2856213343ea" providerId="ADAL" clId="{8E19AE6B-C695-4E10-ACC1-A72D518CE803}" dt="2024-02-22T09:19:40.588" v="1718" actId="478"/>
          <ac:picMkLst>
            <pc:docMk/>
            <pc:sldMk cId="624371027" sldId="268"/>
            <ac:picMk id="1026" creationId="{C32DE6C5-BA9C-3848-48AC-63A25D5273AF}"/>
          </ac:picMkLst>
        </pc:picChg>
        <pc:picChg chg="del">
          <ac:chgData name="Damian Drabik" userId="763655e4-6852-4e30-b8c6-2856213343ea" providerId="ADAL" clId="{8E19AE6B-C695-4E10-ACC1-A72D518CE803}" dt="2024-02-22T09:19:38.178" v="1717" actId="478"/>
          <ac:picMkLst>
            <pc:docMk/>
            <pc:sldMk cId="624371027" sldId="268"/>
            <ac:picMk id="1028" creationId="{987DF935-2CE9-6960-9D1C-EC98854BA232}"/>
          </ac:picMkLst>
        </pc:picChg>
        <pc:picChg chg="add del mod ord">
          <ac:chgData name="Damian Drabik" userId="763655e4-6852-4e30-b8c6-2856213343ea" providerId="ADAL" clId="{8E19AE6B-C695-4E10-ACC1-A72D518CE803}" dt="2024-02-22T09:19:58.207" v="1725" actId="478"/>
          <ac:picMkLst>
            <pc:docMk/>
            <pc:sldMk cId="624371027" sldId="268"/>
            <ac:picMk id="2050" creationId="{9ED1BE9B-201E-6138-5836-0B1600E07901}"/>
          </ac:picMkLst>
        </pc:picChg>
        <pc:picChg chg="add mod">
          <ac:chgData name="Damian Drabik" userId="763655e4-6852-4e30-b8c6-2856213343ea" providerId="ADAL" clId="{8E19AE6B-C695-4E10-ACC1-A72D518CE803}" dt="2024-02-22T09:20:07.500" v="1727" actId="26606"/>
          <ac:picMkLst>
            <pc:docMk/>
            <pc:sldMk cId="624371027" sldId="268"/>
            <ac:picMk id="2052" creationId="{08355B58-67BE-CC22-1F43-000404CC1189}"/>
          </ac:picMkLst>
        </pc:picChg>
        <pc:picChg chg="add mod ord">
          <ac:chgData name="Damian Drabik" userId="763655e4-6852-4e30-b8c6-2856213343ea" providerId="ADAL" clId="{8E19AE6B-C695-4E10-ACC1-A72D518CE803}" dt="2024-02-22T09:20:07.500" v="1727" actId="26606"/>
          <ac:picMkLst>
            <pc:docMk/>
            <pc:sldMk cId="624371027" sldId="268"/>
            <ac:picMk id="2054" creationId="{CE41FAEF-74CA-784F-B57B-35A042A23DEC}"/>
          </ac:picMkLst>
        </pc:picChg>
      </pc:sldChg>
      <pc:sldChg chg="add del">
        <pc:chgData name="Damian Drabik" userId="763655e4-6852-4e30-b8c6-2856213343ea" providerId="ADAL" clId="{8E19AE6B-C695-4E10-ACC1-A72D518CE803}" dt="2024-02-22T09:18:19.179" v="1699" actId="47"/>
        <pc:sldMkLst>
          <pc:docMk/>
          <pc:sldMk cId="3164436533" sldId="268"/>
        </pc:sldMkLst>
      </pc:sldChg>
      <pc:sldChg chg="addSp delSp modSp add mod setBg">
        <pc:chgData name="Damian Drabik" userId="763655e4-6852-4e30-b8c6-2856213343ea" providerId="ADAL" clId="{8E19AE6B-C695-4E10-ACC1-A72D518CE803}" dt="2024-02-22T11:40:16.618" v="2038" actId="1076"/>
        <pc:sldMkLst>
          <pc:docMk/>
          <pc:sldMk cId="2972074631" sldId="269"/>
        </pc:sldMkLst>
        <pc:spChg chg="mod">
          <ac:chgData name="Damian Drabik" userId="763655e4-6852-4e30-b8c6-2856213343ea" providerId="ADAL" clId="{8E19AE6B-C695-4E10-ACC1-A72D518CE803}" dt="2024-02-22T09:23:09.518" v="1913" actId="26606"/>
          <ac:spMkLst>
            <pc:docMk/>
            <pc:sldMk cId="2972074631" sldId="269"/>
            <ac:spMk id="2" creationId="{9BA90414-D555-6664-DAC7-429C0A38A17F}"/>
          </ac:spMkLst>
        </pc:spChg>
        <pc:spChg chg="mod">
          <ac:chgData name="Damian Drabik" userId="763655e4-6852-4e30-b8c6-2856213343ea" providerId="ADAL" clId="{8E19AE6B-C695-4E10-ACC1-A72D518CE803}" dt="2024-02-22T11:40:16.618" v="2038" actId="1076"/>
          <ac:spMkLst>
            <pc:docMk/>
            <pc:sldMk cId="2972074631" sldId="269"/>
            <ac:spMk id="3" creationId="{41C55F32-0AC8-6908-79AF-933E56988972}"/>
          </ac:spMkLst>
        </pc:spChg>
        <pc:spChg chg="add del mod">
          <ac:chgData name="Damian Drabik" userId="763655e4-6852-4e30-b8c6-2856213343ea" providerId="ADAL" clId="{8E19AE6B-C695-4E10-ACC1-A72D518CE803}" dt="2024-02-22T09:21:28.121" v="1846"/>
          <ac:spMkLst>
            <pc:docMk/>
            <pc:sldMk cId="2972074631" sldId="269"/>
            <ac:spMk id="3" creationId="{E070C9C7-EE06-E5DF-089B-3726FABAF068}"/>
          </ac:spMkLst>
        </pc:spChg>
        <pc:spChg chg="add del mod">
          <ac:chgData name="Damian Drabik" userId="763655e4-6852-4e30-b8c6-2856213343ea" providerId="ADAL" clId="{8E19AE6B-C695-4E10-ACC1-A72D518CE803}" dt="2024-02-22T09:21:34.209" v="1848"/>
          <ac:spMkLst>
            <pc:docMk/>
            <pc:sldMk cId="2972074631" sldId="269"/>
            <ac:spMk id="4" creationId="{2DD48BBE-2D1B-00AA-98B6-03FF1027EA5B}"/>
          </ac:spMkLst>
        </pc:spChg>
        <pc:spChg chg="ord">
          <ac:chgData name="Damian Drabik" userId="763655e4-6852-4e30-b8c6-2856213343ea" providerId="ADAL" clId="{8E19AE6B-C695-4E10-ACC1-A72D518CE803}" dt="2024-02-22T09:21:42.012" v="1851" actId="26606"/>
          <ac:spMkLst>
            <pc:docMk/>
            <pc:sldMk cId="2972074631" sldId="269"/>
            <ac:spMk id="6" creationId="{C8AC3ED5-9919-672E-F888-A692016E6529}"/>
          </ac:spMkLst>
        </pc:spChg>
        <pc:spChg chg="add del">
          <ac:chgData name="Damian Drabik" userId="763655e4-6852-4e30-b8c6-2856213343ea" providerId="ADAL" clId="{8E19AE6B-C695-4E10-ACC1-A72D518CE803}" dt="2024-02-22T09:21:42.012" v="1851" actId="26606"/>
          <ac:spMkLst>
            <pc:docMk/>
            <pc:sldMk cId="2972074631" sldId="269"/>
            <ac:spMk id="2065" creationId="{51A7664F-ABF3-CF8C-0428-431A4CA0839D}"/>
          </ac:spMkLst>
        </pc:spChg>
        <pc:spChg chg="add del">
          <ac:chgData name="Damian Drabik" userId="763655e4-6852-4e30-b8c6-2856213343ea" providerId="ADAL" clId="{8E19AE6B-C695-4E10-ACC1-A72D518CE803}" dt="2024-02-22T09:21:42.012" v="1851" actId="26606"/>
          <ac:spMkLst>
            <pc:docMk/>
            <pc:sldMk cId="2972074631" sldId="269"/>
            <ac:spMk id="2067" creationId="{E194FB29-C071-2588-BDA3-B5D4CDEEBF93}"/>
          </ac:spMkLst>
        </pc:spChg>
        <pc:spChg chg="add del">
          <ac:chgData name="Damian Drabik" userId="763655e4-6852-4e30-b8c6-2856213343ea" providerId="ADAL" clId="{8E19AE6B-C695-4E10-ACC1-A72D518CE803}" dt="2024-02-22T09:21:42.002" v="1850" actId="26606"/>
          <ac:spMkLst>
            <pc:docMk/>
            <pc:sldMk cId="2972074631" sldId="269"/>
            <ac:spMk id="3083" creationId="{6A506655-B970-47ED-BFDA-5838E0B16DE3}"/>
          </ac:spMkLst>
        </pc:spChg>
        <pc:spChg chg="add del">
          <ac:chgData name="Damian Drabik" userId="763655e4-6852-4e30-b8c6-2856213343ea" providerId="ADAL" clId="{8E19AE6B-C695-4E10-ACC1-A72D518CE803}" dt="2024-02-22T09:21:42.002" v="1850" actId="26606"/>
          <ac:spMkLst>
            <pc:docMk/>
            <pc:sldMk cId="2972074631" sldId="269"/>
            <ac:spMk id="3085" creationId="{32F4128B-B32E-45A4-BB94-297D82C30043}"/>
          </ac:spMkLst>
        </pc:spChg>
        <pc:spChg chg="add del">
          <ac:chgData name="Damian Drabik" userId="763655e4-6852-4e30-b8c6-2856213343ea" providerId="ADAL" clId="{8E19AE6B-C695-4E10-ACC1-A72D518CE803}" dt="2024-02-22T09:23:09.518" v="1913" actId="26606"/>
          <ac:spMkLst>
            <pc:docMk/>
            <pc:sldMk cId="2972074631" sldId="269"/>
            <ac:spMk id="3087" creationId="{BE8CB49B-1AF4-4FE1-AB21-01AAA67C3347}"/>
          </ac:spMkLst>
        </pc:spChg>
        <pc:spChg chg="add del">
          <ac:chgData name="Damian Drabik" userId="763655e4-6852-4e30-b8c6-2856213343ea" providerId="ADAL" clId="{8E19AE6B-C695-4E10-ACC1-A72D518CE803}" dt="2024-02-22T09:23:09.518" v="1913" actId="26606"/>
          <ac:spMkLst>
            <pc:docMk/>
            <pc:sldMk cId="2972074631" sldId="269"/>
            <ac:spMk id="3088" creationId="{66DEFA6D-B8E6-4CF1-AAD2-1EFB4D69C3D1}"/>
          </ac:spMkLst>
        </pc:spChg>
        <pc:spChg chg="add del">
          <ac:chgData name="Damian Drabik" userId="763655e4-6852-4e30-b8c6-2856213343ea" providerId="ADAL" clId="{8E19AE6B-C695-4E10-ACC1-A72D518CE803}" dt="2024-02-22T09:23:09.511" v="1912" actId="26606"/>
          <ac:spMkLst>
            <pc:docMk/>
            <pc:sldMk cId="2972074631" sldId="269"/>
            <ac:spMk id="3092" creationId="{FC6D26FD-0B10-C251-5413-C020A7854EB1}"/>
          </ac:spMkLst>
        </pc:spChg>
        <pc:spChg chg="add del">
          <ac:chgData name="Damian Drabik" userId="763655e4-6852-4e30-b8c6-2856213343ea" providerId="ADAL" clId="{8E19AE6B-C695-4E10-ACC1-A72D518CE803}" dt="2024-02-22T09:23:04.029" v="1910" actId="26606"/>
          <ac:spMkLst>
            <pc:docMk/>
            <pc:sldMk cId="2972074631" sldId="269"/>
            <ac:spMk id="3093" creationId="{E9F26AF7-9AC1-49A4-8F89-2C63E1C0A0BB}"/>
          </ac:spMkLst>
        </pc:spChg>
        <pc:spChg chg="add del">
          <ac:chgData name="Damian Drabik" userId="763655e4-6852-4e30-b8c6-2856213343ea" providerId="ADAL" clId="{8E19AE6B-C695-4E10-ACC1-A72D518CE803}" dt="2024-02-22T09:23:09.511" v="1912" actId="26606"/>
          <ac:spMkLst>
            <pc:docMk/>
            <pc:sldMk cId="2972074631" sldId="269"/>
            <ac:spMk id="3095" creationId="{64950C64-5D81-40F1-9601-8BA0D63BAE74}"/>
          </ac:spMkLst>
        </pc:spChg>
        <pc:spChg chg="add del">
          <ac:chgData name="Damian Drabik" userId="763655e4-6852-4e30-b8c6-2856213343ea" providerId="ADAL" clId="{8E19AE6B-C695-4E10-ACC1-A72D518CE803}" dt="2024-02-22T09:23:54.398" v="1929" actId="26606"/>
          <ac:spMkLst>
            <pc:docMk/>
            <pc:sldMk cId="2972074631" sldId="269"/>
            <ac:spMk id="3097" creationId="{2F0F143B-3981-4FC2-BB15-0C5867633489}"/>
          </ac:spMkLst>
        </pc:spChg>
        <pc:spChg chg="add del">
          <ac:chgData name="Damian Drabik" userId="763655e4-6852-4e30-b8c6-2856213343ea" providerId="ADAL" clId="{8E19AE6B-C695-4E10-ACC1-A72D518CE803}" dt="2024-02-22T09:23:54.398" v="1929" actId="26606"/>
          <ac:spMkLst>
            <pc:docMk/>
            <pc:sldMk cId="2972074631" sldId="269"/>
            <ac:spMk id="3102" creationId="{2F0F143B-3981-4FC2-BB15-0C5867633489}"/>
          </ac:spMkLst>
        </pc:spChg>
        <pc:picChg chg="del">
          <ac:chgData name="Damian Drabik" userId="763655e4-6852-4e30-b8c6-2856213343ea" providerId="ADAL" clId="{8E19AE6B-C695-4E10-ACC1-A72D518CE803}" dt="2024-02-22T09:21:29.563" v="1847" actId="478"/>
          <ac:picMkLst>
            <pc:docMk/>
            <pc:sldMk cId="2972074631" sldId="269"/>
            <ac:picMk id="2052" creationId="{C45E5878-C480-2DAF-D2DE-7C6B1C537985}"/>
          </ac:picMkLst>
        </pc:picChg>
        <pc:picChg chg="del">
          <ac:chgData name="Damian Drabik" userId="763655e4-6852-4e30-b8c6-2856213343ea" providerId="ADAL" clId="{8E19AE6B-C695-4E10-ACC1-A72D518CE803}" dt="2024-02-22T09:21:26.254" v="1845" actId="478"/>
          <ac:picMkLst>
            <pc:docMk/>
            <pc:sldMk cId="2972074631" sldId="269"/>
            <ac:picMk id="2054" creationId="{54077E65-292A-2FF1-F000-05FF927EB786}"/>
          </ac:picMkLst>
        </pc:picChg>
        <pc:picChg chg="add del">
          <ac:chgData name="Damian Drabik" userId="763655e4-6852-4e30-b8c6-2856213343ea" providerId="ADAL" clId="{8E19AE6B-C695-4E10-ACC1-A72D518CE803}" dt="2024-02-22T09:21:26.254" v="1845" actId="478"/>
          <ac:picMkLst>
            <pc:docMk/>
            <pc:sldMk cId="2972074631" sldId="269"/>
            <ac:picMk id="3074" creationId="{97A70F1A-41C1-933C-0774-6795E4DF4060}"/>
          </ac:picMkLst>
        </pc:picChg>
        <pc:picChg chg="add mod ord">
          <ac:chgData name="Damian Drabik" userId="763655e4-6852-4e30-b8c6-2856213343ea" providerId="ADAL" clId="{8E19AE6B-C695-4E10-ACC1-A72D518CE803}" dt="2024-02-22T09:23:46.498" v="1927" actId="14100"/>
          <ac:picMkLst>
            <pc:docMk/>
            <pc:sldMk cId="2972074631" sldId="269"/>
            <ac:picMk id="3076" creationId="{C50BCE3C-DEED-E67C-BC80-355769B7352D}"/>
          </ac:picMkLst>
        </pc:picChg>
        <pc:picChg chg="add mod">
          <ac:chgData name="Damian Drabik" userId="763655e4-6852-4e30-b8c6-2856213343ea" providerId="ADAL" clId="{8E19AE6B-C695-4E10-ACC1-A72D518CE803}" dt="2024-02-22T09:23:54.398" v="1929" actId="26606"/>
          <ac:picMkLst>
            <pc:docMk/>
            <pc:sldMk cId="2972074631" sldId="269"/>
            <ac:picMk id="3078" creationId="{CC49EE9A-CACC-0B97-2230-530B80173C0F}"/>
          </ac:picMkLst>
        </pc:picChg>
      </pc:sldChg>
      <pc:sldChg chg="addSp delSp modSp add mod setBg">
        <pc:chgData name="Damian Drabik" userId="763655e4-6852-4e30-b8c6-2856213343ea" providerId="ADAL" clId="{8E19AE6B-C695-4E10-ACC1-A72D518CE803}" dt="2024-02-22T12:01:46.646" v="3181" actId="26606"/>
        <pc:sldMkLst>
          <pc:docMk/>
          <pc:sldMk cId="1929789215" sldId="270"/>
        </pc:sldMkLst>
        <pc:spChg chg="mod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2" creationId="{04BFA454-7EFF-F459-A50D-7AE0C2F7C656}"/>
          </ac:spMkLst>
        </pc:spChg>
        <pc:spChg chg="add del mod">
          <ac:chgData name="Damian Drabik" userId="763655e4-6852-4e30-b8c6-2856213343ea" providerId="ADAL" clId="{8E19AE6B-C695-4E10-ACC1-A72D518CE803}" dt="2024-02-22T11:38:17.247" v="1997" actId="931"/>
          <ac:spMkLst>
            <pc:docMk/>
            <pc:sldMk cId="1929789215" sldId="270"/>
            <ac:spMk id="3" creationId="{A40EDCC7-AFE1-0486-7E1A-E5B7002C03A0}"/>
          </ac:spMkLst>
        </pc:spChg>
        <pc:spChg chg="add del mod">
          <ac:chgData name="Damian Drabik" userId="763655e4-6852-4e30-b8c6-2856213343ea" providerId="ADAL" clId="{8E19AE6B-C695-4E10-ACC1-A72D518CE803}" dt="2024-02-22T11:38:27.411" v="2000" actId="931"/>
          <ac:spMkLst>
            <pc:docMk/>
            <pc:sldMk cId="1929789215" sldId="270"/>
            <ac:spMk id="4" creationId="{21F239C1-F7F0-B84C-EDDD-B78314ECBDD7}"/>
          </ac:spMkLst>
        </pc:spChg>
        <pc:spChg chg="ord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6" creationId="{703F2D74-C779-B66F-1CC0-63569EC51D74}"/>
          </ac:spMkLst>
        </pc:spChg>
        <pc:spChg chg="mod ord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10" creationId="{CE34993D-6812-8F3F-D97C-5998A7311D23}"/>
          </ac:spMkLst>
        </pc:spChg>
        <pc:spChg chg="add del mod">
          <ac:chgData name="Damian Drabik" userId="763655e4-6852-4e30-b8c6-2856213343ea" providerId="ADAL" clId="{8E19AE6B-C695-4E10-ACC1-A72D518CE803}" dt="2024-02-22T12:01:05.735" v="3159" actId="931"/>
          <ac:spMkLst>
            <pc:docMk/>
            <pc:sldMk cId="1929789215" sldId="270"/>
            <ac:spMk id="12" creationId="{31225F35-2BEC-E0A5-5CD3-DDE64D76DCE8}"/>
          </ac:spMkLst>
        </pc:spChg>
        <pc:spChg chg="add del mod">
          <ac:chgData name="Damian Drabik" userId="763655e4-6852-4e30-b8c6-2856213343ea" providerId="ADAL" clId="{8E19AE6B-C695-4E10-ACC1-A72D518CE803}" dt="2024-02-22T12:01:12.844" v="3164" actId="931"/>
          <ac:spMkLst>
            <pc:docMk/>
            <pc:sldMk cId="1929789215" sldId="270"/>
            <ac:spMk id="16" creationId="{347420DA-D418-8019-5136-3FDAE055EB50}"/>
          </ac:spMkLst>
        </pc:spChg>
        <pc:spChg chg="del">
          <ac:chgData name="Damian Drabik" userId="763655e4-6852-4e30-b8c6-2856213343ea" providerId="ADAL" clId="{8E19AE6B-C695-4E10-ACC1-A72D518CE803}" dt="2024-02-22T11:38:29.493" v="2003" actId="26606"/>
          <ac:spMkLst>
            <pc:docMk/>
            <pc:sldMk cId="1929789215" sldId="270"/>
            <ac:spMk id="3097" creationId="{D19AE2AE-3796-CC56-72E7-297607EDB108}"/>
          </ac:spMkLst>
        </pc:spChg>
        <pc:spChg chg="add del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3102" creationId="{6A506655-B970-47ED-BFDA-5838E0B16DE3}"/>
          </ac:spMkLst>
        </pc:spChg>
        <pc:spChg chg="add del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3104" creationId="{32F4128B-B32E-45A4-BB94-297D82C30043}"/>
          </ac:spMkLst>
        </pc:spChg>
        <pc:spChg chg="add del">
          <ac:chgData name="Damian Drabik" userId="763655e4-6852-4e30-b8c6-2856213343ea" providerId="ADAL" clId="{8E19AE6B-C695-4E10-ACC1-A72D518CE803}" dt="2024-02-22T12:01:39.180" v="3176" actId="26606"/>
          <ac:spMkLst>
            <pc:docMk/>
            <pc:sldMk cId="1929789215" sldId="270"/>
            <ac:spMk id="3108" creationId="{F1CB07FE-3994-5881-9137-D6452FE90061}"/>
          </ac:spMkLst>
        </pc:spChg>
        <pc:spChg chg="add del">
          <ac:chgData name="Damian Drabik" userId="763655e4-6852-4e30-b8c6-2856213343ea" providerId="ADAL" clId="{8E19AE6B-C695-4E10-ACC1-A72D518CE803}" dt="2024-02-22T12:01:20.694" v="3168" actId="26606"/>
          <ac:spMkLst>
            <pc:docMk/>
            <pc:sldMk cId="1929789215" sldId="270"/>
            <ac:spMk id="3109" creationId="{E9F26AF7-9AC1-49A4-8F89-2C63E1C0A0BB}"/>
          </ac:spMkLst>
        </pc:spChg>
        <pc:spChg chg="add del">
          <ac:chgData name="Damian Drabik" userId="763655e4-6852-4e30-b8c6-2856213343ea" providerId="ADAL" clId="{8E19AE6B-C695-4E10-ACC1-A72D518CE803}" dt="2024-02-22T12:01:27.162" v="3170" actId="26606"/>
          <ac:spMkLst>
            <pc:docMk/>
            <pc:sldMk cId="1929789215" sldId="270"/>
            <ac:spMk id="3111" creationId="{2F0F143B-3981-4FC2-BB15-0C5867633489}"/>
          </ac:spMkLst>
        </pc:spChg>
        <pc:spChg chg="add del">
          <ac:chgData name="Damian Drabik" userId="763655e4-6852-4e30-b8c6-2856213343ea" providerId="ADAL" clId="{8E19AE6B-C695-4E10-ACC1-A72D518CE803}" dt="2024-02-22T12:01:32.871" v="3172" actId="26606"/>
          <ac:spMkLst>
            <pc:docMk/>
            <pc:sldMk cId="1929789215" sldId="270"/>
            <ac:spMk id="3113" creationId="{E9F26AF7-9AC1-49A4-8F89-2C63E1C0A0BB}"/>
          </ac:spMkLst>
        </pc:spChg>
        <pc:spChg chg="add del">
          <ac:chgData name="Damian Drabik" userId="763655e4-6852-4e30-b8c6-2856213343ea" providerId="ADAL" clId="{8E19AE6B-C695-4E10-ACC1-A72D518CE803}" dt="2024-02-22T12:01:37.388" v="3174" actId="26606"/>
          <ac:spMkLst>
            <pc:docMk/>
            <pc:sldMk cId="1929789215" sldId="270"/>
            <ac:spMk id="3115" creationId="{6A506655-B970-47ED-BFDA-5838E0B16DE3}"/>
          </ac:spMkLst>
        </pc:spChg>
        <pc:spChg chg="add del">
          <ac:chgData name="Damian Drabik" userId="763655e4-6852-4e30-b8c6-2856213343ea" providerId="ADAL" clId="{8E19AE6B-C695-4E10-ACC1-A72D518CE803}" dt="2024-02-22T12:01:37.388" v="3174" actId="26606"/>
          <ac:spMkLst>
            <pc:docMk/>
            <pc:sldMk cId="1929789215" sldId="270"/>
            <ac:spMk id="3116" creationId="{32F4128B-B32E-45A4-BB94-297D82C30043}"/>
          </ac:spMkLst>
        </pc:spChg>
        <pc:spChg chg="add del">
          <ac:chgData name="Damian Drabik" userId="763655e4-6852-4e30-b8c6-2856213343ea" providerId="ADAL" clId="{8E19AE6B-C695-4E10-ACC1-A72D518CE803}" dt="2024-02-22T12:01:39.180" v="3176" actId="26606"/>
          <ac:spMkLst>
            <pc:docMk/>
            <pc:sldMk cId="1929789215" sldId="270"/>
            <ac:spMk id="3118" creationId="{930BC020-BDBF-49EB-9898-BAB5BF559317}"/>
          </ac:spMkLst>
        </pc:spChg>
        <pc:spChg chg="add del">
          <ac:chgData name="Damian Drabik" userId="763655e4-6852-4e30-b8c6-2856213343ea" providerId="ADAL" clId="{8E19AE6B-C695-4E10-ACC1-A72D518CE803}" dt="2024-02-22T12:01:39.180" v="3176" actId="26606"/>
          <ac:spMkLst>
            <pc:docMk/>
            <pc:sldMk cId="1929789215" sldId="270"/>
            <ac:spMk id="3119" creationId="{64950C64-5D81-40F1-9601-8BA0D63BAE74}"/>
          </ac:spMkLst>
        </pc:spChg>
        <pc:spChg chg="add del">
          <ac:chgData name="Damian Drabik" userId="763655e4-6852-4e30-b8c6-2856213343ea" providerId="ADAL" clId="{8E19AE6B-C695-4E10-ACC1-A72D518CE803}" dt="2024-02-22T12:01:39.984" v="3178" actId="26606"/>
          <ac:spMkLst>
            <pc:docMk/>
            <pc:sldMk cId="1929789215" sldId="270"/>
            <ac:spMk id="3121" creationId="{2F0F143B-3981-4FC2-BB15-0C5867633489}"/>
          </ac:spMkLst>
        </pc:spChg>
        <pc:spChg chg="add del">
          <ac:chgData name="Damian Drabik" userId="763655e4-6852-4e30-b8c6-2856213343ea" providerId="ADAL" clId="{8E19AE6B-C695-4E10-ACC1-A72D518CE803}" dt="2024-02-22T12:01:46.640" v="3180" actId="26606"/>
          <ac:spMkLst>
            <pc:docMk/>
            <pc:sldMk cId="1929789215" sldId="270"/>
            <ac:spMk id="3123" creationId="{E9F26AF7-9AC1-49A4-8F89-2C63E1C0A0BB}"/>
          </ac:spMkLst>
        </pc:spChg>
        <pc:spChg chg="add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3125" creationId="{6A506655-B970-47ED-BFDA-5838E0B16DE3}"/>
          </ac:spMkLst>
        </pc:spChg>
        <pc:spChg chg="add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3126" creationId="{32F4128B-B32E-45A4-BB94-297D82C30043}"/>
          </ac:spMkLst>
        </pc:spChg>
        <pc:picChg chg="add del mod ord">
          <ac:chgData name="Damian Drabik" userId="763655e4-6852-4e30-b8c6-2856213343ea" providerId="ADAL" clId="{8E19AE6B-C695-4E10-ACC1-A72D518CE803}" dt="2024-02-22T12:01:08.994" v="3163" actId="478"/>
          <ac:picMkLst>
            <pc:docMk/>
            <pc:sldMk cId="1929789215" sldId="270"/>
            <ac:picMk id="7" creationId="{33A0AB86-8191-0E3C-0740-C3AFE52F7884}"/>
          </ac:picMkLst>
        </pc:picChg>
        <pc:picChg chg="add del mod">
          <ac:chgData name="Damian Drabik" userId="763655e4-6852-4e30-b8c6-2856213343ea" providerId="ADAL" clId="{8E19AE6B-C695-4E10-ACC1-A72D518CE803}" dt="2024-02-22T12:01:01.163" v="3158" actId="478"/>
          <ac:picMkLst>
            <pc:docMk/>
            <pc:sldMk cId="1929789215" sldId="270"/>
            <ac:picMk id="9" creationId="{DAB2E6A1-E0F8-8B20-CC06-CA6AD693D5C6}"/>
          </ac:picMkLst>
        </pc:picChg>
        <pc:picChg chg="add mod ord">
          <ac:chgData name="Damian Drabik" userId="763655e4-6852-4e30-b8c6-2856213343ea" providerId="ADAL" clId="{8E19AE6B-C695-4E10-ACC1-A72D518CE803}" dt="2024-02-22T12:01:46.646" v="3181" actId="26606"/>
          <ac:picMkLst>
            <pc:docMk/>
            <pc:sldMk cId="1929789215" sldId="270"/>
            <ac:picMk id="14" creationId="{3BFC53D9-ED8F-C06E-AA95-E5CABA5D20C1}"/>
          </ac:picMkLst>
        </pc:picChg>
        <pc:picChg chg="add mod">
          <ac:chgData name="Damian Drabik" userId="763655e4-6852-4e30-b8c6-2856213343ea" providerId="ADAL" clId="{8E19AE6B-C695-4E10-ACC1-A72D518CE803}" dt="2024-02-22T12:01:46.646" v="3181" actId="26606"/>
          <ac:picMkLst>
            <pc:docMk/>
            <pc:sldMk cId="1929789215" sldId="270"/>
            <ac:picMk id="18" creationId="{078017B8-FB79-7492-53C6-0CEA2D1A8395}"/>
          </ac:picMkLst>
        </pc:picChg>
        <pc:picChg chg="del">
          <ac:chgData name="Damian Drabik" userId="763655e4-6852-4e30-b8c6-2856213343ea" providerId="ADAL" clId="{8E19AE6B-C695-4E10-ACC1-A72D518CE803}" dt="2024-02-22T11:38:05.545" v="1995" actId="478"/>
          <ac:picMkLst>
            <pc:docMk/>
            <pc:sldMk cId="1929789215" sldId="270"/>
            <ac:picMk id="3076" creationId="{11E3DE1F-16EC-0596-196A-B935794716B0}"/>
          </ac:picMkLst>
        </pc:picChg>
        <pc:picChg chg="del">
          <ac:chgData name="Damian Drabik" userId="763655e4-6852-4e30-b8c6-2856213343ea" providerId="ADAL" clId="{8E19AE6B-C695-4E10-ACC1-A72D518CE803}" dt="2024-02-22T11:38:06.231" v="1996" actId="478"/>
          <ac:picMkLst>
            <pc:docMk/>
            <pc:sldMk cId="1929789215" sldId="270"/>
            <ac:picMk id="3078" creationId="{7CF6A234-A4FF-8707-6C7B-766A4B6C8BB4}"/>
          </ac:picMkLst>
        </pc:picChg>
      </pc:sldChg>
      <pc:sldChg chg="addSp delSp modSp add mod setBg">
        <pc:chgData name="Damian Drabik" userId="763655e4-6852-4e30-b8c6-2856213343ea" providerId="ADAL" clId="{8E19AE6B-C695-4E10-ACC1-A72D518CE803}" dt="2024-02-22T12:04:02.310" v="3196" actId="122"/>
        <pc:sldMkLst>
          <pc:docMk/>
          <pc:sldMk cId="4161430920" sldId="271"/>
        </pc:sldMkLst>
        <pc:spChg chg="mod">
          <ac:chgData name="Damian Drabik" userId="763655e4-6852-4e30-b8c6-2856213343ea" providerId="ADAL" clId="{8E19AE6B-C695-4E10-ACC1-A72D518CE803}" dt="2024-02-22T12:03:52.030" v="3193" actId="26606"/>
          <ac:spMkLst>
            <pc:docMk/>
            <pc:sldMk cId="4161430920" sldId="271"/>
            <ac:spMk id="2" creationId="{B242A73E-903D-D504-95E2-84FBFA5219DE}"/>
          </ac:spMkLst>
        </pc:spChg>
        <pc:spChg chg="add del mod">
          <ac:chgData name="Damian Drabik" userId="763655e4-6852-4e30-b8c6-2856213343ea" providerId="ADAL" clId="{8E19AE6B-C695-4E10-ACC1-A72D518CE803}" dt="2024-02-22T12:03:52.030" v="3193" actId="26606"/>
          <ac:spMkLst>
            <pc:docMk/>
            <pc:sldMk cId="4161430920" sldId="271"/>
            <ac:spMk id="3" creationId="{E6BDF2C3-020F-A5DF-0345-A19FEBADEA98}"/>
          </ac:spMkLst>
        </pc:spChg>
        <pc:spChg chg="mod">
          <ac:chgData name="Damian Drabik" userId="763655e4-6852-4e30-b8c6-2856213343ea" providerId="ADAL" clId="{8E19AE6B-C695-4E10-ACC1-A72D518CE803}" dt="2024-02-22T12:03:52.030" v="3193" actId="26606"/>
          <ac:spMkLst>
            <pc:docMk/>
            <pc:sldMk cId="4161430920" sldId="271"/>
            <ac:spMk id="6" creationId="{9065AE09-276C-8698-BC87-5FC54F47D51B}"/>
          </ac:spMkLst>
        </pc:spChg>
        <pc:spChg chg="add">
          <ac:chgData name="Damian Drabik" userId="763655e4-6852-4e30-b8c6-2856213343ea" providerId="ADAL" clId="{8E19AE6B-C695-4E10-ACC1-A72D518CE803}" dt="2024-02-22T12:03:52.030" v="3193" actId="26606"/>
          <ac:spMkLst>
            <pc:docMk/>
            <pc:sldMk cId="4161430920" sldId="271"/>
            <ac:spMk id="11" creationId="{2AEFFFF2-9EB4-4B6C-B9F8-2BA3EF89A21C}"/>
          </ac:spMkLst>
        </pc:spChg>
        <pc:spChg chg="add del">
          <ac:chgData name="Damian Drabik" userId="763655e4-6852-4e30-b8c6-2856213343ea" providerId="ADAL" clId="{8E19AE6B-C695-4E10-ACC1-A72D518CE803}" dt="2024-02-22T12:03:51.999" v="3192" actId="26606"/>
          <ac:spMkLst>
            <pc:docMk/>
            <pc:sldMk cId="4161430920" sldId="271"/>
            <ac:spMk id="12" creationId="{93F0ADB5-A0B4-4B01-A8C4-FDC34CE22BD4}"/>
          </ac:spMkLst>
        </pc:spChg>
        <pc:spChg chg="add">
          <ac:chgData name="Damian Drabik" userId="763655e4-6852-4e30-b8c6-2856213343ea" providerId="ADAL" clId="{8E19AE6B-C695-4E10-ACC1-A72D518CE803}" dt="2024-02-22T12:03:52.030" v="3193" actId="26606"/>
          <ac:spMkLst>
            <pc:docMk/>
            <pc:sldMk cId="4161430920" sldId="271"/>
            <ac:spMk id="13" creationId="{0D65299F-028F-4AFC-B46A-8DB33E20FE4A}"/>
          </ac:spMkLst>
        </pc:spChg>
        <pc:spChg chg="add del">
          <ac:chgData name="Damian Drabik" userId="763655e4-6852-4e30-b8c6-2856213343ea" providerId="ADAL" clId="{8E19AE6B-C695-4E10-ACC1-A72D518CE803}" dt="2024-02-22T12:03:51.999" v="3192" actId="26606"/>
          <ac:spMkLst>
            <pc:docMk/>
            <pc:sldMk cId="4161430920" sldId="271"/>
            <ac:spMk id="14" creationId="{AA6D0FDE-0241-4C21-A720-A69475358235}"/>
          </ac:spMkLst>
        </pc:spChg>
        <pc:spChg chg="add">
          <ac:chgData name="Damian Drabik" userId="763655e4-6852-4e30-b8c6-2856213343ea" providerId="ADAL" clId="{8E19AE6B-C695-4E10-ACC1-A72D518CE803}" dt="2024-02-22T12:03:52.030" v="3193" actId="26606"/>
          <ac:spMkLst>
            <pc:docMk/>
            <pc:sldMk cId="4161430920" sldId="271"/>
            <ac:spMk id="15" creationId="{BAC87F6E-526A-49B5-995D-42DB656594C9}"/>
          </ac:spMkLst>
        </pc:spChg>
        <pc:spChg chg="add mod">
          <ac:chgData name="Damian Drabik" userId="763655e4-6852-4e30-b8c6-2856213343ea" providerId="ADAL" clId="{8E19AE6B-C695-4E10-ACC1-A72D518CE803}" dt="2024-02-22T12:04:02.310" v="3196" actId="122"/>
          <ac:spMkLst>
            <pc:docMk/>
            <pc:sldMk cId="4161430920" sldId="271"/>
            <ac:spMk id="16" creationId="{E6BDF2C3-020F-A5DF-0345-A19FEBADEA98}"/>
          </ac:spMkLst>
        </pc:spChg>
        <pc:graphicFrameChg chg="add del">
          <ac:chgData name="Damian Drabik" userId="763655e4-6852-4e30-b8c6-2856213343ea" providerId="ADAL" clId="{8E19AE6B-C695-4E10-ACC1-A72D518CE803}" dt="2024-02-22T12:03:51.999" v="3192" actId="26606"/>
          <ac:graphicFrameMkLst>
            <pc:docMk/>
            <pc:sldMk cId="4161430920" sldId="271"/>
            <ac:graphicFrameMk id="8" creationId="{72DDF0FC-6D49-1105-AA16-A97FE8EA7E86}"/>
          </ac:graphicFrameMkLst>
        </pc:graphicFrameChg>
      </pc:sldChg>
      <pc:sldChg chg="addSp delSp modSp add mod">
        <pc:chgData name="Damian Drabik" userId="763655e4-6852-4e30-b8c6-2856213343ea" providerId="ADAL" clId="{8E19AE6B-C695-4E10-ACC1-A72D518CE803}" dt="2024-02-23T07:24:10.755" v="3436" actId="123"/>
        <pc:sldMkLst>
          <pc:docMk/>
          <pc:sldMk cId="250923510" sldId="272"/>
        </pc:sldMkLst>
        <pc:spChg chg="mod">
          <ac:chgData name="Damian Drabik" userId="763655e4-6852-4e30-b8c6-2856213343ea" providerId="ADAL" clId="{8E19AE6B-C695-4E10-ACC1-A72D518CE803}" dt="2024-02-23T07:24:10.755" v="3436" actId="123"/>
          <ac:spMkLst>
            <pc:docMk/>
            <pc:sldMk cId="250923510" sldId="272"/>
            <ac:spMk id="3" creationId="{DE26BFFC-AA90-BE10-4525-2E48E0AA2168}"/>
          </ac:spMkLst>
        </pc:spChg>
        <pc:spChg chg="del">
          <ac:chgData name="Damian Drabik" userId="763655e4-6852-4e30-b8c6-2856213343ea" providerId="ADAL" clId="{8E19AE6B-C695-4E10-ACC1-A72D518CE803}" dt="2024-02-23T07:24:02.954" v="3433" actId="26606"/>
          <ac:spMkLst>
            <pc:docMk/>
            <pc:sldMk cId="250923510" sldId="272"/>
            <ac:spMk id="11" creationId="{31905CCD-FB0A-4F00-C62C-522110A0F33D}"/>
          </ac:spMkLst>
        </pc:spChg>
        <pc:spChg chg="del">
          <ac:chgData name="Damian Drabik" userId="763655e4-6852-4e30-b8c6-2856213343ea" providerId="ADAL" clId="{8E19AE6B-C695-4E10-ACC1-A72D518CE803}" dt="2024-02-23T07:24:02.954" v="3433" actId="26606"/>
          <ac:spMkLst>
            <pc:docMk/>
            <pc:sldMk cId="250923510" sldId="272"/>
            <ac:spMk id="13" creationId="{2626E966-C654-4436-CAAE-045A6CB1324E}"/>
          </ac:spMkLst>
        </pc:spChg>
        <pc:spChg chg="del">
          <ac:chgData name="Damian Drabik" userId="763655e4-6852-4e30-b8c6-2856213343ea" providerId="ADAL" clId="{8E19AE6B-C695-4E10-ACC1-A72D518CE803}" dt="2024-02-23T07:24:02.954" v="3433" actId="26606"/>
          <ac:spMkLst>
            <pc:docMk/>
            <pc:sldMk cId="250923510" sldId="272"/>
            <ac:spMk id="15" creationId="{B3A2B139-0DA3-0A03-738D-0D1BEAABE299}"/>
          </ac:spMkLst>
        </pc:spChg>
        <pc:spChg chg="add">
          <ac:chgData name="Damian Drabik" userId="763655e4-6852-4e30-b8c6-2856213343ea" providerId="ADAL" clId="{8E19AE6B-C695-4E10-ACC1-A72D518CE803}" dt="2024-02-23T07:24:02.954" v="3433" actId="26606"/>
          <ac:spMkLst>
            <pc:docMk/>
            <pc:sldMk cId="250923510" sldId="272"/>
            <ac:spMk id="20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3T07:24:02.954" v="3433" actId="26606"/>
          <ac:spMkLst>
            <pc:docMk/>
            <pc:sldMk cId="250923510" sldId="272"/>
            <ac:spMk id="22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3T07:24:02.954" v="3433" actId="26606"/>
          <ac:spMkLst>
            <pc:docMk/>
            <pc:sldMk cId="250923510" sldId="272"/>
            <ac:spMk id="24" creationId="{F2A658D9-F185-44F1-BA33-D50320D1D078}"/>
          </ac:spMkLst>
        </pc:spChg>
      </pc:sldChg>
      <pc:sldChg chg="delSp modSp add del mod delDesignElem chgLayout">
        <pc:chgData name="Damian Drabik" userId="763655e4-6852-4e30-b8c6-2856213343ea" providerId="ADAL" clId="{8E19AE6B-C695-4E10-ACC1-A72D518CE803}" dt="2024-02-23T07:11:45.587" v="3236" actId="47"/>
        <pc:sldMkLst>
          <pc:docMk/>
          <pc:sldMk cId="4210081652" sldId="272"/>
        </pc:sldMkLst>
        <pc:spChg chg="mod ord">
          <ac:chgData name="Damian Drabik" userId="763655e4-6852-4e30-b8c6-2856213343ea" providerId="ADAL" clId="{8E19AE6B-C695-4E10-ACC1-A72D518CE803}" dt="2024-02-23T07:11:40.838" v="3235" actId="700"/>
          <ac:spMkLst>
            <pc:docMk/>
            <pc:sldMk cId="4210081652" sldId="272"/>
            <ac:spMk id="2" creationId="{03F885C6-FCAA-D7BA-5593-F314F1C23C1C}"/>
          </ac:spMkLst>
        </pc:spChg>
        <pc:spChg chg="mod ord">
          <ac:chgData name="Damian Drabik" userId="763655e4-6852-4e30-b8c6-2856213343ea" providerId="ADAL" clId="{8E19AE6B-C695-4E10-ACC1-A72D518CE803}" dt="2024-02-23T07:11:40.838" v="3235" actId="700"/>
          <ac:spMkLst>
            <pc:docMk/>
            <pc:sldMk cId="4210081652" sldId="272"/>
            <ac:spMk id="3" creationId="{66AD87B6-5293-4E18-621D-F839F5FC4D09}"/>
          </ac:spMkLst>
        </pc:spChg>
        <pc:spChg chg="mod ord">
          <ac:chgData name="Damian Drabik" userId="763655e4-6852-4e30-b8c6-2856213343ea" providerId="ADAL" clId="{8E19AE6B-C695-4E10-ACC1-A72D518CE803}" dt="2024-02-23T07:11:40.838" v="3235" actId="700"/>
          <ac:spMkLst>
            <pc:docMk/>
            <pc:sldMk cId="4210081652" sldId="272"/>
            <ac:spMk id="6" creationId="{AC3A68DA-60CE-9F5D-F694-1873AA19BC5C}"/>
          </ac:spMkLst>
        </pc:spChg>
        <pc:spChg chg="del">
          <ac:chgData name="Damian Drabik" userId="763655e4-6852-4e30-b8c6-2856213343ea" providerId="ADAL" clId="{8E19AE6B-C695-4E10-ACC1-A72D518CE803}" dt="2024-02-23T07:11:40.838" v="3235" actId="700"/>
          <ac:spMkLst>
            <pc:docMk/>
            <pc:sldMk cId="4210081652" sldId="272"/>
            <ac:spMk id="11" creationId="{A44751A9-564F-CC79-46EA-F85B6F703D0B}"/>
          </ac:spMkLst>
        </pc:spChg>
        <pc:spChg chg="del">
          <ac:chgData name="Damian Drabik" userId="763655e4-6852-4e30-b8c6-2856213343ea" providerId="ADAL" clId="{8E19AE6B-C695-4E10-ACC1-A72D518CE803}" dt="2024-02-23T07:11:40.838" v="3235" actId="700"/>
          <ac:spMkLst>
            <pc:docMk/>
            <pc:sldMk cId="4210081652" sldId="272"/>
            <ac:spMk id="13" creationId="{4FFF327F-0310-0A73-4676-FF474CB617F4}"/>
          </ac:spMkLst>
        </pc:spChg>
        <pc:spChg chg="del">
          <ac:chgData name="Damian Drabik" userId="763655e4-6852-4e30-b8c6-2856213343ea" providerId="ADAL" clId="{8E19AE6B-C695-4E10-ACC1-A72D518CE803}" dt="2024-02-23T07:11:40.838" v="3235" actId="700"/>
          <ac:spMkLst>
            <pc:docMk/>
            <pc:sldMk cId="4210081652" sldId="272"/>
            <ac:spMk id="15" creationId="{8D3E156E-E1A8-1803-68EE-B88C6FED253C}"/>
          </ac:spMkLst>
        </pc:spChg>
      </pc:sldChg>
      <pc:sldChg chg="addSp delSp modSp add mod">
        <pc:chgData name="Damian Drabik" userId="763655e4-6852-4e30-b8c6-2856213343ea" providerId="ADAL" clId="{8E19AE6B-C695-4E10-ACC1-A72D518CE803}" dt="2024-02-23T07:23:56.134" v="3432" actId="123"/>
        <pc:sldMkLst>
          <pc:docMk/>
          <pc:sldMk cId="2284635626" sldId="273"/>
        </pc:sldMkLst>
        <pc:spChg chg="mod">
          <ac:chgData name="Damian Drabik" userId="763655e4-6852-4e30-b8c6-2856213343ea" providerId="ADAL" clId="{8E19AE6B-C695-4E10-ACC1-A72D518CE803}" dt="2024-02-23T07:23:56.134" v="3432" actId="123"/>
          <ac:spMkLst>
            <pc:docMk/>
            <pc:sldMk cId="2284635626" sldId="273"/>
            <ac:spMk id="3" creationId="{DD7A0432-37D2-2918-2091-1C3CF01A8D9A}"/>
          </ac:spMkLst>
        </pc:spChg>
        <pc:spChg chg="del">
          <ac:chgData name="Damian Drabik" userId="763655e4-6852-4e30-b8c6-2856213343ea" providerId="ADAL" clId="{8E19AE6B-C695-4E10-ACC1-A72D518CE803}" dt="2024-02-23T07:23:51.550" v="3430" actId="26606"/>
          <ac:spMkLst>
            <pc:docMk/>
            <pc:sldMk cId="2284635626" sldId="273"/>
            <ac:spMk id="11" creationId="{5BE00B05-9BD6-2EC9-1CC2-E6E4E4A93A5D}"/>
          </ac:spMkLst>
        </pc:spChg>
        <pc:spChg chg="del">
          <ac:chgData name="Damian Drabik" userId="763655e4-6852-4e30-b8c6-2856213343ea" providerId="ADAL" clId="{8E19AE6B-C695-4E10-ACC1-A72D518CE803}" dt="2024-02-23T07:23:51.550" v="3430" actId="26606"/>
          <ac:spMkLst>
            <pc:docMk/>
            <pc:sldMk cId="2284635626" sldId="273"/>
            <ac:spMk id="13" creationId="{4C6D46DA-8475-4211-359C-EE3ADB808331}"/>
          </ac:spMkLst>
        </pc:spChg>
        <pc:spChg chg="del">
          <ac:chgData name="Damian Drabik" userId="763655e4-6852-4e30-b8c6-2856213343ea" providerId="ADAL" clId="{8E19AE6B-C695-4E10-ACC1-A72D518CE803}" dt="2024-02-23T07:23:51.550" v="3430" actId="26606"/>
          <ac:spMkLst>
            <pc:docMk/>
            <pc:sldMk cId="2284635626" sldId="273"/>
            <ac:spMk id="15" creationId="{1D356AEB-923E-8652-ADD7-34AC32F1E3C7}"/>
          </ac:spMkLst>
        </pc:spChg>
        <pc:spChg chg="add">
          <ac:chgData name="Damian Drabik" userId="763655e4-6852-4e30-b8c6-2856213343ea" providerId="ADAL" clId="{8E19AE6B-C695-4E10-ACC1-A72D518CE803}" dt="2024-02-23T07:23:51.550" v="3430" actId="26606"/>
          <ac:spMkLst>
            <pc:docMk/>
            <pc:sldMk cId="2284635626" sldId="273"/>
            <ac:spMk id="20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3T07:23:51.550" v="3430" actId="26606"/>
          <ac:spMkLst>
            <pc:docMk/>
            <pc:sldMk cId="2284635626" sldId="273"/>
            <ac:spMk id="22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3T07:23:51.550" v="3430" actId="26606"/>
          <ac:spMkLst>
            <pc:docMk/>
            <pc:sldMk cId="2284635626" sldId="273"/>
            <ac:spMk id="24" creationId="{F2A658D9-F185-44F1-BA33-D50320D1D078}"/>
          </ac:spMkLst>
        </pc:spChg>
      </pc:sldChg>
      <pc:sldChg chg="addSp delSp modSp add mod">
        <pc:chgData name="Damian Drabik" userId="763655e4-6852-4e30-b8c6-2856213343ea" providerId="ADAL" clId="{8E19AE6B-C695-4E10-ACC1-A72D518CE803}" dt="2024-02-23T07:23:45.248" v="3429" actId="123"/>
        <pc:sldMkLst>
          <pc:docMk/>
          <pc:sldMk cId="3439974028" sldId="274"/>
        </pc:sldMkLst>
        <pc:spChg chg="mod">
          <ac:chgData name="Damian Drabik" userId="763655e4-6852-4e30-b8c6-2856213343ea" providerId="ADAL" clId="{8E19AE6B-C695-4E10-ACC1-A72D518CE803}" dt="2024-02-23T07:23:45.248" v="3429" actId="123"/>
          <ac:spMkLst>
            <pc:docMk/>
            <pc:sldMk cId="3439974028" sldId="274"/>
            <ac:spMk id="3" creationId="{8915DBE5-34AE-C397-2A0D-19A9742BDEF6}"/>
          </ac:spMkLst>
        </pc:spChg>
        <pc:spChg chg="del">
          <ac:chgData name="Damian Drabik" userId="763655e4-6852-4e30-b8c6-2856213343ea" providerId="ADAL" clId="{8E19AE6B-C695-4E10-ACC1-A72D518CE803}" dt="2024-02-23T07:23:40.181" v="3427" actId="26606"/>
          <ac:spMkLst>
            <pc:docMk/>
            <pc:sldMk cId="3439974028" sldId="274"/>
            <ac:spMk id="11" creationId="{B0003ED9-E8EB-B063-6AD9-BFEE7704F094}"/>
          </ac:spMkLst>
        </pc:spChg>
        <pc:spChg chg="del">
          <ac:chgData name="Damian Drabik" userId="763655e4-6852-4e30-b8c6-2856213343ea" providerId="ADAL" clId="{8E19AE6B-C695-4E10-ACC1-A72D518CE803}" dt="2024-02-23T07:23:40.181" v="3427" actId="26606"/>
          <ac:spMkLst>
            <pc:docMk/>
            <pc:sldMk cId="3439974028" sldId="274"/>
            <ac:spMk id="13" creationId="{CBCD5157-75A5-23F1-0E71-1F4DE7CB5747}"/>
          </ac:spMkLst>
        </pc:spChg>
        <pc:spChg chg="del">
          <ac:chgData name="Damian Drabik" userId="763655e4-6852-4e30-b8c6-2856213343ea" providerId="ADAL" clId="{8E19AE6B-C695-4E10-ACC1-A72D518CE803}" dt="2024-02-23T07:23:40.181" v="3427" actId="26606"/>
          <ac:spMkLst>
            <pc:docMk/>
            <pc:sldMk cId="3439974028" sldId="274"/>
            <ac:spMk id="15" creationId="{96AB0540-F0E7-949E-4892-CF43421BE79B}"/>
          </ac:spMkLst>
        </pc:spChg>
        <pc:spChg chg="add">
          <ac:chgData name="Damian Drabik" userId="763655e4-6852-4e30-b8c6-2856213343ea" providerId="ADAL" clId="{8E19AE6B-C695-4E10-ACC1-A72D518CE803}" dt="2024-02-23T07:23:40.181" v="3427" actId="26606"/>
          <ac:spMkLst>
            <pc:docMk/>
            <pc:sldMk cId="3439974028" sldId="274"/>
            <ac:spMk id="20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3T07:23:40.181" v="3427" actId="26606"/>
          <ac:spMkLst>
            <pc:docMk/>
            <pc:sldMk cId="3439974028" sldId="274"/>
            <ac:spMk id="22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3T07:23:40.181" v="3427" actId="26606"/>
          <ac:spMkLst>
            <pc:docMk/>
            <pc:sldMk cId="3439974028" sldId="274"/>
            <ac:spMk id="24" creationId="{F2A658D9-F185-44F1-BA33-D50320D1D078}"/>
          </ac:spMkLst>
        </pc:spChg>
      </pc:sldChg>
      <pc:sldChg chg="addSp delSp modSp add mod">
        <pc:chgData name="Damian Drabik" userId="763655e4-6852-4e30-b8c6-2856213343ea" providerId="ADAL" clId="{8E19AE6B-C695-4E10-ACC1-A72D518CE803}" dt="2024-02-23T07:23:35.265" v="3426" actId="123"/>
        <pc:sldMkLst>
          <pc:docMk/>
          <pc:sldMk cId="4153928376" sldId="275"/>
        </pc:sldMkLst>
        <pc:spChg chg="mod">
          <ac:chgData name="Damian Drabik" userId="763655e4-6852-4e30-b8c6-2856213343ea" providerId="ADAL" clId="{8E19AE6B-C695-4E10-ACC1-A72D518CE803}" dt="2024-02-23T07:23:35.265" v="3426" actId="123"/>
          <ac:spMkLst>
            <pc:docMk/>
            <pc:sldMk cId="4153928376" sldId="275"/>
            <ac:spMk id="3" creationId="{851F2F13-BBE5-A23A-7DE0-B3D41C9CFD2D}"/>
          </ac:spMkLst>
        </pc:spChg>
        <pc:spChg chg="del">
          <ac:chgData name="Damian Drabik" userId="763655e4-6852-4e30-b8c6-2856213343ea" providerId="ADAL" clId="{8E19AE6B-C695-4E10-ACC1-A72D518CE803}" dt="2024-02-23T07:23:14.512" v="3420" actId="26606"/>
          <ac:spMkLst>
            <pc:docMk/>
            <pc:sldMk cId="4153928376" sldId="275"/>
            <ac:spMk id="11" creationId="{2A692754-0B66-DE11-244F-2DCE00CC9BB7}"/>
          </ac:spMkLst>
        </pc:spChg>
        <pc:spChg chg="del">
          <ac:chgData name="Damian Drabik" userId="763655e4-6852-4e30-b8c6-2856213343ea" providerId="ADAL" clId="{8E19AE6B-C695-4E10-ACC1-A72D518CE803}" dt="2024-02-23T07:23:14.512" v="3420" actId="26606"/>
          <ac:spMkLst>
            <pc:docMk/>
            <pc:sldMk cId="4153928376" sldId="275"/>
            <ac:spMk id="13" creationId="{8E2E5591-4DDA-A5E6-C234-185020083A6F}"/>
          </ac:spMkLst>
        </pc:spChg>
        <pc:spChg chg="del">
          <ac:chgData name="Damian Drabik" userId="763655e4-6852-4e30-b8c6-2856213343ea" providerId="ADAL" clId="{8E19AE6B-C695-4E10-ACC1-A72D518CE803}" dt="2024-02-23T07:23:14.512" v="3420" actId="26606"/>
          <ac:spMkLst>
            <pc:docMk/>
            <pc:sldMk cId="4153928376" sldId="275"/>
            <ac:spMk id="15" creationId="{2BF86282-7A9D-8467-1688-35B8EFB3C870}"/>
          </ac:spMkLst>
        </pc:spChg>
        <pc:spChg chg="add">
          <ac:chgData name="Damian Drabik" userId="763655e4-6852-4e30-b8c6-2856213343ea" providerId="ADAL" clId="{8E19AE6B-C695-4E10-ACC1-A72D518CE803}" dt="2024-02-23T07:23:14.512" v="3420" actId="26606"/>
          <ac:spMkLst>
            <pc:docMk/>
            <pc:sldMk cId="4153928376" sldId="275"/>
            <ac:spMk id="20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3T07:23:14.512" v="3420" actId="26606"/>
          <ac:spMkLst>
            <pc:docMk/>
            <pc:sldMk cId="4153928376" sldId="275"/>
            <ac:spMk id="22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3T07:23:14.512" v="3420" actId="26606"/>
          <ac:spMkLst>
            <pc:docMk/>
            <pc:sldMk cId="4153928376" sldId="275"/>
            <ac:spMk id="24" creationId="{F2A658D9-F185-44F1-BA33-D50320D1D0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A72A3-75E5-411C-A7CA-96CEB057FF9C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A40E9-67EB-40DD-8D33-68E3FC205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9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9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436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684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8751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50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3751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2921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506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12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280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811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9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165103-C911-B677-4BA7-4D06AA45B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42188"/>
            <a:ext cx="8974975" cy="2528596"/>
          </a:xfrm>
        </p:spPr>
        <p:txBody>
          <a:bodyPr>
            <a:noAutofit/>
          </a:bodyPr>
          <a:lstStyle/>
          <a:p>
            <a:r>
              <a:rPr lang="pl-PL" sz="2400" dirty="0"/>
              <a:t>Kary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dyrektywy sądowego wymiaru kary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okoliczności wpływające na wymiar kary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615BEB-795B-1C3D-5D8F-8EBA567B5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Mgr Damian Drabik</a:t>
            </a:r>
          </a:p>
          <a:p>
            <a:r>
              <a:rPr lang="pl-PL" dirty="0"/>
              <a:t>Katedra Prawa Karnego Materialnego </a:t>
            </a:r>
            <a:r>
              <a:rPr lang="pl-PL" dirty="0" err="1"/>
              <a:t>WPAiE</a:t>
            </a:r>
            <a:r>
              <a:rPr lang="pl-PL" dirty="0"/>
              <a:t> </a:t>
            </a:r>
            <a:r>
              <a:rPr lang="pl-PL" dirty="0" err="1"/>
              <a:t>UWr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34618C-22CF-F136-C057-B65DD6C1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3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2FCE12-BCFC-8008-C33C-5EA0E0EEF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CB9C6F-727B-2C2F-D625-D8167082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pl-PL" sz="3200" dirty="0"/>
              <a:t>Kary w „nowym” kodeksie karnym</a:t>
            </a:r>
            <a:endParaRPr lang="en-US" sz="3200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6A506655-B970-47ED-BFDA-5838E0B16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32F4128B-B32E-45A4-BB94-297D82C3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E41FAEF-74CA-784F-B57B-35A042A23D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79"/>
          <a:stretch/>
        </p:blipFill>
        <p:spPr bwMode="auto">
          <a:xfrm>
            <a:off x="970790" y="970704"/>
            <a:ext cx="503648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8355B58-67BE-CC22-1F43-000404CC11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205"/>
          <a:stretch/>
        </p:blipFill>
        <p:spPr bwMode="auto">
          <a:xfrm>
            <a:off x="6173383" y="970705"/>
            <a:ext cx="5047828" cy="26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8C7756-F1E1-721C-77CD-AAF5F5E2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BE8A75C-32D7-A4B8-1004-349CBE7A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https://www.gov.pl/web/sprawiedliwosc/przelomowa-reforma-kodeksu-karnego-czeka-na-podpis-prezydenta-rp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7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A6049-7AEE-8B46-F70E-92C1159F5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A90414-D555-6664-DAC7-429C0A38A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4486656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500" dirty="0" err="1"/>
              <a:t>Ogólnopolskie</a:t>
            </a:r>
            <a:r>
              <a:rPr lang="en-US" sz="2500" dirty="0"/>
              <a:t> </a:t>
            </a:r>
            <a:r>
              <a:rPr lang="en-US" sz="2500" dirty="0" err="1"/>
              <a:t>badanie</a:t>
            </a:r>
            <a:r>
              <a:rPr lang="en-US" sz="2500" dirty="0"/>
              <a:t> </a:t>
            </a:r>
            <a:r>
              <a:rPr lang="en-US" sz="2500" dirty="0" err="1"/>
              <a:t>wiktymizacyjne</a:t>
            </a:r>
            <a:r>
              <a:rPr lang="en-US" sz="2500" dirty="0"/>
              <a:t> 2020</a:t>
            </a:r>
          </a:p>
        </p:txBody>
      </p:sp>
      <p:sp>
        <p:nvSpPr>
          <p:cNvPr id="3097" name="Rectangle 3092">
            <a:extLst>
              <a:ext uri="{FF2B5EF4-FFF2-40B4-BE49-F238E27FC236}">
                <a16:creationId xmlns:a16="http://schemas.microsoft.com/office/drawing/2014/main" id="{2F0F143B-3981-4FC2-BB15-0C5867633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C49EE9A-CACC-0B97-2230-530B80173C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4867" y="3277576"/>
            <a:ext cx="5835693" cy="34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50BCE3C-DEED-E67C-BC80-355769B735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531250"/>
            <a:ext cx="6004560" cy="224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AC3ED5-9919-672E-F888-A692016E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1C55F32-0AC8-6908-79AF-933E5698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678" y="6217920"/>
            <a:ext cx="5901189" cy="320040"/>
          </a:xfrm>
        </p:spPr>
        <p:txBody>
          <a:bodyPr/>
          <a:lstStyle/>
          <a:p>
            <a:r>
              <a:rPr lang="en-US" dirty="0"/>
              <a:t>https://iws.gov.pl/wp-content/uploads/2021/05/IWS_-Wlodarczyk-Madejska-J.-i-in._Ogolnopolskie-Badanie-Wiktymizacyjne-2020.-Raport-z-badania.pdf</a:t>
            </a:r>
          </a:p>
        </p:txBody>
      </p:sp>
    </p:spTree>
    <p:extLst>
      <p:ext uri="{BB962C8B-B14F-4D97-AF65-F5344CB8AC3E}">
        <p14:creationId xmlns:p14="http://schemas.microsoft.com/office/powerpoint/2010/main" val="297207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030B0F-3EA6-2CD0-0D06-B0C6CC480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BFA454-7EFF-F459-A50D-7AE0C2F7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Czy polacy czują się bezpiecznie?</a:t>
            </a:r>
            <a:endParaRPr lang="en-US" sz="3200" dirty="0"/>
          </a:p>
        </p:txBody>
      </p:sp>
      <p:sp>
        <p:nvSpPr>
          <p:cNvPr id="3125" name="Rectangle 3108">
            <a:extLst>
              <a:ext uri="{FF2B5EF4-FFF2-40B4-BE49-F238E27FC236}">
                <a16:creationId xmlns:a16="http://schemas.microsoft.com/office/drawing/2014/main" id="{6A506655-B970-47ED-BFDA-5838E0B16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6" name="Rectangle 3110">
            <a:extLst>
              <a:ext uri="{FF2B5EF4-FFF2-40B4-BE49-F238E27FC236}">
                <a16:creationId xmlns:a16="http://schemas.microsoft.com/office/drawing/2014/main" id="{32F4128B-B32E-45A4-BB94-297D82C3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ymbol zastępczy zawartości 17" descr="Obraz zawierający tekst, zrzut ekranu, linia, Wykres&#10;&#10;Opis wygenerowany automatycznie">
            <a:extLst>
              <a:ext uri="{FF2B5EF4-FFF2-40B4-BE49-F238E27FC236}">
                <a16:creationId xmlns:a16="http://schemas.microsoft.com/office/drawing/2014/main" id="{078017B8-FB79-7492-53C6-0CEA2D1A83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397"/>
          <a:stretch/>
        </p:blipFill>
        <p:spPr>
          <a:xfrm>
            <a:off x="970790" y="970704"/>
            <a:ext cx="5036481" cy="2651760"/>
          </a:xfrm>
          <a:prstGeom prst="rect">
            <a:avLst/>
          </a:prstGeom>
        </p:spPr>
      </p:pic>
      <p:pic>
        <p:nvPicPr>
          <p:cNvPr id="14" name="Symbol zastępczy zawartości 13" descr="Obraz zawierający tekst, linia, Wykres, Czcionka&#10;&#10;Opis wygenerowany automatycznie">
            <a:extLst>
              <a:ext uri="{FF2B5EF4-FFF2-40B4-BE49-F238E27FC236}">
                <a16:creationId xmlns:a16="http://schemas.microsoft.com/office/drawing/2014/main" id="{3BFC53D9-ED8F-C06E-AA95-E5CABA5D20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" r="3" b="9519"/>
          <a:stretch/>
        </p:blipFill>
        <p:spPr>
          <a:xfrm>
            <a:off x="6173383" y="970705"/>
            <a:ext cx="5047828" cy="2663308"/>
          </a:xfrm>
          <a:prstGeom prst="rect">
            <a:avLst/>
          </a:prstGeom>
        </p:spPr>
      </p:pic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CE34993D-6812-8F3F-D97C-5998A731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https://www.cbos.pl/SPISKOM.POL/2023/K_058_23.PDF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3F2D74-C779-B66F-1CC0-63569EC5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78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EEEBF9-4EE6-8EEB-5C9C-982823A1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EF9EF9-3929-BB48-6E0B-18A940D7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FFFFFF"/>
                </a:solidFill>
              </a:rPr>
              <a:t>Tzw. „bezwzględne dożywocie”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7FE2F7-7DC3-231D-AC75-520A816B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pl-PL" sz="2000" dirty="0"/>
              <a:t>Art. 77 § 3 k.k. Wymierzając karę dożywotniego pozbawienia wolności sprawcy za czyn popełniony przez niego po prawomocnym skazaniu za przestępstwo przeciwko życiu i zdrowiu, wolności, wolności seksualnej, bezpieczeństwu powszechnemu lub za przestępstwo o charakterze terrorystycznym na karę dożywotniego pozbawienia wolności albo karę pozbawienia wolności na czas nie krótszy niż 20 lat, sąd może orzec zakaz warunkowego zwolnienia. </a:t>
            </a:r>
          </a:p>
          <a:p>
            <a:pPr algn="just">
              <a:lnSpc>
                <a:spcPct val="90000"/>
              </a:lnSpc>
            </a:pPr>
            <a:r>
              <a:rPr lang="pl-PL" sz="2000" dirty="0"/>
              <a:t>Art. 77 § 4 k.k. Wymierzając karę dożywotniego pozbawienia wolności, sąd może orzec zakaz warunkowego zwolnienia sprawcy, jeżeli charakter i okoliczności czynu oraz właściwości osobiste sprawcy wskazują, iż jego pozostawanie na wolności spowoduje trwałe niebezpieczeństwo dla życia, zdrowia, wolności lub wolności seksualnej innych osób.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F44C79-A6D5-2571-836E-49E8A6D6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3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444749-47C2-92F8-CEC6-530AB9B68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6786AF-8983-C705-2D4E-09E72356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Uzasadnienie projektodawców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323C29-531B-A46A-0DAB-84937949B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„Orzeczenie zakazu warunkowego przedterminowego zwolnienia ma na celu skuteczną ochronę społeczeństwa przed szczególnie brutalnymi przestępstwami popełnianymi przez osoby, które w przeszłości już się takich czynów dopuściły, a w ocenie sądu zachodzi wysokie prawdopodobieństwo, że dopuszczą się ich ponownie.” </a:t>
            </a:r>
          </a:p>
          <a:p>
            <a:pPr algn="just"/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„Proponowana instytucja zakazu warunkowego zwolnienia z odbycia reszty kary dożywotniego pozbawienia wolności stanowić będzie ograniczenie korzystania z dobrodziejstwa przedmiotowego środka probacyjnego.”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A295FC-C267-A509-05B8-0EABC93A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BFB07-4117-590B-5A23-9EF8EDCFE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116956-11E8-D0FA-35A8-B14F2127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Uzasadnienie projektodawców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1F2F13-BBE5-A23A-7DE0-B3D41C9C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123556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„Przyjęte rozwiązanie chroni przed iluzorycznością kary w przypadku najcięższych przestępstw, uwzględnia potrzebę surowej represji wobec sprawców czynów o wysokim stopniu karygodności oraz ma walor prewencyjny.” </a:t>
            </a:r>
          </a:p>
          <a:p>
            <a:pPr algn="just"/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„Nie można też twierdzić, że zakaz warunkowego zwolnienia każdorazowo będzie prowadził z automatu do pozbawienia sprawcy wolności do końca życia. Każdy skazany może bowiem skorzystać z prezydenckiego prawa łaski, zwłaszcza jeżeli podczas pobytu w zakładzie karnym dojdzie do skutecznej resocjalizacji. Tym samym sprawca nie zostaje pozbawiony nadziei na opuszczenie zakładu karnego.”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92B6EF-240C-7A5E-9801-1245AE5F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8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D3514-A0A8-4401-EBE1-6BFFB3D39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4090CF8-DD42-3CF3-BD5D-D37E6009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 err="1"/>
              <a:t>ETpc</a:t>
            </a:r>
            <a:r>
              <a:rPr lang="pl-PL" dirty="0"/>
              <a:t> a tzw. „bezwzględne dożywocie”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15DBE5-34AE-C397-2A0D-19A9742BD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100" dirty="0">
                <a:solidFill>
                  <a:srgbClr val="404040"/>
                </a:solidFill>
              </a:rPr>
              <a:t>Art. 3 EKPC </a:t>
            </a:r>
            <a:r>
              <a:rPr lang="pl-PL" sz="2100" b="0" i="0" dirty="0">
                <a:solidFill>
                  <a:srgbClr val="404040"/>
                </a:solidFill>
                <a:effectLst/>
              </a:rPr>
              <a:t>Nikt nie może być poddany torturom ani nieludzkiemu lub poniżającemu traktowaniu albo karaniu.</a:t>
            </a:r>
            <a:endParaRPr lang="pl-PL" sz="2100" b="0" i="0" u="none" strike="noStrike" dirty="0">
              <a:solidFill>
                <a:srgbClr val="404040"/>
              </a:solidFill>
              <a:effectLst/>
            </a:endParaRPr>
          </a:p>
          <a:p>
            <a:pPr algn="just"/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Z perspektywy gwarancji art. 3 EKPC skazani na karę dożywotniego pozbawienia wolności powinni mieć prawo do uruchomienia procedury oceny potrzeby dalszego pozbawienia wolności po odbyciu nie więcej niż 25 lat kary, a ponadto w późniejszym okresie - w rozsądnych odstępach czasowych (Wyrok ETPC z 9 lipca 2013 r. w sprawie </a:t>
            </a:r>
            <a:r>
              <a:rPr lang="pl-PL" sz="2100" b="0" i="0" u="none" strike="noStrike" dirty="0" err="1">
                <a:solidFill>
                  <a:srgbClr val="404040"/>
                </a:solidFill>
                <a:effectLst/>
              </a:rPr>
              <a:t>Vinter</a:t>
            </a:r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 i in. przeciwko Wielkiej Brytanii, skargi nr 66069/06, 130/10, 3896/105; Wyrok ETPC z 4 września 2014 r. w sprawie </a:t>
            </a:r>
            <a:r>
              <a:rPr lang="pl-PL" sz="2100" b="0" i="0" u="none" strike="noStrike" dirty="0" err="1">
                <a:solidFill>
                  <a:srgbClr val="404040"/>
                </a:solidFill>
                <a:effectLst/>
              </a:rPr>
              <a:t>Trabelsi</a:t>
            </a:r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 przeciwko Belgii, skarga nr 140/106).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BFB3F4-52CA-3360-785B-652881D7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2D13BE-80D1-4066-7D35-AA7488AC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2DD8AD-8083-2EF9-F200-734A7F06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 err="1"/>
              <a:t>ETpc</a:t>
            </a:r>
            <a:r>
              <a:rPr lang="pl-PL" dirty="0"/>
              <a:t> a tzw. „bezwzględne dożywocie”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7A0432-37D2-2918-2091-1C3CF01A8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Osoba skazana na karę dożywotniego pozbawienia wolności ma prawo wiedzieć, od początku kary, co zrobić, aby ubiegać się o zwolnienie i na jakich warunkach zwolnienie to może nastąpić, włącznie z momentem, w którym może zostać przeprowadzona kontrola wyroku lub w którym powstaje możliwość wniesienia o przeprowadzenie takiej kontroli. W konsekwencji wówczas, gdy prawo krajowe nie przewiduje żadnego mechanizmu ani możliwości kontroli kary dożywotniego pozbawienia wolności, niezgodność z art. 3 istnieje już w momencie wymierzenia kary dożywotniego pozbawienia wolności, a nie na późniejszym etapie pozbawienia wolności (Wyrok ETPC z 20 maja 2014 w sprawie </a:t>
            </a:r>
            <a:r>
              <a:rPr lang="pl-PL" sz="2000" b="0" i="0" u="none" strike="noStrike" dirty="0" err="1">
                <a:solidFill>
                  <a:srgbClr val="404040"/>
                </a:solidFill>
                <a:effectLst/>
              </a:rPr>
              <a:t>Magyar</a:t>
            </a:r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 przeciwko Węgrom, skarga nr 73593/10).</a:t>
            </a:r>
            <a:endParaRPr lang="pl-PL" sz="20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89F480-4D93-455B-B2C2-75F64D8D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3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4441AD-9C9F-496B-5298-AF6E3E1B5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507580-FA8F-9866-CE6F-676C0901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Dyrektywy sądowego wymiaru kary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26BFFC-AA90-BE10-4525-2E48E0AA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100" dirty="0">
                <a:solidFill>
                  <a:srgbClr val="404040"/>
                </a:solidFill>
              </a:rPr>
              <a:t>Art. 53 § 1 k.k. Sąd wymierza karę według swojego uznania, w granicach przewidzianych w ustawie, uwzględniając stopień społecznej szkodliwości czynu, okoliczności obciążające i okoliczności łagodzące, cele kary w zakresie społecznego oddziaływania, a także cele zapobiegawcze, które ma ona osiągnąć w stosunku do skazanego. Dolegliwość kary nie może przekraczać stopnia winy.</a:t>
            </a:r>
          </a:p>
          <a:p>
            <a:pPr algn="just"/>
            <a:r>
              <a:rPr lang="pl-PL" sz="2100" dirty="0">
                <a:solidFill>
                  <a:srgbClr val="404040"/>
                </a:solidFill>
              </a:rPr>
              <a:t>Nowelizacja Kodeksu karnego wyeliminowała dyrektywę prewencji generalnej w aspekcie pozytywnym (kształtowanie świadomości prawnej społeczeństwa) oraz cel wychowawczy kary.</a:t>
            </a:r>
          </a:p>
          <a:p>
            <a:pPr algn="just"/>
            <a:endParaRPr lang="pl-PL" sz="21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DC78BA-DF63-FC61-6D79-419D0DBD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3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1DBDFB-9803-7108-5DE0-A3FD2A09A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16B467-3529-BFA9-3DD1-94DB6620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sz="2200"/>
              <a:t>Przepisy kodeksu karnego wykonawczego a cel wychowawczy kary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176EAE-737E-4EF3-90A2-4F4AD392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100" dirty="0">
                <a:solidFill>
                  <a:srgbClr val="404040"/>
                </a:solidFill>
              </a:rPr>
              <a:t> Art. 53 § 1 </a:t>
            </a:r>
            <a:r>
              <a:rPr lang="pl-PL" sz="2100" dirty="0" err="1">
                <a:solidFill>
                  <a:srgbClr val="404040"/>
                </a:solidFill>
              </a:rPr>
              <a:t>k.k.w</a:t>
            </a:r>
            <a:r>
              <a:rPr lang="pl-PL" sz="2100" dirty="0">
                <a:solidFill>
                  <a:srgbClr val="404040"/>
                </a:solidFill>
              </a:rPr>
              <a:t>. Wykonanie kary ograniczenia wolności ma na celu wzbudzenie w skazanym woli kształtowania jego społecznie pożądanych postaw, w szczególności poczucia odpowiedzialności oraz potrzeby przestrzegania porządku prawnego.</a:t>
            </a:r>
          </a:p>
          <a:p>
            <a:pPr algn="just"/>
            <a:r>
              <a:rPr lang="pl-PL" sz="2100" dirty="0">
                <a:solidFill>
                  <a:srgbClr val="404040"/>
                </a:solidFill>
              </a:rPr>
              <a:t>Art. 67 § 1 </a:t>
            </a:r>
            <a:r>
              <a:rPr lang="pl-PL" sz="2100" dirty="0" err="1">
                <a:solidFill>
                  <a:srgbClr val="404040"/>
                </a:solidFill>
              </a:rPr>
              <a:t>k.k.w</a:t>
            </a:r>
            <a:r>
              <a:rPr lang="pl-PL" sz="2100" dirty="0">
                <a:solidFill>
                  <a:srgbClr val="404040"/>
                </a:solidFill>
              </a:rPr>
              <a:t>. Wykonywanie kary pozbawienia wolności ma na celu wzbudzanie w skazanym woli współdziałania w kształtowaniu jego społecznie pożądanych postaw, w szczególności poczucia odpowiedzialności oraz potrzeby przestrzegania porządku prawnego i tym samym powstrzymania się od powrotu do przestępstwa.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7FB197-A078-8103-0942-F66621C3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F0107E-D220-2B35-7377-841F1EAC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Pojęcie kary kryminalnej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B0176B-E717-F7D9-DD60-74A350285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pl-PL" sz="2400" b="0" i="0" u="none" strike="noStrike" dirty="0">
                <a:solidFill>
                  <a:srgbClr val="404040"/>
                </a:solidFill>
                <a:effectLst/>
              </a:rPr>
              <a:t>Karą kryminalną jest przewidziana w ustawie, stosowana przez sądy, ujemna reakcja na popełnione przestępstwo, polegająca na zadaniu sprawcy osobistej dolegliwości mającej na celu zadośćuczynienie społecznemu poczuciu sprawiedliwości oraz wypełniającej cele prewencyjne.</a:t>
            </a:r>
            <a:endParaRPr lang="pl-PL" sz="24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91903E-BC7C-1705-1600-548386D5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0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4BA1E-7053-5DF3-DE71-311950B8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158901-FCA1-5151-117A-3AB3BD58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Okoliczności obciążające i łagodzące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00D742-C230-8B97-818D-5558FFFC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solidFill>
                  <a:srgbClr val="404040"/>
                </a:solidFill>
              </a:rPr>
              <a:t>Nowelizacja Kodeksu karnego dodała do art. 53 k.k. § 2a i 2b, które zawierają katalogi (otwarte – użycie zwrotu „w szczególności”) okoliczności obciążających i łagodzących.</a:t>
            </a:r>
          </a:p>
          <a:p>
            <a:pPr algn="just"/>
            <a:r>
              <a:rPr lang="pl-PL" sz="2000" dirty="0">
                <a:solidFill>
                  <a:srgbClr val="404040"/>
                </a:solidFill>
              </a:rPr>
              <a:t>Zmianę należy ocenić negatywnie, gdyż po pierwsze, okoliczności zawarte w katalogach zdają się powielać te, które już wcześniej znajdowały się w art. 53 § 2 k.k. (np. motywacja czy zachowanie się pokrzywdzonego), a po drugie, większość z okoliczności ujętych w § 2a i 2b stanowią bardzo nieostre i trudne do interpretacji pojęcia, np. popełnienie przestępstwa z premedytacją, działanie ze szczególnym okrucieństwem, popełnienie przestępstwa w wyniku motywacji zasługującej na uwzględnienie.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43AA08-F299-0FA0-3570-9719F8C3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68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4BA1E-7053-5DF3-DE71-311950B8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00D742-C230-8B97-818D-5558FFFC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361950"/>
            <a:ext cx="11096625" cy="55816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sz="2400" dirty="0"/>
              <a:t>Adam G. ma 23 lata i jest uzależniony od alkoholu. Kiedy jest pod jego wpływem staje się agresywny. Nierzadko w domu, w którym mieszka ze swoją matką, chorującą na stwardnienie rozsiane i wymagającej stałej opieki, dopuszcza się awantur, używając wobec matki słów powszechnie uznawanych za wulgarne. Jednak w czasie, kiedy jest trzeźwy, opiekuje się matką, kupuje leki, wozi do lekarza itp. 12 kwietnia 2023 r., kiedy skończyły mu się pieniądze na alkohol i jedzenie, zdecydował się włamać do budki z towarami spożywczymi na lokalnym targu. Wyłamał zabezpieczenie okna i ze środka zabrał konserwy oraz pozostawiony przez właściciela laptop. W sumie wartość zabranego mienia wyniosła 2000 zł. Kiedy opuszczał miejsce włamania, chciał zatrzymać go stróż, Adam G. odepchnął go jednak, w wyniku czego mężczyzna upadł i doznał złamania nadgarstka.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2400" dirty="0"/>
              <a:t>Adam G. był wcześniej karany grzywną za wykroczenie (kradzież produktów spożywczych).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sz="2400" dirty="0"/>
              <a:t>W miejscu zamieszkania ma dobrą opinię. Z uwagi na uzależnienie od alkoholu nie pracuje (podejmował próby zatrudnienia, ale dwukrotnie został zwolniony za spożywanie alkoholu podczas pracy). Dwukrotnie podejmował próbę leczenia, ale rezygnował i wracał do nałogu.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43AA08-F299-0FA0-3570-9719F8C3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71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E19C4-CF8E-CFBA-CBA2-F5ECC378B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F3F5BF-33A9-D5B1-018B-A24D3839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Racjonalizacja i teorie kary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830B3F-FE62-8FA1-4962-60E8EB76D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solidFill>
                  <a:srgbClr val="404040"/>
                </a:solidFill>
              </a:rPr>
              <a:t>Racjonalizacja sprawiedliwościowa - </a:t>
            </a:r>
            <a:r>
              <a:rPr lang="pl-PL" sz="2400" b="0" i="0" u="none" strike="noStrike" dirty="0">
                <a:solidFill>
                  <a:srgbClr val="404040"/>
                </a:solidFill>
                <a:effectLst/>
              </a:rPr>
              <a:t>uzasadnia sens istnienia kary koniecznością odpłaty, odwetu za popełnione przestępstwo.</a:t>
            </a:r>
          </a:p>
          <a:p>
            <a:pPr algn="just"/>
            <a:r>
              <a:rPr lang="pl-PL" sz="2400" dirty="0">
                <a:solidFill>
                  <a:srgbClr val="404040"/>
                </a:solidFill>
              </a:rPr>
              <a:t>Racjonalizacja celowościowa - </a:t>
            </a:r>
            <a:r>
              <a:rPr lang="pl-PL" sz="2400" b="0" i="0" u="none" strike="noStrike" dirty="0">
                <a:solidFill>
                  <a:srgbClr val="404040"/>
                </a:solidFill>
                <a:effectLst/>
              </a:rPr>
              <a:t>uzasadnieniem kary jest jej społeczna użyteczność i potrzeba realizacji poprzez karę celów wychowawczych i zapobiegawczych, zarówno względem sprawcy, jak i społeczeństwa.</a:t>
            </a:r>
            <a:endParaRPr lang="pl-PL" sz="24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E2080C-6021-CB9F-6BE5-F3AE5106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9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AB9AA-5C9F-8B13-87E8-EBE2D4803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42A73E-903D-D504-95E2-84FBFA52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l-PL" sz="3000">
                <a:solidFill>
                  <a:srgbClr val="FFFFFF"/>
                </a:solidFill>
              </a:rPr>
              <a:t>Cele kary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E6BDF2C3-020F-A5DF-0345-A19FEBAD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algn="ctr"/>
            <a:r>
              <a:rPr lang="pl-PL" sz="3600" dirty="0"/>
              <a:t>Cel sprawiedliwościowy</a:t>
            </a:r>
          </a:p>
          <a:p>
            <a:pPr algn="ctr"/>
            <a:r>
              <a:rPr lang="pl-PL" sz="3600" dirty="0"/>
              <a:t>Prewencja indywidualna</a:t>
            </a:r>
          </a:p>
          <a:p>
            <a:pPr algn="ctr"/>
            <a:r>
              <a:rPr lang="pl-PL" sz="3600" dirty="0"/>
              <a:t>Prewencja generalna</a:t>
            </a:r>
          </a:p>
          <a:p>
            <a:pPr algn="ctr"/>
            <a:r>
              <a:rPr lang="pl-PL" sz="3600" dirty="0"/>
              <a:t>Cel kompensacyjny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65AE09-276C-8698-BC87-5FC54F47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C83BA-F5AF-6849-7F9F-1EBE50574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73707F-F3AF-0914-2F9C-BE36B73F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Kara grzywny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1370AC-AD8C-18D1-AE00-297BA984A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Kodeks karny z 1997 r. wprowadził </a:t>
            </a:r>
            <a:r>
              <a:rPr lang="pl-PL" sz="2000" i="0" u="none" strike="noStrike" dirty="0">
                <a:solidFill>
                  <a:srgbClr val="404040"/>
                </a:solidFill>
                <a:effectLst/>
              </a:rPr>
              <a:t>system stawek dziennych </a:t>
            </a:r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w miejsce dotychczas obowiązującego systemu kwotowego.</a:t>
            </a:r>
          </a:p>
          <a:p>
            <a:pPr algn="just"/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Najniższa liczba stawek wynosi 10 (wyjątek np. art. 33 § 1 k.k.)</a:t>
            </a:r>
            <a:r>
              <a:rPr lang="pl-PL" sz="2000" dirty="0">
                <a:solidFill>
                  <a:srgbClr val="404040"/>
                </a:solidFill>
              </a:rPr>
              <a:t>.</a:t>
            </a:r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, zaś najwyższa 540 (wyjątek np. art. 38 § 2 k.k.). Stawka dzienna nie może być niższa niż 10 zł, ani też przekraczać 2000 zł.</a:t>
            </a:r>
          </a:p>
          <a:p>
            <a:pPr algn="just"/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Wymiar grzywny odbywa się w dwóch etapach: w pierwszym </a:t>
            </a:r>
            <a:r>
              <a:rPr lang="pl-PL" sz="2000" i="0" u="none" strike="noStrike" dirty="0">
                <a:solidFill>
                  <a:srgbClr val="404040"/>
                </a:solidFill>
                <a:effectLst/>
              </a:rPr>
              <a:t>sąd wymierza sprawcy liczbę stawek dziennych</a:t>
            </a:r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 w oparciu o dyrektywy z art. 53 k.k. Etap drugi polega na </a:t>
            </a:r>
            <a:r>
              <a:rPr lang="pl-PL" sz="2000" i="0" u="none" strike="noStrike" dirty="0">
                <a:solidFill>
                  <a:srgbClr val="404040"/>
                </a:solidFill>
                <a:effectLst/>
              </a:rPr>
              <a:t>określeniu wysokości jednej stawki </a:t>
            </a:r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w oparciu o przesłanki z art. 33 § 3 k.k.</a:t>
            </a:r>
            <a:endParaRPr lang="pl-PL" sz="20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F8F028-790E-BC60-6609-4988D665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A0E41F-C349-0F22-9029-D5A69912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A0BFA9-5607-02DF-54AB-FD259302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2400">
                <a:solidFill>
                  <a:schemeClr val="tx1"/>
                </a:solidFill>
              </a:rPr>
              <a:t>Kara grzywny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B5F9A1-7F7C-02E3-85F9-F8092EC87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Autofit/>
          </a:bodyPr>
          <a:lstStyle/>
          <a:p>
            <a:pPr algn="just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1" i="0" u="none" strike="noStrike" dirty="0">
                <a:solidFill>
                  <a:schemeClr val="bg1"/>
                </a:solidFill>
                <a:effectLst/>
              </a:rPr>
              <a:t>Grzywnę samoistną </a:t>
            </a: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można wymierzyć: </a:t>
            </a:r>
            <a:endParaRPr lang="pl-PL" sz="2200" b="1" i="0" u="none" strike="noStrike" dirty="0">
              <a:solidFill>
                <a:schemeClr val="bg1"/>
              </a:solidFill>
              <a:effectLst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gdy jest przewidziana w ramach ustawowego zagrożenia za dane przestępstwo;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w oparciu o art. 37a § 1 k.k.;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w oparciu o art. 60 § 6 pkt 3 i 4 k.k.</a:t>
            </a:r>
          </a:p>
          <a:p>
            <a:pPr algn="just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1" i="0" u="none" strike="noStrike" dirty="0">
                <a:solidFill>
                  <a:schemeClr val="bg1"/>
                </a:solidFill>
                <a:effectLst/>
              </a:rPr>
              <a:t>Grzywnę kumulatywną </a:t>
            </a: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(obok kary pozbawienia wolności) można wymierzyć:</a:t>
            </a:r>
            <a:endParaRPr lang="pl-PL" sz="2200" b="1" i="0" u="none" strike="noStrike" dirty="0">
              <a:solidFill>
                <a:schemeClr val="bg1"/>
              </a:solidFill>
              <a:effectLst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gdy sprawca dopuścił się czynu w celu osiągnięcia korzyści majątkowej;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gdy osiągnął korzyść majątkową z popełnienia czynu;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jeżeli sąd warunkowo zawiesił wykonanie kary, jeżeli jej wymierzenie obok kary pozbawienia wolności na innej podstawie nie jest możliwe (art. 71 § 1 k.k.).</a:t>
            </a:r>
          </a:p>
          <a:p>
            <a:pPr algn="just"/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13C0B9-7B99-8633-A6E1-2F119477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4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247C4-D8EB-D24D-4AB5-293B61CC9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AD8AE4-758D-9B23-AE76-C2AAD3E2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Kara ograniczenia wolności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8DC86A-2B95-5BC0-BD38-37A0AFB6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solidFill>
                  <a:srgbClr val="404040"/>
                </a:solidFill>
              </a:rPr>
              <a:t>Trwa najkrócej miesiąc (wyjątek art. 34 § 1aa k.k.), najdłużej 2 lata.</a:t>
            </a:r>
          </a:p>
          <a:p>
            <a:pPr algn="just"/>
            <a:r>
              <a:rPr lang="pl-PL" sz="2000" dirty="0">
                <a:solidFill>
                  <a:srgbClr val="404040"/>
                </a:solidFill>
              </a:rPr>
              <a:t>Kara ograniczenia wolności polega na:</a:t>
            </a:r>
          </a:p>
          <a:p>
            <a:pPr lvl="1" algn="just"/>
            <a:r>
              <a:rPr lang="pl-PL" sz="2000" dirty="0">
                <a:solidFill>
                  <a:srgbClr val="404040"/>
                </a:solidFill>
              </a:rPr>
              <a:t>obowiązku wykonywania nieodpłatnej, kontrolowanej pracy na cele społeczne;</a:t>
            </a:r>
          </a:p>
          <a:p>
            <a:pPr lvl="1" algn="just"/>
            <a:r>
              <a:rPr lang="pl-PL" sz="2000" dirty="0">
                <a:solidFill>
                  <a:srgbClr val="404040"/>
                </a:solidFill>
              </a:rPr>
              <a:t>potrąceniu od 10% do 25% wynagrodzenia za pracę w stosunku miesięcznym na cel społeczny wskazany przez sąd.</a:t>
            </a:r>
          </a:p>
          <a:p>
            <a:pPr algn="just"/>
            <a:r>
              <a:rPr lang="pl-PL" sz="2000" dirty="0">
                <a:solidFill>
                  <a:srgbClr val="404040"/>
                </a:solidFill>
              </a:rPr>
              <a:t>W czasie odbywania kary ograniczenia wolności skazany nie może bez zgody sądu zmieniać stałego miejsca zamieszkania oraz ma obowiązek udzielania wyjaśnień dotyczących przebiegu odbywania kary.</a:t>
            </a:r>
          </a:p>
          <a:p>
            <a:pPr algn="just"/>
            <a:endParaRPr lang="pl-PL" sz="2000" dirty="0">
              <a:solidFill>
                <a:srgbClr val="404040"/>
              </a:solidFill>
            </a:endParaRPr>
          </a:p>
          <a:p>
            <a:pPr algn="just"/>
            <a:endParaRPr lang="pl-PL" sz="20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9BF3B3-ACF1-080B-22C9-9E640447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3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EB6B9-9726-27E5-5DA8-9BEF00949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8F24B7-8716-C0B2-D3AE-0947F1B0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Kara pozbawienia wolności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4753C1-B8E2-7BEA-6FF7-D0B3B487B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solidFill>
                  <a:srgbClr val="404040"/>
                </a:solidFill>
              </a:rPr>
              <a:t>Występuje w dwóch postaciach:</a:t>
            </a:r>
          </a:p>
          <a:p>
            <a:pPr lvl="1" algn="just"/>
            <a:r>
              <a:rPr lang="pl-PL" sz="2000" dirty="0">
                <a:solidFill>
                  <a:srgbClr val="404040"/>
                </a:solidFill>
              </a:rPr>
              <a:t>tzw. terminowej kary pozbawienia wolności (od miesiąca do 30 lat);</a:t>
            </a:r>
          </a:p>
          <a:p>
            <a:pPr lvl="1" algn="just"/>
            <a:r>
              <a:rPr lang="pl-PL" sz="2000" dirty="0">
                <a:solidFill>
                  <a:srgbClr val="404040"/>
                </a:solidFill>
              </a:rPr>
              <a:t>dożywotniego pozbawienia wolności.</a:t>
            </a:r>
          </a:p>
          <a:p>
            <a:pPr algn="just"/>
            <a:r>
              <a:rPr lang="pl-PL" sz="2000" dirty="0">
                <a:solidFill>
                  <a:srgbClr val="404040"/>
                </a:solidFill>
              </a:rPr>
              <a:t>Jeżeli ustawa przewiduje możliwość wyboru rodzaju kary, a przestępstwo jest zagrożone karą pozbawienia wolności nieprzekraczającą 5 lat, sąd orzeka karę pozbawienia wolności tylko wtedy, gdy inna kara lub środek karny nie może spełnić celów kary (art. 58 § 1 k.k.).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0871BA-10B9-57DF-856A-692D7A70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84733-050E-8C86-2A8E-B0161535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B7EDA2-90E9-771A-EEE7-A21639E5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pl-PL" sz="3200" dirty="0"/>
              <a:t>Kary w „nowym” kodeksie karnym</a:t>
            </a:r>
            <a:endParaRPr lang="en-US" sz="3200" dirty="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6A506655-B970-47ED-BFDA-5838E0B16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32F4128B-B32E-45A4-BB94-297D82C3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Obraz zawierający tekst, zrzut ekranu, wysokie obcasy, obuwie&#10;&#10;Opis wygenerowany automatycznie">
            <a:extLst>
              <a:ext uri="{FF2B5EF4-FFF2-40B4-BE49-F238E27FC236}">
                <a16:creationId xmlns:a16="http://schemas.microsoft.com/office/drawing/2014/main" id="{E33944CB-7067-45B9-B43B-AE101153FA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r="-2" b="2269"/>
          <a:stretch/>
        </p:blipFill>
        <p:spPr bwMode="auto">
          <a:xfrm>
            <a:off x="970790" y="970704"/>
            <a:ext cx="503648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braz zawierający tekst, obuwie, plakat, statua&#10;&#10;Opis wygenerowany automatycznie">
            <a:extLst>
              <a:ext uri="{FF2B5EF4-FFF2-40B4-BE49-F238E27FC236}">
                <a16:creationId xmlns:a16="http://schemas.microsoft.com/office/drawing/2014/main" id="{6B8AE64D-4F58-E242-21A6-87748F4B28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786"/>
          <a:stretch/>
        </p:blipFill>
        <p:spPr bwMode="auto">
          <a:xfrm>
            <a:off x="6173383" y="970705"/>
            <a:ext cx="5047828" cy="26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1A12BD-558F-B26C-BF74-DE8B10DC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7EB7EAA-7275-DC78-7881-CB9893EE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https://www.gov.pl/web/sprawiedliwosc/przelomowa-reforma-kodeksu-karnego-czeka-na-podpis-prezydenta-rp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15748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232</TotalTime>
  <Words>1643</Words>
  <Application>Microsoft Office PowerPoint</Application>
  <PresentationFormat>Panoramiczny</PresentationFormat>
  <Paragraphs>93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Aptos</vt:lpstr>
      <vt:lpstr>Arial</vt:lpstr>
      <vt:lpstr>Gill Sans MT</vt:lpstr>
      <vt:lpstr>Paczka</vt:lpstr>
      <vt:lpstr>Kary  dyrektywy sądowego wymiaru kary  okoliczności wpływające na wymiar kary</vt:lpstr>
      <vt:lpstr>Pojęcie kary kryminalnej</vt:lpstr>
      <vt:lpstr>Racjonalizacja i teorie kary</vt:lpstr>
      <vt:lpstr>Cele kary</vt:lpstr>
      <vt:lpstr>Kara grzywny</vt:lpstr>
      <vt:lpstr>Kara grzywny</vt:lpstr>
      <vt:lpstr>Kara ograniczenia wolności</vt:lpstr>
      <vt:lpstr>Kara pozbawienia wolności</vt:lpstr>
      <vt:lpstr>Kary w „nowym” kodeksie karnym</vt:lpstr>
      <vt:lpstr>Kary w „nowym” kodeksie karnym</vt:lpstr>
      <vt:lpstr>Ogólnopolskie badanie wiktymizacyjne 2020</vt:lpstr>
      <vt:lpstr>Czy polacy czują się bezpiecznie?</vt:lpstr>
      <vt:lpstr>Tzw. „bezwzględne dożywocie”</vt:lpstr>
      <vt:lpstr>Uzasadnienie projektodawców</vt:lpstr>
      <vt:lpstr>Uzasadnienie projektodawców</vt:lpstr>
      <vt:lpstr>ETpc a tzw. „bezwzględne dożywocie”</vt:lpstr>
      <vt:lpstr>ETpc a tzw. „bezwzględne dożywocie”</vt:lpstr>
      <vt:lpstr>Dyrektywy sądowego wymiaru kary</vt:lpstr>
      <vt:lpstr>Przepisy kodeksu karnego wykonawczego a cel wychowawczy kary</vt:lpstr>
      <vt:lpstr>Okoliczności obciążające i łagodzące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(nie)zasadności powoływania biegłych na okoliczność stwierdzenia działania pod wpływem silnego wzburzenia usprawiedliwionego okolicznościami (art. 148 § 4 k.k.) w orzecznictwie Sądu Najwyższego</dc:title>
  <dc:creator>Damian Drabik</dc:creator>
  <cp:lastModifiedBy>Damian Drabik</cp:lastModifiedBy>
  <cp:revision>2</cp:revision>
  <dcterms:created xsi:type="dcterms:W3CDTF">2024-02-19T13:53:44Z</dcterms:created>
  <dcterms:modified xsi:type="dcterms:W3CDTF">2024-03-23T06:24:27Z</dcterms:modified>
</cp:coreProperties>
</file>