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Kazusy - </a:t>
            </a:r>
            <a:r>
              <a:rPr lang="pl-PL" dirty="0" err="1" smtClean="0"/>
              <a:t>PPMiE</a:t>
            </a:r>
            <a:r>
              <a:rPr lang="pl-PL" dirty="0" smtClean="0"/>
              <a:t> 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© Łukasz Stępkowski, Katedra Prawa Międzynarodowego i Europejskiego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92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7567" y="370789"/>
            <a:ext cx="11599571" cy="6248672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Organ administracji prowadzi postępowanie z podania strony X. Strona X domaga się wydania decyzji na swoją korzyść, co do udzielenia koncesji na organizację kasyna gier o nazwie „Piąteczek”.</a:t>
            </a:r>
          </a:p>
          <a:p>
            <a:r>
              <a:rPr lang="pl-PL" dirty="0" smtClean="0"/>
              <a:t>X jest podmiotem mającym siedzibę na Cyprze i jest spółką prawa cypryjskiego. X chce prowadzić działalność </a:t>
            </a:r>
            <a:r>
              <a:rPr lang="pl-PL" dirty="0"/>
              <a:t>w zakresie gier cylindrycznych, gier w karty, gier w kości i gier na </a:t>
            </a:r>
            <a:r>
              <a:rPr lang="pl-PL" dirty="0" smtClean="0"/>
              <a:t>automatach. Wspólnicy X to wyłącznie osoby fizyczne - obywatele Cypru. X posiada koncesję cypryjską na prowadzenie kasyn gier.</a:t>
            </a:r>
          </a:p>
          <a:p>
            <a:r>
              <a:rPr lang="pl-PL" dirty="0"/>
              <a:t>Na </a:t>
            </a:r>
            <a:r>
              <a:rPr lang="pl-PL" dirty="0" smtClean="0"/>
              <a:t>podstawie ustawy </a:t>
            </a:r>
            <a:r>
              <a:rPr lang="pl-PL" dirty="0"/>
              <a:t>z dnia 19 listopada 2009 </a:t>
            </a:r>
            <a:r>
              <a:rPr lang="pl-PL" dirty="0" smtClean="0"/>
              <a:t>r. o </a:t>
            </a:r>
            <a:r>
              <a:rPr lang="pl-PL" dirty="0"/>
              <a:t>grach </a:t>
            </a:r>
            <a:r>
              <a:rPr lang="pl-PL" dirty="0" smtClean="0"/>
              <a:t>hazardowych działalność kasyn gry jest objęta monopolem państwowym i nie może być wykonywana bez koncesji. </a:t>
            </a:r>
            <a:r>
              <a:rPr lang="pl-PL" dirty="0"/>
              <a:t>Koncesji udziela minister właściwy do spraw finansów </a:t>
            </a:r>
            <a:r>
              <a:rPr lang="pl-PL" dirty="0" smtClean="0"/>
              <a:t>publicznych. Warunkiem wydania koncesji jest m. in. to, aby wobec koncesjonariusza lub jego wspólników </a:t>
            </a:r>
            <a:r>
              <a:rPr lang="pl-PL" dirty="0"/>
              <a:t>nie istniały uzasadnione zastrzeżenia z punktu widzenia bezpieczeństwa państwa, porządku publicznego, bezpieczeństwa interesów ekonomicznych państwa, a także przestrzegania przepisów regulujących przeciwdziałanie praniu pieniędzy oraz finansowaniu </a:t>
            </a:r>
            <a:r>
              <a:rPr lang="pl-PL" dirty="0" smtClean="0"/>
              <a:t>terroryzmu. Reguły oceny tych kryteriów nie są ustalone w ustawie i organ ma swobodne uznanie w zakresie tej oceny. Minister odmówił decyzją wydania koncesji, powołując się na ochronę porządku publicznego i bezpieczeństwa interesów ekonomicznych państwa.</a:t>
            </a:r>
          </a:p>
          <a:p>
            <a:r>
              <a:rPr lang="pl-PL" dirty="0" smtClean="0"/>
              <a:t>W międzyczasie stosujące się </a:t>
            </a:r>
            <a:r>
              <a:rPr lang="pl-PL" smtClean="0"/>
              <a:t>przepisy polskie </a:t>
            </a:r>
            <a:r>
              <a:rPr lang="pl-PL" dirty="0" smtClean="0"/>
              <a:t>zostały zaskarżone do Trybunału Konstytucyjnego w drodze skargi konstytucyjnej i ich konstytucyjność została potwierdzona.</a:t>
            </a:r>
          </a:p>
          <a:p>
            <a:r>
              <a:rPr lang="pl-PL" dirty="0" smtClean="0"/>
              <a:t>Do wyboru: jesteś przedstawicielem ministra (A) albo oddelegowanym pracownikiem X (B); sprawę ze skargi na ww. odmowną decyzję rozpoznaje sąd administracyjny. Jakie argumenty podnosisz aby utrzymać w mocy albo uchylić decyzję? </a:t>
            </a:r>
            <a:r>
              <a:rPr lang="pl-PL" dirty="0"/>
              <a:t/>
            </a:r>
            <a:br>
              <a:rPr lang="pl-PL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354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emny błękit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Ciemny błękit</Template>
  <TotalTime>51</TotalTime>
  <Words>277</Words>
  <Application>Microsoft Office PowerPoint</Application>
  <PresentationFormat>Panoramiczny</PresentationFormat>
  <Paragraphs>7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Calisto MT</vt:lpstr>
      <vt:lpstr>Trebuchet MS</vt:lpstr>
      <vt:lpstr>Wingdings 2</vt:lpstr>
      <vt:lpstr>Ciemny błękit</vt:lpstr>
      <vt:lpstr>Kazusy - PPMiE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Kazusy - PPMiE</dc:title>
  <dc:creator>Łukasz Stępkowski</dc:creator>
  <cp:lastModifiedBy>Łukasz Stępkowski</cp:lastModifiedBy>
  <cp:revision>6</cp:revision>
  <dcterms:created xsi:type="dcterms:W3CDTF">2017-10-20T10:02:37Z</dcterms:created>
  <dcterms:modified xsi:type="dcterms:W3CDTF">2017-10-20T10:54:19Z</dcterms:modified>
</cp:coreProperties>
</file>