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E72535-EFF2-41D5-9B43-796C97C12B6A}"/>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5791996E-F30D-4028-8318-F9FBA2722D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6D8BDDB8-1601-4A08-BA4F-BA72A4AC118B}"/>
              </a:ext>
            </a:extLst>
          </p:cNvPr>
          <p:cNvSpPr>
            <a:spLocks noGrp="1"/>
          </p:cNvSpPr>
          <p:nvPr>
            <p:ph type="dt" sz="half" idx="10"/>
          </p:nvPr>
        </p:nvSpPr>
        <p:spPr/>
        <p:txBody>
          <a:bodyPr/>
          <a:lstStyle/>
          <a:p>
            <a:fld id="{9E109A7B-C9CC-4A35-BE4E-3E25088A04F0}" type="datetimeFigureOut">
              <a:rPr lang="pl-PL" smtClean="0"/>
              <a:t>27.09.2017</a:t>
            </a:fld>
            <a:endParaRPr lang="pl-PL"/>
          </a:p>
        </p:txBody>
      </p:sp>
      <p:sp>
        <p:nvSpPr>
          <p:cNvPr id="5" name="Symbol zastępczy stopki 4">
            <a:extLst>
              <a:ext uri="{FF2B5EF4-FFF2-40B4-BE49-F238E27FC236}">
                <a16:creationId xmlns:a16="http://schemas.microsoft.com/office/drawing/2014/main" id="{4EF45C40-54C3-42B7-B6D8-F647BD7C389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703B20F-33FC-495D-AB78-73D0865B13B8}"/>
              </a:ext>
            </a:extLst>
          </p:cNvPr>
          <p:cNvSpPr>
            <a:spLocks noGrp="1"/>
          </p:cNvSpPr>
          <p:nvPr>
            <p:ph type="sldNum" sz="quarter" idx="12"/>
          </p:nvPr>
        </p:nvSpPr>
        <p:spPr/>
        <p:txBody>
          <a:bodyPr/>
          <a:lstStyle/>
          <a:p>
            <a:fld id="{FD2EE504-B39F-4A76-8783-31DD5354BC69}" type="slidenum">
              <a:rPr lang="pl-PL" smtClean="0"/>
              <a:t>‹#›</a:t>
            </a:fld>
            <a:endParaRPr lang="pl-PL"/>
          </a:p>
        </p:txBody>
      </p:sp>
    </p:spTree>
    <p:extLst>
      <p:ext uri="{BB962C8B-B14F-4D97-AF65-F5344CB8AC3E}">
        <p14:creationId xmlns:p14="http://schemas.microsoft.com/office/powerpoint/2010/main" val="4222276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887E0D-4B2C-4AD3-BFF8-22C193D4AC77}"/>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5E6118DF-1ED3-4F4F-8F13-18A960539302}"/>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3D437C5-733A-4E9F-93C8-F62FF3061E08}"/>
              </a:ext>
            </a:extLst>
          </p:cNvPr>
          <p:cNvSpPr>
            <a:spLocks noGrp="1"/>
          </p:cNvSpPr>
          <p:nvPr>
            <p:ph type="dt" sz="half" idx="10"/>
          </p:nvPr>
        </p:nvSpPr>
        <p:spPr/>
        <p:txBody>
          <a:bodyPr/>
          <a:lstStyle/>
          <a:p>
            <a:fld id="{9E109A7B-C9CC-4A35-BE4E-3E25088A04F0}" type="datetimeFigureOut">
              <a:rPr lang="pl-PL" smtClean="0"/>
              <a:t>27.09.2017</a:t>
            </a:fld>
            <a:endParaRPr lang="pl-PL"/>
          </a:p>
        </p:txBody>
      </p:sp>
      <p:sp>
        <p:nvSpPr>
          <p:cNvPr id="5" name="Symbol zastępczy stopki 4">
            <a:extLst>
              <a:ext uri="{FF2B5EF4-FFF2-40B4-BE49-F238E27FC236}">
                <a16:creationId xmlns:a16="http://schemas.microsoft.com/office/drawing/2014/main" id="{A0F1AA1F-6765-42C5-9452-24B1E903DDD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99E400A-E62A-474C-A6A5-F7F49415F60F}"/>
              </a:ext>
            </a:extLst>
          </p:cNvPr>
          <p:cNvSpPr>
            <a:spLocks noGrp="1"/>
          </p:cNvSpPr>
          <p:nvPr>
            <p:ph type="sldNum" sz="quarter" idx="12"/>
          </p:nvPr>
        </p:nvSpPr>
        <p:spPr/>
        <p:txBody>
          <a:bodyPr/>
          <a:lstStyle/>
          <a:p>
            <a:fld id="{FD2EE504-B39F-4A76-8783-31DD5354BC69}" type="slidenum">
              <a:rPr lang="pl-PL" smtClean="0"/>
              <a:t>‹#›</a:t>
            </a:fld>
            <a:endParaRPr lang="pl-PL"/>
          </a:p>
        </p:txBody>
      </p:sp>
    </p:spTree>
    <p:extLst>
      <p:ext uri="{BB962C8B-B14F-4D97-AF65-F5344CB8AC3E}">
        <p14:creationId xmlns:p14="http://schemas.microsoft.com/office/powerpoint/2010/main" val="324903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898565ED-2E18-4E9C-A29B-96B5311179F0}"/>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0113637A-DA8B-4396-AB32-66A831C72C8F}"/>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9DB40CD-BE34-44CD-851B-287D6ECF88D0}"/>
              </a:ext>
            </a:extLst>
          </p:cNvPr>
          <p:cNvSpPr>
            <a:spLocks noGrp="1"/>
          </p:cNvSpPr>
          <p:nvPr>
            <p:ph type="dt" sz="half" idx="10"/>
          </p:nvPr>
        </p:nvSpPr>
        <p:spPr/>
        <p:txBody>
          <a:bodyPr/>
          <a:lstStyle/>
          <a:p>
            <a:fld id="{9E109A7B-C9CC-4A35-BE4E-3E25088A04F0}" type="datetimeFigureOut">
              <a:rPr lang="pl-PL" smtClean="0"/>
              <a:t>27.09.2017</a:t>
            </a:fld>
            <a:endParaRPr lang="pl-PL"/>
          </a:p>
        </p:txBody>
      </p:sp>
      <p:sp>
        <p:nvSpPr>
          <p:cNvPr id="5" name="Symbol zastępczy stopki 4">
            <a:extLst>
              <a:ext uri="{FF2B5EF4-FFF2-40B4-BE49-F238E27FC236}">
                <a16:creationId xmlns:a16="http://schemas.microsoft.com/office/drawing/2014/main" id="{531E2B5D-7881-4DA6-AD7A-827F9C9E971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A33CDA0-6C8C-4C37-88CB-26651105BAB5}"/>
              </a:ext>
            </a:extLst>
          </p:cNvPr>
          <p:cNvSpPr>
            <a:spLocks noGrp="1"/>
          </p:cNvSpPr>
          <p:nvPr>
            <p:ph type="sldNum" sz="quarter" idx="12"/>
          </p:nvPr>
        </p:nvSpPr>
        <p:spPr/>
        <p:txBody>
          <a:bodyPr/>
          <a:lstStyle/>
          <a:p>
            <a:fld id="{FD2EE504-B39F-4A76-8783-31DD5354BC69}" type="slidenum">
              <a:rPr lang="pl-PL" smtClean="0"/>
              <a:t>‹#›</a:t>
            </a:fld>
            <a:endParaRPr lang="pl-PL"/>
          </a:p>
        </p:txBody>
      </p:sp>
    </p:spTree>
    <p:extLst>
      <p:ext uri="{BB962C8B-B14F-4D97-AF65-F5344CB8AC3E}">
        <p14:creationId xmlns:p14="http://schemas.microsoft.com/office/powerpoint/2010/main" val="965776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D450B3-68C2-4684-A958-DB91828016F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E693C56-B5C2-4DF3-B8D9-EADCC9CF655C}"/>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18C24CC-DF88-4547-9ECF-878C223BEF29}"/>
              </a:ext>
            </a:extLst>
          </p:cNvPr>
          <p:cNvSpPr>
            <a:spLocks noGrp="1"/>
          </p:cNvSpPr>
          <p:nvPr>
            <p:ph type="dt" sz="half" idx="10"/>
          </p:nvPr>
        </p:nvSpPr>
        <p:spPr/>
        <p:txBody>
          <a:bodyPr/>
          <a:lstStyle/>
          <a:p>
            <a:fld id="{9E109A7B-C9CC-4A35-BE4E-3E25088A04F0}" type="datetimeFigureOut">
              <a:rPr lang="pl-PL" smtClean="0"/>
              <a:t>27.09.2017</a:t>
            </a:fld>
            <a:endParaRPr lang="pl-PL"/>
          </a:p>
        </p:txBody>
      </p:sp>
      <p:sp>
        <p:nvSpPr>
          <p:cNvPr id="5" name="Symbol zastępczy stopki 4">
            <a:extLst>
              <a:ext uri="{FF2B5EF4-FFF2-40B4-BE49-F238E27FC236}">
                <a16:creationId xmlns:a16="http://schemas.microsoft.com/office/drawing/2014/main" id="{41AD7785-4349-4E51-817D-042CB4E84FF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EC260D0-E0F5-4C47-8F8D-6431490DD36B}"/>
              </a:ext>
            </a:extLst>
          </p:cNvPr>
          <p:cNvSpPr>
            <a:spLocks noGrp="1"/>
          </p:cNvSpPr>
          <p:nvPr>
            <p:ph type="sldNum" sz="quarter" idx="12"/>
          </p:nvPr>
        </p:nvSpPr>
        <p:spPr/>
        <p:txBody>
          <a:bodyPr/>
          <a:lstStyle/>
          <a:p>
            <a:fld id="{FD2EE504-B39F-4A76-8783-31DD5354BC69}" type="slidenum">
              <a:rPr lang="pl-PL" smtClean="0"/>
              <a:t>‹#›</a:t>
            </a:fld>
            <a:endParaRPr lang="pl-PL"/>
          </a:p>
        </p:txBody>
      </p:sp>
    </p:spTree>
    <p:extLst>
      <p:ext uri="{BB962C8B-B14F-4D97-AF65-F5344CB8AC3E}">
        <p14:creationId xmlns:p14="http://schemas.microsoft.com/office/powerpoint/2010/main" val="211369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9F712D-A540-4A07-8E5B-D2ABFD25A9E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46716986-4057-48BF-BA3C-EB494B2F83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25048A6F-9F0E-4981-88C4-E7465D938743}"/>
              </a:ext>
            </a:extLst>
          </p:cNvPr>
          <p:cNvSpPr>
            <a:spLocks noGrp="1"/>
          </p:cNvSpPr>
          <p:nvPr>
            <p:ph type="dt" sz="half" idx="10"/>
          </p:nvPr>
        </p:nvSpPr>
        <p:spPr/>
        <p:txBody>
          <a:bodyPr/>
          <a:lstStyle/>
          <a:p>
            <a:fld id="{9E109A7B-C9CC-4A35-BE4E-3E25088A04F0}" type="datetimeFigureOut">
              <a:rPr lang="pl-PL" smtClean="0"/>
              <a:t>27.09.2017</a:t>
            </a:fld>
            <a:endParaRPr lang="pl-PL"/>
          </a:p>
        </p:txBody>
      </p:sp>
      <p:sp>
        <p:nvSpPr>
          <p:cNvPr id="5" name="Symbol zastępczy stopki 4">
            <a:extLst>
              <a:ext uri="{FF2B5EF4-FFF2-40B4-BE49-F238E27FC236}">
                <a16:creationId xmlns:a16="http://schemas.microsoft.com/office/drawing/2014/main" id="{790E2941-FBEF-4E1A-A2B9-A6C35117A1C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9BD05A8-E0AB-4785-A2F8-E74314BBDD01}"/>
              </a:ext>
            </a:extLst>
          </p:cNvPr>
          <p:cNvSpPr>
            <a:spLocks noGrp="1"/>
          </p:cNvSpPr>
          <p:nvPr>
            <p:ph type="sldNum" sz="quarter" idx="12"/>
          </p:nvPr>
        </p:nvSpPr>
        <p:spPr/>
        <p:txBody>
          <a:bodyPr/>
          <a:lstStyle/>
          <a:p>
            <a:fld id="{FD2EE504-B39F-4A76-8783-31DD5354BC69}" type="slidenum">
              <a:rPr lang="pl-PL" smtClean="0"/>
              <a:t>‹#›</a:t>
            </a:fld>
            <a:endParaRPr lang="pl-PL"/>
          </a:p>
        </p:txBody>
      </p:sp>
    </p:spTree>
    <p:extLst>
      <p:ext uri="{BB962C8B-B14F-4D97-AF65-F5344CB8AC3E}">
        <p14:creationId xmlns:p14="http://schemas.microsoft.com/office/powerpoint/2010/main" val="1859877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4AE4A7-795C-41EB-A4A4-5BFD0C89B8E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246F4EC3-6FE6-4CEA-A95A-50C0E58A5E4D}"/>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3AE05F75-287B-476A-86BF-98DE201CADD8}"/>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B5E50FFA-01C5-4738-AE24-31D06D5FF56E}"/>
              </a:ext>
            </a:extLst>
          </p:cNvPr>
          <p:cNvSpPr>
            <a:spLocks noGrp="1"/>
          </p:cNvSpPr>
          <p:nvPr>
            <p:ph type="dt" sz="half" idx="10"/>
          </p:nvPr>
        </p:nvSpPr>
        <p:spPr/>
        <p:txBody>
          <a:bodyPr/>
          <a:lstStyle/>
          <a:p>
            <a:fld id="{9E109A7B-C9CC-4A35-BE4E-3E25088A04F0}" type="datetimeFigureOut">
              <a:rPr lang="pl-PL" smtClean="0"/>
              <a:t>27.09.2017</a:t>
            </a:fld>
            <a:endParaRPr lang="pl-PL"/>
          </a:p>
        </p:txBody>
      </p:sp>
      <p:sp>
        <p:nvSpPr>
          <p:cNvPr id="6" name="Symbol zastępczy stopki 5">
            <a:extLst>
              <a:ext uri="{FF2B5EF4-FFF2-40B4-BE49-F238E27FC236}">
                <a16:creationId xmlns:a16="http://schemas.microsoft.com/office/drawing/2014/main" id="{86B7C06B-B47A-4590-8458-625404A2D962}"/>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FE774CF-908F-466E-AE05-A3A5AC1C1355}"/>
              </a:ext>
            </a:extLst>
          </p:cNvPr>
          <p:cNvSpPr>
            <a:spLocks noGrp="1"/>
          </p:cNvSpPr>
          <p:nvPr>
            <p:ph type="sldNum" sz="quarter" idx="12"/>
          </p:nvPr>
        </p:nvSpPr>
        <p:spPr/>
        <p:txBody>
          <a:bodyPr/>
          <a:lstStyle/>
          <a:p>
            <a:fld id="{FD2EE504-B39F-4A76-8783-31DD5354BC69}" type="slidenum">
              <a:rPr lang="pl-PL" smtClean="0"/>
              <a:t>‹#›</a:t>
            </a:fld>
            <a:endParaRPr lang="pl-PL"/>
          </a:p>
        </p:txBody>
      </p:sp>
    </p:spTree>
    <p:extLst>
      <p:ext uri="{BB962C8B-B14F-4D97-AF65-F5344CB8AC3E}">
        <p14:creationId xmlns:p14="http://schemas.microsoft.com/office/powerpoint/2010/main" val="918924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07B276-02BD-45E0-8503-1AA25D69FCC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C20C714F-57C6-4E8C-92F1-627A7A394B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5BA4FF20-7737-4F39-B5FC-81AD07851B77}"/>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4D699D03-16D0-4108-B338-9185CB5744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A34B3891-C2F0-49BF-9972-86009C1FB121}"/>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8003D6C6-E3A1-4DC0-BA69-33D6E0C340AD}"/>
              </a:ext>
            </a:extLst>
          </p:cNvPr>
          <p:cNvSpPr>
            <a:spLocks noGrp="1"/>
          </p:cNvSpPr>
          <p:nvPr>
            <p:ph type="dt" sz="half" idx="10"/>
          </p:nvPr>
        </p:nvSpPr>
        <p:spPr/>
        <p:txBody>
          <a:bodyPr/>
          <a:lstStyle/>
          <a:p>
            <a:fld id="{9E109A7B-C9CC-4A35-BE4E-3E25088A04F0}" type="datetimeFigureOut">
              <a:rPr lang="pl-PL" smtClean="0"/>
              <a:t>27.09.2017</a:t>
            </a:fld>
            <a:endParaRPr lang="pl-PL"/>
          </a:p>
        </p:txBody>
      </p:sp>
      <p:sp>
        <p:nvSpPr>
          <p:cNvPr id="8" name="Symbol zastępczy stopki 7">
            <a:extLst>
              <a:ext uri="{FF2B5EF4-FFF2-40B4-BE49-F238E27FC236}">
                <a16:creationId xmlns:a16="http://schemas.microsoft.com/office/drawing/2014/main" id="{3AE0D626-1AED-4F20-9B4E-F99EF13BC4DC}"/>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13D91D14-9326-4B31-82B2-9379EC8564EB}"/>
              </a:ext>
            </a:extLst>
          </p:cNvPr>
          <p:cNvSpPr>
            <a:spLocks noGrp="1"/>
          </p:cNvSpPr>
          <p:nvPr>
            <p:ph type="sldNum" sz="quarter" idx="12"/>
          </p:nvPr>
        </p:nvSpPr>
        <p:spPr/>
        <p:txBody>
          <a:bodyPr/>
          <a:lstStyle/>
          <a:p>
            <a:fld id="{FD2EE504-B39F-4A76-8783-31DD5354BC69}" type="slidenum">
              <a:rPr lang="pl-PL" smtClean="0"/>
              <a:t>‹#›</a:t>
            </a:fld>
            <a:endParaRPr lang="pl-PL"/>
          </a:p>
        </p:txBody>
      </p:sp>
    </p:spTree>
    <p:extLst>
      <p:ext uri="{BB962C8B-B14F-4D97-AF65-F5344CB8AC3E}">
        <p14:creationId xmlns:p14="http://schemas.microsoft.com/office/powerpoint/2010/main" val="2844553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92F804-2037-49B5-AC2E-67F6B8B1F0CD}"/>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6A58BD91-1BF5-4989-9AA5-5917FCC1EE9C}"/>
              </a:ext>
            </a:extLst>
          </p:cNvPr>
          <p:cNvSpPr>
            <a:spLocks noGrp="1"/>
          </p:cNvSpPr>
          <p:nvPr>
            <p:ph type="dt" sz="half" idx="10"/>
          </p:nvPr>
        </p:nvSpPr>
        <p:spPr/>
        <p:txBody>
          <a:bodyPr/>
          <a:lstStyle/>
          <a:p>
            <a:fld id="{9E109A7B-C9CC-4A35-BE4E-3E25088A04F0}" type="datetimeFigureOut">
              <a:rPr lang="pl-PL" smtClean="0"/>
              <a:t>27.09.2017</a:t>
            </a:fld>
            <a:endParaRPr lang="pl-PL"/>
          </a:p>
        </p:txBody>
      </p:sp>
      <p:sp>
        <p:nvSpPr>
          <p:cNvPr id="4" name="Symbol zastępczy stopki 3">
            <a:extLst>
              <a:ext uri="{FF2B5EF4-FFF2-40B4-BE49-F238E27FC236}">
                <a16:creationId xmlns:a16="http://schemas.microsoft.com/office/drawing/2014/main" id="{F67A155E-929A-4A5D-84E1-8071B9519316}"/>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7F1B8B3E-FED2-46FB-9EFA-5125116ED534}"/>
              </a:ext>
            </a:extLst>
          </p:cNvPr>
          <p:cNvSpPr>
            <a:spLocks noGrp="1"/>
          </p:cNvSpPr>
          <p:nvPr>
            <p:ph type="sldNum" sz="quarter" idx="12"/>
          </p:nvPr>
        </p:nvSpPr>
        <p:spPr/>
        <p:txBody>
          <a:bodyPr/>
          <a:lstStyle/>
          <a:p>
            <a:fld id="{FD2EE504-B39F-4A76-8783-31DD5354BC69}" type="slidenum">
              <a:rPr lang="pl-PL" smtClean="0"/>
              <a:t>‹#›</a:t>
            </a:fld>
            <a:endParaRPr lang="pl-PL"/>
          </a:p>
        </p:txBody>
      </p:sp>
    </p:spTree>
    <p:extLst>
      <p:ext uri="{BB962C8B-B14F-4D97-AF65-F5344CB8AC3E}">
        <p14:creationId xmlns:p14="http://schemas.microsoft.com/office/powerpoint/2010/main" val="3437433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C854B5F7-EE9B-4E00-97D9-EE0D269E3AAC}"/>
              </a:ext>
            </a:extLst>
          </p:cNvPr>
          <p:cNvSpPr>
            <a:spLocks noGrp="1"/>
          </p:cNvSpPr>
          <p:nvPr>
            <p:ph type="dt" sz="half" idx="10"/>
          </p:nvPr>
        </p:nvSpPr>
        <p:spPr/>
        <p:txBody>
          <a:bodyPr/>
          <a:lstStyle/>
          <a:p>
            <a:fld id="{9E109A7B-C9CC-4A35-BE4E-3E25088A04F0}" type="datetimeFigureOut">
              <a:rPr lang="pl-PL" smtClean="0"/>
              <a:t>27.09.2017</a:t>
            </a:fld>
            <a:endParaRPr lang="pl-PL"/>
          </a:p>
        </p:txBody>
      </p:sp>
      <p:sp>
        <p:nvSpPr>
          <p:cNvPr id="3" name="Symbol zastępczy stopki 2">
            <a:extLst>
              <a:ext uri="{FF2B5EF4-FFF2-40B4-BE49-F238E27FC236}">
                <a16:creationId xmlns:a16="http://schemas.microsoft.com/office/drawing/2014/main" id="{8CE3A199-1785-4ACB-9A5C-91491191AFB6}"/>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46C0BD50-12FC-4AFA-907E-C6CFB53E273C}"/>
              </a:ext>
            </a:extLst>
          </p:cNvPr>
          <p:cNvSpPr>
            <a:spLocks noGrp="1"/>
          </p:cNvSpPr>
          <p:nvPr>
            <p:ph type="sldNum" sz="quarter" idx="12"/>
          </p:nvPr>
        </p:nvSpPr>
        <p:spPr/>
        <p:txBody>
          <a:bodyPr/>
          <a:lstStyle/>
          <a:p>
            <a:fld id="{FD2EE504-B39F-4A76-8783-31DD5354BC69}" type="slidenum">
              <a:rPr lang="pl-PL" smtClean="0"/>
              <a:t>‹#›</a:t>
            </a:fld>
            <a:endParaRPr lang="pl-PL"/>
          </a:p>
        </p:txBody>
      </p:sp>
    </p:spTree>
    <p:extLst>
      <p:ext uri="{BB962C8B-B14F-4D97-AF65-F5344CB8AC3E}">
        <p14:creationId xmlns:p14="http://schemas.microsoft.com/office/powerpoint/2010/main" val="624033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ECCDCA-871F-46B5-B2A5-9E01A960A639}"/>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5D3AA692-B9D3-429F-9299-4BB8D0B82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AFB51030-C546-4D62-8453-6A6C34098C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26053616-90D0-4A2E-AD2A-8E4CBE8F9B25}"/>
              </a:ext>
            </a:extLst>
          </p:cNvPr>
          <p:cNvSpPr>
            <a:spLocks noGrp="1"/>
          </p:cNvSpPr>
          <p:nvPr>
            <p:ph type="dt" sz="half" idx="10"/>
          </p:nvPr>
        </p:nvSpPr>
        <p:spPr/>
        <p:txBody>
          <a:bodyPr/>
          <a:lstStyle/>
          <a:p>
            <a:fld id="{9E109A7B-C9CC-4A35-BE4E-3E25088A04F0}" type="datetimeFigureOut">
              <a:rPr lang="pl-PL" smtClean="0"/>
              <a:t>27.09.2017</a:t>
            </a:fld>
            <a:endParaRPr lang="pl-PL"/>
          </a:p>
        </p:txBody>
      </p:sp>
      <p:sp>
        <p:nvSpPr>
          <p:cNvPr id="6" name="Symbol zastępczy stopki 5">
            <a:extLst>
              <a:ext uri="{FF2B5EF4-FFF2-40B4-BE49-F238E27FC236}">
                <a16:creationId xmlns:a16="http://schemas.microsoft.com/office/drawing/2014/main" id="{D672BE1C-C749-4228-A1EE-D52DA5538E0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1E95896-B1DA-40B7-9E21-FD06BF395C72}"/>
              </a:ext>
            </a:extLst>
          </p:cNvPr>
          <p:cNvSpPr>
            <a:spLocks noGrp="1"/>
          </p:cNvSpPr>
          <p:nvPr>
            <p:ph type="sldNum" sz="quarter" idx="12"/>
          </p:nvPr>
        </p:nvSpPr>
        <p:spPr/>
        <p:txBody>
          <a:bodyPr/>
          <a:lstStyle/>
          <a:p>
            <a:fld id="{FD2EE504-B39F-4A76-8783-31DD5354BC69}" type="slidenum">
              <a:rPr lang="pl-PL" smtClean="0"/>
              <a:t>‹#›</a:t>
            </a:fld>
            <a:endParaRPr lang="pl-PL"/>
          </a:p>
        </p:txBody>
      </p:sp>
    </p:spTree>
    <p:extLst>
      <p:ext uri="{BB962C8B-B14F-4D97-AF65-F5344CB8AC3E}">
        <p14:creationId xmlns:p14="http://schemas.microsoft.com/office/powerpoint/2010/main" val="2440606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AB743F-564B-43EC-AD67-F1E6B15F9CF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9CCEF183-81D8-4111-BDAE-A8070DFD45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EB3ADBF9-EB30-49C7-AF06-885C7C427D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8F66D750-254C-4678-8AC6-EE22DC5B51CA}"/>
              </a:ext>
            </a:extLst>
          </p:cNvPr>
          <p:cNvSpPr>
            <a:spLocks noGrp="1"/>
          </p:cNvSpPr>
          <p:nvPr>
            <p:ph type="dt" sz="half" idx="10"/>
          </p:nvPr>
        </p:nvSpPr>
        <p:spPr/>
        <p:txBody>
          <a:bodyPr/>
          <a:lstStyle/>
          <a:p>
            <a:fld id="{9E109A7B-C9CC-4A35-BE4E-3E25088A04F0}" type="datetimeFigureOut">
              <a:rPr lang="pl-PL" smtClean="0"/>
              <a:t>27.09.2017</a:t>
            </a:fld>
            <a:endParaRPr lang="pl-PL"/>
          </a:p>
        </p:txBody>
      </p:sp>
      <p:sp>
        <p:nvSpPr>
          <p:cNvPr id="6" name="Symbol zastępczy stopki 5">
            <a:extLst>
              <a:ext uri="{FF2B5EF4-FFF2-40B4-BE49-F238E27FC236}">
                <a16:creationId xmlns:a16="http://schemas.microsoft.com/office/drawing/2014/main" id="{8156D97D-4E8C-41FF-8B79-76F8B859104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BF714B4-E2DD-44C5-9666-97B34450E3AC}"/>
              </a:ext>
            </a:extLst>
          </p:cNvPr>
          <p:cNvSpPr>
            <a:spLocks noGrp="1"/>
          </p:cNvSpPr>
          <p:nvPr>
            <p:ph type="sldNum" sz="quarter" idx="12"/>
          </p:nvPr>
        </p:nvSpPr>
        <p:spPr/>
        <p:txBody>
          <a:bodyPr/>
          <a:lstStyle/>
          <a:p>
            <a:fld id="{FD2EE504-B39F-4A76-8783-31DD5354BC69}" type="slidenum">
              <a:rPr lang="pl-PL" smtClean="0"/>
              <a:t>‹#›</a:t>
            </a:fld>
            <a:endParaRPr lang="pl-PL"/>
          </a:p>
        </p:txBody>
      </p:sp>
    </p:spTree>
    <p:extLst>
      <p:ext uri="{BB962C8B-B14F-4D97-AF65-F5344CB8AC3E}">
        <p14:creationId xmlns:p14="http://schemas.microsoft.com/office/powerpoint/2010/main" val="1262793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3137CC0-F59B-4F8D-B9E5-E340E6B029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FE661614-53DB-4375-8C8D-3C1FA02E4B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0F55901-F7CE-446B-9535-B96F3F0A1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09A7B-C9CC-4A35-BE4E-3E25088A04F0}" type="datetimeFigureOut">
              <a:rPr lang="pl-PL" smtClean="0"/>
              <a:t>27.09.2017</a:t>
            </a:fld>
            <a:endParaRPr lang="pl-PL"/>
          </a:p>
        </p:txBody>
      </p:sp>
      <p:sp>
        <p:nvSpPr>
          <p:cNvPr id="5" name="Symbol zastępczy stopki 4">
            <a:extLst>
              <a:ext uri="{FF2B5EF4-FFF2-40B4-BE49-F238E27FC236}">
                <a16:creationId xmlns:a16="http://schemas.microsoft.com/office/drawing/2014/main" id="{0FCCE203-D3FC-4E91-BAA2-2E60FDF099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E59EBE8D-18CD-4F52-975E-59B0BA2BF4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EE504-B39F-4A76-8783-31DD5354BC69}" type="slidenum">
              <a:rPr lang="pl-PL" smtClean="0"/>
              <a:t>‹#›</a:t>
            </a:fld>
            <a:endParaRPr lang="pl-PL"/>
          </a:p>
        </p:txBody>
      </p:sp>
    </p:spTree>
    <p:extLst>
      <p:ext uri="{BB962C8B-B14F-4D97-AF65-F5344CB8AC3E}">
        <p14:creationId xmlns:p14="http://schemas.microsoft.com/office/powerpoint/2010/main" val="2325479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58E5ED-2A4D-4779-BA48-B396C28EC4FA}"/>
              </a:ext>
            </a:extLst>
          </p:cNvPr>
          <p:cNvSpPr>
            <a:spLocks noGrp="1"/>
          </p:cNvSpPr>
          <p:nvPr>
            <p:ph type="ctrTitle"/>
          </p:nvPr>
        </p:nvSpPr>
        <p:spPr/>
        <p:txBody>
          <a:bodyPr>
            <a:normAutofit fontScale="90000"/>
          </a:bodyPr>
          <a:lstStyle/>
          <a:p>
            <a:r>
              <a:rPr lang="pl-PL" dirty="0"/>
              <a:t>Kazusy cz. II</a:t>
            </a:r>
            <a:br>
              <a:rPr lang="pl-PL" dirty="0"/>
            </a:br>
            <a:r>
              <a:rPr lang="pl-PL" dirty="0"/>
              <a:t>Prawo cywilne – część ogólna </a:t>
            </a:r>
          </a:p>
        </p:txBody>
      </p:sp>
      <p:sp>
        <p:nvSpPr>
          <p:cNvPr id="3" name="Podtytuł 2">
            <a:extLst>
              <a:ext uri="{FF2B5EF4-FFF2-40B4-BE49-F238E27FC236}">
                <a16:creationId xmlns:a16="http://schemas.microsoft.com/office/drawing/2014/main" id="{C311EA33-332F-423B-A0FC-E8EB5A7D7658}"/>
              </a:ext>
            </a:extLst>
          </p:cNvPr>
          <p:cNvSpPr>
            <a:spLocks noGrp="1"/>
          </p:cNvSpPr>
          <p:nvPr>
            <p:ph type="subTitle" idx="1"/>
          </p:nvPr>
        </p:nvSpPr>
        <p:spPr/>
        <p:txBody>
          <a:bodyPr/>
          <a:lstStyle/>
          <a:p>
            <a:r>
              <a:rPr lang="pl-PL" dirty="0"/>
              <a:t>Mgr Agnieszka Kwiecień-Madej</a:t>
            </a:r>
          </a:p>
        </p:txBody>
      </p:sp>
    </p:spTree>
    <p:extLst>
      <p:ext uri="{BB962C8B-B14F-4D97-AF65-F5344CB8AC3E}">
        <p14:creationId xmlns:p14="http://schemas.microsoft.com/office/powerpoint/2010/main" val="1412051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AE7CF5-8982-4E79-A6D4-D7D385E501E4}"/>
              </a:ext>
            </a:extLst>
          </p:cNvPr>
          <p:cNvSpPr>
            <a:spLocks noGrp="1"/>
          </p:cNvSpPr>
          <p:nvPr>
            <p:ph type="title"/>
          </p:nvPr>
        </p:nvSpPr>
        <p:spPr/>
        <p:txBody>
          <a:bodyPr/>
          <a:lstStyle/>
          <a:p>
            <a:r>
              <a:rPr lang="pl-PL" dirty="0"/>
              <a:t>Kazus 1 </a:t>
            </a:r>
          </a:p>
        </p:txBody>
      </p:sp>
      <p:sp>
        <p:nvSpPr>
          <p:cNvPr id="3" name="Symbol zastępczy zawartości 2">
            <a:extLst>
              <a:ext uri="{FF2B5EF4-FFF2-40B4-BE49-F238E27FC236}">
                <a16:creationId xmlns:a16="http://schemas.microsoft.com/office/drawing/2014/main" id="{89157E35-10E4-4840-A112-4A39D66FB81D}"/>
              </a:ext>
            </a:extLst>
          </p:cNvPr>
          <p:cNvSpPr>
            <a:spLocks noGrp="1"/>
          </p:cNvSpPr>
          <p:nvPr>
            <p:ph idx="1"/>
          </p:nvPr>
        </p:nvSpPr>
        <p:spPr/>
        <p:txBody>
          <a:bodyPr/>
          <a:lstStyle/>
          <a:p>
            <a:pPr algn="just"/>
            <a:r>
              <a:rPr lang="pl-PL" dirty="0"/>
              <a:t>Prowadzący sklep Andrzej Nowak złożył hurtownikowi Janowi Kowalskiemu ofertę zakupu 40 krzeseł ogrodowych, które za wymienioną w umowie cenę miały być dostarczone w terminie 30 dni. Jan na piśmie oświadczył, że ofertę przyjmuje, ale dostarczy je za 60 dni. Andrzej Nowak nie odpowiedział na list Jana Kowalskiego. Po upływie 60 dni Jan przywiózł Andrzejowi krzesła, a ten odmówił ich przyjęcia, twierdząc że sezon letni się skończył i nie ma już zapotrzebowania na ten produkt. Jan domaga się zapłaty. </a:t>
            </a:r>
          </a:p>
          <a:p>
            <a:pPr marL="0" indent="0">
              <a:buNone/>
            </a:pPr>
            <a:r>
              <a:rPr lang="pl-PL" dirty="0"/>
              <a:t>Czy zasadnie? Wskaż podstawę prawną.</a:t>
            </a:r>
          </a:p>
          <a:p>
            <a:pPr marL="0" indent="0">
              <a:buNone/>
            </a:pPr>
            <a:r>
              <a:rPr lang="pl-PL" dirty="0"/>
              <a:t>Oceń argumentację Andrzeja.</a:t>
            </a:r>
          </a:p>
        </p:txBody>
      </p:sp>
    </p:spTree>
    <p:extLst>
      <p:ext uri="{BB962C8B-B14F-4D97-AF65-F5344CB8AC3E}">
        <p14:creationId xmlns:p14="http://schemas.microsoft.com/office/powerpoint/2010/main" val="2539075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94C12D-0ECE-4A3D-AD36-84137B31763B}"/>
              </a:ext>
            </a:extLst>
          </p:cNvPr>
          <p:cNvSpPr>
            <a:spLocks noGrp="1"/>
          </p:cNvSpPr>
          <p:nvPr>
            <p:ph type="title"/>
          </p:nvPr>
        </p:nvSpPr>
        <p:spPr/>
        <p:txBody>
          <a:bodyPr/>
          <a:lstStyle/>
          <a:p>
            <a:r>
              <a:rPr lang="pl-PL" dirty="0"/>
              <a:t>Kazus 2 </a:t>
            </a:r>
          </a:p>
        </p:txBody>
      </p:sp>
      <p:sp>
        <p:nvSpPr>
          <p:cNvPr id="3" name="Symbol zastępczy zawartości 2">
            <a:extLst>
              <a:ext uri="{FF2B5EF4-FFF2-40B4-BE49-F238E27FC236}">
                <a16:creationId xmlns:a16="http://schemas.microsoft.com/office/drawing/2014/main" id="{DF6B64BF-2C23-4F53-B737-77E5BD5CC290}"/>
              </a:ext>
            </a:extLst>
          </p:cNvPr>
          <p:cNvSpPr>
            <a:spLocks noGrp="1"/>
          </p:cNvSpPr>
          <p:nvPr>
            <p:ph idx="1"/>
          </p:nvPr>
        </p:nvSpPr>
        <p:spPr/>
        <p:txBody>
          <a:bodyPr/>
          <a:lstStyle/>
          <a:p>
            <a:pPr marL="0" indent="0" algn="just">
              <a:buNone/>
            </a:pPr>
            <a:r>
              <a:rPr lang="pl-PL" dirty="0"/>
              <a:t>Wydawnictwo wysłało Janowi Kowalskiemu podręcznik z prawa cywilnego (którego Jan wcześniej nie zamawiał) wraz z pismem, że oferuje jego nabycie za określoną cenę, przy czym jeżeli Jan Kowalski w terminie 2 tygodni nie odeśle, to wydawnictwo uważa umowę sprzedaży za zawartą i prosi o zapłatę na rachunek bankowy wydawnictwa. Jan nie odesłał podręcznika we wskazanym terminie i nie dokonał zapłaty. Wydawnictwo domaga się zapłaty. </a:t>
            </a:r>
          </a:p>
          <a:p>
            <a:pPr marL="0" indent="0">
              <a:buNone/>
            </a:pPr>
            <a:endParaRPr lang="pl-PL" dirty="0"/>
          </a:p>
          <a:p>
            <a:pPr marL="0" indent="0">
              <a:buNone/>
            </a:pPr>
            <a:r>
              <a:rPr lang="pl-PL" dirty="0"/>
              <a:t>Czy zasadnie? </a:t>
            </a:r>
          </a:p>
          <a:p>
            <a:pPr marL="0" indent="0">
              <a:buNone/>
            </a:pPr>
            <a:endParaRPr lang="pl-PL" dirty="0"/>
          </a:p>
        </p:txBody>
      </p:sp>
    </p:spTree>
    <p:extLst>
      <p:ext uri="{BB962C8B-B14F-4D97-AF65-F5344CB8AC3E}">
        <p14:creationId xmlns:p14="http://schemas.microsoft.com/office/powerpoint/2010/main" val="1080880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B428F2-4071-48CC-BA1C-7FC10266ACF7}"/>
              </a:ext>
            </a:extLst>
          </p:cNvPr>
          <p:cNvSpPr>
            <a:spLocks noGrp="1"/>
          </p:cNvSpPr>
          <p:nvPr>
            <p:ph type="title"/>
          </p:nvPr>
        </p:nvSpPr>
        <p:spPr/>
        <p:txBody>
          <a:bodyPr/>
          <a:lstStyle/>
          <a:p>
            <a:r>
              <a:rPr lang="pl-PL" dirty="0"/>
              <a:t>Kazus 3</a:t>
            </a:r>
          </a:p>
        </p:txBody>
      </p:sp>
      <p:sp>
        <p:nvSpPr>
          <p:cNvPr id="3" name="Symbol zastępczy zawartości 2">
            <a:extLst>
              <a:ext uri="{FF2B5EF4-FFF2-40B4-BE49-F238E27FC236}">
                <a16:creationId xmlns:a16="http://schemas.microsoft.com/office/drawing/2014/main" id="{C7F0D192-CAF0-41E4-BED5-A574C3FECDB2}"/>
              </a:ext>
            </a:extLst>
          </p:cNvPr>
          <p:cNvSpPr>
            <a:spLocks noGrp="1"/>
          </p:cNvSpPr>
          <p:nvPr>
            <p:ph idx="1"/>
          </p:nvPr>
        </p:nvSpPr>
        <p:spPr/>
        <p:txBody>
          <a:bodyPr/>
          <a:lstStyle/>
          <a:p>
            <a:pPr marL="0" indent="0" algn="just">
              <a:buNone/>
            </a:pPr>
            <a:r>
              <a:rPr lang="pl-PL" dirty="0"/>
              <a:t>Anna Nowak wjechała na parking oznakowany tablicą „Parking strzeżony – płatny”. Parkingowy Jan Kowalski domaga się zapłaty od Anny Nowak za parking. Anna Nowak oświadczyła, że nie ma zamiaru zawierania jakiejkolwiek umowy  z parkingowym. Anna Nowak zamknęła samochód i wyszła. Jan Kowalski domaga się zapłaty. </a:t>
            </a:r>
          </a:p>
          <a:p>
            <a:pPr marL="0" indent="0">
              <a:buNone/>
            </a:pPr>
            <a:endParaRPr lang="pl-PL" dirty="0"/>
          </a:p>
          <a:p>
            <a:pPr marL="0" indent="0">
              <a:buNone/>
            </a:pPr>
            <a:r>
              <a:rPr lang="pl-PL" dirty="0"/>
              <a:t>Czy roszczenie Jana Kowalskiego jest zasadne? Jaki artykuł za tym przemawia.</a:t>
            </a:r>
          </a:p>
          <a:p>
            <a:pPr marL="0" indent="0">
              <a:buNone/>
            </a:pPr>
            <a:endParaRPr lang="pl-PL" dirty="0"/>
          </a:p>
        </p:txBody>
      </p:sp>
    </p:spTree>
    <p:extLst>
      <p:ext uri="{BB962C8B-B14F-4D97-AF65-F5344CB8AC3E}">
        <p14:creationId xmlns:p14="http://schemas.microsoft.com/office/powerpoint/2010/main" val="1713576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03CD2C-DA21-4AC6-8089-F72A2E9C3A31}"/>
              </a:ext>
            </a:extLst>
          </p:cNvPr>
          <p:cNvSpPr>
            <a:spLocks noGrp="1"/>
          </p:cNvSpPr>
          <p:nvPr>
            <p:ph type="title"/>
          </p:nvPr>
        </p:nvSpPr>
        <p:spPr/>
        <p:txBody>
          <a:bodyPr/>
          <a:lstStyle/>
          <a:p>
            <a:r>
              <a:rPr lang="pl-PL" dirty="0"/>
              <a:t>Kazus 4 </a:t>
            </a:r>
          </a:p>
        </p:txBody>
      </p:sp>
      <p:sp>
        <p:nvSpPr>
          <p:cNvPr id="3" name="Symbol zastępczy zawartości 2">
            <a:extLst>
              <a:ext uri="{FF2B5EF4-FFF2-40B4-BE49-F238E27FC236}">
                <a16:creationId xmlns:a16="http://schemas.microsoft.com/office/drawing/2014/main" id="{098DDC40-11CE-4B45-8D78-DC92ADC4FC91}"/>
              </a:ext>
            </a:extLst>
          </p:cNvPr>
          <p:cNvSpPr>
            <a:spLocks noGrp="1"/>
          </p:cNvSpPr>
          <p:nvPr>
            <p:ph idx="1"/>
          </p:nvPr>
        </p:nvSpPr>
        <p:spPr/>
        <p:txBody>
          <a:bodyPr/>
          <a:lstStyle/>
          <a:p>
            <a:r>
              <a:rPr lang="pl-PL" dirty="0"/>
              <a:t>Dziesięcioletni Adam poszedł do sklepu, żeby kupić czekoladę. Za czekoladę sprzedawca zażądał zapłaty w wysokości 50zł. Adaś zabrał czekoladę płacąc wskazaną kwotę. Po przyjściu do domu opowiedział o wszystkim mamie.</a:t>
            </a:r>
          </a:p>
          <a:p>
            <a:pPr marL="0" indent="0">
              <a:buNone/>
            </a:pPr>
            <a:endParaRPr lang="pl-PL" dirty="0"/>
          </a:p>
          <a:p>
            <a:pPr marL="0" indent="0">
              <a:buNone/>
            </a:pPr>
            <a:r>
              <a:rPr lang="pl-PL" dirty="0"/>
              <a:t>Określ zakres zdolności Adama do dokonania wskazanej czynności prawnej.</a:t>
            </a:r>
          </a:p>
          <a:p>
            <a:pPr marL="0" indent="0">
              <a:buNone/>
            </a:pPr>
            <a:r>
              <a:rPr lang="pl-PL" dirty="0"/>
              <a:t>Oceń ważność umowy.</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2414444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76669D-77AF-4F03-AB7E-BABBEEE8E911}"/>
              </a:ext>
            </a:extLst>
          </p:cNvPr>
          <p:cNvSpPr>
            <a:spLocks noGrp="1"/>
          </p:cNvSpPr>
          <p:nvPr>
            <p:ph type="title"/>
          </p:nvPr>
        </p:nvSpPr>
        <p:spPr/>
        <p:txBody>
          <a:bodyPr/>
          <a:lstStyle/>
          <a:p>
            <a:r>
              <a:rPr lang="pl-PL" dirty="0"/>
              <a:t>Kazus 5</a:t>
            </a:r>
          </a:p>
        </p:txBody>
      </p:sp>
      <p:sp>
        <p:nvSpPr>
          <p:cNvPr id="3" name="Symbol zastępczy zawartości 2">
            <a:extLst>
              <a:ext uri="{FF2B5EF4-FFF2-40B4-BE49-F238E27FC236}">
                <a16:creationId xmlns:a16="http://schemas.microsoft.com/office/drawing/2014/main" id="{B63EB460-541B-46B7-B7F0-D838C9C74061}"/>
              </a:ext>
            </a:extLst>
          </p:cNvPr>
          <p:cNvSpPr>
            <a:spLocks noGrp="1"/>
          </p:cNvSpPr>
          <p:nvPr>
            <p:ph idx="1"/>
          </p:nvPr>
        </p:nvSpPr>
        <p:spPr/>
        <p:txBody>
          <a:bodyPr/>
          <a:lstStyle/>
          <a:p>
            <a:r>
              <a:rPr lang="pl-PL" dirty="0"/>
              <a:t>17-letni Jan K., uczeń II klasy Technikum Budowlanego w S. postanowił rozpocząć prowadzenie własnej działalności gospodarczej. W tym celu udał się miejscowego sklepu budowlanego, gdzie zawarł pisemną umowę kupna betoniarki. </a:t>
            </a:r>
          </a:p>
          <a:p>
            <a:endParaRPr lang="pl-PL" dirty="0"/>
          </a:p>
          <a:p>
            <a:r>
              <a:rPr lang="pl-PL" dirty="0"/>
              <a:t>Co powinna zrobić świadoma wieku chłopaka właścicielka sklepu?</a:t>
            </a:r>
          </a:p>
          <a:p>
            <a:r>
              <a:rPr lang="pl-PL" dirty="0"/>
              <a:t>Oceń ważność umowy.</a:t>
            </a:r>
          </a:p>
          <a:p>
            <a:endParaRPr lang="pl-PL" dirty="0"/>
          </a:p>
        </p:txBody>
      </p:sp>
    </p:spTree>
    <p:extLst>
      <p:ext uri="{BB962C8B-B14F-4D97-AF65-F5344CB8AC3E}">
        <p14:creationId xmlns:p14="http://schemas.microsoft.com/office/powerpoint/2010/main" val="1214813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429321-DA5C-4533-9971-B88B25D13114}"/>
              </a:ext>
            </a:extLst>
          </p:cNvPr>
          <p:cNvSpPr>
            <a:spLocks noGrp="1"/>
          </p:cNvSpPr>
          <p:nvPr>
            <p:ph type="title"/>
          </p:nvPr>
        </p:nvSpPr>
        <p:spPr/>
        <p:txBody>
          <a:bodyPr/>
          <a:lstStyle/>
          <a:p>
            <a:r>
              <a:rPr lang="pl-PL" dirty="0"/>
              <a:t>Kazus 6</a:t>
            </a:r>
          </a:p>
        </p:txBody>
      </p:sp>
      <p:sp>
        <p:nvSpPr>
          <p:cNvPr id="3" name="Symbol zastępczy zawartości 2">
            <a:extLst>
              <a:ext uri="{FF2B5EF4-FFF2-40B4-BE49-F238E27FC236}">
                <a16:creationId xmlns:a16="http://schemas.microsoft.com/office/drawing/2014/main" id="{ECCE171B-CAAD-4E70-86D4-72C0B5375FA7}"/>
              </a:ext>
            </a:extLst>
          </p:cNvPr>
          <p:cNvSpPr>
            <a:spLocks noGrp="1"/>
          </p:cNvSpPr>
          <p:nvPr>
            <p:ph idx="1"/>
          </p:nvPr>
        </p:nvSpPr>
        <p:spPr/>
        <p:txBody>
          <a:bodyPr/>
          <a:lstStyle/>
          <a:p>
            <a:pPr algn="just"/>
            <a:r>
              <a:rPr lang="pl-PL" dirty="0"/>
              <a:t>Maria była właścicielem nieruchomości, którą postanowiła sprzedać w drodze aukcji. Od każdego uczestnika domagała się wniesienia wadium w wysokości 5% wartości nieruchomości ustalonej przez biegłego. W wyniku aukcji najkorzystniejsza okazała się oferta Piotra, któremu dzielono przybicia. Piotr jednak wcale nie chce zawrzeć umowy sprzedaży nieruchomości w formie aktu notarialnego. </a:t>
            </a:r>
          </a:p>
          <a:p>
            <a:pPr marL="0" indent="0">
              <a:buNone/>
            </a:pPr>
            <a:endParaRPr lang="pl-PL" dirty="0"/>
          </a:p>
          <a:p>
            <a:pPr marL="0" indent="0">
              <a:buNone/>
            </a:pPr>
            <a:r>
              <a:rPr lang="pl-PL" dirty="0"/>
              <a:t>Czego może domagać się Maria?</a:t>
            </a:r>
          </a:p>
          <a:p>
            <a:pPr marL="0" indent="0">
              <a:buNone/>
            </a:pPr>
            <a:r>
              <a:rPr lang="pl-PL" dirty="0"/>
              <a:t>Jakie roszczenia miałby Piotr, gdyby to Maria zrezygnowała z zawarcia umowy po udzieleniu mu przybicia?</a:t>
            </a:r>
          </a:p>
          <a:p>
            <a:endParaRPr lang="pl-PL" dirty="0"/>
          </a:p>
        </p:txBody>
      </p:sp>
    </p:spTree>
    <p:extLst>
      <p:ext uri="{BB962C8B-B14F-4D97-AF65-F5344CB8AC3E}">
        <p14:creationId xmlns:p14="http://schemas.microsoft.com/office/powerpoint/2010/main" val="1236334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B67DBB-3C1D-4EF5-861A-A1B27C73FB81}"/>
              </a:ext>
            </a:extLst>
          </p:cNvPr>
          <p:cNvSpPr>
            <a:spLocks noGrp="1"/>
          </p:cNvSpPr>
          <p:nvPr>
            <p:ph type="title"/>
          </p:nvPr>
        </p:nvSpPr>
        <p:spPr/>
        <p:txBody>
          <a:bodyPr/>
          <a:lstStyle/>
          <a:p>
            <a:r>
              <a:rPr lang="pl-PL" dirty="0"/>
              <a:t>Kazus 7</a:t>
            </a:r>
          </a:p>
        </p:txBody>
      </p:sp>
      <p:sp>
        <p:nvSpPr>
          <p:cNvPr id="3" name="Symbol zastępczy zawartości 2">
            <a:extLst>
              <a:ext uri="{FF2B5EF4-FFF2-40B4-BE49-F238E27FC236}">
                <a16:creationId xmlns:a16="http://schemas.microsoft.com/office/drawing/2014/main" id="{195D57C0-CD3B-48B0-A7D8-8140D2E0601E}"/>
              </a:ext>
            </a:extLst>
          </p:cNvPr>
          <p:cNvSpPr>
            <a:spLocks noGrp="1"/>
          </p:cNvSpPr>
          <p:nvPr>
            <p:ph idx="1"/>
          </p:nvPr>
        </p:nvSpPr>
        <p:spPr/>
        <p:txBody>
          <a:bodyPr/>
          <a:lstStyle/>
          <a:p>
            <a:pPr algn="just"/>
            <a:r>
              <a:rPr lang="pl-PL" dirty="0"/>
              <a:t>Anna będąc na imprezie karnawałowej poznała Adama, który namówił ją do sprzedaży auta. Do transakcji doszło po wypiciu kilku kieliszków wina. Po imprezie, zgodnie z umową,  Anna wydała Adamowi kluczyk do samochodu. </a:t>
            </a:r>
          </a:p>
          <a:p>
            <a:pPr marL="0" indent="0">
              <a:buNone/>
            </a:pPr>
            <a:endParaRPr lang="pl-PL" dirty="0"/>
          </a:p>
          <a:p>
            <a:pPr marL="0" indent="0">
              <a:buNone/>
            </a:pPr>
            <a:r>
              <a:rPr lang="pl-PL" dirty="0"/>
              <a:t>Oceń ważność umowy.</a:t>
            </a:r>
          </a:p>
          <a:p>
            <a:pPr marL="0" indent="0">
              <a:buNone/>
            </a:pPr>
            <a:endParaRPr lang="pl-PL" dirty="0"/>
          </a:p>
          <a:p>
            <a:pPr marL="0" indent="0">
              <a:buNone/>
            </a:pPr>
            <a:r>
              <a:rPr lang="pl-PL" dirty="0"/>
              <a:t>Wskaż możliwości postępowania zwracającej się po poradę Annie. </a:t>
            </a:r>
          </a:p>
          <a:p>
            <a:pPr marL="0" indent="0">
              <a:buNone/>
            </a:pPr>
            <a:endParaRPr lang="pl-PL" dirty="0"/>
          </a:p>
        </p:txBody>
      </p:sp>
    </p:spTree>
    <p:extLst>
      <p:ext uri="{BB962C8B-B14F-4D97-AF65-F5344CB8AC3E}">
        <p14:creationId xmlns:p14="http://schemas.microsoft.com/office/powerpoint/2010/main" val="371673889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448</Words>
  <Application>Microsoft Office PowerPoint</Application>
  <PresentationFormat>Panoramiczny</PresentationFormat>
  <Paragraphs>35</Paragraphs>
  <Slides>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8</vt:i4>
      </vt:variant>
    </vt:vector>
  </HeadingPairs>
  <TitlesOfParts>
    <vt:vector size="12" baseType="lpstr">
      <vt:lpstr>Arial</vt:lpstr>
      <vt:lpstr>Calibri</vt:lpstr>
      <vt:lpstr>Calibri Light</vt:lpstr>
      <vt:lpstr>Motyw pakietu Office</vt:lpstr>
      <vt:lpstr>Kazusy cz. II Prawo cywilne – część ogólna </vt:lpstr>
      <vt:lpstr>Kazus 1 </vt:lpstr>
      <vt:lpstr>Kazus 2 </vt:lpstr>
      <vt:lpstr>Kazus 3</vt:lpstr>
      <vt:lpstr>Kazus 4 </vt:lpstr>
      <vt:lpstr>Kazus 5</vt:lpstr>
      <vt:lpstr>Kazus 6</vt:lpstr>
      <vt:lpstr>Kazus 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Kazusy cz. II Prawo cywilne – część ogólna</dc:title>
  <dc:creator>Agnieszka Agnieszka</dc:creator>
  <cp:lastModifiedBy>Agnieszka Agnieszka</cp:lastModifiedBy>
  <cp:revision>3</cp:revision>
  <dcterms:created xsi:type="dcterms:W3CDTF">2017-09-27T18:53:46Z</dcterms:created>
  <dcterms:modified xsi:type="dcterms:W3CDTF">2017-09-27T19:05:29Z</dcterms:modified>
</cp:coreProperties>
</file>