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61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56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1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745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25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44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21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0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63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179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28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0E98-4B28-4CD8-ABFB-71C11DA88F65}" type="datetimeFigureOut">
              <a:rPr lang="pl-PL" smtClean="0"/>
              <a:t>2016-10-01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7BBC5-9F7D-49B5-B267-1BE22AD994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39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Prawa człowieka i system ich ochrony</a:t>
            </a:r>
            <a:br>
              <a:rPr lang="pl-PL" dirty="0" smtClean="0"/>
            </a:br>
            <a:r>
              <a:rPr lang="pl-PL" dirty="0" smtClean="0"/>
              <a:t>Koncepcje praw człowieka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mgr Przemysław Mazurek</a:t>
            </a:r>
          </a:p>
          <a:p>
            <a:r>
              <a:rPr lang="pl-PL" dirty="0" smtClean="0"/>
              <a:t>Katedra Prawa Konstytucyjnego</a:t>
            </a:r>
          </a:p>
          <a:p>
            <a:r>
              <a:rPr lang="pl-PL" dirty="0" smtClean="0"/>
              <a:t>Rok akademicki 2016/2017</a:t>
            </a:r>
          </a:p>
          <a:p>
            <a:r>
              <a:rPr lang="pl-PL" dirty="0" smtClean="0"/>
              <a:t>Slajdy podlegają ochronie prawnej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549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Koncepcja naturalna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uznanie, że ludziom przysługują pewne prawa przyrodzone oraz, że są oni z natury swej równi i wolni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uznanie prawa pozytywnego, jako coś istniejącego, nie ustanawia się prawa, lecz się je odczytuje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prawo stanowione jest wtórne do prawa naturalnego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640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8411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Koncepcja </a:t>
            </a:r>
            <a:r>
              <a:rPr lang="pl-PL" b="1" dirty="0" smtClean="0"/>
              <a:t>liberalna</a:t>
            </a: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prawo</a:t>
            </a:r>
            <a:r>
              <a:rPr lang="pl-PL" dirty="0" smtClean="0"/>
              <a:t>, jako wyraz woli państwa, które jest w stanowieniu tego prawa suwerenne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państwo to instrument zapewniający porządek społeczny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u podstaw leży wolność osobista i swobodna inicjatywa gospodarcza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jednostka jest wyizolowanym indywiduum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124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Koncepcja chrześcijańska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podkreśla </a:t>
            </a:r>
            <a:r>
              <a:rPr lang="pl-PL" dirty="0" smtClean="0"/>
              <a:t>równość wszystkich ludzi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</a:p>
          <a:p>
            <a:pPr marL="0" indent="0" algn="just">
              <a:buNone/>
            </a:pPr>
            <a:r>
              <a:rPr lang="pl-PL" dirty="0" smtClean="0"/>
              <a:t>państwo jest gwarantem rozwoju jednostki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</a:p>
          <a:p>
            <a:pPr marL="0" indent="0" algn="just">
              <a:buNone/>
            </a:pPr>
            <a:r>
              <a:rPr lang="pl-PL" dirty="0" smtClean="0"/>
              <a:t>wkład Katolickiej Nauki Społecznej a szczególnie papieża Leona XIII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760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Katolicka Nauka Społeczna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własność podstawą wolności człowieka i autonomii rodziny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zasada dobra wspólnego oparta na hierarchii dóbr wspólnych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jednostka jest pierwsza niż społeczeństwo, lecz ta jednostka ma obowiązki wobec społeczeństwa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sprawiedliwy system </a:t>
            </a:r>
            <a:r>
              <a:rPr lang="pl-PL" dirty="0" smtClean="0"/>
              <a:t>społeczny</a:t>
            </a:r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866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Koncepcja marksistowska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odrzuca prawo naturalne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prawa jednostki zależne od stopnia rozwoju społeczeństwa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 ograniczenia rozwoju i ich zniesienia poprzez uspołecznienie </a:t>
            </a:r>
            <a:r>
              <a:rPr lang="pl-PL" dirty="0" smtClean="0"/>
              <a:t>gospodarki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6814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000" b="1" dirty="0" smtClean="0"/>
              <a:t>koncepcja marksistowska cz. 2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prawa jednostki mają integracyjny charakter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państwo to nie tylko gwarant praw, ale też ich dysponent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każdy katalog praw jest historyczny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jedność praw i obowiązków obywatelskich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753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Koncepcja faszystowska</a:t>
            </a:r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integracja jednostki z narodem(wspólnota narodowa)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negacja osobowości jednostki i jej indywidualności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zakres praw zależy od przydatności dla wspólnoty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uzależnienie praw jednostki od miejsca w hierarchii społecznej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555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Koncepcje praw człowieka 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8642" y="1498078"/>
            <a:ext cx="10515600" cy="51074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Koncepcja islamska</a:t>
            </a:r>
          </a:p>
          <a:p>
            <a:pPr marL="0" indent="0" algn="just">
              <a:buNone/>
            </a:pPr>
            <a:r>
              <a:rPr lang="pl-PL" dirty="0" smtClean="0"/>
              <a:t>normy religijne stanowią fundament ładu naturalnego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podporządkowanie jednostki woli Allaha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normy religijne powinny być włączone w prawo stanowione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religijne prawo islamskie nie zawiera katalogu praw przysługujących wszystkim ludziom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prawo islamskie tworzy różny zakres praw jednostki w zależności od wyznania i płci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4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295</Words>
  <Application>Microsoft Office PowerPoint</Application>
  <PresentationFormat>Panoramiczny</PresentationFormat>
  <Paragraphs>75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Prawa człowieka i system ich ochrony Koncepcje praw człowieka</vt:lpstr>
      <vt:lpstr>Koncepcje praw człowieka</vt:lpstr>
      <vt:lpstr>Koncepcje praw człowieka</vt:lpstr>
      <vt:lpstr>Koncepcje praw człowieka</vt:lpstr>
      <vt:lpstr>Koncepcje praw człowieka Katolicka Nauka Społeczna</vt:lpstr>
      <vt:lpstr>Koncepcje praw człowieka</vt:lpstr>
      <vt:lpstr>Koncepcje praw człowieka koncepcja marksistowska cz. 2</vt:lpstr>
      <vt:lpstr>Koncepcje praw człowieka</vt:lpstr>
      <vt:lpstr>Koncepcje praw człowieka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człowieka i system ich ochrony Koncepcje praw człowieka</dc:title>
  <dc:creator>Przemysaw Mazurek</dc:creator>
  <cp:lastModifiedBy>Przemysaw Mazurek</cp:lastModifiedBy>
  <cp:revision>3</cp:revision>
  <dcterms:created xsi:type="dcterms:W3CDTF">2016-10-01T12:07:07Z</dcterms:created>
  <dcterms:modified xsi:type="dcterms:W3CDTF">2016-10-01T12:40:26Z</dcterms:modified>
</cp:coreProperties>
</file>