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B2FA-8BF0-4316-9997-3C6A8E14969B}" type="datetimeFigureOut">
              <a:rPr lang="pl-PL" smtClean="0"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565E-CA14-4907-8EBF-657AEE970C3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Krasnoludki Wrocław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http://skarbykultury.pl/wp-content/uploads/2011/05/krasnal1-253x3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424847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Waldemar Frydrych</a:t>
            </a:r>
            <a:endParaRPr lang="pl-PL" dirty="0"/>
          </a:p>
        </p:txBody>
      </p:sp>
      <p:pic>
        <p:nvPicPr>
          <p:cNvPr id="4" name="Symbol zastępczy zawartości 3" descr="http://skarbykultury.pl/wp-content/uploads/2011/05/krasnal_pom-150x15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460851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Paweł Grabowski dla UM Wrocławia</a:t>
            </a:r>
            <a:endParaRPr lang="pl-PL" dirty="0"/>
          </a:p>
        </p:txBody>
      </p:sp>
      <p:pic>
        <p:nvPicPr>
          <p:cNvPr id="4" name="Symbol zastępczy zawartości 3" descr="http://www.prw.pl/img/articles/39091/Bedzie-ugoda-w-sprawie-krasnoludka-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374441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Podobny obraz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Fot. Wojciech Wilczyński</a:t>
            </a:r>
            <a:endParaRPr lang="pl-PL" dirty="0"/>
          </a:p>
        </p:txBody>
      </p:sp>
      <p:pic>
        <p:nvPicPr>
          <p:cNvPr id="4" name="Symbol zastępczy zawartości 3" descr="Znalezione obrazy dla zapytania frydrych krasnolude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7985569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Sąd: Wrocław ma zaprzestać używania wizerunku krasnala do promocji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56083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Pokaz na ekranie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Krasnoludki Wrocław</vt:lpstr>
      <vt:lpstr>Slajd 2</vt:lpstr>
      <vt:lpstr>Waldemar Frydrych</vt:lpstr>
      <vt:lpstr>Paweł Grabowski dla UM Wrocławia</vt:lpstr>
      <vt:lpstr>Slajd 5</vt:lpstr>
      <vt:lpstr>Fot. Wojciech Wilczyński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Krasnoludki Wrocław</dc:title>
  <dc:creator>drela</dc:creator>
  <cp:lastModifiedBy>drela</cp:lastModifiedBy>
  <cp:revision>1</cp:revision>
  <dcterms:created xsi:type="dcterms:W3CDTF">2018-03-03T13:47:09Z</dcterms:created>
  <dcterms:modified xsi:type="dcterms:W3CDTF">2018-03-03T13:59:57Z</dcterms:modified>
</cp:coreProperties>
</file>