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58" r:id="rId5"/>
    <p:sldId id="259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C4F991-CF91-472D-83D0-008CA3900A69}" type="datetimeFigureOut">
              <a:rPr lang="pl-PL" smtClean="0"/>
              <a:t>2020-03-01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083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2020-03-01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519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2020-03-01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461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2020-03-01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57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2020-03-01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5302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2020-03-01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409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2020-03-01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0052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2020-03-01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379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2020-03-01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38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2020-03-01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643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2020-03-01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57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2020-03-01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446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2020-03-01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38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2020-03-01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81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2020-03-01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0195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2020-03-01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94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4F991-CF91-472D-83D0-008CA3900A69}" type="datetimeFigureOut">
              <a:rPr lang="pl-PL" smtClean="0"/>
              <a:t>2020-03-01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41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C4F991-CF91-472D-83D0-008CA3900A69}" type="datetimeFigureOut">
              <a:rPr lang="pl-PL" smtClean="0"/>
              <a:t>2020-03-01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35EE713-F8E1-400C-BFE2-FE9DE1AB4CE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3673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53989" y="252566"/>
            <a:ext cx="9144000" cy="1898203"/>
          </a:xfrm>
        </p:spPr>
        <p:txBody>
          <a:bodyPr>
            <a:noAutofit/>
          </a:bodyPr>
          <a:lstStyle/>
          <a:p>
            <a:r>
              <a:rPr lang="pl-PL" sz="7000" dirty="0" smtClean="0">
                <a:latin typeface="+mn-lt"/>
                <a:ea typeface="Cambria" panose="02040503050406030204" pitchFamily="18" charset="0"/>
              </a:rPr>
              <a:t>KRYMINALISTYKA</a:t>
            </a:r>
            <a:r>
              <a:rPr lang="pl-PL" sz="7000" dirty="0" smtClean="0">
                <a:latin typeface="+mn-lt"/>
              </a:rPr>
              <a:t/>
            </a:r>
            <a:br>
              <a:rPr lang="pl-PL" sz="7000" dirty="0" smtClean="0">
                <a:latin typeface="+mn-lt"/>
              </a:rPr>
            </a:br>
            <a:r>
              <a:rPr lang="pl-PL" sz="4000" dirty="0" smtClean="0">
                <a:latin typeface="+mn-lt"/>
                <a:ea typeface="Cambria" panose="02040503050406030204" pitchFamily="18" charset="0"/>
              </a:rPr>
              <a:t>ćwiczenia gr. </a:t>
            </a:r>
            <a:r>
              <a:rPr lang="pl-PL" sz="4000" dirty="0" smtClean="0">
                <a:latin typeface="+mn-lt"/>
                <a:ea typeface="Cambria" panose="02040503050406030204" pitchFamily="18" charset="0"/>
              </a:rPr>
              <a:t>1, semestr letni, 2019/2020</a:t>
            </a:r>
            <a:endParaRPr lang="pl-PL" sz="4000" dirty="0">
              <a:latin typeface="+mn-lt"/>
              <a:ea typeface="Cambria" panose="020405030504060302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692397" y="2150769"/>
            <a:ext cx="6815669" cy="1320802"/>
          </a:xfrm>
        </p:spPr>
        <p:txBody>
          <a:bodyPr>
            <a:noAutofit/>
          </a:bodyPr>
          <a:lstStyle/>
          <a:p>
            <a:r>
              <a:rPr lang="pl-PL" sz="3600" dirty="0">
                <a:ea typeface="Cambria" panose="02040503050406030204" pitchFamily="18" charset="0"/>
              </a:rPr>
              <a:t>m</a:t>
            </a:r>
            <a:r>
              <a:rPr lang="pl-PL" sz="3600" dirty="0" smtClean="0">
                <a:ea typeface="Cambria" panose="02040503050406030204" pitchFamily="18" charset="0"/>
              </a:rPr>
              <a:t>gr Patrycja Mencel</a:t>
            </a:r>
          </a:p>
          <a:p>
            <a:r>
              <a:rPr lang="pl-PL" sz="3600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pl-PL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-mail: </a:t>
            </a:r>
            <a:r>
              <a:rPr lang="pl-PL" sz="3600" dirty="0" smtClean="0">
                <a:ea typeface="Cambria" panose="02040503050406030204" pitchFamily="18" charset="0"/>
              </a:rPr>
              <a:t>patrycja.mencel@uwr.edu.pl</a:t>
            </a:r>
            <a:endParaRPr lang="pl-PL" sz="3600" dirty="0">
              <a:ea typeface="Cambria" panose="02040503050406030204" pitchFamily="18" charset="0"/>
            </a:endParaRPr>
          </a:p>
          <a:p>
            <a:r>
              <a:rPr lang="pl-PL" sz="3600" dirty="0" smtClean="0">
                <a:ea typeface="Cambria" panose="02040503050406030204" pitchFamily="18" charset="0"/>
              </a:rPr>
              <a:t>Konsultacje</a:t>
            </a:r>
            <a:endParaRPr lang="pl-PL" sz="3600" dirty="0"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ea typeface="Cambria" panose="02040503050406030204" pitchFamily="18" charset="0"/>
              </a:rPr>
              <a:t>ZALICZENIE</a:t>
            </a:r>
            <a:endParaRPr lang="pl-PL" dirty="0">
              <a:ea typeface="Cambria" panose="020405030504060302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ea typeface="Cambria" panose="02040503050406030204" pitchFamily="18" charset="0"/>
              </a:rPr>
              <a:t>Kolokwium na ostatnich zajęciach- </a:t>
            </a:r>
            <a:r>
              <a:rPr lang="pl-PL" dirty="0" smtClean="0">
                <a:ea typeface="Cambria" panose="02040503050406030204" pitchFamily="18" charset="0"/>
              </a:rPr>
              <a:t>12 maja </a:t>
            </a:r>
            <a:r>
              <a:rPr lang="pl-PL" dirty="0" smtClean="0">
                <a:ea typeface="Cambria" panose="02040503050406030204" pitchFamily="18" charset="0"/>
              </a:rPr>
              <a:t>2020 r.;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ea typeface="Cambria" panose="02040503050406030204" pitchFamily="18" charset="0"/>
              </a:rPr>
              <a:t>Forma pisemna, 3 pytania opisowe </a:t>
            </a:r>
            <a:r>
              <a:rPr lang="pl-PL" dirty="0" smtClean="0">
                <a:ea typeface="Cambria" panose="02040503050406030204" pitchFamily="18" charset="0"/>
              </a:rPr>
              <a:t>;</a:t>
            </a:r>
            <a:endParaRPr lang="pl-PL" dirty="0" smtClean="0"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l-PL" dirty="0" smtClean="0">
                <a:ea typeface="Cambria" panose="02040503050406030204" pitchFamily="18" charset="0"/>
              </a:rPr>
              <a:t>Możliwa nieobecność nieusprawiedliwiona na 1 zajęciach;</a:t>
            </a:r>
          </a:p>
          <a:p>
            <a:pPr marL="0" indent="0" algn="just">
              <a:buNone/>
            </a:pPr>
            <a:r>
              <a:rPr lang="pl-PL" dirty="0" smtClean="0">
                <a:ea typeface="Cambria" panose="02040503050406030204" pitchFamily="18" charset="0"/>
              </a:rPr>
              <a:t>Każda kolejna nieobecność podlega zaliczeniu po następnych zajęciach. Niedopełnienie tego obowiązku skutkuje obniżeniem oceny semestralnej z ćwiczeń.</a:t>
            </a:r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293876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dirty="0"/>
              <a:t>Zarządzenie nr 18/2017 Dziekana Wydziału Prawa, Administracji i Ekonomii Uniwersytetu Wrocławskiego z dnia 27 lipca 2017 r. </a:t>
            </a:r>
            <a:br>
              <a:rPr lang="pl-PL" sz="2400" dirty="0"/>
            </a:br>
            <a:r>
              <a:rPr lang="pl-PL" sz="2400" dirty="0"/>
              <a:t>w sprawie monitorowania obecności na zajęciach na Wydziale Prawa, Administracji i Ekonomii </a:t>
            </a:r>
            <a:r>
              <a:rPr lang="pl-PL" sz="2400" dirty="0" err="1"/>
              <a:t>UWr</a:t>
            </a:r>
            <a:r>
              <a:rPr lang="pl-PL" sz="2400" dirty="0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dirty="0"/>
              <a:t>§ 2 </a:t>
            </a:r>
          </a:p>
          <a:p>
            <a:pPr marL="0" indent="0" algn="just">
              <a:buNone/>
            </a:pPr>
            <a:r>
              <a:rPr lang="pl-PL" dirty="0" smtClean="0"/>
              <a:t>W </a:t>
            </a:r>
            <a:r>
              <a:rPr lang="pl-PL" dirty="0"/>
              <a:t>przypadku </a:t>
            </a:r>
            <a:r>
              <a:rPr lang="pl-PL" b="1" dirty="0"/>
              <a:t>trzech kolejno występujących po sobie nieusprawiedliwionych nieobecnościach </a:t>
            </a:r>
            <a:r>
              <a:rPr lang="pl-PL" dirty="0"/>
              <a:t>prowadzący zajęcia zobowiązany jest najpóźniej w terminie 5 dni od wystąpienia trzeciej nieobecności, dostarczyć do dziekanatu w formie pisemnej listę tych osób wraz z numerami albumu, z wyjątkiem studentów, którzy uzyskali zgodę na eksternistyczne zaliczanie niektórych zajęć, zgodnie z Regulaminem studiów w Uniwersytecie Wrocławskim. </a:t>
            </a:r>
            <a:endParaRPr lang="pl-PL" dirty="0" smtClean="0"/>
          </a:p>
          <a:p>
            <a:pPr marL="0" indent="0" algn="ctr">
              <a:buNone/>
            </a:pPr>
            <a:r>
              <a:rPr lang="pl-PL" dirty="0"/>
              <a:t>§ </a:t>
            </a:r>
            <a:r>
              <a:rPr lang="pl-PL" dirty="0" smtClean="0"/>
              <a:t>3</a:t>
            </a:r>
          </a:p>
          <a:p>
            <a:pPr marL="0" indent="0" algn="just">
              <a:buNone/>
            </a:pPr>
            <a:r>
              <a:rPr lang="pl-PL" dirty="0" smtClean="0"/>
              <a:t>Po </a:t>
            </a:r>
            <a:r>
              <a:rPr lang="pl-PL" dirty="0"/>
              <a:t>uzyskaniu informacji, Dziekan może </a:t>
            </a:r>
            <a:r>
              <a:rPr lang="pl-PL" b="1" dirty="0"/>
              <a:t>skreślić studenta z listy </a:t>
            </a:r>
            <a:r>
              <a:rPr lang="pl-PL" b="1" dirty="0" smtClean="0"/>
              <a:t>studentów.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68606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923941"/>
          </a:xfrm>
        </p:spPr>
        <p:txBody>
          <a:bodyPr>
            <a:normAutofit/>
          </a:bodyPr>
          <a:lstStyle/>
          <a:p>
            <a:r>
              <a:rPr lang="pl-PL" dirty="0" smtClean="0"/>
              <a:t>ZAKRES MATERIAŁU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295402" y="2047742"/>
            <a:ext cx="9601196" cy="4365938"/>
          </a:xfrm>
        </p:spPr>
        <p:txBody>
          <a:bodyPr>
            <a:normAutofit fontScale="70000" lnSpcReduction="20000"/>
          </a:bodyPr>
          <a:lstStyle/>
          <a:p>
            <a:endParaRPr lang="pl-PL" sz="2800" dirty="0"/>
          </a:p>
          <a:p>
            <a:r>
              <a:rPr lang="pl-PL" sz="2800" dirty="0"/>
              <a:t>2020-03-03 18:45 : 20:15 sala </a:t>
            </a:r>
            <a:r>
              <a:rPr lang="pl-PL" sz="2800" dirty="0" smtClean="0"/>
              <a:t>302B	wprowadzenie do zajęć</a:t>
            </a:r>
            <a:endParaRPr lang="pl-PL" sz="2800" dirty="0"/>
          </a:p>
          <a:p>
            <a:r>
              <a:rPr lang="pl-PL" sz="2800" dirty="0" smtClean="0"/>
              <a:t>2020-03-10 </a:t>
            </a:r>
            <a:r>
              <a:rPr lang="pl-PL" sz="2800" dirty="0"/>
              <a:t>18:45 : 20:15 sala </a:t>
            </a:r>
            <a:r>
              <a:rPr lang="pl-PL" sz="2800" dirty="0" smtClean="0"/>
              <a:t>302B	ślady kryminalistyczne</a:t>
            </a:r>
            <a:endParaRPr lang="pl-PL" sz="2800" dirty="0"/>
          </a:p>
          <a:p>
            <a:r>
              <a:rPr lang="pl-PL" sz="2800" dirty="0" smtClean="0"/>
              <a:t>2020-03-17 </a:t>
            </a:r>
            <a:r>
              <a:rPr lang="pl-PL" sz="2800" dirty="0"/>
              <a:t>18:45 : 20:15 sala </a:t>
            </a:r>
            <a:r>
              <a:rPr lang="pl-PL" sz="2800" dirty="0" smtClean="0"/>
              <a:t>302B	ujawnianie i zabezpieczanie śladów</a:t>
            </a:r>
            <a:endParaRPr lang="pl-PL" sz="2800" dirty="0"/>
          </a:p>
          <a:p>
            <a:r>
              <a:rPr lang="pl-PL" sz="2800" dirty="0"/>
              <a:t>2020-03-24 18:45 : 20:15 sala </a:t>
            </a:r>
            <a:r>
              <a:rPr lang="pl-PL" sz="2800" dirty="0" smtClean="0"/>
              <a:t>302B	</a:t>
            </a:r>
            <a:r>
              <a:rPr lang="pl-PL" sz="2800" dirty="0"/>
              <a:t>ujawnianie i zabezpieczanie śladów</a:t>
            </a:r>
          </a:p>
          <a:p>
            <a:r>
              <a:rPr lang="pl-PL" sz="2800" dirty="0" smtClean="0"/>
              <a:t>2020-03-31 </a:t>
            </a:r>
            <a:r>
              <a:rPr lang="pl-PL" sz="2800" dirty="0"/>
              <a:t>18:45 : 20:15 sala </a:t>
            </a:r>
            <a:r>
              <a:rPr lang="pl-PL" sz="2800" dirty="0" smtClean="0"/>
              <a:t>302B</a:t>
            </a:r>
            <a:r>
              <a:rPr lang="pl-PL" sz="2800" dirty="0"/>
              <a:t>	</a:t>
            </a:r>
            <a:r>
              <a:rPr lang="pl-PL" sz="2800" dirty="0" smtClean="0"/>
              <a:t>oględziny osoby, rzeczy, zwłok</a:t>
            </a:r>
            <a:endParaRPr lang="pl-PL" sz="2800" dirty="0"/>
          </a:p>
          <a:p>
            <a:r>
              <a:rPr lang="pl-PL" sz="2800" dirty="0"/>
              <a:t>2020-04-07 18:45 : 20:15 sala </a:t>
            </a:r>
            <a:r>
              <a:rPr lang="pl-PL" sz="2800" dirty="0" smtClean="0"/>
              <a:t>302B	wirtualna sala zbrodni</a:t>
            </a:r>
          </a:p>
          <a:p>
            <a:r>
              <a:rPr lang="pl-PL" sz="2800" dirty="0" smtClean="0"/>
              <a:t>2020-04-21 </a:t>
            </a:r>
            <a:r>
              <a:rPr lang="pl-PL" sz="2800" dirty="0"/>
              <a:t>18:45 : 20:15 sala </a:t>
            </a:r>
            <a:r>
              <a:rPr lang="pl-PL" sz="2800" dirty="0" smtClean="0"/>
              <a:t>302B	wersje kryminalistyczne</a:t>
            </a:r>
            <a:endParaRPr lang="pl-PL" sz="2800" dirty="0"/>
          </a:p>
          <a:p>
            <a:r>
              <a:rPr lang="pl-PL" sz="2800" dirty="0" smtClean="0"/>
              <a:t>2020-04-28 </a:t>
            </a:r>
            <a:r>
              <a:rPr lang="pl-PL" sz="2800" dirty="0"/>
              <a:t>18:45 : 20:15 sala </a:t>
            </a:r>
            <a:r>
              <a:rPr lang="pl-PL" sz="2800" dirty="0" smtClean="0"/>
              <a:t>302B	ekspertyza daktyloskopijna</a:t>
            </a:r>
            <a:endParaRPr lang="pl-PL" sz="2800" dirty="0"/>
          </a:p>
          <a:p>
            <a:r>
              <a:rPr lang="pl-PL" sz="2800" dirty="0" smtClean="0"/>
              <a:t>2020-05-05 </a:t>
            </a:r>
            <a:r>
              <a:rPr lang="pl-PL" sz="2800" dirty="0"/>
              <a:t>18:45 : 20:15 sala </a:t>
            </a:r>
            <a:r>
              <a:rPr lang="pl-PL" sz="2800" dirty="0" smtClean="0"/>
              <a:t>302B	okazanie, konfrontacja	</a:t>
            </a:r>
            <a:endParaRPr lang="pl-PL" sz="2800" dirty="0"/>
          </a:p>
          <a:p>
            <a:r>
              <a:rPr lang="pl-PL" sz="2800" dirty="0" smtClean="0"/>
              <a:t>2020-05-12 </a:t>
            </a:r>
            <a:r>
              <a:rPr lang="pl-PL" sz="2800" dirty="0"/>
              <a:t>18:45 : 20:15 sala </a:t>
            </a:r>
            <a:r>
              <a:rPr lang="pl-PL" sz="2800" dirty="0" smtClean="0"/>
              <a:t>302B	kolokwium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4113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PROPONOWANA LITERATURA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E. Gruza, </a:t>
            </a:r>
            <a:r>
              <a:rPr lang="pl-PL" i="1" dirty="0" smtClean="0"/>
              <a:t>Kryminalistyka czyli rzecz o metodach śledczych  (2011)</a:t>
            </a:r>
          </a:p>
          <a:p>
            <a:r>
              <a:rPr lang="pl-PL" dirty="0"/>
              <a:t>J. Widacki (red.), </a:t>
            </a:r>
            <a:r>
              <a:rPr lang="pl-PL" i="1" dirty="0"/>
              <a:t>Kryminalistyka (2018)</a:t>
            </a:r>
          </a:p>
          <a:p>
            <a:r>
              <a:rPr lang="pl-PL" dirty="0" smtClean="0"/>
              <a:t>B. Hołyst, </a:t>
            </a:r>
            <a:r>
              <a:rPr lang="pl-PL" i="1" dirty="0" smtClean="0"/>
              <a:t>Kryminalistyka (13. wydanie)</a:t>
            </a:r>
          </a:p>
          <a:p>
            <a:r>
              <a:rPr lang="pl-PL" dirty="0" smtClean="0"/>
              <a:t>T. Hanausek, </a:t>
            </a:r>
            <a:r>
              <a:rPr lang="pl-PL" i="1" dirty="0" smtClean="0"/>
              <a:t>Kryminalistyka</a:t>
            </a:r>
          </a:p>
          <a:p>
            <a:r>
              <a:rPr lang="pl-PL" dirty="0" smtClean="0"/>
              <a:t>J. Jarzewska, </a:t>
            </a:r>
            <a:r>
              <a:rPr lang="pl-PL" i="1" dirty="0" smtClean="0"/>
              <a:t>Ekspertyza kryminalistyczna. Zarys wykładu dla techników kryminalistyki.</a:t>
            </a:r>
          </a:p>
        </p:txBody>
      </p:sp>
    </p:spTree>
    <p:extLst>
      <p:ext uri="{BB962C8B-B14F-4D97-AF65-F5344CB8AC3E}">
        <p14:creationId xmlns:p14="http://schemas.microsoft.com/office/powerpoint/2010/main" val="39423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544</TotalTime>
  <Words>205</Words>
  <Application>Microsoft Office PowerPoint</Application>
  <PresentationFormat>Panoramiczny</PresentationFormat>
  <Paragraphs>32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Cambria</vt:lpstr>
      <vt:lpstr>Garamond</vt:lpstr>
      <vt:lpstr>Organiczny</vt:lpstr>
      <vt:lpstr>KRYMINALISTYKA ćwiczenia gr. 1, semestr letni, 2019/2020</vt:lpstr>
      <vt:lpstr>ZALICZENIE</vt:lpstr>
      <vt:lpstr>Zarządzenie nr 18/2017 Dziekana Wydziału Prawa, Administracji i Ekonomii Uniwersytetu Wrocławskiego z dnia 27 lipca 2017 r.  w sprawie monitorowania obecności na zajęciach na Wydziale Prawa, Administracji i Ekonomii UWr </vt:lpstr>
      <vt:lpstr>ZAKRES MATERIAŁU</vt:lpstr>
      <vt:lpstr>PROPONOWANA LITERATURA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KRYMINALISTYKA ćwiczenia gr. 2</dc:title>
  <dc:creator>Patrycja</dc:creator>
  <cp:lastModifiedBy>Patrycja</cp:lastModifiedBy>
  <cp:revision>28</cp:revision>
  <dcterms:created xsi:type="dcterms:W3CDTF">2017-02-18T20:02:16Z</dcterms:created>
  <dcterms:modified xsi:type="dcterms:W3CDTF">2020-03-01T19:34:50Z</dcterms:modified>
</cp:coreProperties>
</file>