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ycja Mencel" userId="1318a730cb872e56" providerId="LiveId" clId="{D94E26DC-65A0-4DB3-A494-14AFC0526693}"/>
    <pc:docChg chg="custSel addSld delSld modSld">
      <pc:chgData name="Patrycja Mencel" userId="1318a730cb872e56" providerId="LiveId" clId="{D94E26DC-65A0-4DB3-A494-14AFC0526693}" dt="2023-02-22T22:38:19.358" v="479" actId="20577"/>
      <pc:docMkLst>
        <pc:docMk/>
      </pc:docMkLst>
      <pc:sldChg chg="modSp mod">
        <pc:chgData name="Patrycja Mencel" userId="1318a730cb872e56" providerId="LiveId" clId="{D94E26DC-65A0-4DB3-A494-14AFC0526693}" dt="2023-02-22T20:17:59.281" v="453" actId="20577"/>
        <pc:sldMkLst>
          <pc:docMk/>
          <pc:sldMk cId="814376272" sldId="256"/>
        </pc:sldMkLst>
        <pc:spChg chg="mod">
          <ac:chgData name="Patrycja Mencel" userId="1318a730cb872e56" providerId="LiveId" clId="{D94E26DC-65A0-4DB3-A494-14AFC0526693}" dt="2023-02-22T20:17:59.281" v="453" actId="20577"/>
          <ac:spMkLst>
            <pc:docMk/>
            <pc:sldMk cId="814376272" sldId="256"/>
            <ac:spMk id="2" creationId="{00000000-0000-0000-0000-000000000000}"/>
          </ac:spMkLst>
        </pc:spChg>
      </pc:sldChg>
      <pc:sldChg chg="modSp mod">
        <pc:chgData name="Patrycja Mencel" userId="1318a730cb872e56" providerId="LiveId" clId="{D94E26DC-65A0-4DB3-A494-14AFC0526693}" dt="2023-02-22T20:09:54.253" v="14" actId="20577"/>
        <pc:sldMkLst>
          <pc:docMk/>
          <pc:sldMk cId="2938764960" sldId="257"/>
        </pc:sldMkLst>
        <pc:spChg chg="mod">
          <ac:chgData name="Patrycja Mencel" userId="1318a730cb872e56" providerId="LiveId" clId="{D94E26DC-65A0-4DB3-A494-14AFC0526693}" dt="2023-02-22T20:09:54.253" v="14" actId="20577"/>
          <ac:spMkLst>
            <pc:docMk/>
            <pc:sldMk cId="2938764960" sldId="257"/>
            <ac:spMk id="3" creationId="{00000000-0000-0000-0000-000000000000}"/>
          </ac:spMkLst>
        </pc:spChg>
      </pc:sldChg>
      <pc:sldChg chg="addSp delSp modSp del mod">
        <pc:chgData name="Patrycja Mencel" userId="1318a730cb872e56" providerId="LiveId" clId="{D94E26DC-65A0-4DB3-A494-14AFC0526693}" dt="2023-02-22T20:13:48.894" v="153" actId="47"/>
        <pc:sldMkLst>
          <pc:docMk/>
          <pc:sldMk cId="411390321" sldId="258"/>
        </pc:sldMkLst>
        <pc:spChg chg="del mod">
          <ac:chgData name="Patrycja Mencel" userId="1318a730cb872e56" providerId="LiveId" clId="{D94E26DC-65A0-4DB3-A494-14AFC0526693}" dt="2023-02-22T20:10:34.962" v="18"/>
          <ac:spMkLst>
            <pc:docMk/>
            <pc:sldMk cId="411390321" sldId="258"/>
            <ac:spMk id="4" creationId="{00000000-0000-0000-0000-000000000000}"/>
          </ac:spMkLst>
        </pc:spChg>
        <pc:graphicFrameChg chg="add del mod">
          <ac:chgData name="Patrycja Mencel" userId="1318a730cb872e56" providerId="LiveId" clId="{D94E26DC-65A0-4DB3-A494-14AFC0526693}" dt="2023-02-22T20:10:29.514" v="16"/>
          <ac:graphicFrameMkLst>
            <pc:docMk/>
            <pc:sldMk cId="411390321" sldId="258"/>
            <ac:graphicFrameMk id="3" creationId="{D721FEEB-7EA2-454F-C24F-1DA94C09D4E8}"/>
          </ac:graphicFrameMkLst>
        </pc:graphicFrameChg>
        <pc:graphicFrameChg chg="add mod modGraphic">
          <ac:chgData name="Patrycja Mencel" userId="1318a730cb872e56" providerId="LiveId" clId="{D94E26DC-65A0-4DB3-A494-14AFC0526693}" dt="2023-02-22T20:12:50.086" v="93" actId="2164"/>
          <ac:graphicFrameMkLst>
            <pc:docMk/>
            <pc:sldMk cId="411390321" sldId="258"/>
            <ac:graphicFrameMk id="5" creationId="{4E120A6B-E509-B5C9-4125-B826FF630373}"/>
          </ac:graphicFrameMkLst>
        </pc:graphicFrameChg>
      </pc:sldChg>
      <pc:sldChg chg="modSp mod">
        <pc:chgData name="Patrycja Mencel" userId="1318a730cb872e56" providerId="LiveId" clId="{D94E26DC-65A0-4DB3-A494-14AFC0526693}" dt="2023-02-22T20:20:21.041" v="477" actId="20577"/>
        <pc:sldMkLst>
          <pc:docMk/>
          <pc:sldMk cId="3942336728" sldId="259"/>
        </pc:sldMkLst>
        <pc:spChg chg="mod">
          <ac:chgData name="Patrycja Mencel" userId="1318a730cb872e56" providerId="LiveId" clId="{D94E26DC-65A0-4DB3-A494-14AFC0526693}" dt="2023-02-22T20:20:21.041" v="477" actId="20577"/>
          <ac:spMkLst>
            <pc:docMk/>
            <pc:sldMk cId="3942336728" sldId="259"/>
            <ac:spMk id="3" creationId="{00000000-0000-0000-0000-000000000000}"/>
          </ac:spMkLst>
        </pc:spChg>
      </pc:sldChg>
      <pc:sldChg chg="modSp new mod">
        <pc:chgData name="Patrycja Mencel" userId="1318a730cb872e56" providerId="LiveId" clId="{D94E26DC-65A0-4DB3-A494-14AFC0526693}" dt="2023-02-22T22:38:19.358" v="479" actId="20577"/>
        <pc:sldMkLst>
          <pc:docMk/>
          <pc:sldMk cId="2895988998" sldId="260"/>
        </pc:sldMkLst>
        <pc:spChg chg="mod">
          <ac:chgData name="Patrycja Mencel" userId="1318a730cb872e56" providerId="LiveId" clId="{D94E26DC-65A0-4DB3-A494-14AFC0526693}" dt="2023-02-22T20:13:46.406" v="152" actId="20577"/>
          <ac:spMkLst>
            <pc:docMk/>
            <pc:sldMk cId="2895988998" sldId="260"/>
            <ac:spMk id="2" creationId="{A6E30290-A31D-CABC-DE63-C209348E4846}"/>
          </ac:spMkLst>
        </pc:spChg>
        <pc:spChg chg="mod">
          <ac:chgData name="Patrycja Mencel" userId="1318a730cb872e56" providerId="LiveId" clId="{D94E26DC-65A0-4DB3-A494-14AFC0526693}" dt="2023-02-22T22:38:19.358" v="479" actId="20577"/>
          <ac:spMkLst>
            <pc:docMk/>
            <pc:sldMk cId="2895988998" sldId="260"/>
            <ac:spMk id="3" creationId="{DBBAD5BE-80DB-3A6E-0D62-B62CE31C20EE}"/>
          </ac:spMkLst>
        </pc:spChg>
      </pc:sldChg>
    </pc:docChg>
  </pc:docChgLst>
  <pc:docChgLst>
    <pc:chgData name="Patrycja Mencel" userId="1318a730cb872e56" providerId="LiveId" clId="{509F6182-DDE0-416D-9719-0CF908561D9F}"/>
    <pc:docChg chg="custSel delSld modSld">
      <pc:chgData name="Patrycja Mencel" userId="1318a730cb872e56" providerId="LiveId" clId="{509F6182-DDE0-416D-9719-0CF908561D9F}" dt="2022-10-30T12:58:04.069" v="343" actId="403"/>
      <pc:docMkLst>
        <pc:docMk/>
      </pc:docMkLst>
      <pc:sldChg chg="addSp modSp mod">
        <pc:chgData name="Patrycja Mencel" userId="1318a730cb872e56" providerId="LiveId" clId="{509F6182-DDE0-416D-9719-0CF908561D9F}" dt="2022-10-30T12:44:32.957" v="326" actId="1076"/>
        <pc:sldMkLst>
          <pc:docMk/>
          <pc:sldMk cId="814376272" sldId="256"/>
        </pc:sldMkLst>
        <pc:spChg chg="mod">
          <ac:chgData name="Patrycja Mencel" userId="1318a730cb872e56" providerId="LiveId" clId="{509F6182-DDE0-416D-9719-0CF908561D9F}" dt="2022-10-30T12:44:32.957" v="326" actId="1076"/>
          <ac:spMkLst>
            <pc:docMk/>
            <pc:sldMk cId="814376272" sldId="256"/>
            <ac:spMk id="2" creationId="{00000000-0000-0000-0000-000000000000}"/>
          </ac:spMkLst>
        </pc:spChg>
        <pc:spChg chg="mod">
          <ac:chgData name="Patrycja Mencel" userId="1318a730cb872e56" providerId="LiveId" clId="{509F6182-DDE0-416D-9719-0CF908561D9F}" dt="2022-10-30T12:44:22.267" v="323" actId="14100"/>
          <ac:spMkLst>
            <pc:docMk/>
            <pc:sldMk cId="814376272" sldId="256"/>
            <ac:spMk id="3" creationId="{00000000-0000-0000-0000-000000000000}"/>
          </ac:spMkLst>
        </pc:spChg>
        <pc:picChg chg="add mod">
          <ac:chgData name="Patrycja Mencel" userId="1318a730cb872e56" providerId="LiveId" clId="{509F6182-DDE0-416D-9719-0CF908561D9F}" dt="2022-10-30T10:24:54.636" v="29" actId="1076"/>
          <ac:picMkLst>
            <pc:docMk/>
            <pc:sldMk cId="814376272" sldId="256"/>
            <ac:picMk id="5" creationId="{B9589BA7-10D8-42F3-DE95-23CD9F9937EE}"/>
          </ac:picMkLst>
        </pc:picChg>
        <pc:picChg chg="add mod">
          <ac:chgData name="Patrycja Mencel" userId="1318a730cb872e56" providerId="LiveId" clId="{509F6182-DDE0-416D-9719-0CF908561D9F}" dt="2022-10-30T10:25:26.849" v="32" actId="1076"/>
          <ac:picMkLst>
            <pc:docMk/>
            <pc:sldMk cId="814376272" sldId="256"/>
            <ac:picMk id="7" creationId="{605F3D1C-1373-A6C5-BCEA-DF8BA845BB1F}"/>
          </ac:picMkLst>
        </pc:picChg>
        <pc:picChg chg="add mod">
          <ac:chgData name="Patrycja Mencel" userId="1318a730cb872e56" providerId="LiveId" clId="{509F6182-DDE0-416D-9719-0CF908561D9F}" dt="2022-10-30T10:25:58.833" v="36" actId="1076"/>
          <ac:picMkLst>
            <pc:docMk/>
            <pc:sldMk cId="814376272" sldId="256"/>
            <ac:picMk id="9" creationId="{6D71F644-3B9A-23A1-B1EB-D049398956E0}"/>
          </ac:picMkLst>
        </pc:picChg>
        <pc:picChg chg="add mod">
          <ac:chgData name="Patrycja Mencel" userId="1318a730cb872e56" providerId="LiveId" clId="{509F6182-DDE0-416D-9719-0CF908561D9F}" dt="2022-10-30T10:26:48.192" v="39" actId="688"/>
          <ac:picMkLst>
            <pc:docMk/>
            <pc:sldMk cId="814376272" sldId="256"/>
            <ac:picMk id="11" creationId="{1AFF44E4-B683-CA82-1EA6-09AC3DE1E68C}"/>
          </ac:picMkLst>
        </pc:picChg>
        <pc:picChg chg="add mod">
          <ac:chgData name="Patrycja Mencel" userId="1318a730cb872e56" providerId="LiveId" clId="{509F6182-DDE0-416D-9719-0CF908561D9F}" dt="2022-10-30T10:27:03.509" v="41" actId="1076"/>
          <ac:picMkLst>
            <pc:docMk/>
            <pc:sldMk cId="814376272" sldId="256"/>
            <ac:picMk id="13" creationId="{AEDD5433-E5C0-57BC-0A65-689D98850D6A}"/>
          </ac:picMkLst>
        </pc:picChg>
        <pc:picChg chg="add mod">
          <ac:chgData name="Patrycja Mencel" userId="1318a730cb872e56" providerId="LiveId" clId="{509F6182-DDE0-416D-9719-0CF908561D9F}" dt="2022-10-30T10:27:37.077" v="45" actId="688"/>
          <ac:picMkLst>
            <pc:docMk/>
            <pc:sldMk cId="814376272" sldId="256"/>
            <ac:picMk id="15" creationId="{8075E9F8-539E-1B1D-A0B6-5E8E1DC8386C}"/>
          </ac:picMkLst>
        </pc:picChg>
      </pc:sldChg>
      <pc:sldChg chg="modSp mod">
        <pc:chgData name="Patrycja Mencel" userId="1318a730cb872e56" providerId="LiveId" clId="{509F6182-DDE0-416D-9719-0CF908561D9F}" dt="2022-10-30T12:58:04.069" v="343" actId="403"/>
        <pc:sldMkLst>
          <pc:docMk/>
          <pc:sldMk cId="2938764960" sldId="257"/>
        </pc:sldMkLst>
        <pc:spChg chg="mod">
          <ac:chgData name="Patrycja Mencel" userId="1318a730cb872e56" providerId="LiveId" clId="{509F6182-DDE0-416D-9719-0CF908561D9F}" dt="2022-10-30T12:57:58.793" v="342" actId="403"/>
          <ac:spMkLst>
            <pc:docMk/>
            <pc:sldMk cId="2938764960" sldId="257"/>
            <ac:spMk id="2" creationId="{00000000-0000-0000-0000-000000000000}"/>
          </ac:spMkLst>
        </pc:spChg>
        <pc:spChg chg="mod">
          <ac:chgData name="Patrycja Mencel" userId="1318a730cb872e56" providerId="LiveId" clId="{509F6182-DDE0-416D-9719-0CF908561D9F}" dt="2022-10-30T12:58:04.069" v="343" actId="403"/>
          <ac:spMkLst>
            <pc:docMk/>
            <pc:sldMk cId="2938764960" sldId="257"/>
            <ac:spMk id="3" creationId="{00000000-0000-0000-0000-000000000000}"/>
          </ac:spMkLst>
        </pc:spChg>
      </pc:sldChg>
      <pc:sldChg chg="modSp mod">
        <pc:chgData name="Patrycja Mencel" userId="1318a730cb872e56" providerId="LiveId" clId="{509F6182-DDE0-416D-9719-0CF908561D9F}" dt="2022-10-30T12:57:40.690" v="340" actId="20577"/>
        <pc:sldMkLst>
          <pc:docMk/>
          <pc:sldMk cId="411390321" sldId="258"/>
        </pc:sldMkLst>
        <pc:spChg chg="mod">
          <ac:chgData name="Patrycja Mencel" userId="1318a730cb872e56" providerId="LiveId" clId="{509F6182-DDE0-416D-9719-0CF908561D9F}" dt="2022-10-30T12:57:40.690" v="340" actId="20577"/>
          <ac:spMkLst>
            <pc:docMk/>
            <pc:sldMk cId="411390321" sldId="258"/>
            <ac:spMk id="4" creationId="{00000000-0000-0000-0000-000000000000}"/>
          </ac:spMkLst>
        </pc:spChg>
      </pc:sldChg>
      <pc:sldChg chg="del">
        <pc:chgData name="Patrycja Mencel" userId="1318a730cb872e56" providerId="LiveId" clId="{509F6182-DDE0-416D-9719-0CF908561D9F}" dt="2022-10-30T10:35:54.087" v="63" actId="47"/>
        <pc:sldMkLst>
          <pc:docMk/>
          <pc:sldMk cId="68606830" sldId="274"/>
        </pc:sldMkLst>
      </pc:sldChg>
    </pc:docChg>
  </pc:docChgLst>
  <pc:docChgLst>
    <pc:chgData name="Patrycja Mencel" userId="1318a730cb872e56" providerId="LiveId" clId="{1A1F3458-2695-43B6-8B1E-2C31A7B9C013}"/>
    <pc:docChg chg="modSld">
      <pc:chgData name="Patrycja Mencel" userId="1318a730cb872e56" providerId="LiveId" clId="{1A1F3458-2695-43B6-8B1E-2C31A7B9C013}" dt="2023-03-27T19:07:12.470" v="63" actId="20577"/>
      <pc:docMkLst>
        <pc:docMk/>
      </pc:docMkLst>
      <pc:sldChg chg="modSp mod">
        <pc:chgData name="Patrycja Mencel" userId="1318a730cb872e56" providerId="LiveId" clId="{1A1F3458-2695-43B6-8B1E-2C31A7B9C013}" dt="2023-03-27T19:07:12.470" v="63" actId="20577"/>
        <pc:sldMkLst>
          <pc:docMk/>
          <pc:sldMk cId="2938764960" sldId="257"/>
        </pc:sldMkLst>
        <pc:spChg chg="mod">
          <ac:chgData name="Patrycja Mencel" userId="1318a730cb872e56" providerId="LiveId" clId="{1A1F3458-2695-43B6-8B1E-2C31A7B9C013}" dt="2023-03-27T19:07:12.470" v="63" actId="20577"/>
          <ac:spMkLst>
            <pc:docMk/>
            <pc:sldMk cId="2938764960" sldId="257"/>
            <ac:spMk id="3" creationId="{00000000-0000-0000-0000-000000000000}"/>
          </ac:spMkLst>
        </pc:spChg>
      </pc:sldChg>
      <pc:sldChg chg="modSp mod">
        <pc:chgData name="Patrycja Mencel" userId="1318a730cb872e56" providerId="LiveId" clId="{1A1F3458-2695-43B6-8B1E-2C31A7B9C013}" dt="2023-03-27T19:06:15.618" v="35" actId="20577"/>
        <pc:sldMkLst>
          <pc:docMk/>
          <pc:sldMk cId="2895988998" sldId="260"/>
        </pc:sldMkLst>
        <pc:spChg chg="mod">
          <ac:chgData name="Patrycja Mencel" userId="1318a730cb872e56" providerId="LiveId" clId="{1A1F3458-2695-43B6-8B1E-2C31A7B9C013}" dt="2023-03-27T19:06:15.618" v="35" actId="20577"/>
          <ac:spMkLst>
            <pc:docMk/>
            <pc:sldMk cId="2895988998" sldId="260"/>
            <ac:spMk id="3" creationId="{DBBAD5BE-80DB-3A6E-0D62-B62CE31C20E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AC4F991-CF91-472D-83D0-008CA3900A69}" type="datetimeFigureOut">
              <a:rPr lang="pl-PL" smtClean="0"/>
              <a:t>27.03.2023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837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27.03.2023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519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27.03.2023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461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27.03.2023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577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27.03.2023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5302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27.03.2023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409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27.03.2023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052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27.03.2023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379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27.03.2023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38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27.03.2023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6434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27.03.2023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574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27.03.2023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446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27.03.2023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381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27.03.2023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81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27.03.2023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0195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27.03.2023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94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27.03.2023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4411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C4F991-CF91-472D-83D0-008CA3900A69}" type="datetimeFigureOut">
              <a:rPr lang="pl-PL" smtClean="0"/>
              <a:t>27.03.2023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367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65993" y="624266"/>
            <a:ext cx="9144000" cy="1898203"/>
          </a:xfrm>
        </p:spPr>
        <p:txBody>
          <a:bodyPr>
            <a:noAutofit/>
          </a:bodyPr>
          <a:lstStyle/>
          <a:p>
            <a:r>
              <a:rPr lang="pl-PL" sz="7000" dirty="0">
                <a:latin typeface="+mn-lt"/>
                <a:ea typeface="Cambria" panose="02040503050406030204" pitchFamily="18" charset="0"/>
              </a:rPr>
              <a:t>KRYMINALISTYKA</a:t>
            </a:r>
            <a:br>
              <a:rPr lang="pl-PL" sz="7000" dirty="0">
                <a:latin typeface="+mn-lt"/>
              </a:rPr>
            </a:br>
            <a:r>
              <a:rPr lang="pl-PL" sz="3200" dirty="0">
                <a:latin typeface="+mn-lt"/>
                <a:ea typeface="Cambria" panose="02040503050406030204" pitchFamily="18" charset="0"/>
              </a:rPr>
              <a:t>ćwiczenia gr. 1</a:t>
            </a:r>
            <a:br>
              <a:rPr lang="pl-PL" sz="3200" dirty="0">
                <a:latin typeface="+mn-lt"/>
                <a:ea typeface="Cambria" panose="02040503050406030204" pitchFamily="18" charset="0"/>
              </a:rPr>
            </a:br>
            <a:r>
              <a:rPr lang="pl-PL" sz="3200" dirty="0">
                <a:latin typeface="+mn-lt"/>
                <a:ea typeface="Cambria" panose="02040503050406030204" pitchFamily="18" charset="0"/>
              </a:rPr>
              <a:t>semestr letni, 2022/2023</a:t>
            </a:r>
            <a:endParaRPr lang="pl-PL" sz="4000" dirty="0">
              <a:latin typeface="+mn-lt"/>
              <a:ea typeface="Cambria" panose="020405030504060302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692397" y="2365373"/>
            <a:ext cx="6815669" cy="1106198"/>
          </a:xfrm>
        </p:spPr>
        <p:txBody>
          <a:bodyPr>
            <a:noAutofit/>
          </a:bodyPr>
          <a:lstStyle/>
          <a:p>
            <a:r>
              <a:rPr lang="pl-PL" sz="3200" dirty="0">
                <a:ea typeface="Cambria" panose="02040503050406030204" pitchFamily="18" charset="0"/>
              </a:rPr>
              <a:t>dr Patrycja Mencel</a:t>
            </a:r>
          </a:p>
          <a:p>
            <a:r>
              <a:rPr lang="pl-PL" sz="3200" dirty="0">
                <a:latin typeface="+mj-lt"/>
                <a:ea typeface="Cambria" panose="02040503050406030204" pitchFamily="18" charset="0"/>
              </a:rPr>
              <a:t>e-mail: </a:t>
            </a:r>
            <a:r>
              <a:rPr lang="pl-PL" sz="3200" dirty="0">
                <a:ea typeface="Cambria" panose="02040503050406030204" pitchFamily="18" charset="0"/>
              </a:rPr>
              <a:t>patrycja.mencel@uwr.edu.pl</a:t>
            </a:r>
          </a:p>
          <a:p>
            <a:r>
              <a:rPr lang="pl-PL" sz="3600" dirty="0">
                <a:ea typeface="Cambria" panose="02040503050406030204" pitchFamily="18" charset="0"/>
              </a:rPr>
              <a:t>Konsultacje</a:t>
            </a:r>
          </a:p>
        </p:txBody>
      </p:sp>
      <p:pic>
        <p:nvPicPr>
          <p:cNvPr id="5" name="Grafika 4" descr="Odciski stóp kontur">
            <a:extLst>
              <a:ext uri="{FF2B5EF4-FFF2-40B4-BE49-F238E27FC236}">
                <a16:creationId xmlns:a16="http://schemas.microsoft.com/office/drawing/2014/main" id="{B9589BA7-10D8-42F3-DE95-23CD9F993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548706">
            <a:off x="441648" y="4954035"/>
            <a:ext cx="1611086" cy="1611086"/>
          </a:xfrm>
          <a:prstGeom prst="rect">
            <a:avLst/>
          </a:prstGeom>
        </p:spPr>
      </p:pic>
      <p:pic>
        <p:nvPicPr>
          <p:cNvPr id="7" name="Grafika 6" descr="Insekt pod lupą kontur">
            <a:extLst>
              <a:ext uri="{FF2B5EF4-FFF2-40B4-BE49-F238E27FC236}">
                <a16:creationId xmlns:a16="http://schemas.microsoft.com/office/drawing/2014/main" id="{605F3D1C-1373-A6C5-BCEA-DF8BA845BB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54211" y="3578289"/>
            <a:ext cx="1525555" cy="1525555"/>
          </a:xfrm>
          <a:prstGeom prst="rect">
            <a:avLst/>
          </a:prstGeom>
        </p:spPr>
      </p:pic>
      <p:pic>
        <p:nvPicPr>
          <p:cNvPr id="9" name="Grafika 8" descr="Odcisk palca z wypełnieniem pełnym">
            <a:extLst>
              <a:ext uri="{FF2B5EF4-FFF2-40B4-BE49-F238E27FC236}">
                <a16:creationId xmlns:a16="http://schemas.microsoft.com/office/drawing/2014/main" id="{6D71F644-3B9A-23A1-B1EB-D049398956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3187" y="252566"/>
            <a:ext cx="1320802" cy="1320802"/>
          </a:xfrm>
          <a:prstGeom prst="rect">
            <a:avLst/>
          </a:prstGeom>
        </p:spPr>
      </p:pic>
      <p:pic>
        <p:nvPicPr>
          <p:cNvPr id="11" name="Grafika 10" descr="Odciski butów z wypełnieniem pełnym">
            <a:extLst>
              <a:ext uri="{FF2B5EF4-FFF2-40B4-BE49-F238E27FC236}">
                <a16:creationId xmlns:a16="http://schemas.microsoft.com/office/drawing/2014/main" id="{1AFF44E4-B683-CA82-1EA6-09AC3DE1E6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405584">
            <a:off x="10481388" y="116633"/>
            <a:ext cx="914400" cy="914400"/>
          </a:xfrm>
          <a:prstGeom prst="rect">
            <a:avLst/>
          </a:prstGeom>
        </p:spPr>
      </p:pic>
      <p:pic>
        <p:nvPicPr>
          <p:cNvPr id="13" name="Grafika 12" descr="Odciski butów z wypełnieniem pełnym">
            <a:extLst>
              <a:ext uri="{FF2B5EF4-FFF2-40B4-BE49-F238E27FC236}">
                <a16:creationId xmlns:a16="http://schemas.microsoft.com/office/drawing/2014/main" id="{AEDD5433-E5C0-57BC-0A65-689D98850D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21997" y="1197878"/>
            <a:ext cx="914400" cy="914400"/>
          </a:xfrm>
          <a:prstGeom prst="rect">
            <a:avLst/>
          </a:prstGeom>
        </p:spPr>
      </p:pic>
      <p:pic>
        <p:nvPicPr>
          <p:cNvPr id="15" name="Grafika 14" descr="Odciski butów z wypełnieniem pełnym">
            <a:extLst>
              <a:ext uri="{FF2B5EF4-FFF2-40B4-BE49-F238E27FC236}">
                <a16:creationId xmlns:a16="http://schemas.microsoft.com/office/drawing/2014/main" id="{8075E9F8-539E-1B1D-A0B6-5E8E1DC838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17590">
            <a:off x="10697989" y="2276546"/>
            <a:ext cx="760445" cy="76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76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>
                <a:ea typeface="Cambria" panose="02040503050406030204" pitchFamily="18" charset="0"/>
              </a:rPr>
              <a:t>ZALICZENIE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>
                <a:ea typeface="Cambria" panose="02040503050406030204" pitchFamily="18" charset="0"/>
              </a:rPr>
              <a:t>Kolokwium na zajęciach w dniu 27 kwietnia 2023 r.;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800" dirty="0">
                <a:ea typeface="Cambria" panose="02040503050406030204" pitchFamily="18" charset="0"/>
              </a:rPr>
              <a:t>Forma pisemna, 3 pytania opisowe;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800" dirty="0">
                <a:ea typeface="Cambria" panose="02040503050406030204" pitchFamily="18" charset="0"/>
              </a:rPr>
              <a:t>Możliwa nieobecność nieusprawiedliwiona na 1 zajęciach;</a:t>
            </a:r>
          </a:p>
          <a:p>
            <a:pPr marL="0" indent="0" algn="just">
              <a:buNone/>
            </a:pPr>
            <a:r>
              <a:rPr lang="pl-PL" sz="2800" dirty="0">
                <a:ea typeface="Cambria" panose="02040503050406030204" pitchFamily="18" charset="0"/>
              </a:rPr>
              <a:t>Każda kolejna nieobecność podlega zaliczeniu po następnych zajęciach. Niedopełnienie tego obowiązku skutkuje obniżeniem oceny semestralnej z ćwiczeń.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38764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E30290-A31D-CABC-DE63-C209348E4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ZAJĘĆ / ZAKRES MATERIAŁU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BAD5BE-80DB-3A6E-0D62-B62CE31C2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57256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2023-02-23 15:15 : 16:45 sala 201B</a:t>
            </a:r>
            <a:r>
              <a:rPr lang="pl-PL" dirty="0"/>
              <a:t>	wprowadzenie do zajęć, historia kryminalistyki</a:t>
            </a:r>
            <a:endParaRPr lang="it-IT" dirty="0"/>
          </a:p>
          <a:p>
            <a:r>
              <a:rPr lang="it-IT" dirty="0"/>
              <a:t>2023-03-02 15:15 : 16:45 sala 201B</a:t>
            </a:r>
            <a:r>
              <a:rPr lang="pl-PL" dirty="0"/>
              <a:t>	ślady kryminalistyczne</a:t>
            </a:r>
            <a:endParaRPr lang="it-IT" dirty="0"/>
          </a:p>
          <a:p>
            <a:r>
              <a:rPr lang="it-IT" dirty="0"/>
              <a:t>2023-03-09 15:15 : 16:45 sala 201B</a:t>
            </a:r>
            <a:r>
              <a:rPr lang="pl-PL" dirty="0"/>
              <a:t>	ujawnianie i zabezpieczanie śladów </a:t>
            </a:r>
            <a:endParaRPr lang="it-IT" dirty="0"/>
          </a:p>
          <a:p>
            <a:r>
              <a:rPr lang="it-IT" dirty="0"/>
              <a:t>2023-03-16 15:15 : 16:45 sala 201B</a:t>
            </a:r>
            <a:r>
              <a:rPr lang="pl-PL" dirty="0"/>
              <a:t>	ujawnianie i zabezpieczanie śladów (zajęcia praktyczne)</a:t>
            </a:r>
            <a:endParaRPr lang="it-IT" dirty="0"/>
          </a:p>
          <a:p>
            <a:r>
              <a:rPr lang="it-IT" dirty="0"/>
              <a:t>2023-03-23 15:15 : 16:45 sala 201B</a:t>
            </a:r>
            <a:r>
              <a:rPr lang="pl-PL" dirty="0"/>
              <a:t> 	oględziny</a:t>
            </a:r>
            <a:endParaRPr lang="it-IT" dirty="0"/>
          </a:p>
          <a:p>
            <a:r>
              <a:rPr lang="pl-PL" dirty="0"/>
              <a:t>2</a:t>
            </a:r>
            <a:r>
              <a:rPr lang="it-IT" dirty="0"/>
              <a:t>023-03-30 15:15 : 16:45 sala 201B</a:t>
            </a:r>
            <a:r>
              <a:rPr lang="pl-PL" dirty="0"/>
              <a:t>	wersje kryminalistyczne</a:t>
            </a:r>
            <a:endParaRPr lang="it-IT" dirty="0"/>
          </a:p>
          <a:p>
            <a:r>
              <a:rPr lang="it-IT" dirty="0"/>
              <a:t>2023-04-13 15:15 : 16:45 sala 201B</a:t>
            </a:r>
            <a:r>
              <a:rPr lang="pl-PL" dirty="0"/>
              <a:t>	ekspertyza daktyloskopijna</a:t>
            </a:r>
            <a:endParaRPr lang="it-IT" dirty="0"/>
          </a:p>
          <a:p>
            <a:r>
              <a:rPr lang="it-IT" dirty="0"/>
              <a:t>2023-04-20 15:15 : 16:45 sala 201B</a:t>
            </a:r>
            <a:r>
              <a:rPr lang="pl-PL" dirty="0"/>
              <a:t>	okazanie, konfrontacja</a:t>
            </a:r>
            <a:endParaRPr lang="it-IT" dirty="0"/>
          </a:p>
          <a:p>
            <a:r>
              <a:rPr lang="it-IT" dirty="0"/>
              <a:t>2023-04-27 15:15 : 16:45 sala 201B</a:t>
            </a:r>
            <a:r>
              <a:rPr lang="pl-PL" dirty="0"/>
              <a:t>  kolokwium</a:t>
            </a:r>
            <a:endParaRPr lang="it-IT" dirty="0"/>
          </a:p>
          <a:p>
            <a:r>
              <a:rPr lang="it-IT" dirty="0"/>
              <a:t>2023-05-04 15:15 : 16:45 sala 201B</a:t>
            </a:r>
            <a:r>
              <a:rPr lang="pl-PL" dirty="0"/>
              <a:t>  zajęcia praktyczne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5988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PROPONOWANA LITERATURA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pl-PL" dirty="0"/>
              <a:t>E. Gruza, Kryminalistyka. </a:t>
            </a:r>
            <a:r>
              <a:rPr lang="pl-PL" i="1" dirty="0"/>
              <a:t>Czyli o współczesnych metodach dowodzenia przestępstw </a:t>
            </a:r>
          </a:p>
          <a:p>
            <a:r>
              <a:rPr lang="pl-PL" dirty="0"/>
              <a:t>E. Gruza, </a:t>
            </a:r>
            <a:r>
              <a:rPr lang="pl-PL" i="1" dirty="0"/>
              <a:t>Kryminalistyka czyli rzecz o metodach śledczych  </a:t>
            </a:r>
            <a:r>
              <a:rPr lang="pl-PL" i="1"/>
              <a:t>(2020)</a:t>
            </a:r>
            <a:endParaRPr lang="pl-PL" i="1" dirty="0"/>
          </a:p>
          <a:p>
            <a:r>
              <a:rPr lang="pl-PL" dirty="0"/>
              <a:t>J. Widacki (red.), </a:t>
            </a:r>
            <a:r>
              <a:rPr lang="pl-PL" i="1" dirty="0"/>
              <a:t>Kryminalistyka (2018)</a:t>
            </a:r>
          </a:p>
          <a:p>
            <a:r>
              <a:rPr lang="pl-PL" dirty="0"/>
              <a:t>B. Hołyst, </a:t>
            </a:r>
            <a:r>
              <a:rPr lang="pl-PL" i="1" dirty="0"/>
              <a:t>Kryminalistyka (13. wydanie)</a:t>
            </a:r>
          </a:p>
          <a:p>
            <a:r>
              <a:rPr lang="pl-PL" dirty="0"/>
              <a:t>T. Hanausek, </a:t>
            </a:r>
            <a:r>
              <a:rPr lang="pl-PL" i="1" dirty="0"/>
              <a:t>Kryminalistyka</a:t>
            </a:r>
          </a:p>
          <a:p>
            <a:r>
              <a:rPr lang="pl-PL" dirty="0"/>
              <a:t>J. Jarzewska, </a:t>
            </a:r>
            <a:r>
              <a:rPr lang="pl-PL" i="1" dirty="0"/>
              <a:t>Ekspertyza kryminalistyczna. Zarys wykładu dla techników kryminalistyki.</a:t>
            </a:r>
          </a:p>
        </p:txBody>
      </p:sp>
    </p:spTree>
    <p:extLst>
      <p:ext uri="{BB962C8B-B14F-4D97-AF65-F5344CB8AC3E}">
        <p14:creationId xmlns:p14="http://schemas.microsoft.com/office/powerpoint/2010/main" val="39423367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612</TotalTime>
  <Words>240</Words>
  <Application>Microsoft Office PowerPoint</Application>
  <PresentationFormat>Panoramiczny</PresentationFormat>
  <Paragraphs>27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Organiczny</vt:lpstr>
      <vt:lpstr>KRYMINALISTYKA ćwiczenia gr. 1 semestr letni, 2022/2023</vt:lpstr>
      <vt:lpstr>ZALICZENIE</vt:lpstr>
      <vt:lpstr>PLAN ZAJĘĆ / ZAKRES MATERIAŁU</vt:lpstr>
      <vt:lpstr>PROPONOWANA 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KRYMINALISTYKA ćwiczenia gr. 2</dc:title>
  <dc:creator>Patrycja</dc:creator>
  <cp:lastModifiedBy>Patrycja Mencel</cp:lastModifiedBy>
  <cp:revision>28</cp:revision>
  <dcterms:created xsi:type="dcterms:W3CDTF">2017-02-18T20:02:16Z</dcterms:created>
  <dcterms:modified xsi:type="dcterms:W3CDTF">2023-03-27T19:07:16Z</dcterms:modified>
</cp:coreProperties>
</file>