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ycja Mencel" userId="1318a730cb872e56" providerId="LiveId" clId="{DE9B15B9-C5B4-4A14-9754-2F36343771F2}"/>
    <pc:docChg chg="modSld">
      <pc:chgData name="Patrycja Mencel" userId="1318a730cb872e56" providerId="LiveId" clId="{DE9B15B9-C5B4-4A14-9754-2F36343771F2}" dt="2023-11-04T18:28:25.101" v="67" actId="20577"/>
      <pc:docMkLst>
        <pc:docMk/>
      </pc:docMkLst>
      <pc:sldChg chg="modSp mod">
        <pc:chgData name="Patrycja Mencel" userId="1318a730cb872e56" providerId="LiveId" clId="{DE9B15B9-C5B4-4A14-9754-2F36343771F2}" dt="2023-11-04T18:28:25.101" v="67" actId="20577"/>
        <pc:sldMkLst>
          <pc:docMk/>
          <pc:sldMk cId="758063654" sldId="256"/>
        </pc:sldMkLst>
        <pc:spChg chg="mod">
          <ac:chgData name="Patrycja Mencel" userId="1318a730cb872e56" providerId="LiveId" clId="{DE9B15B9-C5B4-4A14-9754-2F36343771F2}" dt="2023-11-04T18:28:25.101" v="67" actId="20577"/>
          <ac:spMkLst>
            <pc:docMk/>
            <pc:sldMk cId="758063654" sldId="256"/>
            <ac:spMk id="2" creationId="{7F2DEF19-933B-E2F8-F036-C68D447DD891}"/>
          </ac:spMkLst>
        </pc:spChg>
      </pc:sldChg>
      <pc:sldChg chg="modSp mod">
        <pc:chgData name="Patrycja Mencel" userId="1318a730cb872e56" providerId="LiveId" clId="{DE9B15B9-C5B4-4A14-9754-2F36343771F2}" dt="2023-11-04T18:24:28.954" v="7" actId="20577"/>
        <pc:sldMkLst>
          <pc:docMk/>
          <pc:sldMk cId="238881954" sldId="257"/>
        </pc:sldMkLst>
        <pc:spChg chg="mod">
          <ac:chgData name="Patrycja Mencel" userId="1318a730cb872e56" providerId="LiveId" clId="{DE9B15B9-C5B4-4A14-9754-2F36343771F2}" dt="2023-11-04T18:24:28.954" v="7" actId="20577"/>
          <ac:spMkLst>
            <pc:docMk/>
            <pc:sldMk cId="238881954" sldId="257"/>
            <ac:spMk id="3" creationId="{E3BFD913-2071-AB07-D355-5468E1907E47}"/>
          </ac:spMkLst>
        </pc:spChg>
      </pc:sldChg>
    </pc:docChg>
  </pc:docChgLst>
  <pc:docChgLst>
    <pc:chgData name="Patrycja Mencel" userId="1318a730cb872e56" providerId="LiveId" clId="{DA23E76A-7043-4C5C-A3F9-C0F11C9E0F86}"/>
    <pc:docChg chg="modSld">
      <pc:chgData name="Patrycja Mencel" userId="1318a730cb872e56" providerId="LiveId" clId="{DA23E76A-7043-4C5C-A3F9-C0F11C9E0F86}" dt="2023-11-05T21:12:54.597" v="448" actId="20577"/>
      <pc:docMkLst>
        <pc:docMk/>
      </pc:docMkLst>
      <pc:sldChg chg="modSp mod">
        <pc:chgData name="Patrycja Mencel" userId="1318a730cb872e56" providerId="LiveId" clId="{DA23E76A-7043-4C5C-A3F9-C0F11C9E0F86}" dt="2023-11-05T21:12:11.040" v="446" actId="1076"/>
        <pc:sldMkLst>
          <pc:docMk/>
          <pc:sldMk cId="758063654" sldId="256"/>
        </pc:sldMkLst>
        <pc:spChg chg="mod">
          <ac:chgData name="Patrycja Mencel" userId="1318a730cb872e56" providerId="LiveId" clId="{DA23E76A-7043-4C5C-A3F9-C0F11C9E0F86}" dt="2023-11-05T21:12:11.040" v="446" actId="1076"/>
          <ac:spMkLst>
            <pc:docMk/>
            <pc:sldMk cId="758063654" sldId="256"/>
            <ac:spMk id="2" creationId="{7F2DEF19-933B-E2F8-F036-C68D447DD891}"/>
          </ac:spMkLst>
        </pc:spChg>
      </pc:sldChg>
      <pc:sldChg chg="modSp mod">
        <pc:chgData name="Patrycja Mencel" userId="1318a730cb872e56" providerId="LiveId" clId="{DA23E76A-7043-4C5C-A3F9-C0F11C9E0F86}" dt="2023-11-05T21:12:54.597" v="448" actId="20577"/>
        <pc:sldMkLst>
          <pc:docMk/>
          <pc:sldMk cId="238881954" sldId="257"/>
        </pc:sldMkLst>
        <pc:spChg chg="mod">
          <ac:chgData name="Patrycja Mencel" userId="1318a730cb872e56" providerId="LiveId" clId="{DA23E76A-7043-4C5C-A3F9-C0F11C9E0F86}" dt="2023-11-05T21:12:54.597" v="448" actId="20577"/>
          <ac:spMkLst>
            <pc:docMk/>
            <pc:sldMk cId="238881954" sldId="257"/>
            <ac:spMk id="3" creationId="{E3BFD913-2071-AB07-D355-5468E1907E47}"/>
          </ac:spMkLst>
        </pc:spChg>
      </pc:sldChg>
    </pc:docChg>
  </pc:docChgLst>
  <pc:docChgLst>
    <pc:chgData name="Patrycja Mencel" userId="1318a730cb872e56" providerId="LiveId" clId="{581AE8D3-405E-4361-AC9B-FDFEF543D824}"/>
    <pc:docChg chg="modSld">
      <pc:chgData name="Patrycja Mencel" userId="1318a730cb872e56" providerId="LiveId" clId="{581AE8D3-405E-4361-AC9B-FDFEF543D824}" dt="2022-11-26T18:32:19.560" v="10" actId="14100"/>
      <pc:docMkLst>
        <pc:docMk/>
      </pc:docMkLst>
      <pc:sldChg chg="addSp modSp mod">
        <pc:chgData name="Patrycja Mencel" userId="1318a730cb872e56" providerId="LiveId" clId="{581AE8D3-405E-4361-AC9B-FDFEF543D824}" dt="2022-11-26T18:32:19.560" v="10" actId="14100"/>
        <pc:sldMkLst>
          <pc:docMk/>
          <pc:sldMk cId="238881954" sldId="257"/>
        </pc:sldMkLst>
        <pc:picChg chg="add mod">
          <ac:chgData name="Patrycja Mencel" userId="1318a730cb872e56" providerId="LiveId" clId="{581AE8D3-405E-4361-AC9B-FDFEF543D824}" dt="2022-11-26T18:32:16.445" v="9" actId="1076"/>
          <ac:picMkLst>
            <pc:docMk/>
            <pc:sldMk cId="238881954" sldId="257"/>
            <ac:picMk id="5" creationId="{AAF929E4-359F-8774-09B9-91D84756E8A6}"/>
          </ac:picMkLst>
        </pc:picChg>
        <pc:picChg chg="add mod">
          <ac:chgData name="Patrycja Mencel" userId="1318a730cb872e56" providerId="LiveId" clId="{581AE8D3-405E-4361-AC9B-FDFEF543D824}" dt="2022-11-26T18:32:19.560" v="10" actId="14100"/>
          <ac:picMkLst>
            <pc:docMk/>
            <pc:sldMk cId="238881954" sldId="257"/>
            <ac:picMk id="7" creationId="{2FC3C286-99D9-C8D1-9121-E4B8D2AEE39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8A8616-9128-E1E9-557C-3F717BD8984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21795D0F-A9B1-1D14-7098-B15CACA004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E5BE8362-1156-C813-5A1D-707ED254EC60}"/>
              </a:ext>
            </a:extLst>
          </p:cNvPr>
          <p:cNvSpPr>
            <a:spLocks noGrp="1"/>
          </p:cNvSpPr>
          <p:nvPr>
            <p:ph type="dt" sz="half" idx="10"/>
          </p:nvPr>
        </p:nvSpPr>
        <p:spPr/>
        <p:txBody>
          <a:bodyPr/>
          <a:lstStyle/>
          <a:p>
            <a:fld id="{151BA977-EE48-44AD-B6F3-293B91A5B6EA}" type="datetimeFigureOut">
              <a:rPr lang="pl-PL" smtClean="0"/>
              <a:t>05.11.2023</a:t>
            </a:fld>
            <a:endParaRPr lang="pl-PL"/>
          </a:p>
        </p:txBody>
      </p:sp>
      <p:sp>
        <p:nvSpPr>
          <p:cNvPr id="5" name="Symbol zastępczy stopki 4">
            <a:extLst>
              <a:ext uri="{FF2B5EF4-FFF2-40B4-BE49-F238E27FC236}">
                <a16:creationId xmlns:a16="http://schemas.microsoft.com/office/drawing/2014/main" id="{EE41182D-FA88-3720-8894-FF34F7C8B76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E264F97-F143-35A1-EDBA-5E5EE37BBE3C}"/>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456271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943B11-79DE-584B-3E3E-9F9AC7F7DB5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2F0E3C56-F822-8398-02DE-5EE4725B108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16451FA-6F84-24AD-5FCA-6FAC7D8D974C}"/>
              </a:ext>
            </a:extLst>
          </p:cNvPr>
          <p:cNvSpPr>
            <a:spLocks noGrp="1"/>
          </p:cNvSpPr>
          <p:nvPr>
            <p:ph type="dt" sz="half" idx="10"/>
          </p:nvPr>
        </p:nvSpPr>
        <p:spPr/>
        <p:txBody>
          <a:bodyPr/>
          <a:lstStyle/>
          <a:p>
            <a:fld id="{151BA977-EE48-44AD-B6F3-293B91A5B6EA}" type="datetimeFigureOut">
              <a:rPr lang="pl-PL" smtClean="0"/>
              <a:t>05.11.2023</a:t>
            </a:fld>
            <a:endParaRPr lang="pl-PL"/>
          </a:p>
        </p:txBody>
      </p:sp>
      <p:sp>
        <p:nvSpPr>
          <p:cNvPr id="5" name="Symbol zastępczy stopki 4">
            <a:extLst>
              <a:ext uri="{FF2B5EF4-FFF2-40B4-BE49-F238E27FC236}">
                <a16:creationId xmlns:a16="http://schemas.microsoft.com/office/drawing/2014/main" id="{8B7DA998-0D7B-F6C4-992D-6709B34A867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F07BF82-1CF2-564C-EC6B-5D19E71EE08E}"/>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644510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AF2FD2C-8D90-3087-696A-20E00733D0A9}"/>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F19FB2E-F2A2-ECF3-F5D0-C17AF4B6AF7B}"/>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10E8258-E2EC-1C1C-E080-FB974F581045}"/>
              </a:ext>
            </a:extLst>
          </p:cNvPr>
          <p:cNvSpPr>
            <a:spLocks noGrp="1"/>
          </p:cNvSpPr>
          <p:nvPr>
            <p:ph type="dt" sz="half" idx="10"/>
          </p:nvPr>
        </p:nvSpPr>
        <p:spPr/>
        <p:txBody>
          <a:bodyPr/>
          <a:lstStyle/>
          <a:p>
            <a:fld id="{151BA977-EE48-44AD-B6F3-293B91A5B6EA}" type="datetimeFigureOut">
              <a:rPr lang="pl-PL" smtClean="0"/>
              <a:t>05.11.2023</a:t>
            </a:fld>
            <a:endParaRPr lang="pl-PL"/>
          </a:p>
        </p:txBody>
      </p:sp>
      <p:sp>
        <p:nvSpPr>
          <p:cNvPr id="5" name="Symbol zastępczy stopki 4">
            <a:extLst>
              <a:ext uri="{FF2B5EF4-FFF2-40B4-BE49-F238E27FC236}">
                <a16:creationId xmlns:a16="http://schemas.microsoft.com/office/drawing/2014/main" id="{835B2282-1E28-B15D-CC26-BCE1259279A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0BEC2A4-8259-4D0D-B44C-93A58443BE5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018949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0DE63E-51A6-A842-0DF3-3D3EB4F94D6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7C75C97-16AA-780A-2D2F-E594A2814273}"/>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F814AE8-08A0-29C5-894A-1FECB0430D24}"/>
              </a:ext>
            </a:extLst>
          </p:cNvPr>
          <p:cNvSpPr>
            <a:spLocks noGrp="1"/>
          </p:cNvSpPr>
          <p:nvPr>
            <p:ph type="dt" sz="half" idx="10"/>
          </p:nvPr>
        </p:nvSpPr>
        <p:spPr/>
        <p:txBody>
          <a:bodyPr/>
          <a:lstStyle/>
          <a:p>
            <a:fld id="{151BA977-EE48-44AD-B6F3-293B91A5B6EA}" type="datetimeFigureOut">
              <a:rPr lang="pl-PL" smtClean="0"/>
              <a:t>05.11.2023</a:t>
            </a:fld>
            <a:endParaRPr lang="pl-PL"/>
          </a:p>
        </p:txBody>
      </p:sp>
      <p:sp>
        <p:nvSpPr>
          <p:cNvPr id="5" name="Symbol zastępczy stopki 4">
            <a:extLst>
              <a:ext uri="{FF2B5EF4-FFF2-40B4-BE49-F238E27FC236}">
                <a16:creationId xmlns:a16="http://schemas.microsoft.com/office/drawing/2014/main" id="{CF3BF693-DDFE-888F-6DEA-86EAE668264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E9D2F79-68D8-9215-439F-BCD465572F34}"/>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803135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7E38C3-DBB2-E8A6-B3C4-8DACC437DC3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DC97663E-A7CE-65DA-F0C3-6E2C5E7ED7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3B0E30C9-0717-246B-F671-4E475669D869}"/>
              </a:ext>
            </a:extLst>
          </p:cNvPr>
          <p:cNvSpPr>
            <a:spLocks noGrp="1"/>
          </p:cNvSpPr>
          <p:nvPr>
            <p:ph type="dt" sz="half" idx="10"/>
          </p:nvPr>
        </p:nvSpPr>
        <p:spPr/>
        <p:txBody>
          <a:bodyPr/>
          <a:lstStyle/>
          <a:p>
            <a:fld id="{151BA977-EE48-44AD-B6F3-293B91A5B6EA}" type="datetimeFigureOut">
              <a:rPr lang="pl-PL" smtClean="0"/>
              <a:t>05.11.2023</a:t>
            </a:fld>
            <a:endParaRPr lang="pl-PL"/>
          </a:p>
        </p:txBody>
      </p:sp>
      <p:sp>
        <p:nvSpPr>
          <p:cNvPr id="5" name="Symbol zastępczy stopki 4">
            <a:extLst>
              <a:ext uri="{FF2B5EF4-FFF2-40B4-BE49-F238E27FC236}">
                <a16:creationId xmlns:a16="http://schemas.microsoft.com/office/drawing/2014/main" id="{6CF9969E-5FA4-01B5-32F8-E30962392EB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94A7B02-7494-40E0-E727-5A17A03B5DD9}"/>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4233585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F559FD-D852-7056-25D1-EC6673131E8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B4E0EAF-A44D-4640-74AA-A233E79AB654}"/>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EDD7B0AF-E2F4-F760-3959-171FDFF43DB8}"/>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E7AD5C9-00F8-A78A-1C71-594056A6EF7D}"/>
              </a:ext>
            </a:extLst>
          </p:cNvPr>
          <p:cNvSpPr>
            <a:spLocks noGrp="1"/>
          </p:cNvSpPr>
          <p:nvPr>
            <p:ph type="dt" sz="half" idx="10"/>
          </p:nvPr>
        </p:nvSpPr>
        <p:spPr/>
        <p:txBody>
          <a:bodyPr/>
          <a:lstStyle/>
          <a:p>
            <a:fld id="{151BA977-EE48-44AD-B6F3-293B91A5B6EA}" type="datetimeFigureOut">
              <a:rPr lang="pl-PL" smtClean="0"/>
              <a:t>05.11.2023</a:t>
            </a:fld>
            <a:endParaRPr lang="pl-PL"/>
          </a:p>
        </p:txBody>
      </p:sp>
      <p:sp>
        <p:nvSpPr>
          <p:cNvPr id="6" name="Symbol zastępczy stopki 5">
            <a:extLst>
              <a:ext uri="{FF2B5EF4-FFF2-40B4-BE49-F238E27FC236}">
                <a16:creationId xmlns:a16="http://schemas.microsoft.com/office/drawing/2014/main" id="{FB530656-3D8A-4CFD-5334-E14F747B942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A2D931A-D9B1-EAE9-28B4-256650AE4168}"/>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372663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D70C0C-F526-4B15-F720-80F088A6DF46}"/>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A78AC72-984A-DCF4-90EB-1874AE907D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055A77B4-EA18-B919-3118-56479D5E0F1B}"/>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E52A9411-46A2-27FE-3E36-BE4247317A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FB984B03-CD51-AB67-2CEF-AD22E893C0D0}"/>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51187AD0-E8F7-C73F-93B3-AF41FB3601FF}"/>
              </a:ext>
            </a:extLst>
          </p:cNvPr>
          <p:cNvSpPr>
            <a:spLocks noGrp="1"/>
          </p:cNvSpPr>
          <p:nvPr>
            <p:ph type="dt" sz="half" idx="10"/>
          </p:nvPr>
        </p:nvSpPr>
        <p:spPr/>
        <p:txBody>
          <a:bodyPr/>
          <a:lstStyle/>
          <a:p>
            <a:fld id="{151BA977-EE48-44AD-B6F3-293B91A5B6EA}" type="datetimeFigureOut">
              <a:rPr lang="pl-PL" smtClean="0"/>
              <a:t>05.11.2023</a:t>
            </a:fld>
            <a:endParaRPr lang="pl-PL"/>
          </a:p>
        </p:txBody>
      </p:sp>
      <p:sp>
        <p:nvSpPr>
          <p:cNvPr id="8" name="Symbol zastępczy stopki 7">
            <a:extLst>
              <a:ext uri="{FF2B5EF4-FFF2-40B4-BE49-F238E27FC236}">
                <a16:creationId xmlns:a16="http://schemas.microsoft.com/office/drawing/2014/main" id="{E39CE8BD-D33E-12D2-8073-F498AF9E028E}"/>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75B4E3A-AFD3-D0A4-DADC-195E26FF4C92}"/>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3513559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E74E79-9920-6A97-A2DB-627D6ABC9FEB}"/>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3CD8D76-DEA7-AF54-E8E5-2728EF71AED3}"/>
              </a:ext>
            </a:extLst>
          </p:cNvPr>
          <p:cNvSpPr>
            <a:spLocks noGrp="1"/>
          </p:cNvSpPr>
          <p:nvPr>
            <p:ph type="dt" sz="half" idx="10"/>
          </p:nvPr>
        </p:nvSpPr>
        <p:spPr/>
        <p:txBody>
          <a:bodyPr/>
          <a:lstStyle/>
          <a:p>
            <a:fld id="{151BA977-EE48-44AD-B6F3-293B91A5B6EA}" type="datetimeFigureOut">
              <a:rPr lang="pl-PL" smtClean="0"/>
              <a:t>05.11.2023</a:t>
            </a:fld>
            <a:endParaRPr lang="pl-PL"/>
          </a:p>
        </p:txBody>
      </p:sp>
      <p:sp>
        <p:nvSpPr>
          <p:cNvPr id="4" name="Symbol zastępczy stopki 3">
            <a:extLst>
              <a:ext uri="{FF2B5EF4-FFF2-40B4-BE49-F238E27FC236}">
                <a16:creationId xmlns:a16="http://schemas.microsoft.com/office/drawing/2014/main" id="{3A363AF2-6566-2E30-C9D7-B00C77FD2FD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974239A8-C52D-EED3-4288-3F1B3656529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208607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AE13C958-2145-155D-F57A-68D1B3C44E11}"/>
              </a:ext>
            </a:extLst>
          </p:cNvPr>
          <p:cNvSpPr>
            <a:spLocks noGrp="1"/>
          </p:cNvSpPr>
          <p:nvPr>
            <p:ph type="dt" sz="half" idx="10"/>
          </p:nvPr>
        </p:nvSpPr>
        <p:spPr/>
        <p:txBody>
          <a:bodyPr/>
          <a:lstStyle/>
          <a:p>
            <a:fld id="{151BA977-EE48-44AD-B6F3-293B91A5B6EA}" type="datetimeFigureOut">
              <a:rPr lang="pl-PL" smtClean="0"/>
              <a:t>05.11.2023</a:t>
            </a:fld>
            <a:endParaRPr lang="pl-PL"/>
          </a:p>
        </p:txBody>
      </p:sp>
      <p:sp>
        <p:nvSpPr>
          <p:cNvPr id="3" name="Symbol zastępczy stopki 2">
            <a:extLst>
              <a:ext uri="{FF2B5EF4-FFF2-40B4-BE49-F238E27FC236}">
                <a16:creationId xmlns:a16="http://schemas.microsoft.com/office/drawing/2014/main" id="{E0F9C6AA-4EF4-8ADA-15E1-3F2CA66763CA}"/>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5CA92F06-D1C0-8AB2-11A9-9267D86D10BA}"/>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53256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E491CD-2BE5-5709-585B-178755C11D0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F22E11E-185C-4961-A4BC-12930F9107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9100690-66E1-8B0A-8A5D-6CBAFBED8F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7F3DCF91-32D7-7857-C5B0-F6818A2E34B6}"/>
              </a:ext>
            </a:extLst>
          </p:cNvPr>
          <p:cNvSpPr>
            <a:spLocks noGrp="1"/>
          </p:cNvSpPr>
          <p:nvPr>
            <p:ph type="dt" sz="half" idx="10"/>
          </p:nvPr>
        </p:nvSpPr>
        <p:spPr/>
        <p:txBody>
          <a:bodyPr/>
          <a:lstStyle/>
          <a:p>
            <a:fld id="{151BA977-EE48-44AD-B6F3-293B91A5B6EA}" type="datetimeFigureOut">
              <a:rPr lang="pl-PL" smtClean="0"/>
              <a:t>05.11.2023</a:t>
            </a:fld>
            <a:endParaRPr lang="pl-PL"/>
          </a:p>
        </p:txBody>
      </p:sp>
      <p:sp>
        <p:nvSpPr>
          <p:cNvPr id="6" name="Symbol zastępczy stopki 5">
            <a:extLst>
              <a:ext uri="{FF2B5EF4-FFF2-40B4-BE49-F238E27FC236}">
                <a16:creationId xmlns:a16="http://schemas.microsoft.com/office/drawing/2014/main" id="{6BE5CBAE-24F3-1BA2-34CE-7160EAC2AC6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BEBA2EC-10AF-244B-074E-8FBF0BADED27}"/>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541705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D1FCD0-E5C1-1118-B6F2-5845A8ADCF6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76AE7B10-575C-2688-42B5-9354C8C16F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96F423F5-B955-2B5E-E325-BC5A3F09E2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2057AEB-4CBB-D25E-1520-471FC65E4E66}"/>
              </a:ext>
            </a:extLst>
          </p:cNvPr>
          <p:cNvSpPr>
            <a:spLocks noGrp="1"/>
          </p:cNvSpPr>
          <p:nvPr>
            <p:ph type="dt" sz="half" idx="10"/>
          </p:nvPr>
        </p:nvSpPr>
        <p:spPr/>
        <p:txBody>
          <a:bodyPr/>
          <a:lstStyle/>
          <a:p>
            <a:fld id="{151BA977-EE48-44AD-B6F3-293B91A5B6EA}" type="datetimeFigureOut">
              <a:rPr lang="pl-PL" smtClean="0"/>
              <a:t>05.11.2023</a:t>
            </a:fld>
            <a:endParaRPr lang="pl-PL"/>
          </a:p>
        </p:txBody>
      </p:sp>
      <p:sp>
        <p:nvSpPr>
          <p:cNvPr id="6" name="Symbol zastępczy stopki 5">
            <a:extLst>
              <a:ext uri="{FF2B5EF4-FFF2-40B4-BE49-F238E27FC236}">
                <a16:creationId xmlns:a16="http://schemas.microsoft.com/office/drawing/2014/main" id="{0B09CBAB-3086-9E2B-FF91-1D8A8965F27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BB747F3-B8BA-44C3-BB84-3194ABC3A3EB}"/>
              </a:ext>
            </a:extLst>
          </p:cNvPr>
          <p:cNvSpPr>
            <a:spLocks noGrp="1"/>
          </p:cNvSpPr>
          <p:nvPr>
            <p:ph type="sldNum" sz="quarter" idx="12"/>
          </p:nvPr>
        </p:nvSpPr>
        <p:spPr/>
        <p:txBody>
          <a:bodyPr/>
          <a:lstStyle/>
          <a:p>
            <a:fld id="{42BC2A33-19A1-437C-A8A1-B7A0C8638984}" type="slidenum">
              <a:rPr lang="pl-PL" smtClean="0"/>
              <a:t>‹#›</a:t>
            </a:fld>
            <a:endParaRPr lang="pl-PL"/>
          </a:p>
        </p:txBody>
      </p:sp>
    </p:spTree>
    <p:extLst>
      <p:ext uri="{BB962C8B-B14F-4D97-AF65-F5344CB8AC3E}">
        <p14:creationId xmlns:p14="http://schemas.microsoft.com/office/powerpoint/2010/main" val="1467599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9E96DF2-D9C0-3702-792A-8F2067FB2B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CFBB455-AA0F-6E56-EC69-E534B2F1AD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7439CFC-89FA-5D32-2E50-353853E641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BA977-EE48-44AD-B6F3-293B91A5B6EA}" type="datetimeFigureOut">
              <a:rPr lang="pl-PL" smtClean="0"/>
              <a:t>05.11.2023</a:t>
            </a:fld>
            <a:endParaRPr lang="pl-PL"/>
          </a:p>
        </p:txBody>
      </p:sp>
      <p:sp>
        <p:nvSpPr>
          <p:cNvPr id="5" name="Symbol zastępczy stopki 4">
            <a:extLst>
              <a:ext uri="{FF2B5EF4-FFF2-40B4-BE49-F238E27FC236}">
                <a16:creationId xmlns:a16="http://schemas.microsoft.com/office/drawing/2014/main" id="{DB001E89-3B5A-0B45-2C04-7DC53A9FDF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D221B3CF-D78E-3ADF-6D58-C836B91387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C2A33-19A1-437C-A8A1-B7A0C8638984}" type="slidenum">
              <a:rPr lang="pl-PL" smtClean="0"/>
              <a:t>‹#›</a:t>
            </a:fld>
            <a:endParaRPr lang="pl-PL"/>
          </a:p>
        </p:txBody>
      </p:sp>
    </p:spTree>
    <p:extLst>
      <p:ext uri="{BB962C8B-B14F-4D97-AF65-F5344CB8AC3E}">
        <p14:creationId xmlns:p14="http://schemas.microsoft.com/office/powerpoint/2010/main" val="1890979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3BFD913-2071-AB07-D355-5468E1907E47}"/>
              </a:ext>
            </a:extLst>
          </p:cNvPr>
          <p:cNvSpPr>
            <a:spLocks noGrp="1"/>
          </p:cNvSpPr>
          <p:nvPr>
            <p:ph idx="1"/>
          </p:nvPr>
        </p:nvSpPr>
        <p:spPr>
          <a:xfrm>
            <a:off x="838200" y="895739"/>
            <a:ext cx="10515600" cy="5281224"/>
          </a:xfrm>
        </p:spPr>
        <p:txBody>
          <a:bodyPr>
            <a:normAutofit/>
          </a:bodyPr>
          <a:lstStyle/>
          <a:p>
            <a:pPr marL="0" indent="0" algn="ctr">
              <a:buNone/>
            </a:pPr>
            <a:r>
              <a:rPr lang="pl-PL" sz="4800" i="1" dirty="0">
                <a:latin typeface="Cambria" panose="02040503050406030204" pitchFamily="18" charset="0"/>
                <a:ea typeface="Cambria" panose="02040503050406030204" pitchFamily="18" charset="0"/>
              </a:rPr>
              <a:t>Kryminalistyczna problematyka </a:t>
            </a:r>
            <a:br>
              <a:rPr lang="pl-PL" sz="4800" i="1" dirty="0">
                <a:latin typeface="Cambria" panose="02040503050406030204" pitchFamily="18" charset="0"/>
                <a:ea typeface="Cambria" panose="02040503050406030204" pitchFamily="18" charset="0"/>
              </a:rPr>
            </a:br>
            <a:r>
              <a:rPr lang="pl-PL" sz="4800" i="1" dirty="0">
                <a:latin typeface="Cambria" panose="02040503050406030204" pitchFamily="18" charset="0"/>
                <a:ea typeface="Cambria" panose="02040503050406030204" pitchFamily="18" charset="0"/>
              </a:rPr>
              <a:t>osobowych środków dowodowych</a:t>
            </a:r>
            <a:br>
              <a:rPr lang="pl-PL" sz="4800" dirty="0">
                <a:latin typeface="Cambria" panose="02040503050406030204" pitchFamily="18" charset="0"/>
                <a:ea typeface="Cambria" panose="02040503050406030204" pitchFamily="18" charset="0"/>
              </a:rPr>
            </a:br>
            <a:r>
              <a:rPr lang="pl-PL" sz="4000" dirty="0">
                <a:latin typeface="Cambria" panose="02040503050406030204" pitchFamily="18" charset="0"/>
                <a:ea typeface="Cambria" panose="02040503050406030204" pitchFamily="18" charset="0"/>
              </a:rPr>
              <a:t>gr. 2</a:t>
            </a:r>
          </a:p>
          <a:p>
            <a:pPr marL="0" indent="0" algn="ctr">
              <a:buNone/>
            </a:pPr>
            <a:r>
              <a:rPr lang="pl-PL" sz="4000" dirty="0">
                <a:latin typeface="Cambria" panose="02040503050406030204" pitchFamily="18" charset="0"/>
                <a:ea typeface="Cambria" panose="02040503050406030204" pitchFamily="18" charset="0"/>
              </a:rPr>
              <a:t>Semestr zimowy</a:t>
            </a:r>
          </a:p>
          <a:p>
            <a:pPr marL="0" indent="0" algn="ctr">
              <a:buNone/>
            </a:pPr>
            <a:r>
              <a:rPr lang="pl-PL" sz="4000" dirty="0">
                <a:latin typeface="Cambria" panose="02040503050406030204" pitchFamily="18" charset="0"/>
                <a:ea typeface="Cambria" panose="02040503050406030204" pitchFamily="18" charset="0"/>
              </a:rPr>
              <a:t>Rok akademicki 2023/2024</a:t>
            </a:r>
          </a:p>
          <a:p>
            <a:pPr marL="0" indent="0" algn="ctr">
              <a:buNone/>
            </a:pPr>
            <a:endParaRPr lang="pl-PL" sz="4000" dirty="0">
              <a:latin typeface="Cambria" panose="02040503050406030204" pitchFamily="18" charset="0"/>
              <a:ea typeface="Cambria" panose="02040503050406030204" pitchFamily="18" charset="0"/>
            </a:endParaRPr>
          </a:p>
          <a:p>
            <a:pPr marL="0" indent="0" algn="ctr">
              <a:buNone/>
            </a:pPr>
            <a:r>
              <a:rPr lang="pl-PL" sz="4000" dirty="0">
                <a:latin typeface="Cambria" panose="02040503050406030204" pitchFamily="18" charset="0"/>
                <a:ea typeface="Cambria" panose="02040503050406030204" pitchFamily="18" charset="0"/>
              </a:rPr>
              <a:t>LISTA TEMATÓW</a:t>
            </a:r>
            <a:endParaRPr lang="pl-PL" sz="4800" dirty="0">
              <a:latin typeface="Cambria" panose="02040503050406030204" pitchFamily="18" charset="0"/>
              <a:ea typeface="Cambria" panose="02040503050406030204" pitchFamily="18" charset="0"/>
            </a:endParaRPr>
          </a:p>
        </p:txBody>
      </p:sp>
      <p:pic>
        <p:nvPicPr>
          <p:cNvPr id="5" name="Grafika 4" descr="Wykładowca z wypełnieniem pełnym">
            <a:extLst>
              <a:ext uri="{FF2B5EF4-FFF2-40B4-BE49-F238E27FC236}">
                <a16:creationId xmlns:a16="http://schemas.microsoft.com/office/drawing/2014/main" id="{AAF929E4-359F-8774-09B9-91D84756E8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68568" y="2657475"/>
            <a:ext cx="2102303" cy="2102303"/>
          </a:xfrm>
          <a:prstGeom prst="rect">
            <a:avLst/>
          </a:prstGeom>
        </p:spPr>
      </p:pic>
      <p:pic>
        <p:nvPicPr>
          <p:cNvPr id="7" name="Grafika 6" descr="Sala posiedzeń kontur">
            <a:extLst>
              <a:ext uri="{FF2B5EF4-FFF2-40B4-BE49-F238E27FC236}">
                <a16:creationId xmlns:a16="http://schemas.microsoft.com/office/drawing/2014/main" id="{2FC3C286-99D9-C8D1-9121-E4B8D2AEE39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0550" y="4367213"/>
            <a:ext cx="2247900" cy="2247900"/>
          </a:xfrm>
          <a:prstGeom prst="rect">
            <a:avLst/>
          </a:prstGeom>
        </p:spPr>
      </p:pic>
    </p:spTree>
    <p:extLst>
      <p:ext uri="{BB962C8B-B14F-4D97-AF65-F5344CB8AC3E}">
        <p14:creationId xmlns:p14="http://schemas.microsoft.com/office/powerpoint/2010/main" val="238881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2DEF19-933B-E2F8-F036-C68D447DD891}"/>
              </a:ext>
            </a:extLst>
          </p:cNvPr>
          <p:cNvSpPr>
            <a:spLocks noGrp="1"/>
          </p:cNvSpPr>
          <p:nvPr>
            <p:ph type="ctrTitle"/>
          </p:nvPr>
        </p:nvSpPr>
        <p:spPr>
          <a:xfrm>
            <a:off x="325016" y="205273"/>
            <a:ext cx="11541967" cy="6652727"/>
          </a:xfrm>
        </p:spPr>
        <p:txBody>
          <a:bodyPr>
            <a:noAutofit/>
          </a:bodyPr>
          <a:lstStyle/>
          <a:p>
            <a:pPr algn="l">
              <a:lnSpc>
                <a:spcPct val="107000"/>
              </a:lnSpc>
              <a:spcAft>
                <a:spcPts val="800"/>
              </a:spcAft>
            </a:pPr>
            <a:r>
              <a:rPr lang="pl-PL" sz="1200" b="1" dirty="0">
                <a:latin typeface="Cambria" panose="02040503050406030204" pitchFamily="18" charset="0"/>
                <a:ea typeface="Cambria" panose="02040503050406030204" pitchFamily="18" charset="0"/>
              </a:rPr>
              <a:t>1.</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formowania się zeznań (funkcjonowanie zmysłów człowieka; spostrzeganie, procesy pamięciowe, zapamiętywanie). Czynniki obiektywne i subiektywne wpływające na formowanie się zeznań</a:t>
            </a:r>
            <a:r>
              <a:rPr lang="pl-PL" sz="1200" dirty="0">
                <a:latin typeface="Cambria" panose="02040503050406030204" pitchFamily="18" charset="0"/>
                <a:ea typeface="Cambria" panose="02040503050406030204" pitchFamily="18" charset="0"/>
              </a:rPr>
              <a:t>. Trzy osoby- 26.11.2023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B. </a:t>
            </a:r>
            <a:r>
              <a:rPr lang="pl-PL" sz="1200" dirty="0" err="1">
                <a:solidFill>
                  <a:srgbClr val="0070C0"/>
                </a:solidFill>
                <a:latin typeface="Cambria" panose="02040503050406030204" pitchFamily="18" charset="0"/>
                <a:ea typeface="Cambria" panose="02040503050406030204" pitchFamily="18" charset="0"/>
              </a:rPr>
              <a:t>Supruniuk</a:t>
            </a:r>
            <a:r>
              <a:rPr lang="pl-PL" sz="1200" dirty="0">
                <a:solidFill>
                  <a:srgbClr val="0070C0"/>
                </a:solidFill>
                <a:latin typeface="Cambria" panose="02040503050406030204" pitchFamily="18" charset="0"/>
                <a:ea typeface="Cambria" panose="02040503050406030204" pitchFamily="18" charset="0"/>
              </a:rPr>
              <a:t>, M. Ujma, N. </a:t>
            </a:r>
            <a:r>
              <a:rPr lang="pl-PL" sz="1200" dirty="0" err="1">
                <a:solidFill>
                  <a:srgbClr val="0070C0"/>
                </a:solidFill>
                <a:latin typeface="Cambria" panose="02040503050406030204" pitchFamily="18" charset="0"/>
                <a:ea typeface="Cambria" panose="02040503050406030204" pitchFamily="18" charset="0"/>
              </a:rPr>
              <a:t>Tatuśko</a:t>
            </a:r>
            <a:br>
              <a:rPr lang="pl-PL" sz="1200" dirty="0">
                <a:solidFill>
                  <a:srgbClr val="0070C0"/>
                </a:solidFill>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2.</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Przebieg przesłuchania w świetle procedury karnej</a:t>
            </a:r>
            <a:r>
              <a:rPr lang="pl-PL" sz="1200" dirty="0">
                <a:latin typeface="Cambria" panose="02040503050406030204" pitchFamily="18" charset="0"/>
                <a:ea typeface="Cambria" panose="02040503050406030204" pitchFamily="18" charset="0"/>
              </a:rPr>
              <a:t>. Jedna osoba 3.12.2023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K. Stareńka, D. </a:t>
            </a:r>
            <a:r>
              <a:rPr lang="pl-PL" sz="1200" dirty="0" err="1">
                <a:solidFill>
                  <a:srgbClr val="0070C0"/>
                </a:solidFill>
                <a:latin typeface="Cambria" panose="02040503050406030204" pitchFamily="18" charset="0"/>
                <a:ea typeface="Cambria" panose="02040503050406030204" pitchFamily="18" charset="0"/>
              </a:rPr>
              <a:t>Paśmionka</a:t>
            </a:r>
            <a:br>
              <a:rPr lang="pl-PL" sz="1200" i="1"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3.</a:t>
            </a:r>
            <a:r>
              <a:rPr lang="pl-PL" sz="1200" i="1"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Przesłuchujący- cechy przesłuchującego, podmioty uprawnione do przesłuchiwania</a:t>
            </a:r>
            <a:r>
              <a:rPr lang="pl-PL" sz="1200" i="1" dirty="0">
                <a:latin typeface="Cambria" panose="02040503050406030204" pitchFamily="18" charset="0"/>
                <a:ea typeface="Cambria" panose="02040503050406030204" pitchFamily="18" charset="0"/>
              </a:rPr>
              <a:t>. </a:t>
            </a:r>
            <a:r>
              <a:rPr lang="pl-PL" sz="1200" dirty="0">
                <a:latin typeface="Cambria" panose="02040503050406030204" pitchFamily="18" charset="0"/>
                <a:ea typeface="Cambria" panose="02040503050406030204" pitchFamily="18" charset="0"/>
              </a:rPr>
              <a:t>Dwie osoby 26.11.2023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K. </a:t>
            </a:r>
            <a:r>
              <a:rPr lang="pl-PL" sz="1200" dirty="0" err="1">
                <a:solidFill>
                  <a:srgbClr val="0070C0"/>
                </a:solidFill>
                <a:latin typeface="Cambria" panose="02040503050406030204" pitchFamily="18" charset="0"/>
                <a:ea typeface="Cambria" panose="02040503050406030204" pitchFamily="18" charset="0"/>
              </a:rPr>
              <a:t>Noculak</a:t>
            </a:r>
            <a:r>
              <a:rPr lang="pl-PL" sz="1200" dirty="0">
                <a:solidFill>
                  <a:srgbClr val="0070C0"/>
                </a:solidFill>
                <a:latin typeface="Cambria" panose="02040503050406030204" pitchFamily="18" charset="0"/>
                <a:ea typeface="Cambria" panose="02040503050406030204" pitchFamily="18" charset="0"/>
              </a:rPr>
              <a:t>, K. Pszonka, K. </a:t>
            </a:r>
            <a:r>
              <a:rPr lang="pl-PL" sz="1200" dirty="0" err="1">
                <a:solidFill>
                  <a:srgbClr val="0070C0"/>
                </a:solidFill>
                <a:latin typeface="Cambria" panose="02040503050406030204" pitchFamily="18" charset="0"/>
                <a:ea typeface="Cambria" panose="02040503050406030204" pitchFamily="18" charset="0"/>
              </a:rPr>
              <a:t>Wajman</a:t>
            </a:r>
            <a:br>
              <a:rPr lang="pl-PL" sz="1200" i="1" dirty="0">
                <a:latin typeface="Cambria" panose="02040503050406030204" pitchFamily="18" charset="0"/>
                <a:ea typeface="Cambria" panose="02040503050406030204" pitchFamily="18" charset="0"/>
              </a:rPr>
            </a:br>
            <a:br>
              <a:rPr lang="pl-PL" sz="1200" i="1"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4.</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Przygotowanie do przesłuchania, planowanie. Wybór miejsca przesłuchania</a:t>
            </a:r>
            <a:r>
              <a:rPr lang="pl-PL" sz="1200" dirty="0">
                <a:latin typeface="Cambria" panose="02040503050406030204" pitchFamily="18" charset="0"/>
                <a:ea typeface="Cambria" panose="02040503050406030204" pitchFamily="18" charset="0"/>
              </a:rPr>
              <a:t>. Dwie osoby 26.11.2023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A. </a:t>
            </a:r>
            <a:r>
              <a:rPr lang="pl-PL" sz="1200" dirty="0" err="1">
                <a:solidFill>
                  <a:srgbClr val="0070C0"/>
                </a:solidFill>
                <a:latin typeface="Cambria" panose="02040503050406030204" pitchFamily="18" charset="0"/>
                <a:ea typeface="Cambria" panose="02040503050406030204" pitchFamily="18" charset="0"/>
              </a:rPr>
              <a:t>Szympel</a:t>
            </a:r>
            <a:r>
              <a:rPr lang="pl-PL" sz="1200" dirty="0">
                <a:solidFill>
                  <a:srgbClr val="0070C0"/>
                </a:solidFill>
                <a:latin typeface="Cambria" panose="02040503050406030204" pitchFamily="18" charset="0"/>
                <a:ea typeface="Cambria" panose="02040503050406030204" pitchFamily="18" charset="0"/>
              </a:rPr>
              <a:t>, B. Stawski, P. Wydra</a:t>
            </a:r>
            <a:br>
              <a:rPr lang="pl-PL" sz="1200" dirty="0">
                <a:solidFill>
                  <a:srgbClr val="0070C0"/>
                </a:solidFill>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5.</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Klasyfikacja świadków- </a:t>
            </a:r>
            <a:r>
              <a:rPr lang="pl-PL" sz="1200" dirty="0">
                <a:latin typeface="Cambria" panose="02040503050406030204" pitchFamily="18" charset="0"/>
                <a:ea typeface="Cambria" panose="02040503050406030204" pitchFamily="18" charset="0"/>
              </a:rPr>
              <a:t>Jedna osoba 03.12.2023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K. Polus, D. Paluszkiewicz</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6.</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przesłuchania świadków. Taktyka przesłuchania świadka</a:t>
            </a:r>
            <a:r>
              <a:rPr lang="pl-PL" sz="1200" dirty="0">
                <a:latin typeface="Cambria" panose="02040503050406030204" pitchFamily="18" charset="0"/>
                <a:ea typeface="Cambria" panose="02040503050406030204" pitchFamily="18" charset="0"/>
              </a:rPr>
              <a:t>. Dwie lub trzy osoby 03.12.2023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K. Żarczyńska, K. Owczarek, A. Wąsowska</a:t>
            </a:r>
            <a:br>
              <a:rPr lang="pl-PL" sz="1200" dirty="0">
                <a:latin typeface="Cambria" panose="02040503050406030204" pitchFamily="18" charset="0"/>
                <a:ea typeface="Cambria" panose="02040503050406030204" pitchFamily="18" charset="0"/>
              </a:rPr>
            </a:br>
            <a:br>
              <a:rPr lang="pl-PL" sz="1200" b="1" i="1" dirty="0">
                <a:solidFill>
                  <a:schemeClr val="accent1"/>
                </a:solidFill>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7.</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Etapy przesłuchania podejrzanego. Metody i taktyka przesłuchania podejrzanego</a:t>
            </a:r>
            <a:r>
              <a:rPr lang="pl-PL" sz="1200" dirty="0">
                <a:latin typeface="Cambria" panose="02040503050406030204" pitchFamily="18" charset="0"/>
                <a:ea typeface="Cambria" panose="02040503050406030204" pitchFamily="18" charset="0"/>
              </a:rPr>
              <a:t>. Trzy osoby 03.12.2023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A. Pogwizd, W. Olejniczak, A. </a:t>
            </a:r>
            <a:r>
              <a:rPr lang="pl-PL" sz="1200" dirty="0" err="1">
                <a:solidFill>
                  <a:srgbClr val="0070C0"/>
                </a:solidFill>
                <a:latin typeface="Cambria" panose="02040503050406030204" pitchFamily="18" charset="0"/>
                <a:ea typeface="Cambria" panose="02040503050406030204" pitchFamily="18" charset="0"/>
              </a:rPr>
              <a:t>Perczyńska</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8.</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Motywacja podejrzanego i taktyka obrony. </a:t>
            </a:r>
            <a:r>
              <a:rPr lang="pl-PL" sz="1200" dirty="0">
                <a:latin typeface="Cambria" panose="02040503050406030204" pitchFamily="18" charset="0"/>
                <a:ea typeface="Cambria" panose="02040503050406030204" pitchFamily="18" charset="0"/>
              </a:rPr>
              <a:t>Dwie lub trzy osoby 03.12.2023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J. Toczek, N. </a:t>
            </a:r>
            <a:r>
              <a:rPr lang="pl-PL" sz="1200" dirty="0" err="1">
                <a:solidFill>
                  <a:srgbClr val="0070C0"/>
                </a:solidFill>
                <a:latin typeface="Cambria" panose="02040503050406030204" pitchFamily="18" charset="0"/>
                <a:ea typeface="Cambria" panose="02040503050406030204" pitchFamily="18" charset="0"/>
              </a:rPr>
              <a:t>Wanias</a:t>
            </a:r>
            <a:r>
              <a:rPr lang="pl-PL" sz="1200" dirty="0">
                <a:solidFill>
                  <a:srgbClr val="0070C0"/>
                </a:solidFill>
                <a:latin typeface="Cambria" panose="02040503050406030204" pitchFamily="18" charset="0"/>
                <a:ea typeface="Cambria" panose="02040503050406030204" pitchFamily="18" charset="0"/>
              </a:rPr>
              <a:t>, P. </a:t>
            </a:r>
            <a:r>
              <a:rPr lang="pl-PL" sz="1200" dirty="0" err="1">
                <a:solidFill>
                  <a:srgbClr val="0070C0"/>
                </a:solidFill>
                <a:latin typeface="Cambria" panose="02040503050406030204" pitchFamily="18" charset="0"/>
                <a:ea typeface="Cambria" panose="02040503050406030204" pitchFamily="18" charset="0"/>
              </a:rPr>
              <a:t>Ziętek</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9.</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Metody przesłuchania podejrzanego. </a:t>
            </a:r>
            <a:r>
              <a:rPr lang="pl-PL" sz="1200" dirty="0">
                <a:latin typeface="Cambria" panose="02040503050406030204" pitchFamily="18" charset="0"/>
                <a:ea typeface="Cambria" panose="02040503050406030204" pitchFamily="18" charset="0"/>
              </a:rPr>
              <a:t>Dwie lub trzy osoby 13.01.2023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A. Półtorak, N. Sieroń, S. </a:t>
            </a:r>
            <a:r>
              <a:rPr lang="pl-PL" sz="1200" dirty="0" err="1">
                <a:solidFill>
                  <a:srgbClr val="0070C0"/>
                </a:solidFill>
                <a:latin typeface="Cambria" panose="02040503050406030204" pitchFamily="18" charset="0"/>
                <a:ea typeface="Cambria" panose="02040503050406030204" pitchFamily="18" charset="0"/>
              </a:rPr>
              <a:t>Szumilas</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10.</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Przesłuchanie małoletniego. </a:t>
            </a:r>
            <a:r>
              <a:rPr lang="pl-PL" sz="1200" dirty="0">
                <a:latin typeface="Cambria" panose="02040503050406030204" pitchFamily="18" charset="0"/>
                <a:ea typeface="Cambria" panose="02040503050406030204" pitchFamily="18" charset="0"/>
              </a:rPr>
              <a:t>Dwie osoby 13.01.2024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A. Zielińska, E. Skowronek</a:t>
            </a:r>
            <a:br>
              <a:rPr lang="pl-PL" sz="1200" dirty="0">
                <a:latin typeface="Cambria" panose="02040503050406030204" pitchFamily="18" charset="0"/>
                <a:ea typeface="Cambria" panose="02040503050406030204" pitchFamily="18" charset="0"/>
              </a:rPr>
            </a:b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11.</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Przesłuchanie osoby w podeszłym wieku i osoby chorej psychicznie</a:t>
            </a:r>
            <a:r>
              <a:rPr lang="pl-PL" sz="1200" dirty="0">
                <a:latin typeface="Cambria" panose="02040503050406030204" pitchFamily="18" charset="0"/>
                <a:ea typeface="Cambria" panose="02040503050406030204" pitchFamily="18" charset="0"/>
              </a:rPr>
              <a:t>.  Dwie osoby 13.01.2024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M. Wacław, K. Szatan</a:t>
            </a:r>
            <a:br>
              <a:rPr lang="pl-PL" sz="1200" dirty="0">
                <a:latin typeface="Cambria" panose="02040503050406030204" pitchFamily="18" charset="0"/>
                <a:ea typeface="Cambria" panose="02040503050406030204" pitchFamily="18" charset="0"/>
              </a:rPr>
            </a:br>
            <a:r>
              <a:rPr lang="pl-PL" sz="1200" b="1" dirty="0">
                <a:latin typeface="Cambria" panose="02040503050406030204" pitchFamily="18" charset="0"/>
                <a:ea typeface="Cambria" panose="02040503050406030204" pitchFamily="18" charset="0"/>
              </a:rPr>
              <a:t>12.</a:t>
            </a:r>
            <a:r>
              <a:rPr lang="pl-PL" sz="1200" dirty="0">
                <a:latin typeface="Cambria" panose="02040503050406030204" pitchFamily="18" charset="0"/>
                <a:ea typeface="Cambria" panose="02040503050406030204" pitchFamily="18" charset="0"/>
              </a:rPr>
              <a:t>	</a:t>
            </a:r>
            <a:r>
              <a:rPr lang="pl-PL" sz="1200" b="1" dirty="0">
                <a:latin typeface="Cambria" panose="02040503050406030204" pitchFamily="18" charset="0"/>
                <a:ea typeface="Cambria" panose="02040503050406030204" pitchFamily="18" charset="0"/>
              </a:rPr>
              <a:t>Ocena zeznań i wyjaśnień. </a:t>
            </a:r>
            <a:r>
              <a:rPr lang="pl-PL" sz="1200" dirty="0">
                <a:latin typeface="Cambria" panose="02040503050406030204" pitchFamily="18" charset="0"/>
                <a:ea typeface="Cambria" panose="02040503050406030204" pitchFamily="18" charset="0"/>
              </a:rPr>
              <a:t>Trzy osoby 13.01.2024 r.</a:t>
            </a:r>
            <a:br>
              <a:rPr lang="pl-PL" sz="1200" dirty="0">
                <a:latin typeface="Cambria" panose="02040503050406030204" pitchFamily="18" charset="0"/>
                <a:ea typeface="Cambria" panose="02040503050406030204" pitchFamily="18" charset="0"/>
              </a:rPr>
            </a:br>
            <a:r>
              <a:rPr lang="pl-PL" sz="1200" dirty="0">
                <a:solidFill>
                  <a:srgbClr val="0070C0"/>
                </a:solidFill>
                <a:latin typeface="Cambria" panose="02040503050406030204" pitchFamily="18" charset="0"/>
                <a:ea typeface="Cambria" panose="02040503050406030204" pitchFamily="18" charset="0"/>
              </a:rPr>
              <a:t>D. Przybylska, M. </a:t>
            </a:r>
            <a:r>
              <a:rPr lang="pl-PL" sz="1200" dirty="0" err="1">
                <a:solidFill>
                  <a:srgbClr val="0070C0"/>
                </a:solidFill>
                <a:latin typeface="Cambria" panose="02040503050406030204" pitchFamily="18" charset="0"/>
                <a:ea typeface="Cambria" panose="02040503050406030204" pitchFamily="18" charset="0"/>
              </a:rPr>
              <a:t>Płomińska</a:t>
            </a:r>
            <a:r>
              <a:rPr lang="pl-PL" sz="1200" dirty="0">
                <a:solidFill>
                  <a:srgbClr val="0070C0"/>
                </a:solidFill>
                <a:latin typeface="Cambria" panose="02040503050406030204" pitchFamily="18" charset="0"/>
                <a:ea typeface="Cambria" panose="02040503050406030204" pitchFamily="18" charset="0"/>
              </a:rPr>
              <a:t>, M. Razik</a:t>
            </a:r>
            <a:br>
              <a:rPr lang="pl-PL" sz="1200" dirty="0">
                <a:latin typeface="Cambria" panose="02040503050406030204" pitchFamily="18" charset="0"/>
                <a:ea typeface="Cambria" panose="02040503050406030204" pitchFamily="18" charset="0"/>
              </a:rPr>
            </a:br>
            <a:endParaRPr lang="pl-PL" sz="1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5806365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368</Words>
  <Application>Microsoft Office PowerPoint</Application>
  <PresentationFormat>Panoramiczny</PresentationFormat>
  <Paragraphs>6</Paragraphs>
  <Slides>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vt:i4>
      </vt:variant>
    </vt:vector>
  </HeadingPairs>
  <TitlesOfParts>
    <vt:vector size="7" baseType="lpstr">
      <vt:lpstr>Arial</vt:lpstr>
      <vt:lpstr>Calibri</vt:lpstr>
      <vt:lpstr>Calibri Light</vt:lpstr>
      <vt:lpstr>Cambria</vt:lpstr>
      <vt:lpstr>Motyw pakietu Office</vt:lpstr>
      <vt:lpstr>Prezentacja programu PowerPoint</vt:lpstr>
      <vt:lpstr>1. Etapy formowania się zeznań (funkcjonowanie zmysłów człowieka; spostrzeganie, procesy pamięciowe, zapamiętywanie). Czynniki obiektywne i subiektywne wpływające na formowanie się zeznań. Trzy osoby- 26.11.2023 r. B. Supruniuk, M. Ujma, N. Tatuśko  2. Przebieg przesłuchania w świetle procedury karnej. Jedna osoba 3.12.2023 r. K. Stareńka, D. Paśmionka 3. Przesłuchujący- cechy przesłuchującego, podmioty uprawnione do przesłuchiwania. Dwie osoby 26.11.2023 r. K. Noculak, K. Pszonka, K. Wajman  4. Przygotowanie do przesłuchania, planowanie. Wybór miejsca przesłuchania. Dwie osoby 26.11.2023 r. A. Szympel, B. Stawski, P. Wydra  5. Klasyfikacja świadków- Jedna osoba 03.12.2023 r. K. Polus, D. Paluszkiewicz  6. Etapy przesłuchania świadków. Taktyka przesłuchania świadka. Dwie lub trzy osoby 03.12.2023 r. K. Żarczyńska, K. Owczarek, A. Wąsowska  7. Etapy przesłuchania podejrzanego. Metody i taktyka przesłuchania podejrzanego. Trzy osoby 03.12.2023 r. A. Pogwizd, W. Olejniczak, A. Perczyńska  8. Motywacja podejrzanego i taktyka obrony. Dwie lub trzy osoby 03.12.2023 r. J. Toczek, N. Wanias, P. Ziętek  9. Metody przesłuchania podejrzanego. Dwie lub trzy osoby 13.01.2023 r. A. Półtorak, N. Sieroń, S. Szumilas  10. Przesłuchanie małoletniego. Dwie osoby 13.01.2024 r. A. Zielińska, E. Skowronek  11. Przesłuchanie osoby w podeszłym wieku i osoby chorej psychicznie.  Dwie osoby 13.01.2024 r. M. Wacław, K. Szatan 12. Ocena zeznań i wyjaśnień. Trzy osoby 13.01.2024 r. D. Przybylska, M. Płomińska, M. Razik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Patrycja Mencel</dc:creator>
  <cp:lastModifiedBy>Patrycja Mencel</cp:lastModifiedBy>
  <cp:revision>4</cp:revision>
  <dcterms:created xsi:type="dcterms:W3CDTF">2022-11-26T18:24:00Z</dcterms:created>
  <dcterms:modified xsi:type="dcterms:W3CDTF">2023-11-05T21:12:57Z</dcterms:modified>
</cp:coreProperties>
</file>