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ycja Mencel" userId="1318a730cb872e56" providerId="LiveId" clId="{DE9B15B9-C5B4-4A14-9754-2F36343771F2}"/>
    <pc:docChg chg="modSld">
      <pc:chgData name="Patrycja Mencel" userId="1318a730cb872e56" providerId="LiveId" clId="{DE9B15B9-C5B4-4A14-9754-2F36343771F2}" dt="2023-11-05T18:32:11.346" v="451" actId="207"/>
      <pc:docMkLst>
        <pc:docMk/>
      </pc:docMkLst>
      <pc:sldChg chg="modSp mod">
        <pc:chgData name="Patrycja Mencel" userId="1318a730cb872e56" providerId="LiveId" clId="{DE9B15B9-C5B4-4A14-9754-2F36343771F2}" dt="2023-11-05T18:32:11.346" v="451" actId="207"/>
        <pc:sldMkLst>
          <pc:docMk/>
          <pc:sldMk cId="758063654" sldId="256"/>
        </pc:sldMkLst>
        <pc:spChg chg="mod">
          <ac:chgData name="Patrycja Mencel" userId="1318a730cb872e56" providerId="LiveId" clId="{DE9B15B9-C5B4-4A14-9754-2F36343771F2}" dt="2023-11-05T18:32:11.346" v="451" actId="207"/>
          <ac:spMkLst>
            <pc:docMk/>
            <pc:sldMk cId="758063654" sldId="256"/>
            <ac:spMk id="2" creationId="{7F2DEF19-933B-E2F8-F036-C68D447DD891}"/>
          </ac:spMkLst>
        </pc:spChg>
      </pc:sldChg>
      <pc:sldChg chg="modSp mod">
        <pc:chgData name="Patrycja Mencel" userId="1318a730cb872e56" providerId="LiveId" clId="{DE9B15B9-C5B4-4A14-9754-2F36343771F2}" dt="2023-11-04T18:24:28.954" v="7" actId="20577"/>
        <pc:sldMkLst>
          <pc:docMk/>
          <pc:sldMk cId="238881954" sldId="257"/>
        </pc:sldMkLst>
        <pc:spChg chg="mod">
          <ac:chgData name="Patrycja Mencel" userId="1318a730cb872e56" providerId="LiveId" clId="{DE9B15B9-C5B4-4A14-9754-2F36343771F2}" dt="2023-11-04T18:24:28.954" v="7" actId="20577"/>
          <ac:spMkLst>
            <pc:docMk/>
            <pc:sldMk cId="238881954" sldId="257"/>
            <ac:spMk id="3" creationId="{E3BFD913-2071-AB07-D355-5468E1907E47}"/>
          </ac:spMkLst>
        </pc:spChg>
      </pc:sldChg>
    </pc:docChg>
  </pc:docChgLst>
  <pc:docChgLst>
    <pc:chgData name="Patrycja Mencel" userId="1318a730cb872e56" providerId="LiveId" clId="{56C72FC5-FE34-4322-8EA7-56F3C50695C8}"/>
    <pc:docChg chg="custSel modSld">
      <pc:chgData name="Patrycja Mencel" userId="1318a730cb872e56" providerId="LiveId" clId="{56C72FC5-FE34-4322-8EA7-56F3C50695C8}" dt="2024-11-13T22:34:19.063" v="380" actId="20577"/>
      <pc:docMkLst>
        <pc:docMk/>
      </pc:docMkLst>
      <pc:sldChg chg="modSp mod">
        <pc:chgData name="Patrycja Mencel" userId="1318a730cb872e56" providerId="LiveId" clId="{56C72FC5-FE34-4322-8EA7-56F3C50695C8}" dt="2024-11-13T22:34:19.063" v="380" actId="20577"/>
        <pc:sldMkLst>
          <pc:docMk/>
          <pc:sldMk cId="758063654" sldId="256"/>
        </pc:sldMkLst>
        <pc:spChg chg="mod">
          <ac:chgData name="Patrycja Mencel" userId="1318a730cb872e56" providerId="LiveId" clId="{56C72FC5-FE34-4322-8EA7-56F3C50695C8}" dt="2024-11-13T22:34:19.063" v="380" actId="20577"/>
          <ac:spMkLst>
            <pc:docMk/>
            <pc:sldMk cId="758063654" sldId="256"/>
            <ac:spMk id="2" creationId="{7F2DEF19-933B-E2F8-F036-C68D447DD891}"/>
          </ac:spMkLst>
        </pc:spChg>
      </pc:sldChg>
      <pc:sldChg chg="modSp mod">
        <pc:chgData name="Patrycja Mencel" userId="1318a730cb872e56" providerId="LiveId" clId="{56C72FC5-FE34-4322-8EA7-56F3C50695C8}" dt="2024-11-09T08:58:23.581" v="1" actId="20577"/>
        <pc:sldMkLst>
          <pc:docMk/>
          <pc:sldMk cId="238881954" sldId="257"/>
        </pc:sldMkLst>
        <pc:spChg chg="mod">
          <ac:chgData name="Patrycja Mencel" userId="1318a730cb872e56" providerId="LiveId" clId="{56C72FC5-FE34-4322-8EA7-56F3C50695C8}" dt="2024-11-09T08:58:23.581" v="1" actId="20577"/>
          <ac:spMkLst>
            <pc:docMk/>
            <pc:sldMk cId="238881954" sldId="257"/>
            <ac:spMk id="3" creationId="{E3BFD913-2071-AB07-D355-5468E1907E47}"/>
          </ac:spMkLst>
        </pc:spChg>
      </pc:sldChg>
    </pc:docChg>
  </pc:docChgLst>
  <pc:docChgLst>
    <pc:chgData name="Patrycja Mencel" userId="1318a730cb872e56" providerId="LiveId" clId="{FB5FC1E7-F1A3-4A24-8C66-1D568ABB0212}"/>
    <pc:docChg chg="custSel modSld">
      <pc:chgData name="Patrycja Mencel" userId="1318a730cb872e56" providerId="LiveId" clId="{FB5FC1E7-F1A3-4A24-8C66-1D568ABB0212}" dt="2024-11-09T08:53:12.283" v="334" actId="27636"/>
      <pc:docMkLst>
        <pc:docMk/>
      </pc:docMkLst>
      <pc:sldChg chg="modSp mod">
        <pc:chgData name="Patrycja Mencel" userId="1318a730cb872e56" providerId="LiveId" clId="{FB5FC1E7-F1A3-4A24-8C66-1D568ABB0212}" dt="2024-11-09T08:52:49.530" v="328" actId="20577"/>
        <pc:sldMkLst>
          <pc:docMk/>
          <pc:sldMk cId="758063654" sldId="256"/>
        </pc:sldMkLst>
        <pc:spChg chg="mod">
          <ac:chgData name="Patrycja Mencel" userId="1318a730cb872e56" providerId="LiveId" clId="{FB5FC1E7-F1A3-4A24-8C66-1D568ABB0212}" dt="2024-11-09T08:52:49.530" v="328" actId="20577"/>
          <ac:spMkLst>
            <pc:docMk/>
            <pc:sldMk cId="758063654" sldId="256"/>
            <ac:spMk id="2" creationId="{7F2DEF19-933B-E2F8-F036-C68D447DD891}"/>
          </ac:spMkLst>
        </pc:spChg>
      </pc:sldChg>
      <pc:sldChg chg="modSp mod">
        <pc:chgData name="Patrycja Mencel" userId="1318a730cb872e56" providerId="LiveId" clId="{FB5FC1E7-F1A3-4A24-8C66-1D568ABB0212}" dt="2024-11-09T08:53:12.283" v="334" actId="27636"/>
        <pc:sldMkLst>
          <pc:docMk/>
          <pc:sldMk cId="238881954" sldId="257"/>
        </pc:sldMkLst>
        <pc:spChg chg="mod">
          <ac:chgData name="Patrycja Mencel" userId="1318a730cb872e56" providerId="LiveId" clId="{FB5FC1E7-F1A3-4A24-8C66-1D568ABB0212}" dt="2024-11-09T08:53:12.283" v="334" actId="27636"/>
          <ac:spMkLst>
            <pc:docMk/>
            <pc:sldMk cId="238881954" sldId="257"/>
            <ac:spMk id="3" creationId="{E3BFD913-2071-AB07-D355-5468E1907E47}"/>
          </ac:spMkLst>
        </pc:spChg>
      </pc:sldChg>
    </pc:docChg>
  </pc:docChgLst>
  <pc:docChgLst>
    <pc:chgData name="Patrycja Mencel" userId="1318a730cb872e56" providerId="LiveId" clId="{581AE8D3-405E-4361-AC9B-FDFEF543D824}"/>
    <pc:docChg chg="modSld">
      <pc:chgData name="Patrycja Mencel" userId="1318a730cb872e56" providerId="LiveId" clId="{581AE8D3-405E-4361-AC9B-FDFEF543D824}" dt="2022-11-26T18:32:19.560" v="10" actId="14100"/>
      <pc:docMkLst>
        <pc:docMk/>
      </pc:docMkLst>
      <pc:sldChg chg="addSp modSp mod">
        <pc:chgData name="Patrycja Mencel" userId="1318a730cb872e56" providerId="LiveId" clId="{581AE8D3-405E-4361-AC9B-FDFEF543D824}" dt="2022-11-26T18:32:19.560" v="10" actId="14100"/>
        <pc:sldMkLst>
          <pc:docMk/>
          <pc:sldMk cId="238881954" sldId="257"/>
        </pc:sldMkLst>
        <pc:picChg chg="add mod">
          <ac:chgData name="Patrycja Mencel" userId="1318a730cb872e56" providerId="LiveId" clId="{581AE8D3-405E-4361-AC9B-FDFEF543D824}" dt="2022-11-26T18:32:16.445" v="9" actId="1076"/>
          <ac:picMkLst>
            <pc:docMk/>
            <pc:sldMk cId="238881954" sldId="257"/>
            <ac:picMk id="5" creationId="{AAF929E4-359F-8774-09B9-91D84756E8A6}"/>
          </ac:picMkLst>
        </pc:picChg>
        <pc:picChg chg="add mod">
          <ac:chgData name="Patrycja Mencel" userId="1318a730cb872e56" providerId="LiveId" clId="{581AE8D3-405E-4361-AC9B-FDFEF543D824}" dt="2022-11-26T18:32:19.560" v="10" actId="14100"/>
          <ac:picMkLst>
            <pc:docMk/>
            <pc:sldMk cId="238881954" sldId="257"/>
            <ac:picMk id="7" creationId="{2FC3C286-99D9-C8D1-9121-E4B8D2AEE39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8A8616-9128-E1E9-557C-3F717BD8984D}"/>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21795D0F-A9B1-1D14-7098-B15CACA004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E5BE8362-1156-C813-5A1D-707ED254EC60}"/>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EE41182D-FA88-3720-8894-FF34F7C8B76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E264F97-F143-35A1-EDBA-5E5EE37BBE3C}"/>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456271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943B11-79DE-584B-3E3E-9F9AC7F7DB5E}"/>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2F0E3C56-F822-8398-02DE-5EE4725B1088}"/>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16451FA-6F84-24AD-5FCA-6FAC7D8D974C}"/>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8B7DA998-0D7B-F6C4-992D-6709B34A867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F07BF82-1CF2-564C-EC6B-5D19E71EE08E}"/>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644510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AF2FD2C-8D90-3087-696A-20E00733D0A9}"/>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9F19FB2E-F2A2-ECF3-F5D0-C17AF4B6AF7B}"/>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10E8258-E2EC-1C1C-E080-FB974F581045}"/>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835B2282-1E28-B15D-CC26-BCE1259279A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0BEC2A4-8259-4D0D-B44C-93A58443BE57}"/>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018949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0DE63E-51A6-A842-0DF3-3D3EB4F94D6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7C75C97-16AA-780A-2D2F-E594A2814273}"/>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F814AE8-08A0-29C5-894A-1FECB0430D24}"/>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CF3BF693-DDFE-888F-6DEA-86EAE668264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E9D2F79-68D8-9215-439F-BCD465572F34}"/>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803135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7E38C3-DBB2-E8A6-B3C4-8DACC437DC3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DC97663E-A7CE-65DA-F0C3-6E2C5E7ED7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3B0E30C9-0717-246B-F671-4E475669D869}"/>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6CF9969E-5FA4-01B5-32F8-E30962392EB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94A7B02-7494-40E0-E727-5A17A03B5DD9}"/>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4233585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F559FD-D852-7056-25D1-EC6673131E8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8B4E0EAF-A44D-4640-74AA-A233E79AB654}"/>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EDD7B0AF-E2F4-F760-3959-171FDFF43DB8}"/>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E7AD5C9-00F8-A78A-1C71-594056A6EF7D}"/>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6" name="Symbol zastępczy stopki 5">
            <a:extLst>
              <a:ext uri="{FF2B5EF4-FFF2-40B4-BE49-F238E27FC236}">
                <a16:creationId xmlns:a16="http://schemas.microsoft.com/office/drawing/2014/main" id="{FB530656-3D8A-4CFD-5334-E14F747B942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A2D931A-D9B1-EAE9-28B4-256650AE4168}"/>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372663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D70C0C-F526-4B15-F720-80F088A6DF46}"/>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2A78AC72-984A-DCF4-90EB-1874AE907D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055A77B4-EA18-B919-3118-56479D5E0F1B}"/>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E52A9411-46A2-27FE-3E36-BE4247317A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FB984B03-CD51-AB67-2CEF-AD22E893C0D0}"/>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51187AD0-E8F7-C73F-93B3-AF41FB3601FF}"/>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8" name="Symbol zastępczy stopki 7">
            <a:extLst>
              <a:ext uri="{FF2B5EF4-FFF2-40B4-BE49-F238E27FC236}">
                <a16:creationId xmlns:a16="http://schemas.microsoft.com/office/drawing/2014/main" id="{E39CE8BD-D33E-12D2-8073-F498AF9E028E}"/>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475B4E3A-AFD3-D0A4-DADC-195E26FF4C92}"/>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3513559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E74E79-9920-6A97-A2DB-627D6ABC9FEB}"/>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23CD8D76-DEA7-AF54-E8E5-2728EF71AED3}"/>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4" name="Symbol zastępczy stopki 3">
            <a:extLst>
              <a:ext uri="{FF2B5EF4-FFF2-40B4-BE49-F238E27FC236}">
                <a16:creationId xmlns:a16="http://schemas.microsoft.com/office/drawing/2014/main" id="{3A363AF2-6566-2E30-C9D7-B00C77FD2FD1}"/>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974239A8-C52D-EED3-4288-3F1B36565297}"/>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208607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AE13C958-2145-155D-F57A-68D1B3C44E11}"/>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3" name="Symbol zastępczy stopki 2">
            <a:extLst>
              <a:ext uri="{FF2B5EF4-FFF2-40B4-BE49-F238E27FC236}">
                <a16:creationId xmlns:a16="http://schemas.microsoft.com/office/drawing/2014/main" id="{E0F9C6AA-4EF4-8ADA-15E1-3F2CA66763CA}"/>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5CA92F06-D1C0-8AB2-11A9-9267D86D10BA}"/>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53256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E491CD-2BE5-5709-585B-178755C11D03}"/>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F22E11E-185C-4961-A4BC-12930F9107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D9100690-66E1-8B0A-8A5D-6CBAFBED8F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7F3DCF91-32D7-7857-C5B0-F6818A2E34B6}"/>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6" name="Symbol zastępczy stopki 5">
            <a:extLst>
              <a:ext uri="{FF2B5EF4-FFF2-40B4-BE49-F238E27FC236}">
                <a16:creationId xmlns:a16="http://schemas.microsoft.com/office/drawing/2014/main" id="{6BE5CBAE-24F3-1BA2-34CE-7160EAC2AC6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BEBA2EC-10AF-244B-074E-8FBF0BADED27}"/>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541705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D1FCD0-E5C1-1118-B6F2-5845A8ADCF66}"/>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76AE7B10-575C-2688-42B5-9354C8C16F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96F423F5-B955-2B5E-E325-BC5A3F09E2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12057AEB-4CBB-D25E-1520-471FC65E4E66}"/>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6" name="Symbol zastępczy stopki 5">
            <a:extLst>
              <a:ext uri="{FF2B5EF4-FFF2-40B4-BE49-F238E27FC236}">
                <a16:creationId xmlns:a16="http://schemas.microsoft.com/office/drawing/2014/main" id="{0B09CBAB-3086-9E2B-FF91-1D8A8965F27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BB747F3-B8BA-44C3-BB84-3194ABC3A3EB}"/>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467599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9E96DF2-D9C0-3702-792A-8F2067FB2B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1CFBB455-AA0F-6E56-EC69-E534B2F1AD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7439CFC-89FA-5D32-2E50-353853E641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DB001E89-3B5A-0B45-2C04-7DC53A9FDF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D221B3CF-D78E-3ADF-6D58-C836B91387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C2A33-19A1-437C-A8A1-B7A0C8638984}" type="slidenum">
              <a:rPr lang="pl-PL" smtClean="0"/>
              <a:t>‹#›</a:t>
            </a:fld>
            <a:endParaRPr lang="pl-PL"/>
          </a:p>
        </p:txBody>
      </p:sp>
    </p:spTree>
    <p:extLst>
      <p:ext uri="{BB962C8B-B14F-4D97-AF65-F5344CB8AC3E}">
        <p14:creationId xmlns:p14="http://schemas.microsoft.com/office/powerpoint/2010/main" val="1890979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3BFD913-2071-AB07-D355-5468E1907E47}"/>
              </a:ext>
            </a:extLst>
          </p:cNvPr>
          <p:cNvSpPr>
            <a:spLocks noGrp="1"/>
          </p:cNvSpPr>
          <p:nvPr>
            <p:ph idx="1"/>
          </p:nvPr>
        </p:nvSpPr>
        <p:spPr>
          <a:xfrm>
            <a:off x="877078" y="503853"/>
            <a:ext cx="10476722" cy="5673110"/>
          </a:xfrm>
        </p:spPr>
        <p:txBody>
          <a:bodyPr>
            <a:normAutofit fontScale="92500" lnSpcReduction="20000"/>
          </a:bodyPr>
          <a:lstStyle/>
          <a:p>
            <a:pPr marL="0" indent="0" algn="ctr">
              <a:lnSpc>
                <a:spcPct val="150000"/>
              </a:lnSpc>
              <a:buNone/>
            </a:pPr>
            <a:r>
              <a:rPr lang="pl-PL" sz="4800" b="1" dirty="0">
                <a:latin typeface="Cambria" panose="02040503050406030204" pitchFamily="18" charset="0"/>
                <a:ea typeface="Cambria" panose="02040503050406030204" pitchFamily="18" charset="0"/>
              </a:rPr>
              <a:t>Kryminalistyczna problematyka </a:t>
            </a:r>
            <a:br>
              <a:rPr lang="pl-PL" sz="4800" b="1" dirty="0">
                <a:latin typeface="Cambria" panose="02040503050406030204" pitchFamily="18" charset="0"/>
                <a:ea typeface="Cambria" panose="02040503050406030204" pitchFamily="18" charset="0"/>
              </a:rPr>
            </a:br>
            <a:r>
              <a:rPr lang="pl-PL" sz="4800" b="1" dirty="0">
                <a:latin typeface="Cambria" panose="02040503050406030204" pitchFamily="18" charset="0"/>
                <a:ea typeface="Cambria" panose="02040503050406030204" pitchFamily="18" charset="0"/>
              </a:rPr>
              <a:t>osobowych środków dowodowych</a:t>
            </a:r>
            <a:br>
              <a:rPr lang="pl-PL" sz="4800" dirty="0">
                <a:latin typeface="Cambria" panose="02040503050406030204" pitchFamily="18" charset="0"/>
                <a:ea typeface="Cambria" panose="02040503050406030204" pitchFamily="18" charset="0"/>
              </a:rPr>
            </a:br>
            <a:endParaRPr lang="pl-PL" sz="4800" dirty="0">
              <a:latin typeface="Cambria" panose="02040503050406030204" pitchFamily="18" charset="0"/>
              <a:ea typeface="Cambria" panose="02040503050406030204" pitchFamily="18" charset="0"/>
            </a:endParaRPr>
          </a:p>
          <a:p>
            <a:pPr marL="0" indent="0" algn="ctr">
              <a:buNone/>
            </a:pPr>
            <a:r>
              <a:rPr lang="pl-PL" sz="4000" dirty="0">
                <a:latin typeface="Cambria" panose="02040503050406030204" pitchFamily="18" charset="0"/>
                <a:ea typeface="Cambria" panose="02040503050406030204" pitchFamily="18" charset="0"/>
              </a:rPr>
              <a:t>gr. 2</a:t>
            </a:r>
          </a:p>
          <a:p>
            <a:pPr marL="0" indent="0" algn="ctr">
              <a:buNone/>
            </a:pPr>
            <a:r>
              <a:rPr lang="pl-PL" sz="4000" dirty="0">
                <a:latin typeface="Cambria" panose="02040503050406030204" pitchFamily="18" charset="0"/>
                <a:ea typeface="Cambria" panose="02040503050406030204" pitchFamily="18" charset="0"/>
              </a:rPr>
              <a:t>Semestr zimowy</a:t>
            </a:r>
          </a:p>
          <a:p>
            <a:pPr marL="0" indent="0" algn="ctr">
              <a:buNone/>
            </a:pPr>
            <a:r>
              <a:rPr lang="pl-PL" sz="4000" dirty="0">
                <a:latin typeface="Cambria" panose="02040503050406030204" pitchFamily="18" charset="0"/>
                <a:ea typeface="Cambria" panose="02040503050406030204" pitchFamily="18" charset="0"/>
              </a:rPr>
              <a:t>Rok akademicki 2024/2025</a:t>
            </a:r>
          </a:p>
          <a:p>
            <a:pPr marL="0" indent="0" algn="ctr">
              <a:buNone/>
            </a:pPr>
            <a:endParaRPr lang="pl-PL" sz="4000" dirty="0">
              <a:latin typeface="Cambria" panose="02040503050406030204" pitchFamily="18" charset="0"/>
              <a:ea typeface="Cambria" panose="02040503050406030204" pitchFamily="18" charset="0"/>
            </a:endParaRPr>
          </a:p>
          <a:p>
            <a:pPr marL="0" indent="0" algn="ctr">
              <a:buNone/>
            </a:pPr>
            <a:r>
              <a:rPr lang="pl-PL" sz="4000" dirty="0">
                <a:latin typeface="Cambria" panose="02040503050406030204" pitchFamily="18" charset="0"/>
                <a:ea typeface="Cambria" panose="02040503050406030204" pitchFamily="18" charset="0"/>
              </a:rPr>
              <a:t>LISTA TEMATÓW</a:t>
            </a:r>
            <a:endParaRPr lang="pl-PL" sz="4800" dirty="0">
              <a:latin typeface="Cambria" panose="02040503050406030204" pitchFamily="18" charset="0"/>
              <a:ea typeface="Cambria" panose="02040503050406030204" pitchFamily="18" charset="0"/>
            </a:endParaRPr>
          </a:p>
        </p:txBody>
      </p:sp>
      <p:pic>
        <p:nvPicPr>
          <p:cNvPr id="5" name="Grafika 4" descr="Wykładowca z wypełnieniem pełnym">
            <a:extLst>
              <a:ext uri="{FF2B5EF4-FFF2-40B4-BE49-F238E27FC236}">
                <a16:creationId xmlns:a16="http://schemas.microsoft.com/office/drawing/2014/main" id="{AAF929E4-359F-8774-09B9-91D84756E8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68568" y="2657475"/>
            <a:ext cx="2102303" cy="2102303"/>
          </a:xfrm>
          <a:prstGeom prst="rect">
            <a:avLst/>
          </a:prstGeom>
        </p:spPr>
      </p:pic>
      <p:pic>
        <p:nvPicPr>
          <p:cNvPr id="7" name="Grafika 6" descr="Sala posiedzeń kontur">
            <a:extLst>
              <a:ext uri="{FF2B5EF4-FFF2-40B4-BE49-F238E27FC236}">
                <a16:creationId xmlns:a16="http://schemas.microsoft.com/office/drawing/2014/main" id="{2FC3C286-99D9-C8D1-9121-E4B8D2AEE39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0550" y="4367213"/>
            <a:ext cx="2247900" cy="2247900"/>
          </a:xfrm>
          <a:prstGeom prst="rect">
            <a:avLst/>
          </a:prstGeom>
        </p:spPr>
      </p:pic>
    </p:spTree>
    <p:extLst>
      <p:ext uri="{BB962C8B-B14F-4D97-AF65-F5344CB8AC3E}">
        <p14:creationId xmlns:p14="http://schemas.microsoft.com/office/powerpoint/2010/main" val="238881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2DEF19-933B-E2F8-F036-C68D447DD891}"/>
              </a:ext>
            </a:extLst>
          </p:cNvPr>
          <p:cNvSpPr>
            <a:spLocks noGrp="1"/>
          </p:cNvSpPr>
          <p:nvPr>
            <p:ph type="ctrTitle"/>
          </p:nvPr>
        </p:nvSpPr>
        <p:spPr>
          <a:xfrm>
            <a:off x="0" y="83975"/>
            <a:ext cx="12192000" cy="6774025"/>
          </a:xfrm>
        </p:spPr>
        <p:txBody>
          <a:bodyPr>
            <a:noAutofit/>
          </a:bodyPr>
          <a:lstStyle/>
          <a:p>
            <a:pPr algn="l">
              <a:lnSpc>
                <a:spcPct val="100000"/>
              </a:lnSpc>
              <a:spcAft>
                <a:spcPts val="800"/>
              </a:spcAft>
            </a:pPr>
            <a:r>
              <a:rPr lang="pl-PL" sz="1200" b="1" dirty="0">
                <a:latin typeface="Cambria" panose="02040503050406030204" pitchFamily="18" charset="0"/>
                <a:ea typeface="Cambria" panose="02040503050406030204" pitchFamily="18" charset="0"/>
              </a:rPr>
              <a:t>1.</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Etapy formowania się zeznań (funkcjonowanie zmysłów człowieka; spostrzeganie, procesy pamięciowe, zapamiętywanie). </a:t>
            </a:r>
            <a:br>
              <a:rPr lang="pl-PL" sz="1200" b="1"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	Czynniki obiektywne i subiektywne wpływające na formowanie się zeznań</a:t>
            </a:r>
            <a:r>
              <a:rPr lang="pl-PL" sz="1200" dirty="0">
                <a:latin typeface="Cambria" panose="02040503050406030204" pitchFamily="18" charset="0"/>
                <a:ea typeface="Cambria" panose="02040503050406030204" pitchFamily="18" charset="0"/>
              </a:rPr>
              <a:t>. Trzy osoby- 24.11.2024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M. </a:t>
            </a:r>
            <a:r>
              <a:rPr lang="pl-PL" sz="1200" dirty="0" err="1">
                <a:solidFill>
                  <a:srgbClr val="0070C0"/>
                </a:solidFill>
                <a:latin typeface="Cambria" panose="02040503050406030204" pitchFamily="18" charset="0"/>
                <a:ea typeface="Cambria" panose="02040503050406030204" pitchFamily="18" charset="0"/>
              </a:rPr>
              <a:t>Narajowski</a:t>
            </a:r>
            <a:r>
              <a:rPr lang="pl-PL" sz="1200" dirty="0">
                <a:solidFill>
                  <a:srgbClr val="0070C0"/>
                </a:solidFill>
                <a:latin typeface="Cambria" panose="02040503050406030204" pitchFamily="18" charset="0"/>
                <a:ea typeface="Cambria" panose="02040503050406030204" pitchFamily="18" charset="0"/>
              </a:rPr>
              <a:t>, A. Krzan, M. </a:t>
            </a:r>
            <a:r>
              <a:rPr lang="pl-PL" sz="1200" dirty="0" err="1">
                <a:solidFill>
                  <a:srgbClr val="0070C0"/>
                </a:solidFill>
                <a:latin typeface="Cambria" panose="02040503050406030204" pitchFamily="18" charset="0"/>
                <a:ea typeface="Cambria" panose="02040503050406030204" pitchFamily="18" charset="0"/>
              </a:rPr>
              <a:t>Jaźwiecki</a:t>
            </a:r>
            <a:br>
              <a:rPr lang="pl-PL" sz="1200" dirty="0">
                <a:latin typeface="Cambria" panose="02040503050406030204" pitchFamily="18" charset="0"/>
                <a:ea typeface="Cambria" panose="02040503050406030204" pitchFamily="18" charset="0"/>
              </a:rPr>
            </a:br>
            <a:br>
              <a:rPr lang="pl-PL" sz="1200" i="1"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2.</a:t>
            </a:r>
            <a:r>
              <a:rPr lang="pl-PL" sz="1200" i="1"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Przesłuchujący- cechy przesłuchującego, podmioty uprawnione do przesłuchiwania</a:t>
            </a:r>
            <a:r>
              <a:rPr lang="pl-PL" sz="1200" i="1" dirty="0">
                <a:latin typeface="Cambria" panose="02040503050406030204" pitchFamily="18" charset="0"/>
                <a:ea typeface="Cambria" panose="02040503050406030204" pitchFamily="18" charset="0"/>
              </a:rPr>
              <a:t>. </a:t>
            </a:r>
            <a:r>
              <a:rPr lang="pl-PL" sz="1200" dirty="0">
                <a:latin typeface="Cambria" panose="02040503050406030204" pitchFamily="18" charset="0"/>
                <a:ea typeface="Cambria" panose="02040503050406030204" pitchFamily="18" charset="0"/>
              </a:rPr>
              <a:t>Dwie osoby 24.11.2024 r.</a:t>
            </a:r>
            <a:br>
              <a:rPr lang="pl-PL" sz="1200" dirty="0">
                <a:latin typeface="Cambria" panose="02040503050406030204" pitchFamily="18" charset="0"/>
                <a:ea typeface="Cambria" panose="02040503050406030204" pitchFamily="18" charset="0"/>
              </a:rPr>
            </a:br>
            <a:r>
              <a:rPr lang="pl-PL" sz="1200" dirty="0">
                <a:solidFill>
                  <a:srgbClr val="0070C0"/>
                </a:solidFill>
                <a:latin typeface="Cambria" panose="02040503050406030204" pitchFamily="18" charset="0"/>
                <a:ea typeface="Cambria" panose="02040503050406030204" pitchFamily="18" charset="0"/>
              </a:rPr>
              <a:t> 	A. Piszczek, A. </a:t>
            </a:r>
            <a:r>
              <a:rPr lang="pl-PL" sz="1200" dirty="0" err="1">
                <a:solidFill>
                  <a:srgbClr val="0070C0"/>
                </a:solidFill>
                <a:latin typeface="Cambria" panose="02040503050406030204" pitchFamily="18" charset="0"/>
                <a:ea typeface="Cambria" panose="02040503050406030204" pitchFamily="18" charset="0"/>
              </a:rPr>
              <a:t>Rozpędowska</a:t>
            </a:r>
            <a:br>
              <a:rPr lang="pl-PL" sz="1200" i="1" dirty="0">
                <a:latin typeface="Cambria" panose="02040503050406030204" pitchFamily="18" charset="0"/>
                <a:ea typeface="Cambria" panose="02040503050406030204" pitchFamily="18" charset="0"/>
              </a:rPr>
            </a:br>
            <a:br>
              <a:rPr lang="pl-PL" sz="1200" i="1"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3.</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Przygotowanie do przesłuchania, planowanie. Wybór miejsca przesłuchania</a:t>
            </a:r>
            <a:r>
              <a:rPr lang="pl-PL" sz="1200" dirty="0">
                <a:latin typeface="Cambria" panose="02040503050406030204" pitchFamily="18" charset="0"/>
                <a:ea typeface="Cambria" panose="02040503050406030204" pitchFamily="18" charset="0"/>
              </a:rPr>
              <a:t>. Dwie osoby 24.11.2024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P. Mech, P. Rajca</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4. 	</a:t>
            </a:r>
            <a:r>
              <a:rPr lang="pl-PL" sz="1200" b="1" dirty="0">
                <a:latin typeface="Cambria" panose="02040503050406030204" pitchFamily="18" charset="0"/>
                <a:ea typeface="Cambria" panose="02040503050406030204" pitchFamily="18" charset="0"/>
              </a:rPr>
              <a:t>Przebieg przesłuchania w świetle procedury karnej</a:t>
            </a:r>
            <a:r>
              <a:rPr lang="pl-PL" sz="1200" dirty="0">
                <a:latin typeface="Cambria" panose="02040503050406030204" pitchFamily="18" charset="0"/>
                <a:ea typeface="Cambria" panose="02040503050406030204" pitchFamily="18" charset="0"/>
              </a:rPr>
              <a:t>. Jedna osoba 01.12.2024 r.</a:t>
            </a:r>
            <a:br>
              <a:rPr lang="pl-PL" sz="1200" dirty="0">
                <a:latin typeface="Cambria" panose="02040503050406030204" pitchFamily="18" charset="0"/>
                <a:ea typeface="Cambria" panose="02040503050406030204" pitchFamily="18" charset="0"/>
              </a:rPr>
            </a:br>
            <a:r>
              <a:rPr lang="pl-PL" sz="1200" dirty="0">
                <a:solidFill>
                  <a:srgbClr val="0070C0"/>
                </a:solidFill>
                <a:latin typeface="Cambria" panose="02040503050406030204" pitchFamily="18" charset="0"/>
                <a:ea typeface="Cambria" panose="02040503050406030204" pitchFamily="18" charset="0"/>
              </a:rPr>
              <a:t>	M. Jarząbek</a:t>
            </a:r>
            <a:br>
              <a:rPr lang="pl-PL" sz="1200" dirty="0">
                <a:solidFill>
                  <a:srgbClr val="0070C0"/>
                </a:solidFill>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5.</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Klasyfikacja świadków- </a:t>
            </a:r>
            <a:r>
              <a:rPr lang="pl-PL" sz="1200" dirty="0">
                <a:latin typeface="Cambria" panose="02040503050406030204" pitchFamily="18" charset="0"/>
                <a:ea typeface="Cambria" panose="02040503050406030204" pitchFamily="18" charset="0"/>
              </a:rPr>
              <a:t>Jedna osoba 01.12.2024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P. </a:t>
            </a:r>
            <a:r>
              <a:rPr lang="pl-PL" sz="1200" dirty="0" err="1">
                <a:solidFill>
                  <a:srgbClr val="0070C0"/>
                </a:solidFill>
                <a:latin typeface="Cambria" panose="02040503050406030204" pitchFamily="18" charset="0"/>
                <a:ea typeface="Cambria" panose="02040503050406030204" pitchFamily="18" charset="0"/>
              </a:rPr>
              <a:t>Koguc</a:t>
            </a:r>
            <a:br>
              <a:rPr lang="pl-PL" sz="1200" dirty="0">
                <a:solidFill>
                  <a:srgbClr val="0070C0"/>
                </a:solidFill>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6.</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Etapy przesłuchania świadków. Taktyka przesłuchania świadka</a:t>
            </a:r>
            <a:r>
              <a:rPr lang="pl-PL" sz="1200" dirty="0">
                <a:latin typeface="Cambria" panose="02040503050406030204" pitchFamily="18" charset="0"/>
                <a:ea typeface="Cambria" panose="02040503050406030204" pitchFamily="18" charset="0"/>
              </a:rPr>
              <a:t>. Dwie lub trzy osoby 01.12.2024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V. Lipska, J. Mierzwa, J. Markiewicz</a:t>
            </a:r>
            <a:br>
              <a:rPr lang="pl-PL" sz="1200" dirty="0">
                <a:latin typeface="Cambria" panose="02040503050406030204" pitchFamily="18" charset="0"/>
                <a:ea typeface="Cambria" panose="02040503050406030204" pitchFamily="18" charset="0"/>
              </a:rPr>
            </a:br>
            <a:br>
              <a:rPr lang="pl-PL" sz="1200" b="1" i="1" dirty="0">
                <a:solidFill>
                  <a:schemeClr val="accent1"/>
                </a:solidFill>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7.</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Etapy przesłuchania podejrzanego. Metody i taktyka przesłuchania podejrzanego</a:t>
            </a:r>
            <a:r>
              <a:rPr lang="pl-PL" sz="1200" dirty="0">
                <a:latin typeface="Cambria" panose="02040503050406030204" pitchFamily="18" charset="0"/>
                <a:ea typeface="Cambria" panose="02040503050406030204" pitchFamily="18" charset="0"/>
              </a:rPr>
              <a:t>. Trzy osoby 01.12.2024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O. Lewandowska, A. Majewicz, P. </a:t>
            </a:r>
            <a:r>
              <a:rPr lang="pl-PL" sz="1200">
                <a:solidFill>
                  <a:srgbClr val="0070C0"/>
                </a:solidFill>
                <a:latin typeface="Cambria" panose="02040503050406030204" pitchFamily="18" charset="0"/>
                <a:ea typeface="Cambria" panose="02040503050406030204" pitchFamily="18" charset="0"/>
              </a:rPr>
              <a:t>Pawłowska </a:t>
            </a:r>
            <a:r>
              <a:rPr lang="pl-PL" sz="1200" dirty="0">
                <a:latin typeface="Cambria" panose="02040503050406030204" pitchFamily="18" charset="0"/>
                <a:ea typeface="Cambria" panose="02040503050406030204" pitchFamily="18" charset="0"/>
              </a:rPr>
              <a:t>	</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8.</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Motywacja podejrzanego i taktyka obrony. </a:t>
            </a:r>
            <a:r>
              <a:rPr lang="pl-PL" sz="1200" dirty="0">
                <a:latin typeface="Cambria" panose="02040503050406030204" pitchFamily="18" charset="0"/>
                <a:ea typeface="Cambria" panose="02040503050406030204" pitchFamily="18" charset="0"/>
              </a:rPr>
              <a:t>Dwie lub trzy osoby 18.01.2025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M. Nowak, I. Nowicka, I. Kula</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9.</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Przesłuchanie z wykorzystaniem tzw. „wykrywacza kłamstw”. </a:t>
            </a:r>
            <a:r>
              <a:rPr lang="pl-PL" sz="1200" dirty="0">
                <a:latin typeface="Cambria" panose="02040503050406030204" pitchFamily="18" charset="0"/>
                <a:ea typeface="Cambria" panose="02040503050406030204" pitchFamily="18" charset="0"/>
              </a:rPr>
              <a:t>Dwie lub trzy osoby 18.01.2024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Z. </a:t>
            </a:r>
            <a:r>
              <a:rPr lang="pl-PL" sz="1200" dirty="0" err="1">
                <a:solidFill>
                  <a:srgbClr val="0070C0"/>
                </a:solidFill>
                <a:latin typeface="Cambria" panose="02040503050406030204" pitchFamily="18" charset="0"/>
                <a:ea typeface="Cambria" panose="02040503050406030204" pitchFamily="18" charset="0"/>
              </a:rPr>
              <a:t>Pęsiek</a:t>
            </a:r>
            <a:r>
              <a:rPr lang="pl-PL" sz="1200" dirty="0">
                <a:solidFill>
                  <a:srgbClr val="0070C0"/>
                </a:solidFill>
                <a:latin typeface="Cambria" panose="02040503050406030204" pitchFamily="18" charset="0"/>
                <a:ea typeface="Cambria" panose="02040503050406030204" pitchFamily="18" charset="0"/>
              </a:rPr>
              <a:t>, J. Kinal, P. Pawłowska</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10.</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Przesłuchanie małoletniego. </a:t>
            </a:r>
            <a:r>
              <a:rPr lang="pl-PL" sz="1200" dirty="0">
                <a:latin typeface="Cambria" panose="02040503050406030204" pitchFamily="18" charset="0"/>
                <a:ea typeface="Cambria" panose="02040503050406030204" pitchFamily="18" charset="0"/>
              </a:rPr>
              <a:t>Dwie osoby 18.01.2025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P. Kułacz, R. Jaśkiewicz</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11.</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Przesłuchanie osoby w podeszłym wieku i osoby chorej psychicznie</a:t>
            </a:r>
            <a:r>
              <a:rPr lang="pl-PL" sz="1200" dirty="0">
                <a:latin typeface="Cambria" panose="02040503050406030204" pitchFamily="18" charset="0"/>
                <a:ea typeface="Cambria" panose="02040503050406030204" pitchFamily="18" charset="0"/>
              </a:rPr>
              <a:t>.  Dwie osoby 25.01.2025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S. </a:t>
            </a:r>
            <a:r>
              <a:rPr lang="pl-PL" sz="1200" dirty="0" err="1">
                <a:solidFill>
                  <a:srgbClr val="0070C0"/>
                </a:solidFill>
                <a:latin typeface="Cambria" panose="02040503050406030204" pitchFamily="18" charset="0"/>
                <a:ea typeface="Cambria" panose="02040503050406030204" pitchFamily="18" charset="0"/>
              </a:rPr>
              <a:t>Kirmes</a:t>
            </a:r>
            <a:r>
              <a:rPr lang="pl-PL" sz="1200" dirty="0">
                <a:solidFill>
                  <a:srgbClr val="0070C0"/>
                </a:solidFill>
                <a:latin typeface="Cambria" panose="02040503050406030204" pitchFamily="18" charset="0"/>
                <a:ea typeface="Cambria" panose="02040503050406030204" pitchFamily="18" charset="0"/>
              </a:rPr>
              <a:t>, D. </a:t>
            </a:r>
            <a:r>
              <a:rPr lang="pl-PL" sz="1200" dirty="0" err="1">
                <a:solidFill>
                  <a:srgbClr val="0070C0"/>
                </a:solidFill>
                <a:latin typeface="Cambria" panose="02040503050406030204" pitchFamily="18" charset="0"/>
                <a:ea typeface="Cambria" panose="02040503050406030204" pitchFamily="18" charset="0"/>
              </a:rPr>
              <a:t>Jochimiak</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12.</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Ocena zeznań i wyjaśnień. </a:t>
            </a:r>
            <a:r>
              <a:rPr lang="pl-PL" sz="1200" dirty="0">
                <a:latin typeface="Cambria" panose="02040503050406030204" pitchFamily="18" charset="0"/>
                <a:ea typeface="Cambria" panose="02040503050406030204" pitchFamily="18" charset="0"/>
              </a:rPr>
              <a:t>Trzy osoby 25.01.2025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K. </a:t>
            </a:r>
            <a:r>
              <a:rPr lang="pl-PL" sz="1200" dirty="0" err="1">
                <a:solidFill>
                  <a:srgbClr val="0070C0"/>
                </a:solidFill>
                <a:latin typeface="Cambria" panose="02040503050406030204" pitchFamily="18" charset="0"/>
                <a:ea typeface="Cambria" panose="02040503050406030204" pitchFamily="18" charset="0"/>
              </a:rPr>
              <a:t>Klosin</a:t>
            </a:r>
            <a:r>
              <a:rPr lang="pl-PL" sz="1200" dirty="0">
                <a:solidFill>
                  <a:srgbClr val="0070C0"/>
                </a:solidFill>
                <a:latin typeface="Cambria" panose="02040503050406030204" pitchFamily="18" charset="0"/>
                <a:ea typeface="Cambria" panose="02040503050406030204" pitchFamily="18" charset="0"/>
              </a:rPr>
              <a:t>, P. Kowalczyk, A. </a:t>
            </a:r>
            <a:r>
              <a:rPr lang="pl-PL" sz="1200" dirty="0" err="1">
                <a:solidFill>
                  <a:srgbClr val="0070C0"/>
                </a:solidFill>
                <a:latin typeface="Cambria" panose="02040503050406030204" pitchFamily="18" charset="0"/>
                <a:ea typeface="Cambria" panose="02040503050406030204" pitchFamily="18" charset="0"/>
              </a:rPr>
              <a:t>Kuzan</a:t>
            </a:r>
            <a:endParaRPr lang="pl-PL" sz="1400"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75806365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TotalTime>
  <Words>376</Words>
  <Application>Microsoft Office PowerPoint</Application>
  <PresentationFormat>Panoramiczny</PresentationFormat>
  <Paragraphs>7</Paragraphs>
  <Slides>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vt:i4>
      </vt:variant>
    </vt:vector>
  </HeadingPairs>
  <TitlesOfParts>
    <vt:vector size="7" baseType="lpstr">
      <vt:lpstr>Arial</vt:lpstr>
      <vt:lpstr>Calibri</vt:lpstr>
      <vt:lpstr>Calibri Light</vt:lpstr>
      <vt:lpstr>Cambria</vt:lpstr>
      <vt:lpstr>Motyw pakietu Office</vt:lpstr>
      <vt:lpstr>Prezentacja programu PowerPoint</vt:lpstr>
      <vt:lpstr>1. Etapy formowania się zeznań (funkcjonowanie zmysłów człowieka; spostrzeganie, procesy pamięciowe, zapamiętywanie).   Czynniki obiektywne i subiektywne wpływające na formowanie się zeznań. Trzy osoby- 24.11.2024 r.  M. Narajowski, A. Krzan, M. Jaźwiecki  2. Przesłuchujący- cechy przesłuchującego, podmioty uprawnione do przesłuchiwania. Dwie osoby 24.11.2024 r.   A. Piszczek, A. Rozpędowska  3. Przygotowanie do przesłuchania, planowanie. Wybór miejsca przesłuchania. Dwie osoby 24.11.2024 r.  P. Mech, P. Rajca   4.  Przebieg przesłuchania w świetle procedury karnej. Jedna osoba 01.12.2024 r.  M. Jarząbek  5. Klasyfikacja świadków- Jedna osoba 01.12.2024 r.  P. Koguc  6. Etapy przesłuchania świadków. Taktyka przesłuchania świadka. Dwie lub trzy osoby 01.12.2024 r.  V. Lipska, J. Mierzwa, J. Markiewicz  7. Etapy przesłuchania podejrzanego. Metody i taktyka przesłuchania podejrzanego. Trzy osoby 01.12.2024 r.  O. Lewandowska, A. Majewicz, P. Pawłowska    8. Motywacja podejrzanego i taktyka obrony. Dwie lub trzy osoby 18.01.2025 r.  M. Nowak, I. Nowicka, I. Kula  9. Przesłuchanie z wykorzystaniem tzw. „wykrywacza kłamstw”. Dwie lub trzy osoby 18.01.2024 r.  Z. Pęsiek, J. Kinal, P. Pawłowska   10. Przesłuchanie małoletniego. Dwie osoby 18.01.2025 r.  P. Kułacz, R. Jaśkiewicz  11. Przesłuchanie osoby w podeszłym wieku i osoby chorej psychicznie.  Dwie osoby 25.01.2025 r.  S. Kirmes, D. Jochimiak  12. Ocena zeznań i wyjaśnień. Trzy osoby 25.01.2025 r.  K. Klosin, P. Kowalczyk, A. Kuzan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Patrycja Mencel</dc:creator>
  <cp:lastModifiedBy>Patrycja Mencel</cp:lastModifiedBy>
  <cp:revision>6</cp:revision>
  <dcterms:created xsi:type="dcterms:W3CDTF">2022-11-26T18:24:00Z</dcterms:created>
  <dcterms:modified xsi:type="dcterms:W3CDTF">2024-11-13T22:34:24Z</dcterms:modified>
</cp:coreProperties>
</file>