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8" r:id="rId3"/>
    <p:sldId id="333" r:id="rId4"/>
    <p:sldId id="334" r:id="rId5"/>
    <p:sldId id="335" r:id="rId6"/>
    <p:sldId id="336" r:id="rId7"/>
    <p:sldId id="338" r:id="rId8"/>
    <p:sldId id="337" r:id="rId9"/>
    <p:sldId id="341" r:id="rId10"/>
    <p:sldId id="348" r:id="rId11"/>
    <p:sldId id="342" r:id="rId12"/>
    <p:sldId id="339" r:id="rId13"/>
    <p:sldId id="326" r:id="rId14"/>
    <p:sldId id="347" r:id="rId15"/>
    <p:sldId id="344" r:id="rId16"/>
    <p:sldId id="345" r:id="rId17"/>
    <p:sldId id="343" r:id="rId18"/>
    <p:sldId id="346" r:id="rId19"/>
    <p:sldId id="327" r:id="rId20"/>
    <p:sldId id="318" r:id="rId21"/>
    <p:sldId id="32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D3C6C-0C08-4538-8E33-54D5F5C756D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A63CE5D-7911-4C54-A3C4-BC11BA353BA4}">
      <dgm:prSet/>
      <dgm:spPr/>
      <dgm:t>
        <a:bodyPr/>
        <a:lstStyle/>
        <a:p>
          <a:r>
            <a:rPr lang="pl-PL"/>
            <a:t>- pytania nie są zdaniami w sensie logicznym, ale mają wartość informacyjną</a:t>
          </a:r>
          <a:endParaRPr lang="en-US"/>
        </a:p>
      </dgm:t>
    </dgm:pt>
    <dgm:pt modelId="{31860073-3C51-4ABC-A4AA-A3ABCDB46A24}" type="parTrans" cxnId="{3CD5CEAC-4528-45E1-AB7B-0D07974F2926}">
      <dgm:prSet/>
      <dgm:spPr/>
      <dgm:t>
        <a:bodyPr/>
        <a:lstStyle/>
        <a:p>
          <a:endParaRPr lang="en-US"/>
        </a:p>
      </dgm:t>
    </dgm:pt>
    <dgm:pt modelId="{8411A8C7-9CA7-4C2A-8FE7-9F692A4ACA40}" type="sibTrans" cxnId="{3CD5CEAC-4528-45E1-AB7B-0D07974F2926}">
      <dgm:prSet/>
      <dgm:spPr/>
      <dgm:t>
        <a:bodyPr/>
        <a:lstStyle/>
        <a:p>
          <a:endParaRPr lang="en-US"/>
        </a:p>
      </dgm:t>
    </dgm:pt>
    <dgm:pt modelId="{BCB9120C-D844-4CE8-95DD-EA976ABD036F}">
      <dgm:prSet/>
      <dgm:spPr/>
      <dgm:t>
        <a:bodyPr/>
        <a:lstStyle/>
        <a:p>
          <a:r>
            <a:rPr lang="pl-PL"/>
            <a:t>- pytanie niewłaściwie postawione jako pytanie bazujące na błędnych założeniach </a:t>
          </a:r>
          <a:endParaRPr lang="en-US"/>
        </a:p>
      </dgm:t>
    </dgm:pt>
    <dgm:pt modelId="{622E31F3-DD43-4182-AA68-EC006441BC12}" type="parTrans" cxnId="{00552B89-B5BA-42AB-8DEE-9F1455046DF3}">
      <dgm:prSet/>
      <dgm:spPr/>
      <dgm:t>
        <a:bodyPr/>
        <a:lstStyle/>
        <a:p>
          <a:endParaRPr lang="en-US"/>
        </a:p>
      </dgm:t>
    </dgm:pt>
    <dgm:pt modelId="{CF05352B-117B-4D22-91B5-FBD8E7A37A6C}" type="sibTrans" cxnId="{00552B89-B5BA-42AB-8DEE-9F1455046DF3}">
      <dgm:prSet/>
      <dgm:spPr/>
      <dgm:t>
        <a:bodyPr/>
        <a:lstStyle/>
        <a:p>
          <a:endParaRPr lang="en-US"/>
        </a:p>
      </dgm:t>
    </dgm:pt>
    <dgm:pt modelId="{58AD1E8E-5875-4162-89CB-ABD2BAD811BD}" type="pres">
      <dgm:prSet presAssocID="{D99D3C6C-0C08-4538-8E33-54D5F5C756DB}" presName="linear" presStyleCnt="0">
        <dgm:presLayoutVars>
          <dgm:animLvl val="lvl"/>
          <dgm:resizeHandles val="exact"/>
        </dgm:presLayoutVars>
      </dgm:prSet>
      <dgm:spPr/>
    </dgm:pt>
    <dgm:pt modelId="{3A5932C0-293D-4B7C-B2C2-F4A4A86A72CD}" type="pres">
      <dgm:prSet presAssocID="{9A63CE5D-7911-4C54-A3C4-BC11BA353B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3A21DF-53A4-48F5-B237-EE21AA0F3C31}" type="pres">
      <dgm:prSet presAssocID="{8411A8C7-9CA7-4C2A-8FE7-9F692A4ACA40}" presName="spacer" presStyleCnt="0"/>
      <dgm:spPr/>
    </dgm:pt>
    <dgm:pt modelId="{A439FE88-B762-4AC2-9608-C932AEB69418}" type="pres">
      <dgm:prSet presAssocID="{BCB9120C-D844-4CE8-95DD-EA976ABD036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CD1F105-98AB-426C-AB6B-72F3759A9886}" type="presOf" srcId="{D99D3C6C-0C08-4538-8E33-54D5F5C756DB}" destId="{58AD1E8E-5875-4162-89CB-ABD2BAD811BD}" srcOrd="0" destOrd="0" presId="urn:microsoft.com/office/officeart/2005/8/layout/vList2"/>
    <dgm:cxn modelId="{00552B89-B5BA-42AB-8DEE-9F1455046DF3}" srcId="{D99D3C6C-0C08-4538-8E33-54D5F5C756DB}" destId="{BCB9120C-D844-4CE8-95DD-EA976ABD036F}" srcOrd="1" destOrd="0" parTransId="{622E31F3-DD43-4182-AA68-EC006441BC12}" sibTransId="{CF05352B-117B-4D22-91B5-FBD8E7A37A6C}"/>
    <dgm:cxn modelId="{3CD5CEAC-4528-45E1-AB7B-0D07974F2926}" srcId="{D99D3C6C-0C08-4538-8E33-54D5F5C756DB}" destId="{9A63CE5D-7911-4C54-A3C4-BC11BA353BA4}" srcOrd="0" destOrd="0" parTransId="{31860073-3C51-4ABC-A4AA-A3ABCDB46A24}" sibTransId="{8411A8C7-9CA7-4C2A-8FE7-9F692A4ACA40}"/>
    <dgm:cxn modelId="{C26ECED6-4ED0-481D-8FF2-90D9FBDB0101}" type="presOf" srcId="{BCB9120C-D844-4CE8-95DD-EA976ABD036F}" destId="{A439FE88-B762-4AC2-9608-C932AEB69418}" srcOrd="0" destOrd="0" presId="urn:microsoft.com/office/officeart/2005/8/layout/vList2"/>
    <dgm:cxn modelId="{112BE6F4-F9B8-4E8A-8135-B9EC33DA24F4}" type="presOf" srcId="{9A63CE5D-7911-4C54-A3C4-BC11BA353BA4}" destId="{3A5932C0-293D-4B7C-B2C2-F4A4A86A72CD}" srcOrd="0" destOrd="0" presId="urn:microsoft.com/office/officeart/2005/8/layout/vList2"/>
    <dgm:cxn modelId="{1EA4454D-7561-42B8-BF09-230699BFE456}" type="presParOf" srcId="{58AD1E8E-5875-4162-89CB-ABD2BAD811BD}" destId="{3A5932C0-293D-4B7C-B2C2-F4A4A86A72CD}" srcOrd="0" destOrd="0" presId="urn:microsoft.com/office/officeart/2005/8/layout/vList2"/>
    <dgm:cxn modelId="{8E97B13E-0C3E-45B2-8295-26CFE8C2616C}" type="presParOf" srcId="{58AD1E8E-5875-4162-89CB-ABD2BAD811BD}" destId="{933A21DF-53A4-48F5-B237-EE21AA0F3C31}" srcOrd="1" destOrd="0" presId="urn:microsoft.com/office/officeart/2005/8/layout/vList2"/>
    <dgm:cxn modelId="{407556AD-D06D-4AC2-9727-55AA34FB32CB}" type="presParOf" srcId="{58AD1E8E-5875-4162-89CB-ABD2BAD811BD}" destId="{A439FE88-B762-4AC2-9608-C932AEB694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E2E1A-76CD-45C4-8AFE-B64C04B0B5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446E24-7529-4889-B3E7-36E58DD2E3B4}">
      <dgm:prSet/>
      <dgm:spPr/>
      <dgm:t>
        <a:bodyPr/>
        <a:lstStyle/>
        <a:p>
          <a:r>
            <a:rPr lang="pl-PL"/>
            <a:t>- pytanie sugestywne jako pytanie zawierające treść oczekiwanej odpowiedzi</a:t>
          </a:r>
          <a:endParaRPr lang="en-US"/>
        </a:p>
      </dgm:t>
    </dgm:pt>
    <dgm:pt modelId="{BBBE7EA1-44E9-4CAE-B80A-D9F308D93332}" type="parTrans" cxnId="{5E16DA71-5EF6-4E24-B694-CFA5BA2E8407}">
      <dgm:prSet/>
      <dgm:spPr/>
      <dgm:t>
        <a:bodyPr/>
        <a:lstStyle/>
        <a:p>
          <a:endParaRPr lang="en-US"/>
        </a:p>
      </dgm:t>
    </dgm:pt>
    <dgm:pt modelId="{126A4FA9-65FA-439E-981A-7368E1713A43}" type="sibTrans" cxnId="{5E16DA71-5EF6-4E24-B694-CFA5BA2E8407}">
      <dgm:prSet/>
      <dgm:spPr/>
      <dgm:t>
        <a:bodyPr/>
        <a:lstStyle/>
        <a:p>
          <a:endParaRPr lang="en-US"/>
        </a:p>
      </dgm:t>
    </dgm:pt>
    <dgm:pt modelId="{A2EA32D1-DC4A-4408-A847-50D000981810}">
      <dgm:prSet/>
      <dgm:spPr/>
      <dgm:t>
        <a:bodyPr/>
        <a:lstStyle/>
        <a:p>
          <a:r>
            <a:rPr lang="pl-PL"/>
            <a:t>- pytanie sugestywne a pytanie zamknięte</a:t>
          </a:r>
          <a:endParaRPr lang="en-US"/>
        </a:p>
      </dgm:t>
    </dgm:pt>
    <dgm:pt modelId="{A142D4D1-E9BD-4A9A-B1A2-0960543184B9}" type="parTrans" cxnId="{4B5C6EED-1B02-4FAC-B19B-2C5EE6E75952}">
      <dgm:prSet/>
      <dgm:spPr/>
      <dgm:t>
        <a:bodyPr/>
        <a:lstStyle/>
        <a:p>
          <a:endParaRPr lang="en-US"/>
        </a:p>
      </dgm:t>
    </dgm:pt>
    <dgm:pt modelId="{E43DD653-265C-41EE-8B83-E04A84E927B8}" type="sibTrans" cxnId="{4B5C6EED-1B02-4FAC-B19B-2C5EE6E75952}">
      <dgm:prSet/>
      <dgm:spPr/>
      <dgm:t>
        <a:bodyPr/>
        <a:lstStyle/>
        <a:p>
          <a:endParaRPr lang="en-US"/>
        </a:p>
      </dgm:t>
    </dgm:pt>
    <dgm:pt modelId="{938C9784-E6BD-4C1A-8FD1-DC0BBD253C40}" type="pres">
      <dgm:prSet presAssocID="{E10E2E1A-76CD-45C4-8AFE-B64C04B0B5AC}" presName="linear" presStyleCnt="0">
        <dgm:presLayoutVars>
          <dgm:animLvl val="lvl"/>
          <dgm:resizeHandles val="exact"/>
        </dgm:presLayoutVars>
      </dgm:prSet>
      <dgm:spPr/>
    </dgm:pt>
    <dgm:pt modelId="{301886DB-9337-41AF-BDE1-CF5FB0BBCE39}" type="pres">
      <dgm:prSet presAssocID="{C4446E24-7529-4889-B3E7-36E58DD2E3B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88DC372-4403-4D2A-BE6B-9C9668061F5F}" type="pres">
      <dgm:prSet presAssocID="{126A4FA9-65FA-439E-981A-7368E1713A43}" presName="spacer" presStyleCnt="0"/>
      <dgm:spPr/>
    </dgm:pt>
    <dgm:pt modelId="{AFF6DB3A-114A-4D94-AE88-C1AA200BB63F}" type="pres">
      <dgm:prSet presAssocID="{A2EA32D1-DC4A-4408-A847-50D00098181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4D68233-433D-4DA7-BD6D-05CBDA42C218}" type="presOf" srcId="{C4446E24-7529-4889-B3E7-36E58DD2E3B4}" destId="{301886DB-9337-41AF-BDE1-CF5FB0BBCE39}" srcOrd="0" destOrd="0" presId="urn:microsoft.com/office/officeart/2005/8/layout/vList2"/>
    <dgm:cxn modelId="{5E16DA71-5EF6-4E24-B694-CFA5BA2E8407}" srcId="{E10E2E1A-76CD-45C4-8AFE-B64C04B0B5AC}" destId="{C4446E24-7529-4889-B3E7-36E58DD2E3B4}" srcOrd="0" destOrd="0" parTransId="{BBBE7EA1-44E9-4CAE-B80A-D9F308D93332}" sibTransId="{126A4FA9-65FA-439E-981A-7368E1713A43}"/>
    <dgm:cxn modelId="{E783BF5A-A468-40C6-945A-73D3C5F3BA2D}" type="presOf" srcId="{E10E2E1A-76CD-45C4-8AFE-B64C04B0B5AC}" destId="{938C9784-E6BD-4C1A-8FD1-DC0BBD253C40}" srcOrd="0" destOrd="0" presId="urn:microsoft.com/office/officeart/2005/8/layout/vList2"/>
    <dgm:cxn modelId="{4B5C6EED-1B02-4FAC-B19B-2C5EE6E75952}" srcId="{E10E2E1A-76CD-45C4-8AFE-B64C04B0B5AC}" destId="{A2EA32D1-DC4A-4408-A847-50D000981810}" srcOrd="1" destOrd="0" parTransId="{A142D4D1-E9BD-4A9A-B1A2-0960543184B9}" sibTransId="{E43DD653-265C-41EE-8B83-E04A84E927B8}"/>
    <dgm:cxn modelId="{4B6B8CF0-F67C-460E-9FF1-D96A9527E9E0}" type="presOf" srcId="{A2EA32D1-DC4A-4408-A847-50D000981810}" destId="{AFF6DB3A-114A-4D94-AE88-C1AA200BB63F}" srcOrd="0" destOrd="0" presId="urn:microsoft.com/office/officeart/2005/8/layout/vList2"/>
    <dgm:cxn modelId="{43F0D6CE-E871-4D9E-A756-378DAA02C0F0}" type="presParOf" srcId="{938C9784-E6BD-4C1A-8FD1-DC0BBD253C40}" destId="{301886DB-9337-41AF-BDE1-CF5FB0BBCE39}" srcOrd="0" destOrd="0" presId="urn:microsoft.com/office/officeart/2005/8/layout/vList2"/>
    <dgm:cxn modelId="{2FFD3E1B-0733-464A-99DF-1EA53B6C2074}" type="presParOf" srcId="{938C9784-E6BD-4C1A-8FD1-DC0BBD253C40}" destId="{588DC372-4403-4D2A-BE6B-9C9668061F5F}" srcOrd="1" destOrd="0" presId="urn:microsoft.com/office/officeart/2005/8/layout/vList2"/>
    <dgm:cxn modelId="{978DD62F-62E1-4B7F-A736-EBAE6EE279E7}" type="presParOf" srcId="{938C9784-E6BD-4C1A-8FD1-DC0BBD253C40}" destId="{AFF6DB3A-114A-4D94-AE88-C1AA200BB63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43F528-5FBD-4E19-99B8-05481227819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DAB1B9-FD65-4FD9-A865-41A126F277D4}">
      <dgm:prSet/>
      <dgm:spPr/>
      <dgm:t>
        <a:bodyPr/>
        <a:lstStyle/>
        <a:p>
          <a:r>
            <a:rPr lang="pl-PL"/>
            <a:t>- pytanie, które nie wnosi nic wartościowego do sprawy</a:t>
          </a:r>
          <a:endParaRPr lang="en-US"/>
        </a:p>
      </dgm:t>
    </dgm:pt>
    <dgm:pt modelId="{BB8634CB-E18A-4447-831F-894748FDB860}" type="parTrans" cxnId="{92051984-DB63-4F89-9BDE-089E4687DF08}">
      <dgm:prSet/>
      <dgm:spPr/>
      <dgm:t>
        <a:bodyPr/>
        <a:lstStyle/>
        <a:p>
          <a:endParaRPr lang="en-US"/>
        </a:p>
      </dgm:t>
    </dgm:pt>
    <dgm:pt modelId="{BC9485EB-958A-4A01-9634-14D4E167AB8B}" type="sibTrans" cxnId="{92051984-DB63-4F89-9BDE-089E4687DF08}">
      <dgm:prSet/>
      <dgm:spPr/>
      <dgm:t>
        <a:bodyPr/>
        <a:lstStyle/>
        <a:p>
          <a:endParaRPr lang="en-US"/>
        </a:p>
      </dgm:t>
    </dgm:pt>
    <dgm:pt modelId="{B1D81036-E9C0-46DB-AFC0-18AF022F43D5}">
      <dgm:prSet/>
      <dgm:spPr/>
      <dgm:t>
        <a:bodyPr/>
        <a:lstStyle/>
        <a:p>
          <a:r>
            <a:rPr lang="pl-PL"/>
            <a:t>- kontekst oceny istotności pytania: stan faktyczny, stan prawny</a:t>
          </a:r>
          <a:endParaRPr lang="en-US"/>
        </a:p>
      </dgm:t>
    </dgm:pt>
    <dgm:pt modelId="{A55FFA5A-CEE4-4F21-9979-C3A475BAEB66}" type="parTrans" cxnId="{945541AE-D6D5-436D-B948-F6AC5E976660}">
      <dgm:prSet/>
      <dgm:spPr/>
      <dgm:t>
        <a:bodyPr/>
        <a:lstStyle/>
        <a:p>
          <a:endParaRPr lang="en-US"/>
        </a:p>
      </dgm:t>
    </dgm:pt>
    <dgm:pt modelId="{31FA5EB8-CE94-4B77-9651-3502DD992E40}" type="sibTrans" cxnId="{945541AE-D6D5-436D-B948-F6AC5E976660}">
      <dgm:prSet/>
      <dgm:spPr/>
      <dgm:t>
        <a:bodyPr/>
        <a:lstStyle/>
        <a:p>
          <a:endParaRPr lang="en-US"/>
        </a:p>
      </dgm:t>
    </dgm:pt>
    <dgm:pt modelId="{7E94BFDA-64C6-4DF2-9628-7C91AEA21F46}" type="pres">
      <dgm:prSet presAssocID="{9043F528-5FBD-4E19-99B8-05481227819D}" presName="linear" presStyleCnt="0">
        <dgm:presLayoutVars>
          <dgm:animLvl val="lvl"/>
          <dgm:resizeHandles val="exact"/>
        </dgm:presLayoutVars>
      </dgm:prSet>
      <dgm:spPr/>
    </dgm:pt>
    <dgm:pt modelId="{DF68DD42-3E5A-4BD1-8DE9-3840174726B8}" type="pres">
      <dgm:prSet presAssocID="{0EDAB1B9-FD65-4FD9-A865-41A126F277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CFB8BFC-EF88-458D-8EBE-E967ABD054C1}" type="pres">
      <dgm:prSet presAssocID="{BC9485EB-958A-4A01-9634-14D4E167AB8B}" presName="spacer" presStyleCnt="0"/>
      <dgm:spPr/>
    </dgm:pt>
    <dgm:pt modelId="{CAFE7804-6656-4125-A88E-D62D2CE6ED0E}" type="pres">
      <dgm:prSet presAssocID="{B1D81036-E9C0-46DB-AFC0-18AF022F43D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89C43B-479B-4A90-91DF-D5E90594D004}" type="presOf" srcId="{0EDAB1B9-FD65-4FD9-A865-41A126F277D4}" destId="{DF68DD42-3E5A-4BD1-8DE9-3840174726B8}" srcOrd="0" destOrd="0" presId="urn:microsoft.com/office/officeart/2005/8/layout/vList2"/>
    <dgm:cxn modelId="{92051984-DB63-4F89-9BDE-089E4687DF08}" srcId="{9043F528-5FBD-4E19-99B8-05481227819D}" destId="{0EDAB1B9-FD65-4FD9-A865-41A126F277D4}" srcOrd="0" destOrd="0" parTransId="{BB8634CB-E18A-4447-831F-894748FDB860}" sibTransId="{BC9485EB-958A-4A01-9634-14D4E167AB8B}"/>
    <dgm:cxn modelId="{945541AE-D6D5-436D-B948-F6AC5E976660}" srcId="{9043F528-5FBD-4E19-99B8-05481227819D}" destId="{B1D81036-E9C0-46DB-AFC0-18AF022F43D5}" srcOrd="1" destOrd="0" parTransId="{A55FFA5A-CEE4-4F21-9979-C3A475BAEB66}" sibTransId="{31FA5EB8-CE94-4B77-9651-3502DD992E40}"/>
    <dgm:cxn modelId="{8BBFD3D1-68B2-4D48-8516-2DDCF9CF89A4}" type="presOf" srcId="{9043F528-5FBD-4E19-99B8-05481227819D}" destId="{7E94BFDA-64C6-4DF2-9628-7C91AEA21F46}" srcOrd="0" destOrd="0" presId="urn:microsoft.com/office/officeart/2005/8/layout/vList2"/>
    <dgm:cxn modelId="{B4DC7DF7-F5B9-4474-A7DF-3885F16D93D0}" type="presOf" srcId="{B1D81036-E9C0-46DB-AFC0-18AF022F43D5}" destId="{CAFE7804-6656-4125-A88E-D62D2CE6ED0E}" srcOrd="0" destOrd="0" presId="urn:microsoft.com/office/officeart/2005/8/layout/vList2"/>
    <dgm:cxn modelId="{00C9D724-46A2-4ED2-9068-54311A9ADCDC}" type="presParOf" srcId="{7E94BFDA-64C6-4DF2-9628-7C91AEA21F46}" destId="{DF68DD42-3E5A-4BD1-8DE9-3840174726B8}" srcOrd="0" destOrd="0" presId="urn:microsoft.com/office/officeart/2005/8/layout/vList2"/>
    <dgm:cxn modelId="{BD8DCB42-D460-450E-BDD3-72F164E1D4A0}" type="presParOf" srcId="{7E94BFDA-64C6-4DF2-9628-7C91AEA21F46}" destId="{ECFB8BFC-EF88-458D-8EBE-E967ABD054C1}" srcOrd="1" destOrd="0" presId="urn:microsoft.com/office/officeart/2005/8/layout/vList2"/>
    <dgm:cxn modelId="{63D908AB-2FB5-4F25-98EF-D92171BDCB0C}" type="presParOf" srcId="{7E94BFDA-64C6-4DF2-9628-7C91AEA21F46}" destId="{CAFE7804-6656-4125-A88E-D62D2CE6ED0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4C6138-D928-4D15-87B1-7514C7D3946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9BDF548-EE0D-41C2-8789-D02CB4853714}">
      <dgm:prSet/>
      <dgm:spPr/>
      <dgm:t>
        <a:bodyPr/>
        <a:lstStyle/>
        <a:p>
          <a:pPr>
            <a:defRPr cap="all"/>
          </a:pPr>
          <a:r>
            <a:rPr lang="pl-PL"/>
            <a:t>- podejrzany a świadek</a:t>
          </a:r>
          <a:endParaRPr lang="en-US"/>
        </a:p>
      </dgm:t>
    </dgm:pt>
    <dgm:pt modelId="{32E84413-85D5-4F06-BF67-A25B274E0083}" type="parTrans" cxnId="{942867EB-A87E-47C2-8B6F-03F0D7D270A3}">
      <dgm:prSet/>
      <dgm:spPr/>
      <dgm:t>
        <a:bodyPr/>
        <a:lstStyle/>
        <a:p>
          <a:endParaRPr lang="en-US"/>
        </a:p>
      </dgm:t>
    </dgm:pt>
    <dgm:pt modelId="{4D656BE2-1818-4D8D-A14E-6ACA9FBFEDAE}" type="sibTrans" cxnId="{942867EB-A87E-47C2-8B6F-03F0D7D270A3}">
      <dgm:prSet/>
      <dgm:spPr/>
      <dgm:t>
        <a:bodyPr/>
        <a:lstStyle/>
        <a:p>
          <a:endParaRPr lang="en-US"/>
        </a:p>
      </dgm:t>
    </dgm:pt>
    <dgm:pt modelId="{E14850DE-74C8-4B28-A507-BE176617BAA6}">
      <dgm:prSet/>
      <dgm:spPr/>
      <dgm:t>
        <a:bodyPr/>
        <a:lstStyle/>
        <a:p>
          <a:pPr>
            <a:defRPr cap="all"/>
          </a:pPr>
          <a:r>
            <a:rPr lang="pl-PL"/>
            <a:t>- struktura przesłuchania</a:t>
          </a:r>
          <a:endParaRPr lang="en-US"/>
        </a:p>
      </dgm:t>
    </dgm:pt>
    <dgm:pt modelId="{6B669129-E6C6-46C0-8E20-83D9D5A0358B}" type="parTrans" cxnId="{F7D5A62F-C7E1-4736-A064-9A9D845DEDC1}">
      <dgm:prSet/>
      <dgm:spPr/>
      <dgm:t>
        <a:bodyPr/>
        <a:lstStyle/>
        <a:p>
          <a:endParaRPr lang="en-US"/>
        </a:p>
      </dgm:t>
    </dgm:pt>
    <dgm:pt modelId="{990E0BB8-467B-4F55-A5AE-44DBA9296267}" type="sibTrans" cxnId="{F7D5A62F-C7E1-4736-A064-9A9D845DEDC1}">
      <dgm:prSet/>
      <dgm:spPr/>
      <dgm:t>
        <a:bodyPr/>
        <a:lstStyle/>
        <a:p>
          <a:endParaRPr lang="en-US"/>
        </a:p>
      </dgm:t>
    </dgm:pt>
    <dgm:pt modelId="{D7A22BCE-8475-4806-933B-114D5A53E8A9}">
      <dgm:prSet/>
      <dgm:spPr/>
      <dgm:t>
        <a:bodyPr/>
        <a:lstStyle/>
        <a:p>
          <a:pPr>
            <a:defRPr cap="all"/>
          </a:pPr>
          <a:r>
            <a:rPr lang="pl-PL"/>
            <a:t>- przeświadczenie o winie a dowód winy</a:t>
          </a:r>
          <a:endParaRPr lang="en-US"/>
        </a:p>
      </dgm:t>
    </dgm:pt>
    <dgm:pt modelId="{5D43CB66-191E-4F92-BB81-180100A44BC2}" type="parTrans" cxnId="{632AA9A8-EBAA-40FA-B480-2A11669882AF}">
      <dgm:prSet/>
      <dgm:spPr/>
      <dgm:t>
        <a:bodyPr/>
        <a:lstStyle/>
        <a:p>
          <a:endParaRPr lang="en-US"/>
        </a:p>
      </dgm:t>
    </dgm:pt>
    <dgm:pt modelId="{76D6CB4E-D830-4D6A-8AF6-928238D1D381}" type="sibTrans" cxnId="{632AA9A8-EBAA-40FA-B480-2A11669882AF}">
      <dgm:prSet/>
      <dgm:spPr/>
      <dgm:t>
        <a:bodyPr/>
        <a:lstStyle/>
        <a:p>
          <a:endParaRPr lang="en-US"/>
        </a:p>
      </dgm:t>
    </dgm:pt>
    <dgm:pt modelId="{5910D3BB-D0C3-4188-81A9-820F495F99F7}" type="pres">
      <dgm:prSet presAssocID="{914C6138-D928-4D15-87B1-7514C7D39467}" presName="root" presStyleCnt="0">
        <dgm:presLayoutVars>
          <dgm:dir/>
          <dgm:resizeHandles val="exact"/>
        </dgm:presLayoutVars>
      </dgm:prSet>
      <dgm:spPr/>
    </dgm:pt>
    <dgm:pt modelId="{CA98CF59-4196-4FBF-8C3D-EB94F0C39C62}" type="pres">
      <dgm:prSet presAssocID="{59BDF548-EE0D-41C2-8789-D02CB4853714}" presName="compNode" presStyleCnt="0"/>
      <dgm:spPr/>
    </dgm:pt>
    <dgm:pt modelId="{A64F027C-8A64-4864-A28F-F9FE9BF3BEC7}" type="pres">
      <dgm:prSet presAssocID="{59BDF548-EE0D-41C2-8789-D02CB4853714}" presName="iconBgRect" presStyleLbl="bgShp" presStyleIdx="0" presStyleCnt="3"/>
      <dgm:spPr/>
    </dgm:pt>
    <dgm:pt modelId="{95730E33-EE7E-4578-A623-B47F34428FD1}" type="pres">
      <dgm:prSet presAssocID="{59BDF548-EE0D-41C2-8789-D02CB485371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tektyw"/>
        </a:ext>
      </dgm:extLst>
    </dgm:pt>
    <dgm:pt modelId="{0D232054-3C0F-4253-9EAD-E7E760AA2DC7}" type="pres">
      <dgm:prSet presAssocID="{59BDF548-EE0D-41C2-8789-D02CB4853714}" presName="spaceRect" presStyleCnt="0"/>
      <dgm:spPr/>
    </dgm:pt>
    <dgm:pt modelId="{E9C2EDA7-6368-4469-8630-21159A1CFC93}" type="pres">
      <dgm:prSet presAssocID="{59BDF548-EE0D-41C2-8789-D02CB4853714}" presName="textRect" presStyleLbl="revTx" presStyleIdx="0" presStyleCnt="3">
        <dgm:presLayoutVars>
          <dgm:chMax val="1"/>
          <dgm:chPref val="1"/>
        </dgm:presLayoutVars>
      </dgm:prSet>
      <dgm:spPr/>
    </dgm:pt>
    <dgm:pt modelId="{14CE4174-9059-4DD3-960F-21DF943353DF}" type="pres">
      <dgm:prSet presAssocID="{4D656BE2-1818-4D8D-A14E-6ACA9FBFEDAE}" presName="sibTrans" presStyleCnt="0"/>
      <dgm:spPr/>
    </dgm:pt>
    <dgm:pt modelId="{AC8F04A2-0FD9-418F-AC16-F0F4D71EBBD9}" type="pres">
      <dgm:prSet presAssocID="{E14850DE-74C8-4B28-A507-BE176617BAA6}" presName="compNode" presStyleCnt="0"/>
      <dgm:spPr/>
    </dgm:pt>
    <dgm:pt modelId="{FA44C24E-9786-4C7C-A832-29B7D63B49EA}" type="pres">
      <dgm:prSet presAssocID="{E14850DE-74C8-4B28-A507-BE176617BAA6}" presName="iconBgRect" presStyleLbl="bgShp" presStyleIdx="1" presStyleCnt="3"/>
      <dgm:spPr/>
    </dgm:pt>
    <dgm:pt modelId="{FAC82E44-6B7E-44F4-AA2D-46725B343FBC}" type="pres">
      <dgm:prSet presAssocID="{E14850DE-74C8-4B28-A507-BE176617BA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26A80BC1-8891-47D3-9437-E3B0AF99DCC4}" type="pres">
      <dgm:prSet presAssocID="{E14850DE-74C8-4B28-A507-BE176617BAA6}" presName="spaceRect" presStyleCnt="0"/>
      <dgm:spPr/>
    </dgm:pt>
    <dgm:pt modelId="{7A2C31E4-5E3D-41F3-8180-DDD9582D56EB}" type="pres">
      <dgm:prSet presAssocID="{E14850DE-74C8-4B28-A507-BE176617BAA6}" presName="textRect" presStyleLbl="revTx" presStyleIdx="1" presStyleCnt="3">
        <dgm:presLayoutVars>
          <dgm:chMax val="1"/>
          <dgm:chPref val="1"/>
        </dgm:presLayoutVars>
      </dgm:prSet>
      <dgm:spPr/>
    </dgm:pt>
    <dgm:pt modelId="{2BC9625A-9E5F-4D13-907A-8D5446518F34}" type="pres">
      <dgm:prSet presAssocID="{990E0BB8-467B-4F55-A5AE-44DBA9296267}" presName="sibTrans" presStyleCnt="0"/>
      <dgm:spPr/>
    </dgm:pt>
    <dgm:pt modelId="{167698EA-EEF3-4B84-BCC6-0548AE860D93}" type="pres">
      <dgm:prSet presAssocID="{D7A22BCE-8475-4806-933B-114D5A53E8A9}" presName="compNode" presStyleCnt="0"/>
      <dgm:spPr/>
    </dgm:pt>
    <dgm:pt modelId="{1BB87542-EB94-4229-8973-A2A72234E60A}" type="pres">
      <dgm:prSet presAssocID="{D7A22BCE-8475-4806-933B-114D5A53E8A9}" presName="iconBgRect" presStyleLbl="bgShp" presStyleIdx="2" presStyleCnt="3"/>
      <dgm:spPr/>
    </dgm:pt>
    <dgm:pt modelId="{F341ABE9-5380-41AA-83BC-BF5206C7D2E6}" type="pres">
      <dgm:prSet presAssocID="{D7A22BCE-8475-4806-933B-114D5A53E8A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F47787A-9DF7-4A00-B579-B45074A35F58}" type="pres">
      <dgm:prSet presAssocID="{D7A22BCE-8475-4806-933B-114D5A53E8A9}" presName="spaceRect" presStyleCnt="0"/>
      <dgm:spPr/>
    </dgm:pt>
    <dgm:pt modelId="{A4B3DACA-FCDB-42B1-9B5C-E481F718EF31}" type="pres">
      <dgm:prSet presAssocID="{D7A22BCE-8475-4806-933B-114D5A53E8A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7384A11-3915-4064-9C7C-7213FCD16584}" type="presOf" srcId="{D7A22BCE-8475-4806-933B-114D5A53E8A9}" destId="{A4B3DACA-FCDB-42B1-9B5C-E481F718EF31}" srcOrd="0" destOrd="0" presId="urn:microsoft.com/office/officeart/2018/5/layout/IconCircleLabelList"/>
    <dgm:cxn modelId="{DC06A71D-DC10-4909-AA00-1EBF4E0DDD0F}" type="presOf" srcId="{914C6138-D928-4D15-87B1-7514C7D39467}" destId="{5910D3BB-D0C3-4188-81A9-820F495F99F7}" srcOrd="0" destOrd="0" presId="urn:microsoft.com/office/officeart/2018/5/layout/IconCircleLabelList"/>
    <dgm:cxn modelId="{F7D5A62F-C7E1-4736-A064-9A9D845DEDC1}" srcId="{914C6138-D928-4D15-87B1-7514C7D39467}" destId="{E14850DE-74C8-4B28-A507-BE176617BAA6}" srcOrd="1" destOrd="0" parTransId="{6B669129-E6C6-46C0-8E20-83D9D5A0358B}" sibTransId="{990E0BB8-467B-4F55-A5AE-44DBA9296267}"/>
    <dgm:cxn modelId="{53D76BA7-B2CD-493D-A4CE-D3860E5E05D3}" type="presOf" srcId="{E14850DE-74C8-4B28-A507-BE176617BAA6}" destId="{7A2C31E4-5E3D-41F3-8180-DDD9582D56EB}" srcOrd="0" destOrd="0" presId="urn:microsoft.com/office/officeart/2018/5/layout/IconCircleLabelList"/>
    <dgm:cxn modelId="{632AA9A8-EBAA-40FA-B480-2A11669882AF}" srcId="{914C6138-D928-4D15-87B1-7514C7D39467}" destId="{D7A22BCE-8475-4806-933B-114D5A53E8A9}" srcOrd="2" destOrd="0" parTransId="{5D43CB66-191E-4F92-BB81-180100A44BC2}" sibTransId="{76D6CB4E-D830-4D6A-8AF6-928238D1D381}"/>
    <dgm:cxn modelId="{D64C36EA-2326-468B-A7E2-524EFE6FCED5}" type="presOf" srcId="{59BDF548-EE0D-41C2-8789-D02CB4853714}" destId="{E9C2EDA7-6368-4469-8630-21159A1CFC93}" srcOrd="0" destOrd="0" presId="urn:microsoft.com/office/officeart/2018/5/layout/IconCircleLabelList"/>
    <dgm:cxn modelId="{942867EB-A87E-47C2-8B6F-03F0D7D270A3}" srcId="{914C6138-D928-4D15-87B1-7514C7D39467}" destId="{59BDF548-EE0D-41C2-8789-D02CB4853714}" srcOrd="0" destOrd="0" parTransId="{32E84413-85D5-4F06-BF67-A25B274E0083}" sibTransId="{4D656BE2-1818-4D8D-A14E-6ACA9FBFEDAE}"/>
    <dgm:cxn modelId="{6375A31C-83DC-44DE-88E2-20FA356BC66C}" type="presParOf" srcId="{5910D3BB-D0C3-4188-81A9-820F495F99F7}" destId="{CA98CF59-4196-4FBF-8C3D-EB94F0C39C62}" srcOrd="0" destOrd="0" presId="urn:microsoft.com/office/officeart/2018/5/layout/IconCircleLabelList"/>
    <dgm:cxn modelId="{91D60ACD-0860-49A2-AA7C-CC5CD68BF7ED}" type="presParOf" srcId="{CA98CF59-4196-4FBF-8C3D-EB94F0C39C62}" destId="{A64F027C-8A64-4864-A28F-F9FE9BF3BEC7}" srcOrd="0" destOrd="0" presId="urn:microsoft.com/office/officeart/2018/5/layout/IconCircleLabelList"/>
    <dgm:cxn modelId="{D2596226-E429-4B87-814C-33BA83FFDF2C}" type="presParOf" srcId="{CA98CF59-4196-4FBF-8C3D-EB94F0C39C62}" destId="{95730E33-EE7E-4578-A623-B47F34428FD1}" srcOrd="1" destOrd="0" presId="urn:microsoft.com/office/officeart/2018/5/layout/IconCircleLabelList"/>
    <dgm:cxn modelId="{F8BFBD1E-1F93-4461-AADF-67B6C94DCD12}" type="presParOf" srcId="{CA98CF59-4196-4FBF-8C3D-EB94F0C39C62}" destId="{0D232054-3C0F-4253-9EAD-E7E760AA2DC7}" srcOrd="2" destOrd="0" presId="urn:microsoft.com/office/officeart/2018/5/layout/IconCircleLabelList"/>
    <dgm:cxn modelId="{97617B0E-17C2-4FF4-A4A1-AA715973E16B}" type="presParOf" srcId="{CA98CF59-4196-4FBF-8C3D-EB94F0C39C62}" destId="{E9C2EDA7-6368-4469-8630-21159A1CFC93}" srcOrd="3" destOrd="0" presId="urn:microsoft.com/office/officeart/2018/5/layout/IconCircleLabelList"/>
    <dgm:cxn modelId="{183858A8-08E0-4AFD-A14E-AC49518631D2}" type="presParOf" srcId="{5910D3BB-D0C3-4188-81A9-820F495F99F7}" destId="{14CE4174-9059-4DD3-960F-21DF943353DF}" srcOrd="1" destOrd="0" presId="urn:microsoft.com/office/officeart/2018/5/layout/IconCircleLabelList"/>
    <dgm:cxn modelId="{31CDBABD-E69A-4D79-B8E6-D2F8F0E900C3}" type="presParOf" srcId="{5910D3BB-D0C3-4188-81A9-820F495F99F7}" destId="{AC8F04A2-0FD9-418F-AC16-F0F4D71EBBD9}" srcOrd="2" destOrd="0" presId="urn:microsoft.com/office/officeart/2018/5/layout/IconCircleLabelList"/>
    <dgm:cxn modelId="{9E911143-0333-46DD-BA80-B83BF21F70C5}" type="presParOf" srcId="{AC8F04A2-0FD9-418F-AC16-F0F4D71EBBD9}" destId="{FA44C24E-9786-4C7C-A832-29B7D63B49EA}" srcOrd="0" destOrd="0" presId="urn:microsoft.com/office/officeart/2018/5/layout/IconCircleLabelList"/>
    <dgm:cxn modelId="{6F3DEFCB-966D-41CB-813F-C314EE1A6DFA}" type="presParOf" srcId="{AC8F04A2-0FD9-418F-AC16-F0F4D71EBBD9}" destId="{FAC82E44-6B7E-44F4-AA2D-46725B343FBC}" srcOrd="1" destOrd="0" presId="urn:microsoft.com/office/officeart/2018/5/layout/IconCircleLabelList"/>
    <dgm:cxn modelId="{FE57B1C6-3840-4D66-8836-7C1F4531556D}" type="presParOf" srcId="{AC8F04A2-0FD9-418F-AC16-F0F4D71EBBD9}" destId="{26A80BC1-8891-47D3-9437-E3B0AF99DCC4}" srcOrd="2" destOrd="0" presId="urn:microsoft.com/office/officeart/2018/5/layout/IconCircleLabelList"/>
    <dgm:cxn modelId="{DF796A2E-6C73-4006-8546-490F9F80773C}" type="presParOf" srcId="{AC8F04A2-0FD9-418F-AC16-F0F4D71EBBD9}" destId="{7A2C31E4-5E3D-41F3-8180-DDD9582D56EB}" srcOrd="3" destOrd="0" presId="urn:microsoft.com/office/officeart/2018/5/layout/IconCircleLabelList"/>
    <dgm:cxn modelId="{1E1E255C-0E6F-4273-976A-BF3F2BB57924}" type="presParOf" srcId="{5910D3BB-D0C3-4188-81A9-820F495F99F7}" destId="{2BC9625A-9E5F-4D13-907A-8D5446518F34}" srcOrd="3" destOrd="0" presId="urn:microsoft.com/office/officeart/2018/5/layout/IconCircleLabelList"/>
    <dgm:cxn modelId="{F3242C3B-91D0-4240-A41B-DA71F22D9B61}" type="presParOf" srcId="{5910D3BB-D0C3-4188-81A9-820F495F99F7}" destId="{167698EA-EEF3-4B84-BCC6-0548AE860D93}" srcOrd="4" destOrd="0" presId="urn:microsoft.com/office/officeart/2018/5/layout/IconCircleLabelList"/>
    <dgm:cxn modelId="{A9F48A8F-63ED-476A-9999-9E875AA48F1B}" type="presParOf" srcId="{167698EA-EEF3-4B84-BCC6-0548AE860D93}" destId="{1BB87542-EB94-4229-8973-A2A72234E60A}" srcOrd="0" destOrd="0" presId="urn:microsoft.com/office/officeart/2018/5/layout/IconCircleLabelList"/>
    <dgm:cxn modelId="{545D9EF9-FAA8-4BEE-981B-56962010AF17}" type="presParOf" srcId="{167698EA-EEF3-4B84-BCC6-0548AE860D93}" destId="{F341ABE9-5380-41AA-83BC-BF5206C7D2E6}" srcOrd="1" destOrd="0" presId="urn:microsoft.com/office/officeart/2018/5/layout/IconCircleLabelList"/>
    <dgm:cxn modelId="{B79F7E1A-B3D8-419F-A007-FD921143FB42}" type="presParOf" srcId="{167698EA-EEF3-4B84-BCC6-0548AE860D93}" destId="{FF47787A-9DF7-4A00-B579-B45074A35F58}" srcOrd="2" destOrd="0" presId="urn:microsoft.com/office/officeart/2018/5/layout/IconCircleLabelList"/>
    <dgm:cxn modelId="{7AFF8466-4990-4FD5-AE4E-2E95389DC862}" type="presParOf" srcId="{167698EA-EEF3-4B84-BCC6-0548AE860D93}" destId="{A4B3DACA-FCDB-42B1-9B5C-E481F718EF3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5C9ECE-18FC-4E6F-BB8E-543BCD65312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1BA17F-FB84-4A0C-B1A6-FA7A76700352}">
      <dgm:prSet/>
      <dgm:spPr/>
      <dgm:t>
        <a:bodyPr/>
        <a:lstStyle/>
        <a:p>
          <a:r>
            <a:rPr lang="pl-PL"/>
            <a:t>Co?</a:t>
          </a:r>
          <a:endParaRPr lang="en-US"/>
        </a:p>
      </dgm:t>
    </dgm:pt>
    <dgm:pt modelId="{D55D46C6-8841-4A69-8921-F94B66D387BB}" type="parTrans" cxnId="{7578AF2A-0EAD-487B-BDF6-05F124AA7BE7}">
      <dgm:prSet/>
      <dgm:spPr/>
      <dgm:t>
        <a:bodyPr/>
        <a:lstStyle/>
        <a:p>
          <a:endParaRPr lang="en-US"/>
        </a:p>
      </dgm:t>
    </dgm:pt>
    <dgm:pt modelId="{22656AB8-6E79-40FF-B49B-89D2C03385ED}" type="sibTrans" cxnId="{7578AF2A-0EAD-487B-BDF6-05F124AA7BE7}">
      <dgm:prSet/>
      <dgm:spPr/>
      <dgm:t>
        <a:bodyPr/>
        <a:lstStyle/>
        <a:p>
          <a:endParaRPr lang="en-US"/>
        </a:p>
      </dgm:t>
    </dgm:pt>
    <dgm:pt modelId="{DDC52526-1B3B-4EFF-9FB8-78C48866E891}">
      <dgm:prSet/>
      <dgm:spPr/>
      <dgm:t>
        <a:bodyPr/>
        <a:lstStyle/>
        <a:p>
          <a:r>
            <a:rPr lang="pl-PL"/>
            <a:t>Kto?</a:t>
          </a:r>
          <a:endParaRPr lang="en-US"/>
        </a:p>
      </dgm:t>
    </dgm:pt>
    <dgm:pt modelId="{BCF3A27D-17EF-4B7F-B51B-A43AA2F0F3E7}" type="parTrans" cxnId="{14D73C10-6CF6-4C39-B60D-4BE111A13978}">
      <dgm:prSet/>
      <dgm:spPr/>
      <dgm:t>
        <a:bodyPr/>
        <a:lstStyle/>
        <a:p>
          <a:endParaRPr lang="en-US"/>
        </a:p>
      </dgm:t>
    </dgm:pt>
    <dgm:pt modelId="{5AADFEA6-21AF-43E2-895E-C4092938844E}" type="sibTrans" cxnId="{14D73C10-6CF6-4C39-B60D-4BE111A13978}">
      <dgm:prSet/>
      <dgm:spPr/>
      <dgm:t>
        <a:bodyPr/>
        <a:lstStyle/>
        <a:p>
          <a:endParaRPr lang="en-US"/>
        </a:p>
      </dgm:t>
    </dgm:pt>
    <dgm:pt modelId="{5D390870-5456-4104-9271-B83C7F944600}">
      <dgm:prSet/>
      <dgm:spPr/>
      <dgm:t>
        <a:bodyPr/>
        <a:lstStyle/>
        <a:p>
          <a:r>
            <a:rPr lang="pl-PL"/>
            <a:t>Gdzie?</a:t>
          </a:r>
          <a:endParaRPr lang="en-US"/>
        </a:p>
      </dgm:t>
    </dgm:pt>
    <dgm:pt modelId="{4D0FFDD8-7C24-4E15-81B2-00E514EA9669}" type="parTrans" cxnId="{75140D67-C744-4C02-AA70-FE33BDD7AB26}">
      <dgm:prSet/>
      <dgm:spPr/>
      <dgm:t>
        <a:bodyPr/>
        <a:lstStyle/>
        <a:p>
          <a:endParaRPr lang="en-US"/>
        </a:p>
      </dgm:t>
    </dgm:pt>
    <dgm:pt modelId="{2A2E2A70-EEF1-4344-A89F-C8CFBEAFE1B6}" type="sibTrans" cxnId="{75140D67-C744-4C02-AA70-FE33BDD7AB26}">
      <dgm:prSet/>
      <dgm:spPr/>
      <dgm:t>
        <a:bodyPr/>
        <a:lstStyle/>
        <a:p>
          <a:endParaRPr lang="en-US"/>
        </a:p>
      </dgm:t>
    </dgm:pt>
    <dgm:pt modelId="{F568D08A-E4D2-4F0B-8A6A-0F7B11BC35F3}">
      <dgm:prSet/>
      <dgm:spPr/>
      <dgm:t>
        <a:bodyPr/>
        <a:lstStyle/>
        <a:p>
          <a:r>
            <a:rPr lang="pl-PL"/>
            <a:t>Kiedy?</a:t>
          </a:r>
          <a:endParaRPr lang="en-US"/>
        </a:p>
      </dgm:t>
    </dgm:pt>
    <dgm:pt modelId="{5211A77D-DD72-4977-AE6E-1CDEF49957AE}" type="parTrans" cxnId="{439362FB-EB4F-4274-BEC9-E13F436DA563}">
      <dgm:prSet/>
      <dgm:spPr/>
      <dgm:t>
        <a:bodyPr/>
        <a:lstStyle/>
        <a:p>
          <a:endParaRPr lang="en-US"/>
        </a:p>
      </dgm:t>
    </dgm:pt>
    <dgm:pt modelId="{7E4380E5-EF49-4F22-9D4D-2260E08BD7D5}" type="sibTrans" cxnId="{439362FB-EB4F-4274-BEC9-E13F436DA563}">
      <dgm:prSet/>
      <dgm:spPr/>
      <dgm:t>
        <a:bodyPr/>
        <a:lstStyle/>
        <a:p>
          <a:endParaRPr lang="en-US"/>
        </a:p>
      </dgm:t>
    </dgm:pt>
    <dgm:pt modelId="{23DBCA7F-06BE-4878-B92C-71873DFFA3A6}">
      <dgm:prSet/>
      <dgm:spPr/>
      <dgm:t>
        <a:bodyPr/>
        <a:lstStyle/>
        <a:p>
          <a:r>
            <a:rPr lang="pl-PL"/>
            <a:t>W jaki sposób?</a:t>
          </a:r>
          <a:endParaRPr lang="en-US"/>
        </a:p>
      </dgm:t>
    </dgm:pt>
    <dgm:pt modelId="{44AB566D-BA00-4A5D-B88F-DACF2FAFAB74}" type="parTrans" cxnId="{4F667BB8-13AE-44AC-AB26-E3BDA305CBCE}">
      <dgm:prSet/>
      <dgm:spPr/>
      <dgm:t>
        <a:bodyPr/>
        <a:lstStyle/>
        <a:p>
          <a:endParaRPr lang="en-US"/>
        </a:p>
      </dgm:t>
    </dgm:pt>
    <dgm:pt modelId="{7DE1A327-AD61-4FAD-BAC3-523D36DACD97}" type="sibTrans" cxnId="{4F667BB8-13AE-44AC-AB26-E3BDA305CBCE}">
      <dgm:prSet/>
      <dgm:spPr/>
      <dgm:t>
        <a:bodyPr/>
        <a:lstStyle/>
        <a:p>
          <a:endParaRPr lang="en-US"/>
        </a:p>
      </dgm:t>
    </dgm:pt>
    <dgm:pt modelId="{A4F3E894-64C1-42B9-B9AC-FB7D9489ADDE}">
      <dgm:prSet/>
      <dgm:spPr/>
      <dgm:t>
        <a:bodyPr/>
        <a:lstStyle/>
        <a:p>
          <a:r>
            <a:rPr lang="pl-PL"/>
            <a:t>Jakimi środkami?</a:t>
          </a:r>
          <a:endParaRPr lang="en-US"/>
        </a:p>
      </dgm:t>
    </dgm:pt>
    <dgm:pt modelId="{6A547AFE-737E-43AC-B89A-3B865418EFE5}" type="parTrans" cxnId="{4D275140-0AFF-4AE8-A8F0-767FCC26BE68}">
      <dgm:prSet/>
      <dgm:spPr/>
      <dgm:t>
        <a:bodyPr/>
        <a:lstStyle/>
        <a:p>
          <a:endParaRPr lang="en-US"/>
        </a:p>
      </dgm:t>
    </dgm:pt>
    <dgm:pt modelId="{F2DECEA1-75BE-49BC-8500-E3ED55A4CEC1}" type="sibTrans" cxnId="{4D275140-0AFF-4AE8-A8F0-767FCC26BE68}">
      <dgm:prSet/>
      <dgm:spPr/>
      <dgm:t>
        <a:bodyPr/>
        <a:lstStyle/>
        <a:p>
          <a:endParaRPr lang="en-US"/>
        </a:p>
      </dgm:t>
    </dgm:pt>
    <dgm:pt modelId="{80977489-765C-437C-B79F-3D5FD1CCDF8C}">
      <dgm:prSet/>
      <dgm:spPr/>
      <dgm:t>
        <a:bodyPr/>
        <a:lstStyle/>
        <a:p>
          <a:r>
            <a:rPr lang="pl-PL"/>
            <a:t>Dlaczego?</a:t>
          </a:r>
          <a:endParaRPr lang="en-US"/>
        </a:p>
      </dgm:t>
    </dgm:pt>
    <dgm:pt modelId="{B45415F2-28CE-4EAA-93AB-C2137A2FA28F}" type="parTrans" cxnId="{44687DCC-BE8F-4959-87E1-AD04CCD30E73}">
      <dgm:prSet/>
      <dgm:spPr/>
      <dgm:t>
        <a:bodyPr/>
        <a:lstStyle/>
        <a:p>
          <a:endParaRPr lang="en-US"/>
        </a:p>
      </dgm:t>
    </dgm:pt>
    <dgm:pt modelId="{40EA1CE8-3DB8-4E04-AAED-1CF20D65329F}" type="sibTrans" cxnId="{44687DCC-BE8F-4959-87E1-AD04CCD30E73}">
      <dgm:prSet/>
      <dgm:spPr/>
      <dgm:t>
        <a:bodyPr/>
        <a:lstStyle/>
        <a:p>
          <a:endParaRPr lang="en-US"/>
        </a:p>
      </dgm:t>
    </dgm:pt>
    <dgm:pt modelId="{2E551818-0C3F-4CFD-BD12-9E037C50AE58}" type="pres">
      <dgm:prSet presAssocID="{C65C9ECE-18FC-4E6F-BB8E-543BCD65312F}" presName="vert0" presStyleCnt="0">
        <dgm:presLayoutVars>
          <dgm:dir/>
          <dgm:animOne val="branch"/>
          <dgm:animLvl val="lvl"/>
        </dgm:presLayoutVars>
      </dgm:prSet>
      <dgm:spPr/>
    </dgm:pt>
    <dgm:pt modelId="{F577C742-16AC-4C44-9B92-F48DB6547E50}" type="pres">
      <dgm:prSet presAssocID="{FC1BA17F-FB84-4A0C-B1A6-FA7A76700352}" presName="thickLine" presStyleLbl="alignNode1" presStyleIdx="0" presStyleCnt="7"/>
      <dgm:spPr/>
    </dgm:pt>
    <dgm:pt modelId="{B89BDC06-2E76-40DA-B98D-6940FB36C8BE}" type="pres">
      <dgm:prSet presAssocID="{FC1BA17F-FB84-4A0C-B1A6-FA7A76700352}" presName="horz1" presStyleCnt="0"/>
      <dgm:spPr/>
    </dgm:pt>
    <dgm:pt modelId="{CDA08E25-319F-41DA-85EE-673F389B4D52}" type="pres">
      <dgm:prSet presAssocID="{FC1BA17F-FB84-4A0C-B1A6-FA7A76700352}" presName="tx1" presStyleLbl="revTx" presStyleIdx="0" presStyleCnt="7"/>
      <dgm:spPr/>
    </dgm:pt>
    <dgm:pt modelId="{7930D6C5-810A-4C73-AA68-36EC7155F92C}" type="pres">
      <dgm:prSet presAssocID="{FC1BA17F-FB84-4A0C-B1A6-FA7A76700352}" presName="vert1" presStyleCnt="0"/>
      <dgm:spPr/>
    </dgm:pt>
    <dgm:pt modelId="{A2050BA0-6719-4157-B9BB-DE02A1C9011F}" type="pres">
      <dgm:prSet presAssocID="{DDC52526-1B3B-4EFF-9FB8-78C48866E891}" presName="thickLine" presStyleLbl="alignNode1" presStyleIdx="1" presStyleCnt="7"/>
      <dgm:spPr/>
    </dgm:pt>
    <dgm:pt modelId="{124FBBD8-0D06-4421-A885-6F696F07F29A}" type="pres">
      <dgm:prSet presAssocID="{DDC52526-1B3B-4EFF-9FB8-78C48866E891}" presName="horz1" presStyleCnt="0"/>
      <dgm:spPr/>
    </dgm:pt>
    <dgm:pt modelId="{5A1D486F-D685-4C8C-AE64-517BA5FF44E9}" type="pres">
      <dgm:prSet presAssocID="{DDC52526-1B3B-4EFF-9FB8-78C48866E891}" presName="tx1" presStyleLbl="revTx" presStyleIdx="1" presStyleCnt="7"/>
      <dgm:spPr/>
    </dgm:pt>
    <dgm:pt modelId="{0C6DEA69-69B6-472C-BF17-407AA9F3B46D}" type="pres">
      <dgm:prSet presAssocID="{DDC52526-1B3B-4EFF-9FB8-78C48866E891}" presName="vert1" presStyleCnt="0"/>
      <dgm:spPr/>
    </dgm:pt>
    <dgm:pt modelId="{2A3326DD-C5A1-4162-A4A7-640FE1CB8D67}" type="pres">
      <dgm:prSet presAssocID="{5D390870-5456-4104-9271-B83C7F944600}" presName="thickLine" presStyleLbl="alignNode1" presStyleIdx="2" presStyleCnt="7"/>
      <dgm:spPr/>
    </dgm:pt>
    <dgm:pt modelId="{13E69BA6-92F1-4FB4-A241-F8977579F4E3}" type="pres">
      <dgm:prSet presAssocID="{5D390870-5456-4104-9271-B83C7F944600}" presName="horz1" presStyleCnt="0"/>
      <dgm:spPr/>
    </dgm:pt>
    <dgm:pt modelId="{C9B86397-F491-40E8-BC21-34E9DDF72A11}" type="pres">
      <dgm:prSet presAssocID="{5D390870-5456-4104-9271-B83C7F944600}" presName="tx1" presStyleLbl="revTx" presStyleIdx="2" presStyleCnt="7"/>
      <dgm:spPr/>
    </dgm:pt>
    <dgm:pt modelId="{5737CE45-1C95-4671-BD80-D5D5AB9456F7}" type="pres">
      <dgm:prSet presAssocID="{5D390870-5456-4104-9271-B83C7F944600}" presName="vert1" presStyleCnt="0"/>
      <dgm:spPr/>
    </dgm:pt>
    <dgm:pt modelId="{3BC2E912-9F71-4D59-9CDD-A46599CFBB86}" type="pres">
      <dgm:prSet presAssocID="{F568D08A-E4D2-4F0B-8A6A-0F7B11BC35F3}" presName="thickLine" presStyleLbl="alignNode1" presStyleIdx="3" presStyleCnt="7"/>
      <dgm:spPr/>
    </dgm:pt>
    <dgm:pt modelId="{10C18550-0C24-4D98-9220-FCC1C867E942}" type="pres">
      <dgm:prSet presAssocID="{F568D08A-E4D2-4F0B-8A6A-0F7B11BC35F3}" presName="horz1" presStyleCnt="0"/>
      <dgm:spPr/>
    </dgm:pt>
    <dgm:pt modelId="{8ACC85A5-31C5-450F-850F-2E75CAC15123}" type="pres">
      <dgm:prSet presAssocID="{F568D08A-E4D2-4F0B-8A6A-0F7B11BC35F3}" presName="tx1" presStyleLbl="revTx" presStyleIdx="3" presStyleCnt="7"/>
      <dgm:spPr/>
    </dgm:pt>
    <dgm:pt modelId="{6673A36D-F379-462A-B412-40C3E7C20EA1}" type="pres">
      <dgm:prSet presAssocID="{F568D08A-E4D2-4F0B-8A6A-0F7B11BC35F3}" presName="vert1" presStyleCnt="0"/>
      <dgm:spPr/>
    </dgm:pt>
    <dgm:pt modelId="{E77F7DF5-B35A-4038-941D-C62FF2CF1072}" type="pres">
      <dgm:prSet presAssocID="{23DBCA7F-06BE-4878-B92C-71873DFFA3A6}" presName="thickLine" presStyleLbl="alignNode1" presStyleIdx="4" presStyleCnt="7"/>
      <dgm:spPr/>
    </dgm:pt>
    <dgm:pt modelId="{E9E9A51E-FB7F-4822-8723-C0F61328AA49}" type="pres">
      <dgm:prSet presAssocID="{23DBCA7F-06BE-4878-B92C-71873DFFA3A6}" presName="horz1" presStyleCnt="0"/>
      <dgm:spPr/>
    </dgm:pt>
    <dgm:pt modelId="{0C781B86-0B65-4906-9D3A-840FE3326846}" type="pres">
      <dgm:prSet presAssocID="{23DBCA7F-06BE-4878-B92C-71873DFFA3A6}" presName="tx1" presStyleLbl="revTx" presStyleIdx="4" presStyleCnt="7"/>
      <dgm:spPr/>
    </dgm:pt>
    <dgm:pt modelId="{CEF17A51-6D18-400D-93CA-7D19688CE38D}" type="pres">
      <dgm:prSet presAssocID="{23DBCA7F-06BE-4878-B92C-71873DFFA3A6}" presName="vert1" presStyleCnt="0"/>
      <dgm:spPr/>
    </dgm:pt>
    <dgm:pt modelId="{86225878-EDF4-4A55-AFB7-954E8D3C9E95}" type="pres">
      <dgm:prSet presAssocID="{A4F3E894-64C1-42B9-B9AC-FB7D9489ADDE}" presName="thickLine" presStyleLbl="alignNode1" presStyleIdx="5" presStyleCnt="7"/>
      <dgm:spPr/>
    </dgm:pt>
    <dgm:pt modelId="{51D99B57-9850-4F8D-93B4-227FC962F3CC}" type="pres">
      <dgm:prSet presAssocID="{A4F3E894-64C1-42B9-B9AC-FB7D9489ADDE}" presName="horz1" presStyleCnt="0"/>
      <dgm:spPr/>
    </dgm:pt>
    <dgm:pt modelId="{F399FAFB-214C-415D-8A86-4838B23EE55E}" type="pres">
      <dgm:prSet presAssocID="{A4F3E894-64C1-42B9-B9AC-FB7D9489ADDE}" presName="tx1" presStyleLbl="revTx" presStyleIdx="5" presStyleCnt="7"/>
      <dgm:spPr/>
    </dgm:pt>
    <dgm:pt modelId="{6F668400-4118-4438-9539-FF3552B9851B}" type="pres">
      <dgm:prSet presAssocID="{A4F3E894-64C1-42B9-B9AC-FB7D9489ADDE}" presName="vert1" presStyleCnt="0"/>
      <dgm:spPr/>
    </dgm:pt>
    <dgm:pt modelId="{31F71CC5-D78C-43A6-BECE-60142A92F8E1}" type="pres">
      <dgm:prSet presAssocID="{80977489-765C-437C-B79F-3D5FD1CCDF8C}" presName="thickLine" presStyleLbl="alignNode1" presStyleIdx="6" presStyleCnt="7"/>
      <dgm:spPr/>
    </dgm:pt>
    <dgm:pt modelId="{71358619-10F5-407A-A6FA-3BC4A389517B}" type="pres">
      <dgm:prSet presAssocID="{80977489-765C-437C-B79F-3D5FD1CCDF8C}" presName="horz1" presStyleCnt="0"/>
      <dgm:spPr/>
    </dgm:pt>
    <dgm:pt modelId="{4017E14C-628B-4CC7-8790-44568FC9932E}" type="pres">
      <dgm:prSet presAssocID="{80977489-765C-437C-B79F-3D5FD1CCDF8C}" presName="tx1" presStyleLbl="revTx" presStyleIdx="6" presStyleCnt="7"/>
      <dgm:spPr/>
    </dgm:pt>
    <dgm:pt modelId="{85AC69C7-73A5-400E-BD09-346FE1E451F8}" type="pres">
      <dgm:prSet presAssocID="{80977489-765C-437C-B79F-3D5FD1CCDF8C}" presName="vert1" presStyleCnt="0"/>
      <dgm:spPr/>
    </dgm:pt>
  </dgm:ptLst>
  <dgm:cxnLst>
    <dgm:cxn modelId="{14D73C10-6CF6-4C39-B60D-4BE111A13978}" srcId="{C65C9ECE-18FC-4E6F-BB8E-543BCD65312F}" destId="{DDC52526-1B3B-4EFF-9FB8-78C48866E891}" srcOrd="1" destOrd="0" parTransId="{BCF3A27D-17EF-4B7F-B51B-A43AA2F0F3E7}" sibTransId="{5AADFEA6-21AF-43E2-895E-C4092938844E}"/>
    <dgm:cxn modelId="{AD3F2F1E-1725-496E-9E42-4E340B23B92D}" type="presOf" srcId="{80977489-765C-437C-B79F-3D5FD1CCDF8C}" destId="{4017E14C-628B-4CC7-8790-44568FC9932E}" srcOrd="0" destOrd="0" presId="urn:microsoft.com/office/officeart/2008/layout/LinedList"/>
    <dgm:cxn modelId="{7578AF2A-0EAD-487B-BDF6-05F124AA7BE7}" srcId="{C65C9ECE-18FC-4E6F-BB8E-543BCD65312F}" destId="{FC1BA17F-FB84-4A0C-B1A6-FA7A76700352}" srcOrd="0" destOrd="0" parTransId="{D55D46C6-8841-4A69-8921-F94B66D387BB}" sibTransId="{22656AB8-6E79-40FF-B49B-89D2C03385ED}"/>
    <dgm:cxn modelId="{4D275140-0AFF-4AE8-A8F0-767FCC26BE68}" srcId="{C65C9ECE-18FC-4E6F-BB8E-543BCD65312F}" destId="{A4F3E894-64C1-42B9-B9AC-FB7D9489ADDE}" srcOrd="5" destOrd="0" parTransId="{6A547AFE-737E-43AC-B89A-3B865418EFE5}" sibTransId="{F2DECEA1-75BE-49BC-8500-E3ED55A4CEC1}"/>
    <dgm:cxn modelId="{75140D67-C744-4C02-AA70-FE33BDD7AB26}" srcId="{C65C9ECE-18FC-4E6F-BB8E-543BCD65312F}" destId="{5D390870-5456-4104-9271-B83C7F944600}" srcOrd="2" destOrd="0" parTransId="{4D0FFDD8-7C24-4E15-81B2-00E514EA9669}" sibTransId="{2A2E2A70-EEF1-4344-A89F-C8CFBEAFE1B6}"/>
    <dgm:cxn modelId="{29B21658-C035-47CB-BDB8-87AAC3479CDE}" type="presOf" srcId="{C65C9ECE-18FC-4E6F-BB8E-543BCD65312F}" destId="{2E551818-0C3F-4CFD-BD12-9E037C50AE58}" srcOrd="0" destOrd="0" presId="urn:microsoft.com/office/officeart/2008/layout/LinedList"/>
    <dgm:cxn modelId="{E9BEB584-0EA1-4128-A318-237869218AB7}" type="presOf" srcId="{5D390870-5456-4104-9271-B83C7F944600}" destId="{C9B86397-F491-40E8-BC21-34E9DDF72A11}" srcOrd="0" destOrd="0" presId="urn:microsoft.com/office/officeart/2008/layout/LinedList"/>
    <dgm:cxn modelId="{0A800094-C8E3-4715-8E79-3714B334ECF9}" type="presOf" srcId="{DDC52526-1B3B-4EFF-9FB8-78C48866E891}" destId="{5A1D486F-D685-4C8C-AE64-517BA5FF44E9}" srcOrd="0" destOrd="0" presId="urn:microsoft.com/office/officeart/2008/layout/LinedList"/>
    <dgm:cxn modelId="{C204549F-E9C5-4AA1-BC8D-81968C8DC669}" type="presOf" srcId="{F568D08A-E4D2-4F0B-8A6A-0F7B11BC35F3}" destId="{8ACC85A5-31C5-450F-850F-2E75CAC15123}" srcOrd="0" destOrd="0" presId="urn:microsoft.com/office/officeart/2008/layout/LinedList"/>
    <dgm:cxn modelId="{DD549DA9-ABDB-4323-964C-43F9F85A3F37}" type="presOf" srcId="{FC1BA17F-FB84-4A0C-B1A6-FA7A76700352}" destId="{CDA08E25-319F-41DA-85EE-673F389B4D52}" srcOrd="0" destOrd="0" presId="urn:microsoft.com/office/officeart/2008/layout/LinedList"/>
    <dgm:cxn modelId="{4F667BB8-13AE-44AC-AB26-E3BDA305CBCE}" srcId="{C65C9ECE-18FC-4E6F-BB8E-543BCD65312F}" destId="{23DBCA7F-06BE-4878-B92C-71873DFFA3A6}" srcOrd="4" destOrd="0" parTransId="{44AB566D-BA00-4A5D-B88F-DACF2FAFAB74}" sibTransId="{7DE1A327-AD61-4FAD-BAC3-523D36DACD97}"/>
    <dgm:cxn modelId="{44687DCC-BE8F-4959-87E1-AD04CCD30E73}" srcId="{C65C9ECE-18FC-4E6F-BB8E-543BCD65312F}" destId="{80977489-765C-437C-B79F-3D5FD1CCDF8C}" srcOrd="6" destOrd="0" parTransId="{B45415F2-28CE-4EAA-93AB-C2137A2FA28F}" sibTransId="{40EA1CE8-3DB8-4E04-AAED-1CF20D65329F}"/>
    <dgm:cxn modelId="{5CBDDBD3-96C5-48B2-A15D-B4B0C642A966}" type="presOf" srcId="{A4F3E894-64C1-42B9-B9AC-FB7D9489ADDE}" destId="{F399FAFB-214C-415D-8A86-4838B23EE55E}" srcOrd="0" destOrd="0" presId="urn:microsoft.com/office/officeart/2008/layout/LinedList"/>
    <dgm:cxn modelId="{D27424D8-F91D-4925-A273-30ED788AB98C}" type="presOf" srcId="{23DBCA7F-06BE-4878-B92C-71873DFFA3A6}" destId="{0C781B86-0B65-4906-9D3A-840FE3326846}" srcOrd="0" destOrd="0" presId="urn:microsoft.com/office/officeart/2008/layout/LinedList"/>
    <dgm:cxn modelId="{439362FB-EB4F-4274-BEC9-E13F436DA563}" srcId="{C65C9ECE-18FC-4E6F-BB8E-543BCD65312F}" destId="{F568D08A-E4D2-4F0B-8A6A-0F7B11BC35F3}" srcOrd="3" destOrd="0" parTransId="{5211A77D-DD72-4977-AE6E-1CDEF49957AE}" sibTransId="{7E4380E5-EF49-4F22-9D4D-2260E08BD7D5}"/>
    <dgm:cxn modelId="{784F8030-BD3F-482C-BE1E-28E18E78FC33}" type="presParOf" srcId="{2E551818-0C3F-4CFD-BD12-9E037C50AE58}" destId="{F577C742-16AC-4C44-9B92-F48DB6547E50}" srcOrd="0" destOrd="0" presId="urn:microsoft.com/office/officeart/2008/layout/LinedList"/>
    <dgm:cxn modelId="{8AB240F0-8749-4C17-AFCD-C9E871F817F8}" type="presParOf" srcId="{2E551818-0C3F-4CFD-BD12-9E037C50AE58}" destId="{B89BDC06-2E76-40DA-B98D-6940FB36C8BE}" srcOrd="1" destOrd="0" presId="urn:microsoft.com/office/officeart/2008/layout/LinedList"/>
    <dgm:cxn modelId="{B0246F5F-6B49-47E1-9FC7-4D730E95A378}" type="presParOf" srcId="{B89BDC06-2E76-40DA-B98D-6940FB36C8BE}" destId="{CDA08E25-319F-41DA-85EE-673F389B4D52}" srcOrd="0" destOrd="0" presId="urn:microsoft.com/office/officeart/2008/layout/LinedList"/>
    <dgm:cxn modelId="{4241C955-A2B7-4D3F-8814-09D6DF78F874}" type="presParOf" srcId="{B89BDC06-2E76-40DA-B98D-6940FB36C8BE}" destId="{7930D6C5-810A-4C73-AA68-36EC7155F92C}" srcOrd="1" destOrd="0" presId="urn:microsoft.com/office/officeart/2008/layout/LinedList"/>
    <dgm:cxn modelId="{0C85C627-6BF8-4F97-87E7-A59EB634552A}" type="presParOf" srcId="{2E551818-0C3F-4CFD-BD12-9E037C50AE58}" destId="{A2050BA0-6719-4157-B9BB-DE02A1C9011F}" srcOrd="2" destOrd="0" presId="urn:microsoft.com/office/officeart/2008/layout/LinedList"/>
    <dgm:cxn modelId="{77FDD55B-B078-4A77-BC49-571DB464C23A}" type="presParOf" srcId="{2E551818-0C3F-4CFD-BD12-9E037C50AE58}" destId="{124FBBD8-0D06-4421-A885-6F696F07F29A}" srcOrd="3" destOrd="0" presId="urn:microsoft.com/office/officeart/2008/layout/LinedList"/>
    <dgm:cxn modelId="{D92EF43F-6232-476E-BABD-484656E93A40}" type="presParOf" srcId="{124FBBD8-0D06-4421-A885-6F696F07F29A}" destId="{5A1D486F-D685-4C8C-AE64-517BA5FF44E9}" srcOrd="0" destOrd="0" presId="urn:microsoft.com/office/officeart/2008/layout/LinedList"/>
    <dgm:cxn modelId="{B30BB741-E6B3-446A-9E99-E34FEF97D105}" type="presParOf" srcId="{124FBBD8-0D06-4421-A885-6F696F07F29A}" destId="{0C6DEA69-69B6-472C-BF17-407AA9F3B46D}" srcOrd="1" destOrd="0" presId="urn:microsoft.com/office/officeart/2008/layout/LinedList"/>
    <dgm:cxn modelId="{60BFCB67-DB2C-49D7-872C-10CBFBCE1597}" type="presParOf" srcId="{2E551818-0C3F-4CFD-BD12-9E037C50AE58}" destId="{2A3326DD-C5A1-4162-A4A7-640FE1CB8D67}" srcOrd="4" destOrd="0" presId="urn:microsoft.com/office/officeart/2008/layout/LinedList"/>
    <dgm:cxn modelId="{9017F8EC-824F-4822-93B6-4592F8421D24}" type="presParOf" srcId="{2E551818-0C3F-4CFD-BD12-9E037C50AE58}" destId="{13E69BA6-92F1-4FB4-A241-F8977579F4E3}" srcOrd="5" destOrd="0" presId="urn:microsoft.com/office/officeart/2008/layout/LinedList"/>
    <dgm:cxn modelId="{440E9437-3824-439C-9699-6F06307AF8D0}" type="presParOf" srcId="{13E69BA6-92F1-4FB4-A241-F8977579F4E3}" destId="{C9B86397-F491-40E8-BC21-34E9DDF72A11}" srcOrd="0" destOrd="0" presId="urn:microsoft.com/office/officeart/2008/layout/LinedList"/>
    <dgm:cxn modelId="{6F8197C3-64C3-4314-8F81-175119A43E3C}" type="presParOf" srcId="{13E69BA6-92F1-4FB4-A241-F8977579F4E3}" destId="{5737CE45-1C95-4671-BD80-D5D5AB9456F7}" srcOrd="1" destOrd="0" presId="urn:microsoft.com/office/officeart/2008/layout/LinedList"/>
    <dgm:cxn modelId="{8CD40760-0333-402A-8B7E-72538C979BD6}" type="presParOf" srcId="{2E551818-0C3F-4CFD-BD12-9E037C50AE58}" destId="{3BC2E912-9F71-4D59-9CDD-A46599CFBB86}" srcOrd="6" destOrd="0" presId="urn:microsoft.com/office/officeart/2008/layout/LinedList"/>
    <dgm:cxn modelId="{9F604E33-08DD-4232-B0BE-E74903668D77}" type="presParOf" srcId="{2E551818-0C3F-4CFD-BD12-9E037C50AE58}" destId="{10C18550-0C24-4D98-9220-FCC1C867E942}" srcOrd="7" destOrd="0" presId="urn:microsoft.com/office/officeart/2008/layout/LinedList"/>
    <dgm:cxn modelId="{74181338-6E9F-4924-9144-81BCD82E32EA}" type="presParOf" srcId="{10C18550-0C24-4D98-9220-FCC1C867E942}" destId="{8ACC85A5-31C5-450F-850F-2E75CAC15123}" srcOrd="0" destOrd="0" presId="urn:microsoft.com/office/officeart/2008/layout/LinedList"/>
    <dgm:cxn modelId="{18BFFA97-DBC5-4FE9-B49B-2110D897A7EB}" type="presParOf" srcId="{10C18550-0C24-4D98-9220-FCC1C867E942}" destId="{6673A36D-F379-462A-B412-40C3E7C20EA1}" srcOrd="1" destOrd="0" presId="urn:microsoft.com/office/officeart/2008/layout/LinedList"/>
    <dgm:cxn modelId="{07ADCB79-58BC-4865-BF04-8FA73D67D2B2}" type="presParOf" srcId="{2E551818-0C3F-4CFD-BD12-9E037C50AE58}" destId="{E77F7DF5-B35A-4038-941D-C62FF2CF1072}" srcOrd="8" destOrd="0" presId="urn:microsoft.com/office/officeart/2008/layout/LinedList"/>
    <dgm:cxn modelId="{9E175FD0-2BA6-4237-9B31-0F2FE0573928}" type="presParOf" srcId="{2E551818-0C3F-4CFD-BD12-9E037C50AE58}" destId="{E9E9A51E-FB7F-4822-8723-C0F61328AA49}" srcOrd="9" destOrd="0" presId="urn:microsoft.com/office/officeart/2008/layout/LinedList"/>
    <dgm:cxn modelId="{8336B369-41C1-4170-B27C-D59DC5F45C63}" type="presParOf" srcId="{E9E9A51E-FB7F-4822-8723-C0F61328AA49}" destId="{0C781B86-0B65-4906-9D3A-840FE3326846}" srcOrd="0" destOrd="0" presId="urn:microsoft.com/office/officeart/2008/layout/LinedList"/>
    <dgm:cxn modelId="{4FAE3496-0557-4B28-A995-9A47FFB8AAB3}" type="presParOf" srcId="{E9E9A51E-FB7F-4822-8723-C0F61328AA49}" destId="{CEF17A51-6D18-400D-93CA-7D19688CE38D}" srcOrd="1" destOrd="0" presId="urn:microsoft.com/office/officeart/2008/layout/LinedList"/>
    <dgm:cxn modelId="{5F544DBD-B01F-42F1-994A-A8F71FB44642}" type="presParOf" srcId="{2E551818-0C3F-4CFD-BD12-9E037C50AE58}" destId="{86225878-EDF4-4A55-AFB7-954E8D3C9E95}" srcOrd="10" destOrd="0" presId="urn:microsoft.com/office/officeart/2008/layout/LinedList"/>
    <dgm:cxn modelId="{E31CAC06-ACF3-406F-9EC6-15F221283787}" type="presParOf" srcId="{2E551818-0C3F-4CFD-BD12-9E037C50AE58}" destId="{51D99B57-9850-4F8D-93B4-227FC962F3CC}" srcOrd="11" destOrd="0" presId="urn:microsoft.com/office/officeart/2008/layout/LinedList"/>
    <dgm:cxn modelId="{2A9D4EA8-B81E-4B4A-99E3-D8457E8B3A2C}" type="presParOf" srcId="{51D99B57-9850-4F8D-93B4-227FC962F3CC}" destId="{F399FAFB-214C-415D-8A86-4838B23EE55E}" srcOrd="0" destOrd="0" presId="urn:microsoft.com/office/officeart/2008/layout/LinedList"/>
    <dgm:cxn modelId="{1F9E10B1-A7A2-4D4B-A597-2AA69CA89D3D}" type="presParOf" srcId="{51D99B57-9850-4F8D-93B4-227FC962F3CC}" destId="{6F668400-4118-4438-9539-FF3552B9851B}" srcOrd="1" destOrd="0" presId="urn:microsoft.com/office/officeart/2008/layout/LinedList"/>
    <dgm:cxn modelId="{34486FDC-E6D5-483B-AEA3-E197A7042CD9}" type="presParOf" srcId="{2E551818-0C3F-4CFD-BD12-9E037C50AE58}" destId="{31F71CC5-D78C-43A6-BECE-60142A92F8E1}" srcOrd="12" destOrd="0" presId="urn:microsoft.com/office/officeart/2008/layout/LinedList"/>
    <dgm:cxn modelId="{DC1D0EEA-E7E9-44E5-9CB4-B24140C08750}" type="presParOf" srcId="{2E551818-0C3F-4CFD-BD12-9E037C50AE58}" destId="{71358619-10F5-407A-A6FA-3BC4A389517B}" srcOrd="13" destOrd="0" presId="urn:microsoft.com/office/officeart/2008/layout/LinedList"/>
    <dgm:cxn modelId="{92A43BC1-8FDA-4AC7-95C4-090ADCDCBA41}" type="presParOf" srcId="{71358619-10F5-407A-A6FA-3BC4A389517B}" destId="{4017E14C-628B-4CC7-8790-44568FC9932E}" srcOrd="0" destOrd="0" presId="urn:microsoft.com/office/officeart/2008/layout/LinedList"/>
    <dgm:cxn modelId="{FBF670F7-188F-478C-8E65-75B1BFB5881F}" type="presParOf" srcId="{71358619-10F5-407A-A6FA-3BC4A389517B}" destId="{85AC69C7-73A5-400E-BD09-346FE1E451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5B14A4-7990-4432-8F08-39B54BAF3AA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F0C2ABB-C60E-499B-AD31-8B8A0C323C55}">
      <dgm:prSet/>
      <dgm:spPr/>
      <dgm:t>
        <a:bodyPr/>
        <a:lstStyle/>
        <a:p>
          <a:r>
            <a:rPr lang="pl-PL"/>
            <a:t>pytanie sprawdzające jako „pytanie pomocnicze”:</a:t>
          </a:r>
          <a:endParaRPr lang="en-US"/>
        </a:p>
      </dgm:t>
    </dgm:pt>
    <dgm:pt modelId="{C13F1243-0A1C-4991-95F4-2DA2B2E1E169}" type="parTrans" cxnId="{7E41F420-BF17-4801-B144-B59F8AD4D537}">
      <dgm:prSet/>
      <dgm:spPr/>
      <dgm:t>
        <a:bodyPr/>
        <a:lstStyle/>
        <a:p>
          <a:endParaRPr lang="en-US"/>
        </a:p>
      </dgm:t>
    </dgm:pt>
    <dgm:pt modelId="{C9A7A085-161E-4C4F-9F2D-E51539949287}" type="sibTrans" cxnId="{7E41F420-BF17-4801-B144-B59F8AD4D537}">
      <dgm:prSet/>
      <dgm:spPr/>
      <dgm:t>
        <a:bodyPr/>
        <a:lstStyle/>
        <a:p>
          <a:endParaRPr lang="en-US"/>
        </a:p>
      </dgm:t>
    </dgm:pt>
    <dgm:pt modelId="{CFCF83F0-94EF-47BE-9067-10602AC567A5}">
      <dgm:prSet/>
      <dgm:spPr/>
      <dgm:t>
        <a:bodyPr/>
        <a:lstStyle/>
        <a:p>
          <a:r>
            <a:rPr lang="pl-PL"/>
            <a:t>a) kontekst zwykły</a:t>
          </a:r>
          <a:endParaRPr lang="en-US"/>
        </a:p>
      </dgm:t>
    </dgm:pt>
    <dgm:pt modelId="{31B8DBBD-3564-415B-B6D2-99C182BBA047}" type="parTrans" cxnId="{6DDD7E32-4C9C-4A39-BC0C-36AF91850CC6}">
      <dgm:prSet/>
      <dgm:spPr/>
      <dgm:t>
        <a:bodyPr/>
        <a:lstStyle/>
        <a:p>
          <a:endParaRPr lang="en-US"/>
        </a:p>
      </dgm:t>
    </dgm:pt>
    <dgm:pt modelId="{86E4EEE4-E2EE-42CB-A9AA-8CECB2926C54}" type="sibTrans" cxnId="{6DDD7E32-4C9C-4A39-BC0C-36AF91850CC6}">
      <dgm:prSet/>
      <dgm:spPr/>
      <dgm:t>
        <a:bodyPr/>
        <a:lstStyle/>
        <a:p>
          <a:endParaRPr lang="en-US"/>
        </a:p>
      </dgm:t>
    </dgm:pt>
    <dgm:pt modelId="{FEEC07AC-C816-4AA8-A295-6328FC655B40}">
      <dgm:prSet/>
      <dgm:spPr/>
      <dgm:t>
        <a:bodyPr/>
        <a:lstStyle/>
        <a:p>
          <a:r>
            <a:rPr lang="pl-PL"/>
            <a:t>b) kontekst przesłuchania </a:t>
          </a:r>
          <a:endParaRPr lang="en-US"/>
        </a:p>
      </dgm:t>
    </dgm:pt>
    <dgm:pt modelId="{DABA7D42-63E1-41FC-8AAD-9E46207C1214}" type="parTrans" cxnId="{BA166B83-D678-4BBF-B06B-0AF55DA7F642}">
      <dgm:prSet/>
      <dgm:spPr/>
      <dgm:t>
        <a:bodyPr/>
        <a:lstStyle/>
        <a:p>
          <a:endParaRPr lang="en-US"/>
        </a:p>
      </dgm:t>
    </dgm:pt>
    <dgm:pt modelId="{BDDE047C-A366-4E2B-BE17-67E9A037B0B1}" type="sibTrans" cxnId="{BA166B83-D678-4BBF-B06B-0AF55DA7F642}">
      <dgm:prSet/>
      <dgm:spPr/>
      <dgm:t>
        <a:bodyPr/>
        <a:lstStyle/>
        <a:p>
          <a:endParaRPr lang="en-US"/>
        </a:p>
      </dgm:t>
    </dgm:pt>
    <dgm:pt modelId="{9826851A-4038-4627-87CF-DC9F32149FAD}" type="pres">
      <dgm:prSet presAssocID="{1C5B14A4-7990-4432-8F08-39B54BAF3AAF}" presName="linear" presStyleCnt="0">
        <dgm:presLayoutVars>
          <dgm:animLvl val="lvl"/>
          <dgm:resizeHandles val="exact"/>
        </dgm:presLayoutVars>
      </dgm:prSet>
      <dgm:spPr/>
    </dgm:pt>
    <dgm:pt modelId="{99C79108-23D0-487D-BB73-35085A886A28}" type="pres">
      <dgm:prSet presAssocID="{4F0C2ABB-C60E-499B-AD31-8B8A0C323C5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C3EB130-59D0-45FE-9C15-554BE4257148}" type="pres">
      <dgm:prSet presAssocID="{C9A7A085-161E-4C4F-9F2D-E51539949287}" presName="spacer" presStyleCnt="0"/>
      <dgm:spPr/>
    </dgm:pt>
    <dgm:pt modelId="{F86DE694-F278-4E7B-AB52-2770E90B9E97}" type="pres">
      <dgm:prSet presAssocID="{CFCF83F0-94EF-47BE-9067-10602AC567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AD5C513-AB87-48EC-B7C0-84E349497928}" type="pres">
      <dgm:prSet presAssocID="{86E4EEE4-E2EE-42CB-A9AA-8CECB2926C54}" presName="spacer" presStyleCnt="0"/>
      <dgm:spPr/>
    </dgm:pt>
    <dgm:pt modelId="{AA07A7A2-15FD-42EF-BC25-178496D002A2}" type="pres">
      <dgm:prSet presAssocID="{FEEC07AC-C816-4AA8-A295-6328FC655B4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CEDE12-EE5A-4899-8428-65E91E798679}" type="presOf" srcId="{FEEC07AC-C816-4AA8-A295-6328FC655B40}" destId="{AA07A7A2-15FD-42EF-BC25-178496D002A2}" srcOrd="0" destOrd="0" presId="urn:microsoft.com/office/officeart/2005/8/layout/vList2"/>
    <dgm:cxn modelId="{7E41F420-BF17-4801-B144-B59F8AD4D537}" srcId="{1C5B14A4-7990-4432-8F08-39B54BAF3AAF}" destId="{4F0C2ABB-C60E-499B-AD31-8B8A0C323C55}" srcOrd="0" destOrd="0" parTransId="{C13F1243-0A1C-4991-95F4-2DA2B2E1E169}" sibTransId="{C9A7A085-161E-4C4F-9F2D-E51539949287}"/>
    <dgm:cxn modelId="{D81EA929-8D57-4C6B-AF22-855D3450B40E}" type="presOf" srcId="{4F0C2ABB-C60E-499B-AD31-8B8A0C323C55}" destId="{99C79108-23D0-487D-BB73-35085A886A28}" srcOrd="0" destOrd="0" presId="urn:microsoft.com/office/officeart/2005/8/layout/vList2"/>
    <dgm:cxn modelId="{6DDD7E32-4C9C-4A39-BC0C-36AF91850CC6}" srcId="{1C5B14A4-7990-4432-8F08-39B54BAF3AAF}" destId="{CFCF83F0-94EF-47BE-9067-10602AC567A5}" srcOrd="1" destOrd="0" parTransId="{31B8DBBD-3564-415B-B6D2-99C182BBA047}" sibTransId="{86E4EEE4-E2EE-42CB-A9AA-8CECB2926C54}"/>
    <dgm:cxn modelId="{BA166B83-D678-4BBF-B06B-0AF55DA7F642}" srcId="{1C5B14A4-7990-4432-8F08-39B54BAF3AAF}" destId="{FEEC07AC-C816-4AA8-A295-6328FC655B40}" srcOrd="2" destOrd="0" parTransId="{DABA7D42-63E1-41FC-8AAD-9E46207C1214}" sibTransId="{BDDE047C-A366-4E2B-BE17-67E9A037B0B1}"/>
    <dgm:cxn modelId="{0ACCF89E-A7AF-4C74-8DEE-D5DBAA3FB67B}" type="presOf" srcId="{CFCF83F0-94EF-47BE-9067-10602AC567A5}" destId="{F86DE694-F278-4E7B-AB52-2770E90B9E97}" srcOrd="0" destOrd="0" presId="urn:microsoft.com/office/officeart/2005/8/layout/vList2"/>
    <dgm:cxn modelId="{0BC248CA-61D1-4A2A-8E94-2395F6D251F8}" type="presOf" srcId="{1C5B14A4-7990-4432-8F08-39B54BAF3AAF}" destId="{9826851A-4038-4627-87CF-DC9F32149FAD}" srcOrd="0" destOrd="0" presId="urn:microsoft.com/office/officeart/2005/8/layout/vList2"/>
    <dgm:cxn modelId="{F69C9EA2-73A4-45F8-B84A-2CC3A249F920}" type="presParOf" srcId="{9826851A-4038-4627-87CF-DC9F32149FAD}" destId="{99C79108-23D0-487D-BB73-35085A886A28}" srcOrd="0" destOrd="0" presId="urn:microsoft.com/office/officeart/2005/8/layout/vList2"/>
    <dgm:cxn modelId="{AA8517AD-8A36-48E1-BC5A-CEB66BAB6840}" type="presParOf" srcId="{9826851A-4038-4627-87CF-DC9F32149FAD}" destId="{0C3EB130-59D0-45FE-9C15-554BE4257148}" srcOrd="1" destOrd="0" presId="urn:microsoft.com/office/officeart/2005/8/layout/vList2"/>
    <dgm:cxn modelId="{24384965-0969-41AF-9EB9-599493EEBFC2}" type="presParOf" srcId="{9826851A-4038-4627-87CF-DC9F32149FAD}" destId="{F86DE694-F278-4E7B-AB52-2770E90B9E97}" srcOrd="2" destOrd="0" presId="urn:microsoft.com/office/officeart/2005/8/layout/vList2"/>
    <dgm:cxn modelId="{F6671437-70B4-4CD5-A9CB-DB995BB4757B}" type="presParOf" srcId="{9826851A-4038-4627-87CF-DC9F32149FAD}" destId="{4AD5C513-AB87-48EC-B7C0-84E349497928}" srcOrd="3" destOrd="0" presId="urn:microsoft.com/office/officeart/2005/8/layout/vList2"/>
    <dgm:cxn modelId="{129CEA55-CA11-4DE5-8FCD-06CC8DEA7942}" type="presParOf" srcId="{9826851A-4038-4627-87CF-DC9F32149FAD}" destId="{AA07A7A2-15FD-42EF-BC25-178496D002A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AA7897-9446-44FF-B279-AE1A7A71E1A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EDE13F5-B674-4BBC-9E29-3FEB74A1E310}">
      <dgm:prSet/>
      <dgm:spPr/>
      <dgm:t>
        <a:bodyPr/>
        <a:lstStyle/>
        <a:p>
          <a:r>
            <a:rPr lang="pl-PL"/>
            <a:t>pytanie rozstrzygnięcia między możliwością bardziej a mniej korzystną dla podejrzanego</a:t>
          </a:r>
          <a:endParaRPr lang="en-US"/>
        </a:p>
      </dgm:t>
    </dgm:pt>
    <dgm:pt modelId="{5E536579-BEFC-4F5C-9010-2A885B59E7B5}" type="parTrans" cxnId="{48468FF7-9CAD-4A8C-A935-CF27252C6F7A}">
      <dgm:prSet/>
      <dgm:spPr/>
      <dgm:t>
        <a:bodyPr/>
        <a:lstStyle/>
        <a:p>
          <a:endParaRPr lang="en-US"/>
        </a:p>
      </dgm:t>
    </dgm:pt>
    <dgm:pt modelId="{BA2DC7EB-0087-4024-A9BC-6F78482DCE0F}" type="sibTrans" cxnId="{48468FF7-9CAD-4A8C-A935-CF27252C6F7A}">
      <dgm:prSet/>
      <dgm:spPr/>
      <dgm:t>
        <a:bodyPr/>
        <a:lstStyle/>
        <a:p>
          <a:endParaRPr lang="en-US"/>
        </a:p>
      </dgm:t>
    </dgm:pt>
    <dgm:pt modelId="{59CDB96B-1924-46F0-8637-19A0C978AB3C}">
      <dgm:prSet/>
      <dgm:spPr/>
      <dgm:t>
        <a:bodyPr/>
        <a:lstStyle/>
        <a:p>
          <a:r>
            <a:rPr lang="pl-PL"/>
            <a:t>ustalane jest nie to, która odpowiedź jest prawdziwa, lecz to, czy prawdziwe jest założenie pytania </a:t>
          </a:r>
          <a:endParaRPr lang="en-US"/>
        </a:p>
      </dgm:t>
    </dgm:pt>
    <dgm:pt modelId="{56579ECB-BA92-46DC-870C-2913B1D41915}" type="parTrans" cxnId="{929CB7B2-DD2C-40B8-84B1-673B24FE4E27}">
      <dgm:prSet/>
      <dgm:spPr/>
      <dgm:t>
        <a:bodyPr/>
        <a:lstStyle/>
        <a:p>
          <a:endParaRPr lang="en-US"/>
        </a:p>
      </dgm:t>
    </dgm:pt>
    <dgm:pt modelId="{90D8B106-7051-4302-AF41-FE09126F7687}" type="sibTrans" cxnId="{929CB7B2-DD2C-40B8-84B1-673B24FE4E27}">
      <dgm:prSet/>
      <dgm:spPr/>
      <dgm:t>
        <a:bodyPr/>
        <a:lstStyle/>
        <a:p>
          <a:endParaRPr lang="en-US"/>
        </a:p>
      </dgm:t>
    </dgm:pt>
    <dgm:pt modelId="{A62F4067-9E48-4F0A-9C0B-B764B1DF9E23}" type="pres">
      <dgm:prSet presAssocID="{9CAA7897-9446-44FF-B279-AE1A7A71E1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D77773-A46B-4576-9F6F-8C39951F6428}" type="pres">
      <dgm:prSet presAssocID="{DEDE13F5-B674-4BBC-9E29-3FEB74A1E310}" presName="hierRoot1" presStyleCnt="0"/>
      <dgm:spPr/>
    </dgm:pt>
    <dgm:pt modelId="{D1914673-CD8B-45E2-BB89-734195014D79}" type="pres">
      <dgm:prSet presAssocID="{DEDE13F5-B674-4BBC-9E29-3FEB74A1E310}" presName="composite" presStyleCnt="0"/>
      <dgm:spPr/>
    </dgm:pt>
    <dgm:pt modelId="{3657AADD-063A-41F8-857C-119EF4D47B4C}" type="pres">
      <dgm:prSet presAssocID="{DEDE13F5-B674-4BBC-9E29-3FEB74A1E310}" presName="background" presStyleLbl="node0" presStyleIdx="0" presStyleCnt="2"/>
      <dgm:spPr/>
    </dgm:pt>
    <dgm:pt modelId="{8B68FCE8-0392-4E6C-8C2F-031FCD04B505}" type="pres">
      <dgm:prSet presAssocID="{DEDE13F5-B674-4BBC-9E29-3FEB74A1E310}" presName="text" presStyleLbl="fgAcc0" presStyleIdx="0" presStyleCnt="2">
        <dgm:presLayoutVars>
          <dgm:chPref val="3"/>
        </dgm:presLayoutVars>
      </dgm:prSet>
      <dgm:spPr/>
    </dgm:pt>
    <dgm:pt modelId="{07158D8D-5008-412D-B4F4-777C66C600FC}" type="pres">
      <dgm:prSet presAssocID="{DEDE13F5-B674-4BBC-9E29-3FEB74A1E310}" presName="hierChild2" presStyleCnt="0"/>
      <dgm:spPr/>
    </dgm:pt>
    <dgm:pt modelId="{25E8F5F9-26A0-48CB-9ECA-575628D08F0C}" type="pres">
      <dgm:prSet presAssocID="{59CDB96B-1924-46F0-8637-19A0C978AB3C}" presName="hierRoot1" presStyleCnt="0"/>
      <dgm:spPr/>
    </dgm:pt>
    <dgm:pt modelId="{BF774C52-681E-4DB9-93B7-31282BE47115}" type="pres">
      <dgm:prSet presAssocID="{59CDB96B-1924-46F0-8637-19A0C978AB3C}" presName="composite" presStyleCnt="0"/>
      <dgm:spPr/>
    </dgm:pt>
    <dgm:pt modelId="{AA39D536-504B-4237-9631-6C6522C2140E}" type="pres">
      <dgm:prSet presAssocID="{59CDB96B-1924-46F0-8637-19A0C978AB3C}" presName="background" presStyleLbl="node0" presStyleIdx="1" presStyleCnt="2"/>
      <dgm:spPr/>
    </dgm:pt>
    <dgm:pt modelId="{1894DAEB-110C-4EAE-970E-801DD3F662FD}" type="pres">
      <dgm:prSet presAssocID="{59CDB96B-1924-46F0-8637-19A0C978AB3C}" presName="text" presStyleLbl="fgAcc0" presStyleIdx="1" presStyleCnt="2">
        <dgm:presLayoutVars>
          <dgm:chPref val="3"/>
        </dgm:presLayoutVars>
      </dgm:prSet>
      <dgm:spPr/>
    </dgm:pt>
    <dgm:pt modelId="{F773B1CA-A5B9-400C-9C5C-7C3C30675D03}" type="pres">
      <dgm:prSet presAssocID="{59CDB96B-1924-46F0-8637-19A0C978AB3C}" presName="hierChild2" presStyleCnt="0"/>
      <dgm:spPr/>
    </dgm:pt>
  </dgm:ptLst>
  <dgm:cxnLst>
    <dgm:cxn modelId="{2F817D0B-17EA-48FE-8DDF-F396D1CAC09F}" type="presOf" srcId="{9CAA7897-9446-44FF-B279-AE1A7A71E1A8}" destId="{A62F4067-9E48-4F0A-9C0B-B764B1DF9E23}" srcOrd="0" destOrd="0" presId="urn:microsoft.com/office/officeart/2005/8/layout/hierarchy1"/>
    <dgm:cxn modelId="{CF6A4064-3E49-43AC-A4F3-6836280EDE90}" type="presOf" srcId="{DEDE13F5-B674-4BBC-9E29-3FEB74A1E310}" destId="{8B68FCE8-0392-4E6C-8C2F-031FCD04B505}" srcOrd="0" destOrd="0" presId="urn:microsoft.com/office/officeart/2005/8/layout/hierarchy1"/>
    <dgm:cxn modelId="{D2FB4888-E3B6-4473-80C0-44205FFEEC12}" type="presOf" srcId="{59CDB96B-1924-46F0-8637-19A0C978AB3C}" destId="{1894DAEB-110C-4EAE-970E-801DD3F662FD}" srcOrd="0" destOrd="0" presId="urn:microsoft.com/office/officeart/2005/8/layout/hierarchy1"/>
    <dgm:cxn modelId="{929CB7B2-DD2C-40B8-84B1-673B24FE4E27}" srcId="{9CAA7897-9446-44FF-B279-AE1A7A71E1A8}" destId="{59CDB96B-1924-46F0-8637-19A0C978AB3C}" srcOrd="1" destOrd="0" parTransId="{56579ECB-BA92-46DC-870C-2913B1D41915}" sibTransId="{90D8B106-7051-4302-AF41-FE09126F7687}"/>
    <dgm:cxn modelId="{48468FF7-9CAD-4A8C-A935-CF27252C6F7A}" srcId="{9CAA7897-9446-44FF-B279-AE1A7A71E1A8}" destId="{DEDE13F5-B674-4BBC-9E29-3FEB74A1E310}" srcOrd="0" destOrd="0" parTransId="{5E536579-BEFC-4F5C-9010-2A885B59E7B5}" sibTransId="{BA2DC7EB-0087-4024-A9BC-6F78482DCE0F}"/>
    <dgm:cxn modelId="{F7F0E002-D3C1-4FBA-B9F4-8DCC7FB952F5}" type="presParOf" srcId="{A62F4067-9E48-4F0A-9C0B-B764B1DF9E23}" destId="{BFD77773-A46B-4576-9F6F-8C39951F6428}" srcOrd="0" destOrd="0" presId="urn:microsoft.com/office/officeart/2005/8/layout/hierarchy1"/>
    <dgm:cxn modelId="{53BB2FDE-7D15-4138-94F0-532D5F48187F}" type="presParOf" srcId="{BFD77773-A46B-4576-9F6F-8C39951F6428}" destId="{D1914673-CD8B-45E2-BB89-734195014D79}" srcOrd="0" destOrd="0" presId="urn:microsoft.com/office/officeart/2005/8/layout/hierarchy1"/>
    <dgm:cxn modelId="{24BD25A6-77D0-486F-9B6E-FA0721051B40}" type="presParOf" srcId="{D1914673-CD8B-45E2-BB89-734195014D79}" destId="{3657AADD-063A-41F8-857C-119EF4D47B4C}" srcOrd="0" destOrd="0" presId="urn:microsoft.com/office/officeart/2005/8/layout/hierarchy1"/>
    <dgm:cxn modelId="{8A97C43B-B13B-48BB-B4F7-3212AEAC7850}" type="presParOf" srcId="{D1914673-CD8B-45E2-BB89-734195014D79}" destId="{8B68FCE8-0392-4E6C-8C2F-031FCD04B505}" srcOrd="1" destOrd="0" presId="urn:microsoft.com/office/officeart/2005/8/layout/hierarchy1"/>
    <dgm:cxn modelId="{A301D4C5-087D-4421-A907-58085344098C}" type="presParOf" srcId="{BFD77773-A46B-4576-9F6F-8C39951F6428}" destId="{07158D8D-5008-412D-B4F4-777C66C600FC}" srcOrd="1" destOrd="0" presId="urn:microsoft.com/office/officeart/2005/8/layout/hierarchy1"/>
    <dgm:cxn modelId="{E79BFD81-BD87-4DBB-B911-D073F8BEADE6}" type="presParOf" srcId="{A62F4067-9E48-4F0A-9C0B-B764B1DF9E23}" destId="{25E8F5F9-26A0-48CB-9ECA-575628D08F0C}" srcOrd="1" destOrd="0" presId="urn:microsoft.com/office/officeart/2005/8/layout/hierarchy1"/>
    <dgm:cxn modelId="{368B784F-5323-4AF8-BC5F-B7E6833F145D}" type="presParOf" srcId="{25E8F5F9-26A0-48CB-9ECA-575628D08F0C}" destId="{BF774C52-681E-4DB9-93B7-31282BE47115}" srcOrd="0" destOrd="0" presId="urn:microsoft.com/office/officeart/2005/8/layout/hierarchy1"/>
    <dgm:cxn modelId="{B5DA97EA-2860-421D-9440-FC94684A7444}" type="presParOf" srcId="{BF774C52-681E-4DB9-93B7-31282BE47115}" destId="{AA39D536-504B-4237-9631-6C6522C2140E}" srcOrd="0" destOrd="0" presId="urn:microsoft.com/office/officeart/2005/8/layout/hierarchy1"/>
    <dgm:cxn modelId="{7BAFAA8C-4777-456A-AED8-99C5B9393361}" type="presParOf" srcId="{BF774C52-681E-4DB9-93B7-31282BE47115}" destId="{1894DAEB-110C-4EAE-970E-801DD3F662FD}" srcOrd="1" destOrd="0" presId="urn:microsoft.com/office/officeart/2005/8/layout/hierarchy1"/>
    <dgm:cxn modelId="{8550A2F1-17E1-4666-8FC8-8089FD5193ED}" type="presParOf" srcId="{25E8F5F9-26A0-48CB-9ECA-575628D08F0C}" destId="{F773B1CA-A5B9-400C-9C5C-7C3C30675D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932C0-293D-4B7C-B2C2-F4A4A86A72CD}">
      <dsp:nvSpPr>
        <dsp:cNvPr id="0" name=""/>
        <dsp:cNvSpPr/>
      </dsp:nvSpPr>
      <dsp:spPr>
        <a:xfrm>
          <a:off x="0" y="22336"/>
          <a:ext cx="5641974" cy="23850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/>
            <a:t>- pytania nie są zdaniami w sensie logicznym, ale mają wartość informacyjną</a:t>
          </a:r>
          <a:endParaRPr lang="en-US" sz="3700" kern="1200"/>
        </a:p>
      </dsp:txBody>
      <dsp:txXfrm>
        <a:off x="116426" y="138762"/>
        <a:ext cx="5409122" cy="2152156"/>
      </dsp:txXfrm>
    </dsp:sp>
    <dsp:sp modelId="{A439FE88-B762-4AC2-9608-C932AEB69418}">
      <dsp:nvSpPr>
        <dsp:cNvPr id="0" name=""/>
        <dsp:cNvSpPr/>
      </dsp:nvSpPr>
      <dsp:spPr>
        <a:xfrm>
          <a:off x="0" y="2513904"/>
          <a:ext cx="5641974" cy="2385008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/>
            <a:t>- pytanie niewłaściwie postawione jako pytanie bazujące na błędnych założeniach </a:t>
          </a:r>
          <a:endParaRPr lang="en-US" sz="3700" kern="1200"/>
        </a:p>
      </dsp:txBody>
      <dsp:txXfrm>
        <a:off x="116426" y="2630330"/>
        <a:ext cx="5409122" cy="2152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886DB-9337-41AF-BDE1-CF5FB0BBCE39}">
      <dsp:nvSpPr>
        <dsp:cNvPr id="0" name=""/>
        <dsp:cNvSpPr/>
      </dsp:nvSpPr>
      <dsp:spPr>
        <a:xfrm>
          <a:off x="0" y="494124"/>
          <a:ext cx="5641974" cy="1911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- pytanie sugestywne jako pytanie zawierające treść oczekiwanej odpowiedzi</a:t>
          </a:r>
          <a:endParaRPr lang="en-US" sz="3800" kern="1200"/>
        </a:p>
      </dsp:txBody>
      <dsp:txXfrm>
        <a:off x="93325" y="587449"/>
        <a:ext cx="5455324" cy="1725130"/>
      </dsp:txXfrm>
    </dsp:sp>
    <dsp:sp modelId="{AFF6DB3A-114A-4D94-AE88-C1AA200BB63F}">
      <dsp:nvSpPr>
        <dsp:cNvPr id="0" name=""/>
        <dsp:cNvSpPr/>
      </dsp:nvSpPr>
      <dsp:spPr>
        <a:xfrm>
          <a:off x="0" y="2515344"/>
          <a:ext cx="5641974" cy="191178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- pytanie sugestywne a pytanie zamknięte</a:t>
          </a:r>
          <a:endParaRPr lang="en-US" sz="3800" kern="1200"/>
        </a:p>
      </dsp:txBody>
      <dsp:txXfrm>
        <a:off x="93325" y="2608669"/>
        <a:ext cx="5455324" cy="17251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8DD42-3E5A-4BD1-8DE9-3840174726B8}">
      <dsp:nvSpPr>
        <dsp:cNvPr id="0" name=""/>
        <dsp:cNvSpPr/>
      </dsp:nvSpPr>
      <dsp:spPr>
        <a:xfrm>
          <a:off x="0" y="338874"/>
          <a:ext cx="5641974" cy="2062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- pytanie, które nie wnosi nic wartościowego do sprawy</a:t>
          </a:r>
          <a:endParaRPr lang="en-US" sz="4100" kern="1200"/>
        </a:p>
      </dsp:txBody>
      <dsp:txXfrm>
        <a:off x="100693" y="439567"/>
        <a:ext cx="5440588" cy="1861324"/>
      </dsp:txXfrm>
    </dsp:sp>
    <dsp:sp modelId="{CAFE7804-6656-4125-A88E-D62D2CE6ED0E}">
      <dsp:nvSpPr>
        <dsp:cNvPr id="0" name=""/>
        <dsp:cNvSpPr/>
      </dsp:nvSpPr>
      <dsp:spPr>
        <a:xfrm>
          <a:off x="0" y="2519665"/>
          <a:ext cx="5641974" cy="206271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- kontekst oceny istotności pytania: stan faktyczny, stan prawny</a:t>
          </a:r>
          <a:endParaRPr lang="en-US" sz="4100" kern="1200"/>
        </a:p>
      </dsp:txBody>
      <dsp:txXfrm>
        <a:off x="100693" y="2620358"/>
        <a:ext cx="5440588" cy="1861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F027C-8A64-4864-A28F-F9FE9BF3BEC7}">
      <dsp:nvSpPr>
        <dsp:cNvPr id="0" name=""/>
        <dsp:cNvSpPr/>
      </dsp:nvSpPr>
      <dsp:spPr>
        <a:xfrm>
          <a:off x="614381" y="503862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30E33-EE7E-4578-A623-B47F34428FD1}">
      <dsp:nvSpPr>
        <dsp:cNvPr id="0" name=""/>
        <dsp:cNvSpPr/>
      </dsp:nvSpPr>
      <dsp:spPr>
        <a:xfrm>
          <a:off x="987318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C2EDA7-6368-4469-8630-21159A1CFC93}">
      <dsp:nvSpPr>
        <dsp:cNvPr id="0" name=""/>
        <dsp:cNvSpPr/>
      </dsp:nvSpPr>
      <dsp:spPr>
        <a:xfrm>
          <a:off x="54974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kern="1200"/>
            <a:t>- podejrzany a świadek</a:t>
          </a:r>
          <a:endParaRPr lang="en-US" sz="2200" kern="1200"/>
        </a:p>
      </dsp:txBody>
      <dsp:txXfrm>
        <a:off x="54974" y="2798862"/>
        <a:ext cx="2868750" cy="720000"/>
      </dsp:txXfrm>
    </dsp:sp>
    <dsp:sp modelId="{FA44C24E-9786-4C7C-A832-29B7D63B49EA}">
      <dsp:nvSpPr>
        <dsp:cNvPr id="0" name=""/>
        <dsp:cNvSpPr/>
      </dsp:nvSpPr>
      <dsp:spPr>
        <a:xfrm>
          <a:off x="3985162" y="503862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C82E44-6B7E-44F4-AA2D-46725B343FBC}">
      <dsp:nvSpPr>
        <dsp:cNvPr id="0" name=""/>
        <dsp:cNvSpPr/>
      </dsp:nvSpPr>
      <dsp:spPr>
        <a:xfrm>
          <a:off x="4358099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C31E4-5E3D-41F3-8180-DDD9582D56EB}">
      <dsp:nvSpPr>
        <dsp:cNvPr id="0" name=""/>
        <dsp:cNvSpPr/>
      </dsp:nvSpPr>
      <dsp:spPr>
        <a:xfrm>
          <a:off x="3425756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kern="1200"/>
            <a:t>- struktura przesłuchania</a:t>
          </a:r>
          <a:endParaRPr lang="en-US" sz="2200" kern="1200"/>
        </a:p>
      </dsp:txBody>
      <dsp:txXfrm>
        <a:off x="3425756" y="2798862"/>
        <a:ext cx="2868750" cy="720000"/>
      </dsp:txXfrm>
    </dsp:sp>
    <dsp:sp modelId="{1BB87542-EB94-4229-8973-A2A72234E60A}">
      <dsp:nvSpPr>
        <dsp:cNvPr id="0" name=""/>
        <dsp:cNvSpPr/>
      </dsp:nvSpPr>
      <dsp:spPr>
        <a:xfrm>
          <a:off x="7355943" y="503862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1ABE9-5380-41AA-83BC-BF5206C7D2E6}">
      <dsp:nvSpPr>
        <dsp:cNvPr id="0" name=""/>
        <dsp:cNvSpPr/>
      </dsp:nvSpPr>
      <dsp:spPr>
        <a:xfrm>
          <a:off x="7728881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3DACA-FCDB-42B1-9B5C-E481F718EF31}">
      <dsp:nvSpPr>
        <dsp:cNvPr id="0" name=""/>
        <dsp:cNvSpPr/>
      </dsp:nvSpPr>
      <dsp:spPr>
        <a:xfrm>
          <a:off x="6796537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200" kern="1200"/>
            <a:t>- przeświadczenie o winie a dowód winy</a:t>
          </a:r>
          <a:endParaRPr lang="en-US" sz="2200" kern="1200"/>
        </a:p>
      </dsp:txBody>
      <dsp:txXfrm>
        <a:off x="6796537" y="2798862"/>
        <a:ext cx="28687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7C742-16AC-4C44-9B92-F48DB6547E50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08E25-319F-41DA-85EE-673F389B4D52}">
      <dsp:nvSpPr>
        <dsp:cNvPr id="0" name=""/>
        <dsp:cNvSpPr/>
      </dsp:nvSpPr>
      <dsp:spPr>
        <a:xfrm>
          <a:off x="0" y="600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Co?</a:t>
          </a:r>
          <a:endParaRPr lang="en-US" sz="3500" kern="1200"/>
        </a:p>
      </dsp:txBody>
      <dsp:txXfrm>
        <a:off x="0" y="600"/>
        <a:ext cx="5641974" cy="702864"/>
      </dsp:txXfrm>
    </dsp:sp>
    <dsp:sp modelId="{A2050BA0-6719-4157-B9BB-DE02A1C9011F}">
      <dsp:nvSpPr>
        <dsp:cNvPr id="0" name=""/>
        <dsp:cNvSpPr/>
      </dsp:nvSpPr>
      <dsp:spPr>
        <a:xfrm>
          <a:off x="0" y="703464"/>
          <a:ext cx="5641974" cy="0"/>
        </a:xfrm>
        <a:prstGeom prst="line">
          <a:avLst/>
        </a:prstGeom>
        <a:solidFill>
          <a:schemeClr val="accent2">
            <a:hueOff val="-220562"/>
            <a:satOff val="249"/>
            <a:lumOff val="588"/>
            <a:alphaOff val="0"/>
          </a:schemeClr>
        </a:solidFill>
        <a:ln w="15875" cap="flat" cmpd="sng" algn="ctr">
          <a:solidFill>
            <a:schemeClr val="accent2">
              <a:hueOff val="-220562"/>
              <a:satOff val="249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D486F-D685-4C8C-AE64-517BA5FF44E9}">
      <dsp:nvSpPr>
        <dsp:cNvPr id="0" name=""/>
        <dsp:cNvSpPr/>
      </dsp:nvSpPr>
      <dsp:spPr>
        <a:xfrm>
          <a:off x="0" y="703464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Kto?</a:t>
          </a:r>
          <a:endParaRPr lang="en-US" sz="3500" kern="1200"/>
        </a:p>
      </dsp:txBody>
      <dsp:txXfrm>
        <a:off x="0" y="703464"/>
        <a:ext cx="5641974" cy="702864"/>
      </dsp:txXfrm>
    </dsp:sp>
    <dsp:sp modelId="{2A3326DD-C5A1-4162-A4A7-640FE1CB8D67}">
      <dsp:nvSpPr>
        <dsp:cNvPr id="0" name=""/>
        <dsp:cNvSpPr/>
      </dsp:nvSpPr>
      <dsp:spPr>
        <a:xfrm>
          <a:off x="0" y="1406328"/>
          <a:ext cx="5641974" cy="0"/>
        </a:xfrm>
        <a:prstGeom prst="line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accent2">
              <a:hueOff val="-441124"/>
              <a:satOff val="497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86397-F491-40E8-BC21-34E9DDF72A11}">
      <dsp:nvSpPr>
        <dsp:cNvPr id="0" name=""/>
        <dsp:cNvSpPr/>
      </dsp:nvSpPr>
      <dsp:spPr>
        <a:xfrm>
          <a:off x="0" y="1406328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Gdzie?</a:t>
          </a:r>
          <a:endParaRPr lang="en-US" sz="3500" kern="1200"/>
        </a:p>
      </dsp:txBody>
      <dsp:txXfrm>
        <a:off x="0" y="1406328"/>
        <a:ext cx="5641974" cy="702864"/>
      </dsp:txXfrm>
    </dsp:sp>
    <dsp:sp modelId="{3BC2E912-9F71-4D59-9CDD-A46599CFBB86}">
      <dsp:nvSpPr>
        <dsp:cNvPr id="0" name=""/>
        <dsp:cNvSpPr/>
      </dsp:nvSpPr>
      <dsp:spPr>
        <a:xfrm>
          <a:off x="0" y="2109192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C85A5-31C5-450F-850F-2E75CAC15123}">
      <dsp:nvSpPr>
        <dsp:cNvPr id="0" name=""/>
        <dsp:cNvSpPr/>
      </dsp:nvSpPr>
      <dsp:spPr>
        <a:xfrm>
          <a:off x="0" y="2109192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Kiedy?</a:t>
          </a:r>
          <a:endParaRPr lang="en-US" sz="3500" kern="1200"/>
        </a:p>
      </dsp:txBody>
      <dsp:txXfrm>
        <a:off x="0" y="2109192"/>
        <a:ext cx="5641974" cy="702864"/>
      </dsp:txXfrm>
    </dsp:sp>
    <dsp:sp modelId="{E77F7DF5-B35A-4038-941D-C62FF2CF1072}">
      <dsp:nvSpPr>
        <dsp:cNvPr id="0" name=""/>
        <dsp:cNvSpPr/>
      </dsp:nvSpPr>
      <dsp:spPr>
        <a:xfrm>
          <a:off x="0" y="2812057"/>
          <a:ext cx="5641974" cy="0"/>
        </a:xfrm>
        <a:prstGeom prst="line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accent2">
              <a:hueOff val="-882249"/>
              <a:satOff val="995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781B86-0B65-4906-9D3A-840FE3326846}">
      <dsp:nvSpPr>
        <dsp:cNvPr id="0" name=""/>
        <dsp:cNvSpPr/>
      </dsp:nvSpPr>
      <dsp:spPr>
        <a:xfrm>
          <a:off x="0" y="2812057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W jaki sposób?</a:t>
          </a:r>
          <a:endParaRPr lang="en-US" sz="3500" kern="1200"/>
        </a:p>
      </dsp:txBody>
      <dsp:txXfrm>
        <a:off x="0" y="2812057"/>
        <a:ext cx="5641974" cy="702864"/>
      </dsp:txXfrm>
    </dsp:sp>
    <dsp:sp modelId="{86225878-EDF4-4A55-AFB7-954E8D3C9E95}">
      <dsp:nvSpPr>
        <dsp:cNvPr id="0" name=""/>
        <dsp:cNvSpPr/>
      </dsp:nvSpPr>
      <dsp:spPr>
        <a:xfrm>
          <a:off x="0" y="3514921"/>
          <a:ext cx="5641974" cy="0"/>
        </a:xfrm>
        <a:prstGeom prst="line">
          <a:avLst/>
        </a:prstGeom>
        <a:solidFill>
          <a:schemeClr val="accent2">
            <a:hueOff val="-1102811"/>
            <a:satOff val="1243"/>
            <a:lumOff val="2942"/>
            <a:alphaOff val="0"/>
          </a:schemeClr>
        </a:solidFill>
        <a:ln w="15875" cap="flat" cmpd="sng" algn="ctr">
          <a:solidFill>
            <a:schemeClr val="accent2">
              <a:hueOff val="-1102811"/>
              <a:satOff val="1243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9FAFB-214C-415D-8A86-4838B23EE55E}">
      <dsp:nvSpPr>
        <dsp:cNvPr id="0" name=""/>
        <dsp:cNvSpPr/>
      </dsp:nvSpPr>
      <dsp:spPr>
        <a:xfrm>
          <a:off x="0" y="3514921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Jakimi środkami?</a:t>
          </a:r>
          <a:endParaRPr lang="en-US" sz="3500" kern="1200"/>
        </a:p>
      </dsp:txBody>
      <dsp:txXfrm>
        <a:off x="0" y="3514921"/>
        <a:ext cx="5641974" cy="702864"/>
      </dsp:txXfrm>
    </dsp:sp>
    <dsp:sp modelId="{31F71CC5-D78C-43A6-BECE-60142A92F8E1}">
      <dsp:nvSpPr>
        <dsp:cNvPr id="0" name=""/>
        <dsp:cNvSpPr/>
      </dsp:nvSpPr>
      <dsp:spPr>
        <a:xfrm>
          <a:off x="0" y="4217785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17E14C-628B-4CC7-8790-44568FC9932E}">
      <dsp:nvSpPr>
        <dsp:cNvPr id="0" name=""/>
        <dsp:cNvSpPr/>
      </dsp:nvSpPr>
      <dsp:spPr>
        <a:xfrm>
          <a:off x="0" y="4217785"/>
          <a:ext cx="5641974" cy="70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Dlaczego?</a:t>
          </a:r>
          <a:endParaRPr lang="en-US" sz="3500" kern="1200"/>
        </a:p>
      </dsp:txBody>
      <dsp:txXfrm>
        <a:off x="0" y="4217785"/>
        <a:ext cx="5641974" cy="7028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C79108-23D0-487D-BB73-35085A886A28}">
      <dsp:nvSpPr>
        <dsp:cNvPr id="0" name=""/>
        <dsp:cNvSpPr/>
      </dsp:nvSpPr>
      <dsp:spPr>
        <a:xfrm>
          <a:off x="0" y="341079"/>
          <a:ext cx="5641974" cy="13419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/>
            <a:t>pytanie sprawdzające jako „pytanie pomocnicze”:</a:t>
          </a:r>
          <a:endParaRPr lang="en-US" sz="3700" kern="1200"/>
        </a:p>
      </dsp:txBody>
      <dsp:txXfrm>
        <a:off x="65511" y="406590"/>
        <a:ext cx="5510952" cy="1210968"/>
      </dsp:txXfrm>
    </dsp:sp>
    <dsp:sp modelId="{F86DE694-F278-4E7B-AB52-2770E90B9E97}">
      <dsp:nvSpPr>
        <dsp:cNvPr id="0" name=""/>
        <dsp:cNvSpPr/>
      </dsp:nvSpPr>
      <dsp:spPr>
        <a:xfrm>
          <a:off x="0" y="1789630"/>
          <a:ext cx="5641974" cy="1341990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/>
            <a:t>a) kontekst zwykły</a:t>
          </a:r>
          <a:endParaRPr lang="en-US" sz="3700" kern="1200"/>
        </a:p>
      </dsp:txBody>
      <dsp:txXfrm>
        <a:off x="65511" y="1855141"/>
        <a:ext cx="5510952" cy="1210968"/>
      </dsp:txXfrm>
    </dsp:sp>
    <dsp:sp modelId="{AA07A7A2-15FD-42EF-BC25-178496D002A2}">
      <dsp:nvSpPr>
        <dsp:cNvPr id="0" name=""/>
        <dsp:cNvSpPr/>
      </dsp:nvSpPr>
      <dsp:spPr>
        <a:xfrm>
          <a:off x="0" y="3238180"/>
          <a:ext cx="5641974" cy="1341990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/>
            <a:t>b) kontekst przesłuchania </a:t>
          </a:r>
          <a:endParaRPr lang="en-US" sz="3700" kern="1200"/>
        </a:p>
      </dsp:txBody>
      <dsp:txXfrm>
        <a:off x="65511" y="3303691"/>
        <a:ext cx="5510952" cy="12109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7AADD-063A-41F8-857C-119EF4D47B4C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8FCE8-0392-4E6C-8C2F-031FCD04B505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/>
            <a:t>pytanie rozstrzygnięcia między możliwością bardziej a mniej korzystną dla podejrzanego</a:t>
          </a:r>
          <a:endParaRPr lang="en-US" sz="3200" kern="1200"/>
        </a:p>
      </dsp:txBody>
      <dsp:txXfrm>
        <a:off x="541402" y="986303"/>
        <a:ext cx="4009891" cy="2489736"/>
      </dsp:txXfrm>
    </dsp:sp>
    <dsp:sp modelId="{AA39D536-504B-4237-9631-6C6522C2140E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4DAEB-110C-4EAE-970E-801DD3F662FD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/>
            <a:t>ustalane jest nie to, która odpowiedź jest prawdziwa, lecz to, czy prawdziwe jest założenie pytania </a:t>
          </a:r>
          <a:endParaRPr lang="en-US" sz="3200" kern="120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Logika dla prawników</a:t>
            </a:r>
            <a:br>
              <a:rPr lang="pl-PL" dirty="0"/>
            </a:br>
            <a:r>
              <a:rPr lang="pl-PL" sz="2000" dirty="0"/>
              <a:t>Paweł 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2024/2025, I SSP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F66E8F-2142-3336-AE60-C65D43F1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„Siedem Złotych pytań”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241B971-1756-B516-0C7E-01AA84C5D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455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239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FB8BF30-F1CE-38DC-8E30-F2B029CB5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Pytanie sprawdzające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3A57EC0-7191-6B1D-D1EE-55044E1E96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549452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998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93FB8B-312B-535D-9A71-6D2874EB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pl-PL" dirty="0"/>
              <a:t>Sugerująca alternatywa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15915EB-1A1B-1932-FB15-1813832FD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24822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707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AC9569E-5074-84F8-DC91-4D9734882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spc="200" dirty="0" err="1">
                <a:solidFill>
                  <a:schemeClr val="tx1">
                    <a:alpha val="80000"/>
                  </a:schemeClr>
                </a:solidFill>
              </a:rPr>
              <a:t>Pytanie-przynęta</a:t>
            </a:r>
            <a:endParaRPr lang="en-US" sz="6600" spc="2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EAF74D-39EA-3355-A586-4CDB6DC1C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608" y="643467"/>
            <a:ext cx="309692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takie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pytanie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które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zmusza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osobę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kłamiącą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do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wysiłku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kontroli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spójności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swojej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wersjia</a:t>
            </a:r>
            <a:endParaRPr lang="pl-PL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osoba kłamiąca musi wymyślić odpowiedź, osoba niewinna może odpowiedzieć bez namysłu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076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22EC68B-FC63-921D-8298-D90D8F889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oskarżenie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33B330-0786-0017-2CE5-E4BF80F1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Badanie nie tyle treści odpowiedzi, ile sposobu w jaki jest udzielana:</a:t>
            </a:r>
          </a:p>
          <a:p>
            <a:r>
              <a:rPr lang="pl-PL" dirty="0"/>
              <a:t>- bezpośredniość</a:t>
            </a:r>
          </a:p>
          <a:p>
            <a:r>
              <a:rPr lang="pl-PL" dirty="0"/>
              <a:t>- grzeczność</a:t>
            </a:r>
          </a:p>
          <a:p>
            <a:r>
              <a:rPr lang="pl-PL" dirty="0"/>
              <a:t>- powaga</a:t>
            </a:r>
          </a:p>
          <a:p>
            <a:r>
              <a:rPr lang="pl-PL" dirty="0"/>
              <a:t>- sposób zakończenia rozmowy</a:t>
            </a:r>
          </a:p>
        </p:txBody>
      </p:sp>
    </p:spTree>
    <p:extLst>
      <p:ext uri="{BB962C8B-B14F-4D97-AF65-F5344CB8AC3E}">
        <p14:creationId xmlns:p14="http://schemas.microsoft.com/office/powerpoint/2010/main" val="18448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76F0B5F-F8D5-0D46-7FB9-7666F7498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Rozgrzeszenie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379914-213F-A00F-674B-C53C5F7C3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taktyka polegająca na eliminacji lub obniżeniu wrażenia naganności czynu (obniżenie poczucia winy)</a:t>
            </a:r>
          </a:p>
          <a:p>
            <a:r>
              <a:rPr lang="pl-PL" dirty="0"/>
              <a:t>- znaczenie słownika i powstrzymywania negatywnych emocji</a:t>
            </a:r>
          </a:p>
          <a:p>
            <a:r>
              <a:rPr lang="pl-PL" dirty="0"/>
              <a:t>- tropy</a:t>
            </a:r>
          </a:p>
          <a:p>
            <a:r>
              <a:rPr lang="pl-PL" dirty="0"/>
              <a:t>  a) każdy postąpiłby tak samo</a:t>
            </a:r>
          </a:p>
          <a:p>
            <a:r>
              <a:rPr lang="pl-PL" dirty="0"/>
              <a:t>  b) ten czyn nie jest wcale taki zły</a:t>
            </a:r>
          </a:p>
          <a:p>
            <a:r>
              <a:rPr lang="pl-PL" dirty="0"/>
              <a:t>  c) czyn został popełniony ze względu na szlachetne pobudki  </a:t>
            </a:r>
          </a:p>
        </p:txBody>
      </p:sp>
    </p:spTree>
    <p:extLst>
      <p:ext uri="{BB962C8B-B14F-4D97-AF65-F5344CB8AC3E}">
        <p14:creationId xmlns:p14="http://schemas.microsoft.com/office/powerpoint/2010/main" val="373536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1E0FD33-2DCC-1B5E-87CB-E7972BA0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/>
              <a:t>usprawiedliwienie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965A92-2011-28CB-835F-7CE69B5D7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- taktyka polegająca na wytworzeniu wrażenia częściowego lub całkowitego zdjęcia odpowiedzialności z podejrzanego za popełniony czyn</a:t>
            </a:r>
          </a:p>
          <a:p>
            <a:pPr algn="just"/>
            <a:r>
              <a:rPr lang="pl-PL" dirty="0"/>
              <a:t>- znaczenie budowania relacji</a:t>
            </a:r>
          </a:p>
        </p:txBody>
      </p:sp>
    </p:spTree>
    <p:extLst>
      <p:ext uri="{BB962C8B-B14F-4D97-AF65-F5344CB8AC3E}">
        <p14:creationId xmlns:p14="http://schemas.microsoft.com/office/powerpoint/2010/main" val="3714004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901B1E-D9BD-1F9C-128A-ECA3EBD3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Przesadne oskarżenie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C9CA7B-168C-8097-C02F-B1B0846BC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taktyka polegająca na zarzuceniu podejrzanemu znacznie więcej niż to, co rzeczywiście zrobił</a:t>
            </a:r>
          </a:p>
        </p:txBody>
      </p:sp>
    </p:spTree>
    <p:extLst>
      <p:ext uri="{BB962C8B-B14F-4D97-AF65-F5344CB8AC3E}">
        <p14:creationId xmlns:p14="http://schemas.microsoft.com/office/powerpoint/2010/main" val="155631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9E8C201-91FA-32B7-A4AB-24FFF2F8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/>
              <a:t>konfliktowanie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FC88B1-43C2-774E-6363-E009CCADC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taktyka stosowana w postępowaniach prowadzonych wobec kilku podejrzanych</a:t>
            </a:r>
          </a:p>
          <a:p>
            <a:r>
              <a:rPr lang="pl-PL" dirty="0"/>
              <a:t>- znaczenie implikatur </a:t>
            </a:r>
          </a:p>
        </p:txBody>
      </p:sp>
    </p:spTree>
    <p:extLst>
      <p:ext uri="{BB962C8B-B14F-4D97-AF65-F5344CB8AC3E}">
        <p14:creationId xmlns:p14="http://schemas.microsoft.com/office/powerpoint/2010/main" val="2827157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E80069-A5EF-4716-9538-0FED9400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zadania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7401C1-D0A0-4F85-90EF-B6702E7BA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sz="2000" dirty="0"/>
              <a:t>1. Wskazywanie zakresu niewiadomej pytania.</a:t>
            </a:r>
          </a:p>
          <a:p>
            <a:r>
              <a:rPr lang="pl-PL" sz="2000" dirty="0"/>
              <a:t>2. Rozpoznawanie założeń pytania.</a:t>
            </a:r>
          </a:p>
          <a:p>
            <a:r>
              <a:rPr lang="pl-PL" sz="2000" dirty="0"/>
              <a:t>3. Rozpoznawanie szczególnych typów pytań.</a:t>
            </a:r>
          </a:p>
        </p:txBody>
      </p:sp>
    </p:spTree>
    <p:extLst>
      <p:ext uri="{BB962C8B-B14F-4D97-AF65-F5344CB8AC3E}">
        <p14:creationId xmlns:p14="http://schemas.microsoft.com/office/powerpoint/2010/main" val="270318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Rectangle 22535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22538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22540" name="Straight Connector 22539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542" name="Rectangle 22541">
            <a:extLst>
              <a:ext uri="{FF2B5EF4-FFF2-40B4-BE49-F238E27FC236}">
                <a16:creationId xmlns:a16="http://schemas.microsoft.com/office/drawing/2014/main" id="{A540FAC9-3505-49ED-9B06-A0F8C1485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4" name="Rectangle 22543">
            <a:extLst>
              <a:ext uri="{FF2B5EF4-FFF2-40B4-BE49-F238E27FC236}">
                <a16:creationId xmlns:a16="http://schemas.microsoft.com/office/drawing/2014/main" id="{9879B3CD-E329-42F5-B136-BA1F37EC0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5464" y="484632"/>
            <a:ext cx="7453538" cy="58809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E6A7147-718B-4737-89AF-18965209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96" y="977900"/>
            <a:ext cx="6539558" cy="33277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defRPr/>
            </a:pPr>
            <a:r>
              <a:rPr lang="en-US" sz="5400" spc="200" dirty="0" err="1"/>
              <a:t>Pytania</a:t>
            </a:r>
            <a:r>
              <a:rPr lang="en-US" sz="5400" spc="200" dirty="0"/>
              <a:t> </a:t>
            </a:r>
            <a:r>
              <a:rPr lang="en-US" sz="5400" spc="200" dirty="0" err="1"/>
              <a:t>i</a:t>
            </a:r>
            <a:r>
              <a:rPr lang="en-US" sz="5400" spc="200" dirty="0"/>
              <a:t> </a:t>
            </a:r>
            <a:r>
              <a:rPr lang="en-US" sz="5400" spc="200" dirty="0" err="1"/>
              <a:t>Odpowiedzi</a:t>
            </a:r>
            <a:endParaRPr lang="en-US" sz="5400" spc="200" dirty="0"/>
          </a:p>
        </p:txBody>
      </p:sp>
      <p:sp>
        <p:nvSpPr>
          <p:cNvPr id="22531" name="Podtytuł 2">
            <a:extLst>
              <a:ext uri="{FF2B5EF4-FFF2-40B4-BE49-F238E27FC236}">
                <a16:creationId xmlns:a16="http://schemas.microsoft.com/office/drawing/2014/main" id="{708F4CD2-757A-410E-9095-0382A249EBE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90096" y="4621235"/>
            <a:ext cx="6539558" cy="12250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altLang="pl-PL" sz="20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altLang="pl-PL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546" name="Straight Connector 22545">
            <a:extLst>
              <a:ext uri="{FF2B5EF4-FFF2-40B4-BE49-F238E27FC236}">
                <a16:creationId xmlns:a16="http://schemas.microsoft.com/office/drawing/2014/main" id="{51B042EF-3024-4C57-B282-1B30607FB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58680" y="4476657"/>
            <a:ext cx="537097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8" name="Rectangle 22547">
            <a:extLst>
              <a:ext uri="{FF2B5EF4-FFF2-40B4-BE49-F238E27FC236}">
                <a16:creationId xmlns:a16="http://schemas.microsoft.com/office/drawing/2014/main" id="{EA0B4097-B645-43E0-A2B5-B8D688E7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84632"/>
            <a:ext cx="3584224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5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29C86B4-9E68-4E61-A9C5-A250C16D2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AB1D6B-6EF0-4AF6-A693-F4295E8B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sz="1900" dirty="0"/>
              <a:t>1. Podkreśl zakres niewiadomej poniższego pytania:</a:t>
            </a:r>
          </a:p>
          <a:p>
            <a:r>
              <a:rPr lang="pl-PL" sz="1900" dirty="0"/>
              <a:t>Która z podanych nazw abstrakcyjnych jest złożona?</a:t>
            </a:r>
          </a:p>
          <a:p>
            <a:r>
              <a:rPr lang="pl-PL" sz="1900" i="1" dirty="0"/>
              <a:t>pracowitość, niezwykła pracowitość, niezwykle pracowity Jan, niezwykłość pracowitości Jana</a:t>
            </a:r>
          </a:p>
          <a:p>
            <a:r>
              <a:rPr lang="pl-PL" sz="1900" i="1" dirty="0"/>
              <a:t>2. </a:t>
            </a:r>
            <a:r>
              <a:rPr lang="pl-PL" sz="1900" dirty="0"/>
              <a:t>Zrekonstruuj założenia poniższych pytań.</a:t>
            </a:r>
          </a:p>
          <a:p>
            <a:r>
              <a:rPr lang="pl-PL" sz="1900" dirty="0"/>
              <a:t>a) Kiedy wreszcie zaczniesz żyć jak dorosły człowiek i założysz własną rodzinę?</a:t>
            </a:r>
          </a:p>
          <a:p>
            <a:r>
              <a:rPr lang="pl-PL" sz="1900" dirty="0"/>
              <a:t>b) Jakim cudem zdałeś ten egzamin? </a:t>
            </a:r>
          </a:p>
          <a:p>
            <a:r>
              <a:rPr lang="pl-PL" sz="1900" dirty="0"/>
              <a:t>c) Dlaczego mimo wszystko pracujesz w Polsce? </a:t>
            </a:r>
          </a:p>
        </p:txBody>
      </p:sp>
    </p:spTree>
    <p:extLst>
      <p:ext uri="{BB962C8B-B14F-4D97-AF65-F5344CB8AC3E}">
        <p14:creationId xmlns:p14="http://schemas.microsoft.com/office/powerpoint/2010/main" val="2679894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E0ABB3-FC01-4AA6-A3AA-DB1E6C29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literatura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72481-AEF4-46E5-826B-FE78DB05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W.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Gromski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P. Jabłoński, J. Kaczor, M. Paździora, M. Pichlak,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Warsztaty prawnicze. Logika praktyczna z elementami argumentacji prawniczej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Od.Nowa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, Bielsko-Biała 2015.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lang="pl-PL" sz="1800" dirty="0">
                <a:solidFill>
                  <a:prstClr val="black"/>
                </a:solidFill>
                <a:latin typeface="Tw Cen MT" panose="020B0602020104020603"/>
              </a:rPr>
              <a:t>M. Tokarz, </a:t>
            </a:r>
            <a:r>
              <a:rPr lang="pl-PL" sz="1800" i="1" dirty="0">
                <a:solidFill>
                  <a:prstClr val="black"/>
                </a:solidFill>
                <a:latin typeface="Tw Cen MT" panose="020B0602020104020603"/>
              </a:rPr>
              <a:t>Manipulacje komunikacyjne w praktyce: przesłuchanie podejrzanego</a:t>
            </a:r>
            <a:r>
              <a:rPr lang="pl-PL" sz="1800" dirty="0">
                <a:solidFill>
                  <a:prstClr val="black"/>
                </a:solidFill>
                <a:latin typeface="Tw Cen MT" panose="020B0602020104020603"/>
              </a:rPr>
              <a:t>, [w:] B. Sierocka (red.), </a:t>
            </a:r>
            <a:r>
              <a:rPr lang="pl-PL" sz="1800" i="1" dirty="0">
                <a:solidFill>
                  <a:prstClr val="black"/>
                </a:solidFill>
                <a:latin typeface="Tw Cen MT" panose="020B0602020104020603"/>
              </a:rPr>
              <a:t>Przełom komunikacyjny a filozoficzna idea konsensu</a:t>
            </a:r>
            <a:r>
              <a:rPr lang="pl-PL" sz="1800" dirty="0">
                <a:solidFill>
                  <a:prstClr val="black"/>
                </a:solidFill>
                <a:latin typeface="Tw Cen MT" panose="020B0602020104020603"/>
              </a:rPr>
              <a:t>, Wrocław 2003. 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endParaRPr lang="pl-PL" sz="1700" dirty="0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9C24C2-DE54-4404-892A-334C1EDF8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5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FAF9F0-8541-DC4F-1ACB-DC3283697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pl-PL"/>
              <a:t>Pytanie otwarte a pytanie zamknięte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DB739D-A604-2257-DECA-96F0091EE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pl-PL" dirty="0"/>
              <a:t>pytanie zamknięte – wyznacza schemat oczekiwanej odpowiedzi </a:t>
            </a:r>
          </a:p>
          <a:p>
            <a:r>
              <a:rPr lang="pl-PL" dirty="0"/>
              <a:t>(np. </a:t>
            </a:r>
            <a:r>
              <a:rPr lang="pl-PL" i="1" dirty="0"/>
              <a:t>Co dostałeś z egzaminu?</a:t>
            </a:r>
            <a:r>
              <a:rPr lang="pl-PL" dirty="0"/>
              <a:t>)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pytanie otwarte – nie wyznacza schematu oczekiwanej odpowiedzi</a:t>
            </a:r>
          </a:p>
          <a:p>
            <a:r>
              <a:rPr lang="pl-PL" dirty="0"/>
              <a:t>(np. </a:t>
            </a:r>
            <a:r>
              <a:rPr lang="pl-PL" i="1" dirty="0"/>
              <a:t>Dlaczego studiujesz prawo?, Co pan wie o Joannie Kowalskiej? </a:t>
            </a:r>
            <a:r>
              <a:rPr lang="pl-PL" dirty="0"/>
              <a:t>)</a:t>
            </a:r>
            <a:r>
              <a:rPr lang="pl-PL" i="1" dirty="0"/>
              <a:t>   </a:t>
            </a:r>
          </a:p>
        </p:txBody>
      </p:sp>
      <p:pic>
        <p:nvPicPr>
          <p:cNvPr id="5" name="Picture 4" descr="Notatki programu Sticky Notes ze znakami zapytania">
            <a:extLst>
              <a:ext uri="{FF2B5EF4-FFF2-40B4-BE49-F238E27FC236}">
                <a16:creationId xmlns:a16="http://schemas.microsoft.com/office/drawing/2014/main" id="{FBE4807A-B96A-8352-F345-CCF63BEB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42" r="26198" b="-1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7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50D8A7-1931-9C92-0FB3-C5490B1B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pl-PL" dirty="0"/>
              <a:t>Pytanie rozstrzygnięcia a pytanie uzupełnienia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59CF8F-02D0-5A25-54AC-6519AC8BC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pl-PL" dirty="0"/>
              <a:t>pytanie rozstrzygnięcia – podsuwa kilka możliwych odpowiedzi wzajemnie się wykluczających (np. </a:t>
            </a:r>
            <a:r>
              <a:rPr lang="pl-PL" i="1" dirty="0"/>
              <a:t>Kto wygra mecz, Polska czy Argentyna?, Idziesz dziś na wykład?</a:t>
            </a:r>
            <a:r>
              <a:rPr lang="pl-PL" dirty="0"/>
              <a:t>) </a:t>
            </a:r>
          </a:p>
          <a:p>
            <a:endParaRPr lang="pl-PL" dirty="0"/>
          </a:p>
          <a:p>
            <a:r>
              <a:rPr lang="pl-PL" dirty="0"/>
              <a:t>pytanie uzupełnienia – nie podsuwa odpowiedzi (</a:t>
            </a:r>
            <a:r>
              <a:rPr lang="pl-PL" i="1" dirty="0"/>
              <a:t>Gdzie byłeś wczoraj</a:t>
            </a:r>
            <a:r>
              <a:rPr lang="pl-PL" dirty="0"/>
              <a:t>?)</a:t>
            </a:r>
          </a:p>
        </p:txBody>
      </p:sp>
      <p:pic>
        <p:nvPicPr>
          <p:cNvPr id="5" name="Picture 4" descr="Różne kolorowe znaki zapytania">
            <a:extLst>
              <a:ext uri="{FF2B5EF4-FFF2-40B4-BE49-F238E27FC236}">
                <a16:creationId xmlns:a16="http://schemas.microsoft.com/office/drawing/2014/main" id="{AEEA224E-3E91-FD73-EF8A-B1350B096C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79" r="32665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74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C61E6D-9EE1-FA8D-7EB7-DC28EF14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Zakres niewiadomej pytania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AEB64E-49C3-313D-AF5D-B5E233018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400" dirty="0"/>
              <a:t>- odpowiedź prawdziwa a odpowiedź „sensowna” </a:t>
            </a:r>
          </a:p>
          <a:p>
            <a:pPr algn="just"/>
            <a:r>
              <a:rPr lang="pl-PL" sz="2400" dirty="0"/>
              <a:t>- zakres niewiadomej pytania jako zbiór tych elementów, pośród których szukamy odpowiedzi na pytanie </a:t>
            </a:r>
          </a:p>
        </p:txBody>
      </p:sp>
    </p:spTree>
    <p:extLst>
      <p:ext uri="{BB962C8B-B14F-4D97-AF65-F5344CB8AC3E}">
        <p14:creationId xmlns:p14="http://schemas.microsoft.com/office/powerpoint/2010/main" val="164959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95C55D-75B7-A9FF-8E0C-9DF1AE296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Założenia pytania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4E52EB6-48FB-4260-848E-E3055365E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0068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77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6399575-69C4-2504-9ACD-69A16C3C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Pytanie sugestywne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FE8E66C-2674-8495-1DE0-8B6C53906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52400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580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2CE002-90F8-59F1-9104-833F68F85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Pytanie nieistotne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D9C15CEC-F696-D6E2-31B5-F24447E9F2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80879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443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F5931D-1C22-B4DB-13AD-BB345291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pl-PL" dirty="0"/>
              <a:t>Przesłuchanie podejrzanego jako typ sytuacji komunikacyjnej 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58D9EF1E-661C-B715-8069-389D9027AC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16503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280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593</Words>
  <Application>Microsoft Office PowerPoint</Application>
  <PresentationFormat>Panoramiczny</PresentationFormat>
  <Paragraphs>85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Calibri</vt:lpstr>
      <vt:lpstr>Tw Cen MT</vt:lpstr>
      <vt:lpstr>Tw Cen MT Condensed</vt:lpstr>
      <vt:lpstr>Wingdings 3</vt:lpstr>
      <vt:lpstr>Integralny</vt:lpstr>
      <vt:lpstr>Logika dla prawników Paweł jabłoński </vt:lpstr>
      <vt:lpstr>Pytania i Odpowiedzi</vt:lpstr>
      <vt:lpstr>Pytanie otwarte a pytanie zamknięte</vt:lpstr>
      <vt:lpstr>Pytanie rozstrzygnięcia a pytanie uzupełnienia</vt:lpstr>
      <vt:lpstr>Zakres niewiadomej pytania</vt:lpstr>
      <vt:lpstr>Założenia pytania</vt:lpstr>
      <vt:lpstr>Pytanie sugestywne</vt:lpstr>
      <vt:lpstr>Pytanie nieistotne</vt:lpstr>
      <vt:lpstr>Przesłuchanie podejrzanego jako typ sytuacji komunikacyjnej </vt:lpstr>
      <vt:lpstr>„Siedem Złotych pytań”</vt:lpstr>
      <vt:lpstr>Pytanie sprawdzające</vt:lpstr>
      <vt:lpstr>Sugerująca alternatywa</vt:lpstr>
      <vt:lpstr>Pytanie-przynęta</vt:lpstr>
      <vt:lpstr>oskarżenie</vt:lpstr>
      <vt:lpstr>Rozgrzeszenie</vt:lpstr>
      <vt:lpstr>usprawiedliwienie</vt:lpstr>
      <vt:lpstr>Przesadne oskarżenie</vt:lpstr>
      <vt:lpstr>konfliktowanie</vt:lpstr>
      <vt:lpstr>zadania </vt:lpstr>
      <vt:lpstr>Przykładowe zadanie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dr Paweł jabłoński</dc:title>
  <dc:creator>Paweł Jabłoński</dc:creator>
  <cp:lastModifiedBy>Paweł Jabłoński</cp:lastModifiedBy>
  <cp:revision>46</cp:revision>
  <cp:lastPrinted>2022-11-30T10:29:11Z</cp:lastPrinted>
  <dcterms:created xsi:type="dcterms:W3CDTF">2020-03-23T10:14:43Z</dcterms:created>
  <dcterms:modified xsi:type="dcterms:W3CDTF">2024-11-13T13:33:05Z</dcterms:modified>
</cp:coreProperties>
</file>