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1" r:id="rId5"/>
    <p:sldId id="263" r:id="rId6"/>
    <p:sldId id="264" r:id="rId7"/>
    <p:sldId id="268" r:id="rId8"/>
    <p:sldId id="269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79BF-4E98-4462-B1F2-452052CB1FE1}" type="datetimeFigureOut">
              <a:rPr lang="pl-PL" smtClean="0"/>
              <a:pPr/>
              <a:t>24.10.2016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DCE04-9FFE-4A98-B81B-AD5FFEF678B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Logika dla Prawników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Ewa Niemiec</a:t>
            </a:r>
          </a:p>
          <a:p>
            <a:r>
              <a:rPr lang="pl-PL" dirty="0" err="1" smtClean="0"/>
              <a:t>ewa.niemiec@uwr.edu.pl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Język naturalny – powstał  drogą ewolucyjną w celu komunikacji międzyludzkiej. Tworzony przez pewną zbiorowość.</a:t>
            </a:r>
          </a:p>
          <a:p>
            <a:endParaRPr lang="pl-PL" dirty="0"/>
          </a:p>
          <a:p>
            <a:r>
              <a:rPr lang="pl-PL" dirty="0" smtClean="0"/>
              <a:t>Język sztuczny – stworzony przez osobę lub grupę osób w celu innym, niż komunikacja międzyludzka (np. język logiki formalnej, języki programowania)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Język prawny – język używany w tekstach prawnych (ustawy, rozporządzenia…). Jest rejestrem języka naturalnego podlega jednak bardzo sformalizowanym regułom (np. reguły wykładni)</a:t>
            </a:r>
          </a:p>
          <a:p>
            <a:endParaRPr lang="pl-PL" dirty="0"/>
          </a:p>
          <a:p>
            <a:r>
              <a:rPr lang="pl-PL" dirty="0" smtClean="0"/>
              <a:t>Język prawniczy – metajęzyk (język do mówienia o języku), służący do rozmów o prawie.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Semiotyka</a:t>
            </a:r>
            <a:endParaRPr lang="pl-PL" dirty="0"/>
          </a:p>
        </p:txBody>
      </p:sp>
      <p:cxnSp>
        <p:nvCxnSpPr>
          <p:cNvPr id="8" name="Łącznik prosty ze strzałką 7"/>
          <p:cNvCxnSpPr/>
          <p:nvPr/>
        </p:nvCxnSpPr>
        <p:spPr>
          <a:xfrm rot="10800000" flipV="1">
            <a:off x="1785918" y="1643050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5400000">
            <a:off x="4144166" y="185657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5857884" y="1571612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214282" y="2500306"/>
            <a:ext cx="27860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Syntaktyka</a:t>
            </a:r>
          </a:p>
          <a:p>
            <a:endParaRPr lang="pl-PL" dirty="0"/>
          </a:p>
          <a:p>
            <a:r>
              <a:rPr lang="pl-PL" dirty="0" smtClean="0"/>
              <a:t>Zajmuje się poprawnością formy wypowiedzi, w językach naturalnych można ją utożsamiać z gramatyką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3643306" y="2428868"/>
            <a:ext cx="2286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Semantyka</a:t>
            </a:r>
          </a:p>
          <a:p>
            <a:endParaRPr lang="pl-PL" dirty="0"/>
          </a:p>
          <a:p>
            <a:r>
              <a:rPr lang="pl-PL" dirty="0" smtClean="0"/>
              <a:t>Zajmuje się badaniem relacji między słowem a jego znaczeniem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500826" y="2428868"/>
            <a:ext cx="2286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Pragmatyka</a:t>
            </a:r>
          </a:p>
          <a:p>
            <a:endParaRPr lang="pl-PL" dirty="0"/>
          </a:p>
          <a:p>
            <a:r>
              <a:rPr lang="pl-PL" dirty="0" smtClean="0"/>
              <a:t>Bada relacje między wypowiedzią, a celem, jaki dzięki niej chcemy osiągnąć oraz kontekstem sytuacyjnym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Syntaktyka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„Zaginął pies z białym ogonem do którego była przywiązana starsza pani” – błąd </a:t>
            </a:r>
            <a:r>
              <a:rPr lang="pl-PL" dirty="0" smtClean="0"/>
              <a:t>syntaktyczny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Związany z niepoprawną budową wypowiedzi.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Semantyka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/>
              <a:t>- Co będziesz chciała, chrzestna babciu...?</a:t>
            </a:r>
          </a:p>
          <a:p>
            <a:pPr>
              <a:buNone/>
            </a:pPr>
            <a:r>
              <a:rPr lang="pl-PL" dirty="0"/>
              <a:t>- </a:t>
            </a:r>
            <a:r>
              <a:rPr lang="pl-PL" dirty="0" err="1"/>
              <a:t>Wypąkać</a:t>
            </a:r>
            <a:r>
              <a:rPr lang="pl-PL" dirty="0"/>
              <a:t> się, przecież mówię wyraźnie, czy to dla was rzecz nieznana?</a:t>
            </a:r>
          </a:p>
          <a:p>
            <a:pPr>
              <a:buNone/>
            </a:pPr>
            <a:r>
              <a:rPr lang="pl-PL" dirty="0"/>
              <a:t>- Jak... </a:t>
            </a:r>
            <a:r>
              <a:rPr lang="pl-PL" dirty="0" err="1"/>
              <a:t>wypąkać</a:t>
            </a:r>
            <a:r>
              <a:rPr lang="pl-PL" dirty="0"/>
              <a:t>...?</a:t>
            </a:r>
          </a:p>
          <a:p>
            <a:pPr>
              <a:buFontTx/>
              <a:buChar char="-"/>
            </a:pPr>
            <a:r>
              <a:rPr lang="pl-PL" dirty="0" smtClean="0"/>
              <a:t>Jak </a:t>
            </a:r>
            <a:r>
              <a:rPr lang="pl-PL" dirty="0"/>
              <a:t>to jak, zwyczajnie! W wannie!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(…)</a:t>
            </a:r>
          </a:p>
          <a:p>
            <a:pPr>
              <a:buFontTx/>
              <a:buChar char="-"/>
            </a:pPr>
            <a:r>
              <a:rPr lang="pl-PL" dirty="0" smtClean="0"/>
              <a:t>Jedno </a:t>
            </a:r>
            <a:r>
              <a:rPr lang="pl-PL" dirty="0"/>
              <a:t>z dwojga - rzekła do sióstr, pijąc herbatę w kuchni. - Albo ona się </a:t>
            </a:r>
            <a:r>
              <a:rPr lang="pl-PL" dirty="0" smtClean="0"/>
              <a:t>chce zwyczajnie </a:t>
            </a:r>
            <a:r>
              <a:rPr lang="pl-PL" dirty="0"/>
              <a:t>wykąpać, ale to mi się wydaje mało prawdopodobne... Albo też, jak by tu </a:t>
            </a:r>
            <a:r>
              <a:rPr lang="pl-PL" dirty="0" smtClean="0"/>
              <a:t>elegancko powiedzieć</a:t>
            </a:r>
            <a:r>
              <a:rPr lang="pl-PL" dirty="0"/>
              <a:t>... Idzie o odpowietrzenie</a:t>
            </a:r>
            <a:r>
              <a:rPr lang="pl-PL" dirty="0" smtClean="0"/>
              <a:t>...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Joanna Chmielewska „Harpie”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Błąd semantyczny – polega na błędnym użyciu wyrazu, którego znaczenie jest odmienne od przez nas zamierzonego.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</a:t>
            </a:r>
            <a:r>
              <a:rPr lang="pl-PL" i="1" dirty="0"/>
              <a:t>Pouczającym, aczkolwiek smutnym przykładem </a:t>
            </a:r>
            <a:r>
              <a:rPr lang="pl-PL" i="1" dirty="0" smtClean="0"/>
              <a:t>obrazującym tę </a:t>
            </a:r>
            <a:r>
              <a:rPr lang="pl-PL" i="1" dirty="0"/>
              <a:t>sytuację było tłumaczenie się grupki młodych osób </a:t>
            </a:r>
            <a:r>
              <a:rPr lang="pl-PL" i="1" dirty="0" smtClean="0"/>
              <a:t>wykonujących faszystowski </a:t>
            </a:r>
            <a:r>
              <a:rPr lang="pl-PL" i="1" dirty="0"/>
              <a:t>gest wyciągniętej prawej dłoni, że zamawiali </a:t>
            </a:r>
            <a:r>
              <a:rPr lang="pl-PL" i="1" dirty="0" smtClean="0"/>
              <a:t>pięć piw</a:t>
            </a:r>
            <a:r>
              <a:rPr lang="pl-PL" i="1" dirty="0" smtClean="0"/>
              <a:t>.”</a:t>
            </a:r>
          </a:p>
          <a:p>
            <a:endParaRPr lang="pl-PL" i="1" dirty="0" smtClean="0"/>
          </a:p>
          <a:p>
            <a:r>
              <a:rPr lang="pl-PL" dirty="0" smtClean="0"/>
              <a:t>Pragmatyczne użycie języka związane jest z kontekstem wypowiedzi, który wpływa na jej odbiór.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wypowiedzi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1428728" y="1785926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3286910" y="22851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500826" y="1785926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142844" y="2786058"/>
            <a:ext cx="2000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Funkcja opisowa</a:t>
            </a:r>
          </a:p>
          <a:p>
            <a:endParaRPr lang="pl-PL" dirty="0"/>
          </a:p>
          <a:p>
            <a:r>
              <a:rPr lang="pl-PL" dirty="0" smtClean="0"/>
              <a:t>Opisują rzeczywistość. Podlegają wartościowaniu prawda – fałsz.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786050" y="2786058"/>
            <a:ext cx="17859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Funkcja ekspresywna</a:t>
            </a:r>
          </a:p>
          <a:p>
            <a:endParaRPr lang="pl-PL" dirty="0"/>
          </a:p>
          <a:p>
            <a:r>
              <a:rPr lang="pl-PL" dirty="0" smtClean="0"/>
              <a:t>Służy wyrażaniu emocji, uczuć, opinii.</a:t>
            </a:r>
          </a:p>
          <a:p>
            <a:r>
              <a:rPr lang="pl-PL" dirty="0" smtClean="0"/>
              <a:t>Podlegają wartościowaniu na szczere- nieszczere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rot="16200000" flipH="1">
            <a:off x="5000628" y="2143116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4714876" y="2786058"/>
            <a:ext cx="19288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Funkcja sugestywna</a:t>
            </a:r>
          </a:p>
          <a:p>
            <a:endParaRPr lang="pl-PL" dirty="0"/>
          </a:p>
          <a:p>
            <a:r>
              <a:rPr lang="pl-PL" dirty="0" smtClean="0"/>
              <a:t>Służy nakłonieniu/ zmuszeniu do określonego zachowania</a:t>
            </a:r>
          </a:p>
          <a:p>
            <a:r>
              <a:rPr lang="pl-PL" dirty="0" smtClean="0"/>
              <a:t>Podlegają wartościowaniu</a:t>
            </a:r>
          </a:p>
          <a:p>
            <a:r>
              <a:rPr lang="pl-PL" dirty="0" smtClean="0"/>
              <a:t>Skuteczne -nieskuteczne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929454" y="2714620"/>
            <a:ext cx="1857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Funkcja </a:t>
            </a:r>
            <a:r>
              <a:rPr lang="pl-PL" dirty="0" err="1" smtClean="0"/>
              <a:t>performatywna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Służy kształtowaniu </a:t>
            </a:r>
            <a:r>
              <a:rPr lang="pl-PL" smtClean="0"/>
              <a:t>pewnej rzeczywistości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358</Words>
  <Application>Microsoft Office PowerPoint</Application>
  <PresentationFormat>Pokaz na ekranie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Logika dla Prawników</vt:lpstr>
      <vt:lpstr>Język</vt:lpstr>
      <vt:lpstr>Język prawa</vt:lpstr>
      <vt:lpstr>Semiotyka</vt:lpstr>
      <vt:lpstr>Syntaktyka</vt:lpstr>
      <vt:lpstr>Semantyka</vt:lpstr>
      <vt:lpstr>Pragmatyka</vt:lpstr>
      <vt:lpstr>Funkcje wypowiedzi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Ewa Niemiec</dc:creator>
  <cp:lastModifiedBy>Ewa Niemiec</cp:lastModifiedBy>
  <cp:revision>2</cp:revision>
  <dcterms:created xsi:type="dcterms:W3CDTF">2016-10-04T10:00:45Z</dcterms:created>
  <dcterms:modified xsi:type="dcterms:W3CDTF">2016-10-24T17:13:41Z</dcterms:modified>
</cp:coreProperties>
</file>