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2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4F59-C4C9-4E4B-AFDB-C7520FF721A6}" type="datetimeFigureOut">
              <a:rPr lang="pl-PL" smtClean="0"/>
              <a:t>07.12.2016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A0D77-C0DA-46EF-8781-B87E74281E0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Logika dla prawników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Pytania </a:t>
            </a:r>
            <a:r>
              <a:rPr lang="pl-PL" smtClean="0"/>
              <a:t>i odpowiedzi</a:t>
            </a:r>
            <a:endParaRPr lang="pl-PL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pytań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 smtClean="0"/>
              <a:t>Pytanie rozstrzygnięcia </a:t>
            </a:r>
            <a:r>
              <a:rPr lang="pl-PL" dirty="0" smtClean="0"/>
              <a:t>charakteryzują się tym, że poddając pod rozwagę kilka możliwych odpowiedzi wzajemnie się wykluczających, domagają się wyboru jednej z nich</a:t>
            </a:r>
          </a:p>
          <a:p>
            <a:pPr>
              <a:buNone/>
            </a:pPr>
            <a:r>
              <a:rPr lang="pl-PL" b="1" i="1" dirty="0" smtClean="0"/>
              <a:t>Czy zjesz ze mną kolację?</a:t>
            </a:r>
          </a:p>
          <a:p>
            <a:pPr marL="0" indent="0">
              <a:buNone/>
            </a:pPr>
            <a:r>
              <a:rPr lang="pl-PL" b="1" i="1" dirty="0" smtClean="0"/>
              <a:t>W przypadku nieudowodnienia winy ani niewinności należy uniewinnić czy skazać?</a:t>
            </a:r>
          </a:p>
          <a:p>
            <a:endParaRPr lang="pl-PL" dirty="0" smtClean="0"/>
          </a:p>
          <a:p>
            <a:r>
              <a:rPr lang="pl-PL" b="1" dirty="0" smtClean="0"/>
              <a:t>Pytania uzupełnienia </a:t>
            </a:r>
            <a:r>
              <a:rPr lang="pl-PL" dirty="0" smtClean="0"/>
              <a:t>nie podsuwają żadnej odpowiedzi.</a:t>
            </a:r>
          </a:p>
          <a:p>
            <a:pPr>
              <a:buNone/>
            </a:pPr>
            <a:r>
              <a:rPr lang="pl-PL" b="1" i="1" dirty="0" smtClean="0"/>
              <a:t>Co jest przyczyną ruchu obrotowego ziemi?</a:t>
            </a:r>
            <a:endParaRPr lang="pl-PL" b="1" i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Skonstruuj przykład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1. </a:t>
            </a:r>
            <a:r>
              <a:rPr lang="pl-PL" i="1" dirty="0" smtClean="0"/>
              <a:t>pytania rozstrzygnięcia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i="1" dirty="0" smtClean="0"/>
              <a:t>pytania otwartego</a:t>
            </a:r>
          </a:p>
          <a:p>
            <a:pPr>
              <a:buNone/>
            </a:pPr>
            <a:r>
              <a:rPr lang="pl-PL" dirty="0" smtClean="0"/>
              <a:t>3. </a:t>
            </a:r>
            <a:r>
              <a:rPr lang="pl-PL" i="1" dirty="0" smtClean="0"/>
              <a:t>pytania zamkniętego do uzupełnienia</a:t>
            </a:r>
          </a:p>
          <a:p>
            <a:pPr>
              <a:buNone/>
            </a:pPr>
            <a:r>
              <a:rPr lang="pl-PL" dirty="0" smtClean="0"/>
              <a:t>4. </a:t>
            </a:r>
            <a:r>
              <a:rPr lang="pl-PL" i="1" dirty="0" smtClean="0"/>
              <a:t>pytania zamkniętego rozstrzygnięcia</a:t>
            </a: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Dobre pytanie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Ma na celu uzyskanie informacji.</a:t>
            </a:r>
          </a:p>
          <a:p>
            <a:endParaRPr lang="pl-PL" dirty="0" smtClean="0"/>
          </a:p>
          <a:p>
            <a:r>
              <a:rPr lang="pl-PL" dirty="0" smtClean="0"/>
              <a:t>Musi być zatem możliwość udzielenia informacji prawdziwej, jak i informacji fałszywej.</a:t>
            </a:r>
            <a:endParaRPr lang="pl-PL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jest nie tak z pytaniami?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Która z liczb parzystych jest podzielna przez dwa?</a:t>
            </a:r>
          </a:p>
          <a:p>
            <a:r>
              <a:rPr lang="pl-PL" dirty="0" smtClean="0"/>
              <a:t>Czy wszechmogący Bóg może stworzyć kamień, którego nie będzie w stanie podnieść?</a:t>
            </a:r>
          </a:p>
          <a:p>
            <a:r>
              <a:rPr lang="pl-PL" dirty="0" smtClean="0"/>
              <a:t>Jak Karol ma na imię?</a:t>
            </a:r>
          </a:p>
          <a:p>
            <a:r>
              <a:rPr lang="pl-PL" dirty="0" smtClean="0"/>
              <a:t>Czy nie umyłeś dzisiaj zębów?</a:t>
            </a: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 smtClean="0"/>
              <a:t>pytanie niewłaściwie postawione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oparcie się na założeniu niezgodnym z rzeczywistością.</a:t>
            </a:r>
          </a:p>
          <a:p>
            <a:endParaRPr lang="pl-PL" dirty="0" smtClean="0"/>
          </a:p>
          <a:p>
            <a:pPr>
              <a:buNone/>
            </a:pPr>
            <a:r>
              <a:rPr lang="pl-PL" b="1" i="1" dirty="0" smtClean="0"/>
              <a:t>Dlaczego Słowacki wielkim astronomem był?</a:t>
            </a:r>
            <a:endParaRPr lang="pl-PL" b="1" i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nieistotne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 wnosi do sprawy nic wartościowego.</a:t>
            </a:r>
          </a:p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(Chcemy się dowiedzieć, czy świadek ma wiedzę o stanie psychicznym powoda)</a:t>
            </a:r>
          </a:p>
          <a:p>
            <a:pPr>
              <a:buNone/>
            </a:pPr>
            <a:r>
              <a:rPr lang="pl-PL" b="1" i="1" dirty="0" smtClean="0"/>
              <a:t>Czy świadek ma informacje o posiadaniu przez powoda komputera?</a:t>
            </a:r>
            <a:endParaRPr lang="pl-PL" b="1" i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Pytanie pozorne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wypowiedź mimo formy pytającej nie jest faktycznie ukierunkowana na uzyskanie informacji.</a:t>
            </a:r>
          </a:p>
          <a:p>
            <a:endParaRPr lang="pl-PL" dirty="0" smtClean="0"/>
          </a:p>
          <a:p>
            <a:pPr>
              <a:buNone/>
            </a:pPr>
            <a:r>
              <a:rPr lang="pl-PL" b="1" i="1" dirty="0" smtClean="0"/>
              <a:t>Byłbyś łaskaw wynieść się stąd?</a:t>
            </a:r>
            <a:endParaRPr lang="pl-PL" b="1" i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sugestywne/ sugerujące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zdradza, jaką odpowiedź pytający chciałby otrzymać</a:t>
            </a:r>
          </a:p>
          <a:p>
            <a:endParaRPr lang="pl-PL" dirty="0" smtClean="0"/>
          </a:p>
          <a:p>
            <a:pPr marL="0" indent="0">
              <a:buNone/>
            </a:pPr>
            <a:r>
              <a:rPr lang="pl-PL" b="1" i="1" dirty="0" smtClean="0"/>
              <a:t>Czy jedzenie, które podano w restauracji było bardzo niesmaczne?</a:t>
            </a:r>
          </a:p>
          <a:p>
            <a:pPr marL="0" indent="0">
              <a:buNone/>
            </a:pPr>
            <a:endParaRPr lang="pl-PL" b="1" i="1" dirty="0" smtClean="0"/>
          </a:p>
          <a:p>
            <a:pPr marL="0" indent="0"/>
            <a:r>
              <a:rPr lang="pl-PL" b="1" dirty="0" smtClean="0"/>
              <a:t> sugerująca alternatywa </a:t>
            </a:r>
            <a:r>
              <a:rPr lang="pl-PL" dirty="0" smtClean="0"/>
              <a:t>– podajemy dwie możliwości, z których wyraźnie lepiej wybrać jedną.</a:t>
            </a:r>
          </a:p>
          <a:p>
            <a:pPr marL="0" indent="0"/>
            <a:endParaRPr lang="pl-PL" b="1" i="1" dirty="0" smtClean="0"/>
          </a:p>
          <a:p>
            <a:pPr marL="0" indent="0">
              <a:buNone/>
            </a:pPr>
            <a:r>
              <a:rPr lang="pl-PL" b="1" i="1" dirty="0" smtClean="0"/>
              <a:t>Czy przyszedł pan nocą do pokrzywdzonej, żeby ją zgwałcić czy może przeprosić?</a:t>
            </a:r>
            <a:endParaRPr lang="pl-PL" b="1" i="1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podchwytliwe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pytający zmierza do uzyskania odpowiedzi, z której w sposób niedostrzegalny dla odpowiadającego wyniknie coś, czego odpowiadający nie chciał ujawnić.</a:t>
            </a:r>
          </a:p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(Chcemy się dowiedzieć, czy dana osoba wie o czyjejś śmierci)</a:t>
            </a:r>
          </a:p>
          <a:p>
            <a:pPr>
              <a:buNone/>
            </a:pPr>
            <a:r>
              <a:rPr lang="pl-PL" b="1" i="1" dirty="0" smtClean="0"/>
              <a:t>Czy wie pan w jaki sposób zginął X?</a:t>
            </a:r>
          </a:p>
          <a:p>
            <a:pPr>
              <a:buNone/>
            </a:pPr>
            <a:endParaRPr lang="pl-PL" b="1" i="1" dirty="0" smtClean="0"/>
          </a:p>
          <a:p>
            <a:r>
              <a:rPr lang="pl-PL" b="1" dirty="0" smtClean="0"/>
              <a:t>Pytanie przynęta </a:t>
            </a:r>
            <a:r>
              <a:rPr lang="pl-PL" dirty="0" smtClean="0"/>
              <a:t>– ma na celu wychwycenie niespójności.</a:t>
            </a:r>
          </a:p>
          <a:p>
            <a:pPr>
              <a:buNone/>
            </a:pPr>
            <a:endParaRPr lang="pl-PL" b="1" i="1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sprawdzające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rolą jest zorientowanie się, czy rozmówca dysponuje wiedzą potrzebną do zrozumienia treści komunikatu, ewentualnie czy właściwie zrozumiał przedkładaną mu tezę.</a:t>
            </a:r>
          </a:p>
          <a:p>
            <a:endParaRPr lang="pl-PL" dirty="0" smtClean="0"/>
          </a:p>
          <a:p>
            <a:pPr>
              <a:buNone/>
            </a:pPr>
            <a:r>
              <a:rPr lang="pl-PL" b="1" i="1" dirty="0" smtClean="0"/>
              <a:t>Przejdziemy teraz do tautologii. Wiedzą państwo, co to jest zdanie w sensie logicznym?</a:t>
            </a:r>
            <a:endParaRPr lang="pl-PL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Pytania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Pytanie to wyrażenie, które wskazuje na pewien brak w wiedzy subiektywnej lub obiektywnej i wskazuje na dążenie do uzupełnienia tego braku.</a:t>
            </a:r>
          </a:p>
          <a:p>
            <a:endParaRPr lang="pl-PL" dirty="0" smtClean="0"/>
          </a:p>
          <a:p>
            <a:r>
              <a:rPr lang="pl-PL" dirty="0" smtClean="0"/>
              <a:t>Odpowiedzią na pytanie jest wyrażenie, którego zadaniem jest przekazanie informacji, której brak stwierdzony został w pytaniu.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pytanie naprowadzające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ma na celu ułatwić rozmówcy dojrzenie tego, co w danym momencie powinno zostać zauważone i uwzględnione.</a:t>
            </a:r>
          </a:p>
          <a:p>
            <a:endParaRPr lang="pl-PL" dirty="0" smtClean="0"/>
          </a:p>
          <a:p>
            <a:pPr>
              <a:buNone/>
            </a:pPr>
            <a:r>
              <a:rPr lang="pl-PL" dirty="0" smtClean="0"/>
              <a:t>- Do czego potrzebne jest założenie o racjonalnym prawodawcy?</a:t>
            </a:r>
          </a:p>
          <a:p>
            <a:pPr>
              <a:buFontTx/>
              <a:buChar char="-"/>
            </a:pPr>
            <a:r>
              <a:rPr lang="pl-PL" dirty="0" smtClean="0"/>
              <a:t>…</a:t>
            </a:r>
          </a:p>
          <a:p>
            <a:pPr>
              <a:buFontTx/>
              <a:buChar char="-"/>
            </a:pPr>
            <a:r>
              <a:rPr lang="pl-PL" dirty="0" smtClean="0"/>
              <a:t>A co pan wie o spójności i zupełności systemu prawa?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 pytanie zawsze będzie mieć postać zdania pytającego?</a:t>
            </a:r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Zakres niewiadomej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b="1" dirty="0" smtClean="0"/>
              <a:t>Zakresem niewiadomej pytania nazywamy zbiór wszystkich tych </a:t>
            </a:r>
            <a:r>
              <a:rPr lang="pl-PL" dirty="0" smtClean="0"/>
              <a:t>elementów, pośród których szukamy odpowiedzi na pytanie, jeśli chcemy pozostać w wyznaczonych przez to pytanie granicach.</a:t>
            </a:r>
          </a:p>
          <a:p>
            <a:endParaRPr lang="pl-PL" dirty="0" smtClean="0"/>
          </a:p>
          <a:p>
            <a:r>
              <a:rPr lang="pl-PL" b="1" dirty="0" smtClean="0"/>
              <a:t>Kto</a:t>
            </a:r>
            <a:r>
              <a:rPr lang="pl-PL" dirty="0" smtClean="0"/>
              <a:t> wynalazł żarówkę? </a:t>
            </a:r>
          </a:p>
          <a:p>
            <a:r>
              <a:rPr lang="pl-PL" b="1" dirty="0" smtClean="0"/>
              <a:t>X </a:t>
            </a:r>
            <a:r>
              <a:rPr lang="pl-PL" dirty="0" smtClean="0"/>
              <a:t>wynalazł żarówkę. – </a:t>
            </a:r>
          </a:p>
          <a:p>
            <a:r>
              <a:rPr lang="pl-PL" dirty="0" smtClean="0"/>
              <a:t>Pod X musimy podstawić osobę. </a:t>
            </a:r>
          </a:p>
          <a:p>
            <a:r>
              <a:rPr lang="pl-PL" dirty="0" smtClean="0"/>
              <a:t>X to niewiadoma pytania</a:t>
            </a:r>
          </a:p>
          <a:p>
            <a:r>
              <a:rPr lang="pl-PL" dirty="0" smtClean="0"/>
              <a:t>To, co możemy podstawić pod X to będzie zakres </a:t>
            </a:r>
            <a:r>
              <a:rPr lang="pl-PL" dirty="0" err="1" smtClean="0"/>
              <a:t>niewiadomiej</a:t>
            </a:r>
            <a:r>
              <a:rPr lang="pl-PL" dirty="0" smtClean="0"/>
              <a:t>.</a:t>
            </a:r>
            <a:endParaRPr lang="pl-PL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Wskaż zakres niewiadomej pytania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Kiedy była bitwa pod Grunwaldem?</a:t>
            </a:r>
          </a:p>
          <a:p>
            <a:r>
              <a:rPr lang="pl-PL" dirty="0" smtClean="0"/>
              <a:t>Które z liczb całkowitych między 1 a 10 dzielą się przez 2?</a:t>
            </a:r>
          </a:p>
          <a:p>
            <a:r>
              <a:rPr lang="pl-PL" dirty="0" smtClean="0"/>
              <a:t>Który z kandydatów na prezydenta osiągnął najwyższy wynik w sondażach?</a:t>
            </a:r>
          </a:p>
          <a:p>
            <a:r>
              <a:rPr lang="pl-PL" dirty="0" smtClean="0"/>
              <a:t>Czy oskarżony mówi prawdę?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Odpowiedzi na pytania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Odpowiedzi  bezpośrednie (wprost) </a:t>
            </a:r>
            <a:r>
              <a:rPr lang="pl-PL" dirty="0" smtClean="0"/>
              <a:t>to najprostsze zdania dostarczające dokładnie tyle informacji, ile jest wymagane w pytaniu</a:t>
            </a:r>
          </a:p>
          <a:p>
            <a:pPr>
              <a:buNone/>
            </a:pPr>
            <a:r>
              <a:rPr lang="pl-PL" i="1" dirty="0" smtClean="0"/>
              <a:t>Kto zabił Cezara?</a:t>
            </a:r>
          </a:p>
          <a:p>
            <a:pPr>
              <a:buNone/>
            </a:pPr>
            <a:r>
              <a:rPr lang="pl-PL" i="1" dirty="0" smtClean="0"/>
              <a:t>Brutus zabił Cezara.</a:t>
            </a:r>
          </a:p>
          <a:p>
            <a:pPr>
              <a:buNone/>
            </a:pPr>
            <a:endParaRPr lang="pl-PL" i="1" dirty="0" smtClean="0"/>
          </a:p>
          <a:p>
            <a:r>
              <a:rPr lang="pl-PL" b="1" dirty="0" smtClean="0"/>
              <a:t>Odpowiedzi </a:t>
            </a:r>
            <a:r>
              <a:rPr lang="pl-PL" b="1" dirty="0" err="1" smtClean="0"/>
              <a:t>niewprost</a:t>
            </a:r>
            <a:r>
              <a:rPr lang="pl-PL" b="1" dirty="0" smtClean="0"/>
              <a:t> </a:t>
            </a:r>
            <a:r>
              <a:rPr lang="pl-PL" dirty="0" smtClean="0"/>
              <a:t>przekazują stosowaną informację w sposób wyczerpujący, tyle że czynią to pośrednio.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i="1" dirty="0" smtClean="0"/>
              <a:t>Kto zabił Cezara?</a:t>
            </a:r>
          </a:p>
          <a:p>
            <a:pPr>
              <a:buNone/>
            </a:pPr>
            <a:r>
              <a:rPr lang="pl-PL" i="1" dirty="0" smtClean="0"/>
              <a:t>Albo Brutus, albo Kartezjusz, ale nie Kartezjusz.</a:t>
            </a:r>
            <a:endParaRPr lang="pl-PL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Odpowiedzi częściowe</a:t>
            </a:r>
            <a:r>
              <a:rPr lang="pl-PL" dirty="0" smtClean="0"/>
              <a:t> nie przekazują stosowanej informacji w sposób wyczerpujący, chociaż przybliżają nas do odpowiedzi.</a:t>
            </a:r>
            <a:r>
              <a:rPr lang="pl-PL" b="1" dirty="0" smtClean="0"/>
              <a:t> </a:t>
            </a:r>
          </a:p>
          <a:p>
            <a:endParaRPr lang="pl-PL" b="1" dirty="0" smtClean="0"/>
          </a:p>
          <a:p>
            <a:pPr>
              <a:buNone/>
            </a:pPr>
            <a:r>
              <a:rPr lang="pl-PL" i="1" dirty="0" smtClean="0"/>
              <a:t>Kto zabił Cezara?</a:t>
            </a:r>
          </a:p>
          <a:p>
            <a:pPr>
              <a:buNone/>
            </a:pPr>
            <a:r>
              <a:rPr lang="pl-PL" i="1" dirty="0" smtClean="0"/>
              <a:t>Nie zrobił tego Kartezjusz.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„Jakie filmy najbardziej lubisz?”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1. </a:t>
            </a:r>
            <a:r>
              <a:rPr lang="pl-PL" i="1" dirty="0" smtClean="0"/>
              <a:t>odpowiedź całkowita wprost</a:t>
            </a:r>
          </a:p>
          <a:p>
            <a:pPr>
              <a:buNone/>
            </a:pPr>
            <a:r>
              <a:rPr lang="pl-PL" dirty="0" smtClean="0"/>
              <a:t>2. </a:t>
            </a:r>
            <a:r>
              <a:rPr lang="pl-PL" i="1" dirty="0" smtClean="0"/>
              <a:t>odpowiedź całkowita </a:t>
            </a:r>
            <a:r>
              <a:rPr lang="pl-PL" i="1" dirty="0" err="1" smtClean="0"/>
              <a:t>niewprost</a:t>
            </a:r>
            <a:endParaRPr lang="pl-PL" i="1" dirty="0" smtClean="0"/>
          </a:p>
          <a:p>
            <a:pPr>
              <a:buNone/>
            </a:pPr>
            <a:r>
              <a:rPr lang="pl-PL" dirty="0" smtClean="0"/>
              <a:t>3. </a:t>
            </a:r>
            <a:r>
              <a:rPr lang="pl-PL" i="1" dirty="0" smtClean="0"/>
              <a:t>odpowiedź częściowa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Rodzaje pytań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Pytania otwarte </a:t>
            </a:r>
            <a:r>
              <a:rPr lang="pl-PL" dirty="0" smtClean="0"/>
              <a:t>- pytanie, które nie wyznacza kształtu oczekiwanej odpowiedzi. </a:t>
            </a:r>
          </a:p>
          <a:p>
            <a:pPr>
              <a:buNone/>
            </a:pPr>
            <a:r>
              <a:rPr lang="pl-PL" b="1" i="1" dirty="0" smtClean="0"/>
              <a:t>Co jest przyczyną ruchu obrotowego ziemi?</a:t>
            </a:r>
            <a:endParaRPr lang="pl-PL" dirty="0" smtClean="0"/>
          </a:p>
          <a:p>
            <a:endParaRPr lang="pl-PL" dirty="0" smtClean="0"/>
          </a:p>
          <a:p>
            <a:r>
              <a:rPr lang="pl-PL" b="1" dirty="0" smtClean="0"/>
              <a:t>Pytania zamknięte </a:t>
            </a:r>
            <a:r>
              <a:rPr lang="pl-PL" dirty="0" smtClean="0"/>
              <a:t>- to pytanie, które wyznacza kształt oczekiwanej odpowiedzi</a:t>
            </a:r>
          </a:p>
          <a:p>
            <a:pPr marL="0" indent="0">
              <a:buNone/>
            </a:pPr>
            <a:r>
              <a:rPr lang="pl-PL" b="1" i="1" dirty="0" smtClean="0"/>
              <a:t>Jaką ocenę otrzymałeś z dzisiejszego egzaminu?</a:t>
            </a:r>
            <a:endParaRPr lang="pl-PL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697</Words>
  <Application>Microsoft Office PowerPoint</Application>
  <PresentationFormat>Pokaz na ekranie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Logika dla prawników</vt:lpstr>
      <vt:lpstr>Pytania</vt:lpstr>
      <vt:lpstr>Slajd 3</vt:lpstr>
      <vt:lpstr>Zakres niewiadomej</vt:lpstr>
      <vt:lpstr>Wskaż zakres niewiadomej pytania</vt:lpstr>
      <vt:lpstr>Odpowiedzi na pytania</vt:lpstr>
      <vt:lpstr>Slajd 7</vt:lpstr>
      <vt:lpstr>„Jakie filmy najbardziej lubisz?”</vt:lpstr>
      <vt:lpstr>Rodzaje pytań</vt:lpstr>
      <vt:lpstr>Rodzaje pytań</vt:lpstr>
      <vt:lpstr>Skonstruuj przykład </vt:lpstr>
      <vt:lpstr>Dobre pytanie</vt:lpstr>
      <vt:lpstr>Co jest nie tak z pytaniami?</vt:lpstr>
      <vt:lpstr>pytanie niewłaściwie postawione</vt:lpstr>
      <vt:lpstr>pytanie nieistotne</vt:lpstr>
      <vt:lpstr>Pytanie pozorne</vt:lpstr>
      <vt:lpstr>Pytanie sugestywne/ sugerujące</vt:lpstr>
      <vt:lpstr>Pytanie podchwytliwe</vt:lpstr>
      <vt:lpstr>pytanie sprawdzające</vt:lpstr>
      <vt:lpstr>pytanie naprowadzające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Logika dla prawników</dc:title>
  <dc:creator>Ewa Niemiec</dc:creator>
  <cp:lastModifiedBy>Ewa Niemiec</cp:lastModifiedBy>
  <cp:revision>1</cp:revision>
  <dcterms:created xsi:type="dcterms:W3CDTF">2016-12-07T22:58:45Z</dcterms:created>
  <dcterms:modified xsi:type="dcterms:W3CDTF">2016-12-07T22:59:13Z</dcterms:modified>
</cp:coreProperties>
</file>