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5" r:id="rId5"/>
    <p:sldId id="260" r:id="rId6"/>
    <p:sldId id="259" r:id="rId7"/>
    <p:sldId id="268" r:id="rId8"/>
    <p:sldId id="266" r:id="rId9"/>
    <p:sldId id="258" r:id="rId10"/>
    <p:sldId id="257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C8F42-325E-4916-ACE6-893121B78A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B1972477-CDC3-481F-A18A-B4938BBAD20E}">
      <dgm:prSet/>
      <dgm:spPr/>
      <dgm:t>
        <a:bodyPr/>
        <a:lstStyle/>
        <a:p>
          <a:pPr rtl="0"/>
          <a:r>
            <a:rPr lang="pl-PL" dirty="0"/>
            <a:t>Ludność państwa</a:t>
          </a:r>
        </a:p>
      </dgm:t>
    </dgm:pt>
    <dgm:pt modelId="{0C2240DC-CDAA-4E86-B1B8-BF4886BACA73}" type="parTrans" cxnId="{415C7A47-F65D-497A-B362-D2834CCA7AFD}">
      <dgm:prSet/>
      <dgm:spPr/>
      <dgm:t>
        <a:bodyPr/>
        <a:lstStyle/>
        <a:p>
          <a:endParaRPr lang="pl-PL"/>
        </a:p>
      </dgm:t>
    </dgm:pt>
    <dgm:pt modelId="{E3AB938F-7104-45D1-B3CA-662C25F874EA}" type="sibTrans" cxnId="{415C7A47-F65D-497A-B362-D2834CCA7AFD}">
      <dgm:prSet/>
      <dgm:spPr/>
      <dgm:t>
        <a:bodyPr/>
        <a:lstStyle/>
        <a:p>
          <a:endParaRPr lang="pl-PL"/>
        </a:p>
      </dgm:t>
    </dgm:pt>
    <dgm:pt modelId="{A6315D6B-E598-4CB0-8E41-6162044A6FDA}">
      <dgm:prSet/>
      <dgm:spPr/>
      <dgm:t>
        <a:bodyPr/>
        <a:lstStyle/>
        <a:p>
          <a:pPr rtl="0"/>
          <a:r>
            <a:rPr lang="pl-PL" dirty="0"/>
            <a:t>Obywatele</a:t>
          </a:r>
        </a:p>
      </dgm:t>
    </dgm:pt>
    <dgm:pt modelId="{93227EED-15F9-4330-9DB9-8BB3BEA5BE84}" type="parTrans" cxnId="{C71AB718-CC1C-44AB-A798-9EA5D17A95FD}">
      <dgm:prSet/>
      <dgm:spPr/>
      <dgm:t>
        <a:bodyPr/>
        <a:lstStyle/>
        <a:p>
          <a:endParaRPr lang="pl-PL"/>
        </a:p>
      </dgm:t>
    </dgm:pt>
    <dgm:pt modelId="{6ED8F36B-EEE0-4499-BFCC-451C222CCFBA}" type="sibTrans" cxnId="{C71AB718-CC1C-44AB-A798-9EA5D17A95FD}">
      <dgm:prSet/>
      <dgm:spPr/>
      <dgm:t>
        <a:bodyPr/>
        <a:lstStyle/>
        <a:p>
          <a:endParaRPr lang="pl-PL"/>
        </a:p>
      </dgm:t>
    </dgm:pt>
    <dgm:pt modelId="{FA06EAB5-04FD-4AE2-9416-775BACCC5B40}">
      <dgm:prSet/>
      <dgm:spPr/>
      <dgm:t>
        <a:bodyPr/>
        <a:lstStyle/>
        <a:p>
          <a:pPr rtl="0"/>
          <a:r>
            <a:rPr lang="pl-PL" dirty="0"/>
            <a:t>Cudzoziemcy</a:t>
          </a:r>
        </a:p>
      </dgm:t>
    </dgm:pt>
    <dgm:pt modelId="{1769255E-000E-434C-9E74-52D9C62FC245}" type="parTrans" cxnId="{6382E6EF-36C8-4083-8937-CD91DC47654E}">
      <dgm:prSet/>
      <dgm:spPr/>
      <dgm:t>
        <a:bodyPr/>
        <a:lstStyle/>
        <a:p>
          <a:endParaRPr lang="pl-PL"/>
        </a:p>
      </dgm:t>
    </dgm:pt>
    <dgm:pt modelId="{A42C748E-4A46-437E-9079-86225B6A4F28}" type="sibTrans" cxnId="{6382E6EF-36C8-4083-8937-CD91DC47654E}">
      <dgm:prSet/>
      <dgm:spPr/>
      <dgm:t>
        <a:bodyPr/>
        <a:lstStyle/>
        <a:p>
          <a:endParaRPr lang="pl-PL"/>
        </a:p>
      </dgm:t>
    </dgm:pt>
    <dgm:pt modelId="{E452A498-D674-47B3-8EC8-98FCF20699F1}" type="pres">
      <dgm:prSet presAssocID="{0F0C8F42-325E-4916-ACE6-893121B78A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6F79FA-E296-48DE-873A-617E04635990}" type="pres">
      <dgm:prSet presAssocID="{B1972477-CDC3-481F-A18A-B4938BBAD20E}" presName="hierRoot1" presStyleCnt="0">
        <dgm:presLayoutVars>
          <dgm:hierBranch val="init"/>
        </dgm:presLayoutVars>
      </dgm:prSet>
      <dgm:spPr/>
    </dgm:pt>
    <dgm:pt modelId="{C0A42C69-8141-44C6-8535-D2D2745ECB8D}" type="pres">
      <dgm:prSet presAssocID="{B1972477-CDC3-481F-A18A-B4938BBAD20E}" presName="rootComposite1" presStyleCnt="0"/>
      <dgm:spPr/>
    </dgm:pt>
    <dgm:pt modelId="{93E2D05C-5D1A-4D27-B47A-A248CD233E99}" type="pres">
      <dgm:prSet presAssocID="{B1972477-CDC3-481F-A18A-B4938BBAD20E}" presName="rootText1" presStyleLbl="node0" presStyleIdx="0" presStyleCnt="1">
        <dgm:presLayoutVars>
          <dgm:chPref val="3"/>
        </dgm:presLayoutVars>
      </dgm:prSet>
      <dgm:spPr/>
    </dgm:pt>
    <dgm:pt modelId="{8D8F5E32-2C01-431B-8D97-1FB12753D4D6}" type="pres">
      <dgm:prSet presAssocID="{B1972477-CDC3-481F-A18A-B4938BBAD20E}" presName="rootConnector1" presStyleLbl="node1" presStyleIdx="0" presStyleCnt="0"/>
      <dgm:spPr/>
    </dgm:pt>
    <dgm:pt modelId="{016083E8-257E-457A-B74F-F0A2215EE6D1}" type="pres">
      <dgm:prSet presAssocID="{B1972477-CDC3-481F-A18A-B4938BBAD20E}" presName="hierChild2" presStyleCnt="0"/>
      <dgm:spPr/>
    </dgm:pt>
    <dgm:pt modelId="{17BAA428-2B1E-4076-99B3-734B1DDAF10C}" type="pres">
      <dgm:prSet presAssocID="{93227EED-15F9-4330-9DB9-8BB3BEA5BE84}" presName="Name37" presStyleLbl="parChTrans1D2" presStyleIdx="0" presStyleCnt="2"/>
      <dgm:spPr/>
    </dgm:pt>
    <dgm:pt modelId="{AC566CE5-59AF-43A4-9920-2E96C7BDC98A}" type="pres">
      <dgm:prSet presAssocID="{A6315D6B-E598-4CB0-8E41-6162044A6FDA}" presName="hierRoot2" presStyleCnt="0">
        <dgm:presLayoutVars>
          <dgm:hierBranch val="init"/>
        </dgm:presLayoutVars>
      </dgm:prSet>
      <dgm:spPr/>
    </dgm:pt>
    <dgm:pt modelId="{0D0FF2A6-F848-4ABC-B1EE-8742FA6A33DC}" type="pres">
      <dgm:prSet presAssocID="{A6315D6B-E598-4CB0-8E41-6162044A6FDA}" presName="rootComposite" presStyleCnt="0"/>
      <dgm:spPr/>
    </dgm:pt>
    <dgm:pt modelId="{DB51847E-BEA0-4182-B673-4D72E4180D74}" type="pres">
      <dgm:prSet presAssocID="{A6315D6B-E598-4CB0-8E41-6162044A6FDA}" presName="rootText" presStyleLbl="node2" presStyleIdx="0" presStyleCnt="2">
        <dgm:presLayoutVars>
          <dgm:chPref val="3"/>
        </dgm:presLayoutVars>
      </dgm:prSet>
      <dgm:spPr/>
    </dgm:pt>
    <dgm:pt modelId="{EB858965-C858-47C3-8157-9BD5C196E56C}" type="pres">
      <dgm:prSet presAssocID="{A6315D6B-E598-4CB0-8E41-6162044A6FDA}" presName="rootConnector" presStyleLbl="node2" presStyleIdx="0" presStyleCnt="2"/>
      <dgm:spPr/>
    </dgm:pt>
    <dgm:pt modelId="{45CE9AA4-9F3B-4891-AB97-18FBF13B83B0}" type="pres">
      <dgm:prSet presAssocID="{A6315D6B-E598-4CB0-8E41-6162044A6FDA}" presName="hierChild4" presStyleCnt="0"/>
      <dgm:spPr/>
    </dgm:pt>
    <dgm:pt modelId="{9BE46D14-BC3B-42C3-9F12-CCD4C48B55C6}" type="pres">
      <dgm:prSet presAssocID="{A6315D6B-E598-4CB0-8E41-6162044A6FDA}" presName="hierChild5" presStyleCnt="0"/>
      <dgm:spPr/>
    </dgm:pt>
    <dgm:pt modelId="{57F1ECA5-11AB-4F60-84EF-5F4BCDD705B4}" type="pres">
      <dgm:prSet presAssocID="{1769255E-000E-434C-9E74-52D9C62FC245}" presName="Name37" presStyleLbl="parChTrans1D2" presStyleIdx="1" presStyleCnt="2"/>
      <dgm:spPr/>
    </dgm:pt>
    <dgm:pt modelId="{CD72CE1C-81D6-4FB9-B876-ADE9BB4F4EC0}" type="pres">
      <dgm:prSet presAssocID="{FA06EAB5-04FD-4AE2-9416-775BACCC5B40}" presName="hierRoot2" presStyleCnt="0">
        <dgm:presLayoutVars>
          <dgm:hierBranch val="init"/>
        </dgm:presLayoutVars>
      </dgm:prSet>
      <dgm:spPr/>
    </dgm:pt>
    <dgm:pt modelId="{FEE5E082-250B-4D6F-ACFA-65937CC1A50E}" type="pres">
      <dgm:prSet presAssocID="{FA06EAB5-04FD-4AE2-9416-775BACCC5B40}" presName="rootComposite" presStyleCnt="0"/>
      <dgm:spPr/>
    </dgm:pt>
    <dgm:pt modelId="{5FD09BDD-9ED9-4630-93D7-E965CE0B5162}" type="pres">
      <dgm:prSet presAssocID="{FA06EAB5-04FD-4AE2-9416-775BACCC5B40}" presName="rootText" presStyleLbl="node2" presStyleIdx="1" presStyleCnt="2">
        <dgm:presLayoutVars>
          <dgm:chPref val="3"/>
        </dgm:presLayoutVars>
      </dgm:prSet>
      <dgm:spPr/>
    </dgm:pt>
    <dgm:pt modelId="{11D31D95-04EC-4E68-B0F9-20EB2E7FCFE8}" type="pres">
      <dgm:prSet presAssocID="{FA06EAB5-04FD-4AE2-9416-775BACCC5B40}" presName="rootConnector" presStyleLbl="node2" presStyleIdx="1" presStyleCnt="2"/>
      <dgm:spPr/>
    </dgm:pt>
    <dgm:pt modelId="{A2E54F03-EAD1-4CD2-B8B8-FB6AFBFA9BE0}" type="pres">
      <dgm:prSet presAssocID="{FA06EAB5-04FD-4AE2-9416-775BACCC5B40}" presName="hierChild4" presStyleCnt="0"/>
      <dgm:spPr/>
    </dgm:pt>
    <dgm:pt modelId="{483EAB54-CD59-427E-940A-9F00EB55DE51}" type="pres">
      <dgm:prSet presAssocID="{FA06EAB5-04FD-4AE2-9416-775BACCC5B40}" presName="hierChild5" presStyleCnt="0"/>
      <dgm:spPr/>
    </dgm:pt>
    <dgm:pt modelId="{3C0BF47D-7CBD-4576-A1C8-BD3D9D9B0BFB}" type="pres">
      <dgm:prSet presAssocID="{B1972477-CDC3-481F-A18A-B4938BBAD20E}" presName="hierChild3" presStyleCnt="0"/>
      <dgm:spPr/>
    </dgm:pt>
  </dgm:ptLst>
  <dgm:cxnLst>
    <dgm:cxn modelId="{1B607300-52DB-40D2-B0F4-3EDB131545B5}" type="presOf" srcId="{0F0C8F42-325E-4916-ACE6-893121B78A1F}" destId="{E452A498-D674-47B3-8EC8-98FCF20699F1}" srcOrd="0" destOrd="0" presId="urn:microsoft.com/office/officeart/2005/8/layout/orgChart1"/>
    <dgm:cxn modelId="{D953E307-55CD-4EB9-A5D3-813F46C2A9DF}" type="presOf" srcId="{A6315D6B-E598-4CB0-8E41-6162044A6FDA}" destId="{DB51847E-BEA0-4182-B673-4D72E4180D74}" srcOrd="0" destOrd="0" presId="urn:microsoft.com/office/officeart/2005/8/layout/orgChart1"/>
    <dgm:cxn modelId="{C71AB718-CC1C-44AB-A798-9EA5D17A95FD}" srcId="{B1972477-CDC3-481F-A18A-B4938BBAD20E}" destId="{A6315D6B-E598-4CB0-8E41-6162044A6FDA}" srcOrd="0" destOrd="0" parTransId="{93227EED-15F9-4330-9DB9-8BB3BEA5BE84}" sibTransId="{6ED8F36B-EEE0-4499-BFCC-451C222CCFBA}"/>
    <dgm:cxn modelId="{6575A940-F6A4-44DD-85E2-79F1B0A27E77}" type="presOf" srcId="{FA06EAB5-04FD-4AE2-9416-775BACCC5B40}" destId="{11D31D95-04EC-4E68-B0F9-20EB2E7FCFE8}" srcOrd="1" destOrd="0" presId="urn:microsoft.com/office/officeart/2005/8/layout/orgChart1"/>
    <dgm:cxn modelId="{415C7A47-F65D-497A-B362-D2834CCA7AFD}" srcId="{0F0C8F42-325E-4916-ACE6-893121B78A1F}" destId="{B1972477-CDC3-481F-A18A-B4938BBAD20E}" srcOrd="0" destOrd="0" parTransId="{0C2240DC-CDAA-4E86-B1B8-BF4886BACA73}" sibTransId="{E3AB938F-7104-45D1-B3CA-662C25F874EA}"/>
    <dgm:cxn modelId="{FB9FE26B-0C2C-44FC-829E-51FB627FACDD}" type="presOf" srcId="{B1972477-CDC3-481F-A18A-B4938BBAD20E}" destId="{93E2D05C-5D1A-4D27-B47A-A248CD233E99}" srcOrd="0" destOrd="0" presId="urn:microsoft.com/office/officeart/2005/8/layout/orgChart1"/>
    <dgm:cxn modelId="{43C4558B-17B4-4B10-8E1D-294E4F70DE96}" type="presOf" srcId="{1769255E-000E-434C-9E74-52D9C62FC245}" destId="{57F1ECA5-11AB-4F60-84EF-5F4BCDD705B4}" srcOrd="0" destOrd="0" presId="urn:microsoft.com/office/officeart/2005/8/layout/orgChart1"/>
    <dgm:cxn modelId="{B0F0CC91-2A15-4028-BC3D-BA9B403A1003}" type="presOf" srcId="{B1972477-CDC3-481F-A18A-B4938BBAD20E}" destId="{8D8F5E32-2C01-431B-8D97-1FB12753D4D6}" srcOrd="1" destOrd="0" presId="urn:microsoft.com/office/officeart/2005/8/layout/orgChart1"/>
    <dgm:cxn modelId="{1B286DB8-3899-4B17-904F-D7AD80C5FB44}" type="presOf" srcId="{FA06EAB5-04FD-4AE2-9416-775BACCC5B40}" destId="{5FD09BDD-9ED9-4630-93D7-E965CE0B5162}" srcOrd="0" destOrd="0" presId="urn:microsoft.com/office/officeart/2005/8/layout/orgChart1"/>
    <dgm:cxn modelId="{9B26BCC4-3553-4F28-8D72-0F17FBAE85D7}" type="presOf" srcId="{A6315D6B-E598-4CB0-8E41-6162044A6FDA}" destId="{EB858965-C858-47C3-8157-9BD5C196E56C}" srcOrd="1" destOrd="0" presId="urn:microsoft.com/office/officeart/2005/8/layout/orgChart1"/>
    <dgm:cxn modelId="{97CF9FDD-4B6F-47E3-A1F9-943C070E227B}" type="presOf" srcId="{93227EED-15F9-4330-9DB9-8BB3BEA5BE84}" destId="{17BAA428-2B1E-4076-99B3-734B1DDAF10C}" srcOrd="0" destOrd="0" presId="urn:microsoft.com/office/officeart/2005/8/layout/orgChart1"/>
    <dgm:cxn modelId="{6382E6EF-36C8-4083-8937-CD91DC47654E}" srcId="{B1972477-CDC3-481F-A18A-B4938BBAD20E}" destId="{FA06EAB5-04FD-4AE2-9416-775BACCC5B40}" srcOrd="1" destOrd="0" parTransId="{1769255E-000E-434C-9E74-52D9C62FC245}" sibTransId="{A42C748E-4A46-437E-9079-86225B6A4F28}"/>
    <dgm:cxn modelId="{99B4FAC8-629C-43D0-B85C-4F3D67B623F4}" type="presParOf" srcId="{E452A498-D674-47B3-8EC8-98FCF20699F1}" destId="{E86F79FA-E296-48DE-873A-617E04635990}" srcOrd="0" destOrd="0" presId="urn:microsoft.com/office/officeart/2005/8/layout/orgChart1"/>
    <dgm:cxn modelId="{0FE54516-52A1-432B-862F-33B5D1F06896}" type="presParOf" srcId="{E86F79FA-E296-48DE-873A-617E04635990}" destId="{C0A42C69-8141-44C6-8535-D2D2745ECB8D}" srcOrd="0" destOrd="0" presId="urn:microsoft.com/office/officeart/2005/8/layout/orgChart1"/>
    <dgm:cxn modelId="{6CE9FF88-C902-4C4C-8E13-671FD01D0627}" type="presParOf" srcId="{C0A42C69-8141-44C6-8535-D2D2745ECB8D}" destId="{93E2D05C-5D1A-4D27-B47A-A248CD233E99}" srcOrd="0" destOrd="0" presId="urn:microsoft.com/office/officeart/2005/8/layout/orgChart1"/>
    <dgm:cxn modelId="{DB107A7D-535A-4352-A144-676BEB8C473B}" type="presParOf" srcId="{C0A42C69-8141-44C6-8535-D2D2745ECB8D}" destId="{8D8F5E32-2C01-431B-8D97-1FB12753D4D6}" srcOrd="1" destOrd="0" presId="urn:microsoft.com/office/officeart/2005/8/layout/orgChart1"/>
    <dgm:cxn modelId="{E7C2F5DA-923D-411B-B3B2-45EF372DCE9E}" type="presParOf" srcId="{E86F79FA-E296-48DE-873A-617E04635990}" destId="{016083E8-257E-457A-B74F-F0A2215EE6D1}" srcOrd="1" destOrd="0" presId="urn:microsoft.com/office/officeart/2005/8/layout/orgChart1"/>
    <dgm:cxn modelId="{F449BCA2-4A64-4519-89FC-ECBE262C97ED}" type="presParOf" srcId="{016083E8-257E-457A-B74F-F0A2215EE6D1}" destId="{17BAA428-2B1E-4076-99B3-734B1DDAF10C}" srcOrd="0" destOrd="0" presId="urn:microsoft.com/office/officeart/2005/8/layout/orgChart1"/>
    <dgm:cxn modelId="{E17BC3A9-43D7-4B8B-A968-F7C3F6FAE5E5}" type="presParOf" srcId="{016083E8-257E-457A-B74F-F0A2215EE6D1}" destId="{AC566CE5-59AF-43A4-9920-2E96C7BDC98A}" srcOrd="1" destOrd="0" presId="urn:microsoft.com/office/officeart/2005/8/layout/orgChart1"/>
    <dgm:cxn modelId="{393BF2ED-48EF-44E2-8D05-03612A2ED3CA}" type="presParOf" srcId="{AC566CE5-59AF-43A4-9920-2E96C7BDC98A}" destId="{0D0FF2A6-F848-4ABC-B1EE-8742FA6A33DC}" srcOrd="0" destOrd="0" presId="urn:microsoft.com/office/officeart/2005/8/layout/orgChart1"/>
    <dgm:cxn modelId="{BA6A7FB5-D457-45BC-A1EE-377F81F8B9BD}" type="presParOf" srcId="{0D0FF2A6-F848-4ABC-B1EE-8742FA6A33DC}" destId="{DB51847E-BEA0-4182-B673-4D72E4180D74}" srcOrd="0" destOrd="0" presId="urn:microsoft.com/office/officeart/2005/8/layout/orgChart1"/>
    <dgm:cxn modelId="{3F50A664-5E85-49A6-86FF-83379D80AAA4}" type="presParOf" srcId="{0D0FF2A6-F848-4ABC-B1EE-8742FA6A33DC}" destId="{EB858965-C858-47C3-8157-9BD5C196E56C}" srcOrd="1" destOrd="0" presId="urn:microsoft.com/office/officeart/2005/8/layout/orgChart1"/>
    <dgm:cxn modelId="{321016FC-D8E2-4670-B2DF-6D59A1F3AE97}" type="presParOf" srcId="{AC566CE5-59AF-43A4-9920-2E96C7BDC98A}" destId="{45CE9AA4-9F3B-4891-AB97-18FBF13B83B0}" srcOrd="1" destOrd="0" presId="urn:microsoft.com/office/officeart/2005/8/layout/orgChart1"/>
    <dgm:cxn modelId="{6CF6840E-EEFF-4D95-8834-9D68BAAE8D33}" type="presParOf" srcId="{AC566CE5-59AF-43A4-9920-2E96C7BDC98A}" destId="{9BE46D14-BC3B-42C3-9F12-CCD4C48B55C6}" srcOrd="2" destOrd="0" presId="urn:microsoft.com/office/officeart/2005/8/layout/orgChart1"/>
    <dgm:cxn modelId="{956AB47B-660A-40A6-BC4D-60D23FC37BF9}" type="presParOf" srcId="{016083E8-257E-457A-B74F-F0A2215EE6D1}" destId="{57F1ECA5-11AB-4F60-84EF-5F4BCDD705B4}" srcOrd="2" destOrd="0" presId="urn:microsoft.com/office/officeart/2005/8/layout/orgChart1"/>
    <dgm:cxn modelId="{C572F528-A457-4630-99D8-4DFD988CB12C}" type="presParOf" srcId="{016083E8-257E-457A-B74F-F0A2215EE6D1}" destId="{CD72CE1C-81D6-4FB9-B876-ADE9BB4F4EC0}" srcOrd="3" destOrd="0" presId="urn:microsoft.com/office/officeart/2005/8/layout/orgChart1"/>
    <dgm:cxn modelId="{C101A17E-8E65-4D74-8D08-416A2D9CCCC3}" type="presParOf" srcId="{CD72CE1C-81D6-4FB9-B876-ADE9BB4F4EC0}" destId="{FEE5E082-250B-4D6F-ACFA-65937CC1A50E}" srcOrd="0" destOrd="0" presId="urn:microsoft.com/office/officeart/2005/8/layout/orgChart1"/>
    <dgm:cxn modelId="{88C4C44C-87C4-4C16-8709-80C0FF700EDC}" type="presParOf" srcId="{FEE5E082-250B-4D6F-ACFA-65937CC1A50E}" destId="{5FD09BDD-9ED9-4630-93D7-E965CE0B5162}" srcOrd="0" destOrd="0" presId="urn:microsoft.com/office/officeart/2005/8/layout/orgChart1"/>
    <dgm:cxn modelId="{4EB76CF8-51C8-48C0-A0BF-7C16E3A98151}" type="presParOf" srcId="{FEE5E082-250B-4D6F-ACFA-65937CC1A50E}" destId="{11D31D95-04EC-4E68-B0F9-20EB2E7FCFE8}" srcOrd="1" destOrd="0" presId="urn:microsoft.com/office/officeart/2005/8/layout/orgChart1"/>
    <dgm:cxn modelId="{06E10CA6-9FCF-4E0F-A5BA-3EB8BF8FF327}" type="presParOf" srcId="{CD72CE1C-81D6-4FB9-B876-ADE9BB4F4EC0}" destId="{A2E54F03-EAD1-4CD2-B8B8-FB6AFBFA9BE0}" srcOrd="1" destOrd="0" presId="urn:microsoft.com/office/officeart/2005/8/layout/orgChart1"/>
    <dgm:cxn modelId="{D54149FA-8DDE-48A8-B35A-346F6A3FC037}" type="presParOf" srcId="{CD72CE1C-81D6-4FB9-B876-ADE9BB4F4EC0}" destId="{483EAB54-CD59-427E-940A-9F00EB55DE51}" srcOrd="2" destOrd="0" presId="urn:microsoft.com/office/officeart/2005/8/layout/orgChart1"/>
    <dgm:cxn modelId="{EE124E74-9436-42FF-877D-01BEF2A2EE2E}" type="presParOf" srcId="{E86F79FA-E296-48DE-873A-617E04635990}" destId="{3C0BF47D-7CBD-4576-A1C8-BD3D9D9B0B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AB51EE-48FA-4351-8E02-0A166CAEFA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2C2D7A8-5027-46A5-8291-054D24A8C8A9}">
      <dgm:prSet/>
      <dgm:spPr/>
      <dgm:t>
        <a:bodyPr/>
        <a:lstStyle/>
        <a:p>
          <a:r>
            <a:rPr lang="pl-PL"/>
            <a:t>Sposoby nabycia obywatelstwa</a:t>
          </a:r>
        </a:p>
      </dgm:t>
    </dgm:pt>
    <dgm:pt modelId="{0615C3C3-12C1-41F6-8FB5-46E8C7B47B0C}" type="parTrans" cxnId="{FF60C49F-B9BC-40B1-8E2D-DACFA06F6061}">
      <dgm:prSet/>
      <dgm:spPr/>
      <dgm:t>
        <a:bodyPr/>
        <a:lstStyle/>
        <a:p>
          <a:endParaRPr lang="pl-PL"/>
        </a:p>
      </dgm:t>
    </dgm:pt>
    <dgm:pt modelId="{CBF71404-4008-4C40-BFE3-D9524CBA62DC}" type="sibTrans" cxnId="{FF60C49F-B9BC-40B1-8E2D-DACFA06F6061}">
      <dgm:prSet/>
      <dgm:spPr/>
      <dgm:t>
        <a:bodyPr/>
        <a:lstStyle/>
        <a:p>
          <a:endParaRPr lang="pl-PL"/>
        </a:p>
      </dgm:t>
    </dgm:pt>
    <dgm:pt modelId="{E2C48B7A-59EA-4CB2-B167-DEBF45DB2614}">
      <dgm:prSet/>
      <dgm:spPr/>
      <dgm:t>
        <a:bodyPr/>
        <a:lstStyle/>
        <a:p>
          <a:r>
            <a:rPr lang="pl-PL"/>
            <a:t>Urodzenie </a:t>
          </a:r>
        </a:p>
      </dgm:t>
    </dgm:pt>
    <dgm:pt modelId="{FF83CF87-32B4-46C7-A0EF-2F28BFE4F009}" type="parTrans" cxnId="{E9941F35-B04C-47A3-BB27-C97467569D98}">
      <dgm:prSet/>
      <dgm:spPr/>
      <dgm:t>
        <a:bodyPr/>
        <a:lstStyle/>
        <a:p>
          <a:endParaRPr lang="pl-PL"/>
        </a:p>
      </dgm:t>
    </dgm:pt>
    <dgm:pt modelId="{41058C01-4FE3-4356-95AE-644815397B30}" type="sibTrans" cxnId="{E9941F35-B04C-47A3-BB27-C97467569D98}">
      <dgm:prSet/>
      <dgm:spPr/>
      <dgm:t>
        <a:bodyPr/>
        <a:lstStyle/>
        <a:p>
          <a:endParaRPr lang="pl-PL"/>
        </a:p>
      </dgm:t>
    </dgm:pt>
    <dgm:pt modelId="{2A8F459B-D94C-45BF-BDDE-9D5F3EF8A93A}">
      <dgm:prSet/>
      <dgm:spPr/>
      <dgm:t>
        <a:bodyPr/>
        <a:lstStyle/>
        <a:p>
          <a:r>
            <a:rPr lang="pl-PL"/>
            <a:t>Ius sanguinis</a:t>
          </a:r>
        </a:p>
      </dgm:t>
    </dgm:pt>
    <dgm:pt modelId="{4C7336D2-3A1A-403E-A2A8-84B2361AB25F}" type="parTrans" cxnId="{1BA7536D-2B0D-4E9E-964B-6BEA2521B182}">
      <dgm:prSet/>
      <dgm:spPr/>
      <dgm:t>
        <a:bodyPr/>
        <a:lstStyle/>
        <a:p>
          <a:endParaRPr lang="pl-PL"/>
        </a:p>
      </dgm:t>
    </dgm:pt>
    <dgm:pt modelId="{60F3572B-2634-497F-94D6-5574F9129043}" type="sibTrans" cxnId="{1BA7536D-2B0D-4E9E-964B-6BEA2521B182}">
      <dgm:prSet/>
      <dgm:spPr/>
      <dgm:t>
        <a:bodyPr/>
        <a:lstStyle/>
        <a:p>
          <a:endParaRPr lang="pl-PL"/>
        </a:p>
      </dgm:t>
    </dgm:pt>
    <dgm:pt modelId="{03E3700A-2852-4E03-8223-A7A6B59F9D40}">
      <dgm:prSet/>
      <dgm:spPr/>
      <dgm:t>
        <a:bodyPr/>
        <a:lstStyle/>
        <a:p>
          <a:r>
            <a:rPr lang="pl-PL"/>
            <a:t>Ius soli</a:t>
          </a:r>
        </a:p>
      </dgm:t>
    </dgm:pt>
    <dgm:pt modelId="{141D8729-4528-405B-A05F-66E2ECFEED15}" type="parTrans" cxnId="{8E97E5F7-6856-4097-AD4D-B04CD26CF6B3}">
      <dgm:prSet/>
      <dgm:spPr/>
      <dgm:t>
        <a:bodyPr/>
        <a:lstStyle/>
        <a:p>
          <a:endParaRPr lang="pl-PL"/>
        </a:p>
      </dgm:t>
    </dgm:pt>
    <dgm:pt modelId="{F512B9EC-6DD1-487C-AA4B-4F61C27882B4}" type="sibTrans" cxnId="{8E97E5F7-6856-4097-AD4D-B04CD26CF6B3}">
      <dgm:prSet/>
      <dgm:spPr/>
      <dgm:t>
        <a:bodyPr/>
        <a:lstStyle/>
        <a:p>
          <a:endParaRPr lang="pl-PL"/>
        </a:p>
      </dgm:t>
    </dgm:pt>
    <dgm:pt modelId="{C3084AB0-32FA-4CD1-B1E9-064DE0124BFA}">
      <dgm:prSet/>
      <dgm:spPr/>
      <dgm:t>
        <a:bodyPr/>
        <a:lstStyle/>
        <a:p>
          <a:r>
            <a:rPr lang="pl-PL"/>
            <a:t>Naturalizację</a:t>
          </a:r>
        </a:p>
      </dgm:t>
    </dgm:pt>
    <dgm:pt modelId="{4E6476AA-DC79-4113-9259-111754FF0CD2}" type="parTrans" cxnId="{39952C67-0435-4B97-9F45-F5BBB1F90CD8}">
      <dgm:prSet/>
      <dgm:spPr/>
      <dgm:t>
        <a:bodyPr/>
        <a:lstStyle/>
        <a:p>
          <a:endParaRPr lang="pl-PL"/>
        </a:p>
      </dgm:t>
    </dgm:pt>
    <dgm:pt modelId="{B59A4D67-98EE-45E9-A3EE-A2706C9C6CF1}" type="sibTrans" cxnId="{39952C67-0435-4B97-9F45-F5BBB1F90CD8}">
      <dgm:prSet/>
      <dgm:spPr/>
      <dgm:t>
        <a:bodyPr/>
        <a:lstStyle/>
        <a:p>
          <a:endParaRPr lang="pl-PL"/>
        </a:p>
      </dgm:t>
    </dgm:pt>
    <dgm:pt modelId="{3C7C2F0C-8073-4559-839B-42F50A0760F5}">
      <dgm:prSet/>
      <dgm:spPr/>
      <dgm:t>
        <a:bodyPr/>
        <a:lstStyle/>
        <a:p>
          <a:r>
            <a:rPr lang="pl-PL"/>
            <a:t>Zamążpójście</a:t>
          </a:r>
        </a:p>
      </dgm:t>
    </dgm:pt>
    <dgm:pt modelId="{6BD6DE12-A451-4F8F-8CA9-EAE4CBDE887F}" type="parTrans" cxnId="{85C5B830-512A-4D04-BB52-D1F92A5E1125}">
      <dgm:prSet/>
      <dgm:spPr/>
      <dgm:t>
        <a:bodyPr/>
        <a:lstStyle/>
        <a:p>
          <a:endParaRPr lang="pl-PL"/>
        </a:p>
      </dgm:t>
    </dgm:pt>
    <dgm:pt modelId="{340767A9-0BEA-48BE-89F3-413B3E189CEB}" type="sibTrans" cxnId="{85C5B830-512A-4D04-BB52-D1F92A5E1125}">
      <dgm:prSet/>
      <dgm:spPr/>
      <dgm:t>
        <a:bodyPr/>
        <a:lstStyle/>
        <a:p>
          <a:endParaRPr lang="pl-PL"/>
        </a:p>
      </dgm:t>
    </dgm:pt>
    <dgm:pt modelId="{FCB130D1-C82F-4B63-AD71-08F05561A3FA}">
      <dgm:prSet/>
      <dgm:spPr/>
      <dgm:t>
        <a:bodyPr/>
        <a:lstStyle/>
        <a:p>
          <a:r>
            <a:rPr lang="pl-PL"/>
            <a:t>Adopcję </a:t>
          </a:r>
        </a:p>
      </dgm:t>
    </dgm:pt>
    <dgm:pt modelId="{C3B4B247-E0F3-4F85-92E7-0C482E215456}" type="parTrans" cxnId="{DF5B9160-A97E-4B4C-BADD-737398EF5D69}">
      <dgm:prSet/>
      <dgm:spPr/>
      <dgm:t>
        <a:bodyPr/>
        <a:lstStyle/>
        <a:p>
          <a:endParaRPr lang="pl-PL"/>
        </a:p>
      </dgm:t>
    </dgm:pt>
    <dgm:pt modelId="{823D1293-04F4-45F2-9D64-4F903EB2F1A7}" type="sibTrans" cxnId="{DF5B9160-A97E-4B4C-BADD-737398EF5D69}">
      <dgm:prSet/>
      <dgm:spPr/>
      <dgm:t>
        <a:bodyPr/>
        <a:lstStyle/>
        <a:p>
          <a:endParaRPr lang="pl-PL"/>
        </a:p>
      </dgm:t>
    </dgm:pt>
    <dgm:pt modelId="{DCD81F07-8700-4717-AD92-6A6BC365242B}">
      <dgm:prSet/>
      <dgm:spPr/>
      <dgm:t>
        <a:bodyPr/>
        <a:lstStyle/>
        <a:p>
          <a:r>
            <a:rPr lang="pl-PL"/>
            <a:t>Opcję</a:t>
          </a:r>
        </a:p>
      </dgm:t>
    </dgm:pt>
    <dgm:pt modelId="{865C0187-57E3-41BA-B1CF-5FB8E8AAD876}" type="parTrans" cxnId="{FBDCA34C-3611-47BC-B248-4ADB7FA37C78}">
      <dgm:prSet/>
      <dgm:spPr/>
      <dgm:t>
        <a:bodyPr/>
        <a:lstStyle/>
        <a:p>
          <a:endParaRPr lang="pl-PL"/>
        </a:p>
      </dgm:t>
    </dgm:pt>
    <dgm:pt modelId="{52A87585-A78C-4147-8DAA-132818609FED}" type="sibTrans" cxnId="{FBDCA34C-3611-47BC-B248-4ADB7FA37C78}">
      <dgm:prSet/>
      <dgm:spPr/>
      <dgm:t>
        <a:bodyPr/>
        <a:lstStyle/>
        <a:p>
          <a:endParaRPr lang="pl-PL"/>
        </a:p>
      </dgm:t>
    </dgm:pt>
    <dgm:pt modelId="{E2EE6AD9-341A-4979-9B63-2010A87611D7}">
      <dgm:prSet/>
      <dgm:spPr/>
      <dgm:t>
        <a:bodyPr/>
        <a:lstStyle/>
        <a:p>
          <a:r>
            <a:rPr lang="pl-PL"/>
            <a:t>Repatriację</a:t>
          </a:r>
        </a:p>
      </dgm:t>
    </dgm:pt>
    <dgm:pt modelId="{B5E52F9C-9738-49A7-9019-F98528C349C3}" type="parTrans" cxnId="{E2860E61-13E8-45E3-86CB-B42ED4E93E33}">
      <dgm:prSet/>
      <dgm:spPr/>
      <dgm:t>
        <a:bodyPr/>
        <a:lstStyle/>
        <a:p>
          <a:endParaRPr lang="pl-PL"/>
        </a:p>
      </dgm:t>
    </dgm:pt>
    <dgm:pt modelId="{0639AFE8-7A9F-4253-990D-12BA1512450D}" type="sibTrans" cxnId="{E2860E61-13E8-45E3-86CB-B42ED4E93E33}">
      <dgm:prSet/>
      <dgm:spPr/>
      <dgm:t>
        <a:bodyPr/>
        <a:lstStyle/>
        <a:p>
          <a:endParaRPr lang="pl-PL"/>
        </a:p>
      </dgm:t>
    </dgm:pt>
    <dgm:pt modelId="{6EA642CB-3DB0-42BD-AEDC-3F2AD445FFC3}" type="pres">
      <dgm:prSet presAssocID="{F3AB51EE-48FA-4351-8E02-0A166CAEFA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B6B9C17-1715-42C1-9ACC-964DDFC44966}" type="pres">
      <dgm:prSet presAssocID="{72C2D7A8-5027-46A5-8291-054D24A8C8A9}" presName="root1" presStyleCnt="0"/>
      <dgm:spPr/>
    </dgm:pt>
    <dgm:pt modelId="{5904AB30-7289-47DC-9F37-876CEA8DA612}" type="pres">
      <dgm:prSet presAssocID="{72C2D7A8-5027-46A5-8291-054D24A8C8A9}" presName="LevelOneTextNode" presStyleLbl="node0" presStyleIdx="0" presStyleCnt="1">
        <dgm:presLayoutVars>
          <dgm:chPref val="3"/>
        </dgm:presLayoutVars>
      </dgm:prSet>
      <dgm:spPr/>
    </dgm:pt>
    <dgm:pt modelId="{33EF1DE7-BF98-417B-A82A-4FE5A09B04C8}" type="pres">
      <dgm:prSet presAssocID="{72C2D7A8-5027-46A5-8291-054D24A8C8A9}" presName="level2hierChild" presStyleCnt="0"/>
      <dgm:spPr/>
    </dgm:pt>
    <dgm:pt modelId="{FACCE4FC-E368-4301-B7F2-B9DFC6535F79}" type="pres">
      <dgm:prSet presAssocID="{FF83CF87-32B4-46C7-A0EF-2F28BFE4F009}" presName="conn2-1" presStyleLbl="parChTrans1D2" presStyleIdx="0" presStyleCnt="6"/>
      <dgm:spPr/>
    </dgm:pt>
    <dgm:pt modelId="{FC6EE1FF-AE89-46E4-A4D6-0FE538C9FA21}" type="pres">
      <dgm:prSet presAssocID="{FF83CF87-32B4-46C7-A0EF-2F28BFE4F009}" presName="connTx" presStyleLbl="parChTrans1D2" presStyleIdx="0" presStyleCnt="6"/>
      <dgm:spPr/>
    </dgm:pt>
    <dgm:pt modelId="{85880330-647C-49EB-BC8A-6928087C5111}" type="pres">
      <dgm:prSet presAssocID="{E2C48B7A-59EA-4CB2-B167-DEBF45DB2614}" presName="root2" presStyleCnt="0"/>
      <dgm:spPr/>
    </dgm:pt>
    <dgm:pt modelId="{C2D260D6-7E89-45A0-9EC9-73958A25B1CE}" type="pres">
      <dgm:prSet presAssocID="{E2C48B7A-59EA-4CB2-B167-DEBF45DB2614}" presName="LevelTwoTextNode" presStyleLbl="node2" presStyleIdx="0" presStyleCnt="6">
        <dgm:presLayoutVars>
          <dgm:chPref val="3"/>
        </dgm:presLayoutVars>
      </dgm:prSet>
      <dgm:spPr/>
    </dgm:pt>
    <dgm:pt modelId="{7EF3CC46-8E5B-425C-A14A-758A24097CDB}" type="pres">
      <dgm:prSet presAssocID="{E2C48B7A-59EA-4CB2-B167-DEBF45DB2614}" presName="level3hierChild" presStyleCnt="0"/>
      <dgm:spPr/>
    </dgm:pt>
    <dgm:pt modelId="{9EAE965B-0385-401C-82A7-A93963A4CE79}" type="pres">
      <dgm:prSet presAssocID="{4C7336D2-3A1A-403E-A2A8-84B2361AB25F}" presName="conn2-1" presStyleLbl="parChTrans1D3" presStyleIdx="0" presStyleCnt="2"/>
      <dgm:spPr/>
    </dgm:pt>
    <dgm:pt modelId="{955BB63F-5F58-4BE3-B11C-73E1504C280B}" type="pres">
      <dgm:prSet presAssocID="{4C7336D2-3A1A-403E-A2A8-84B2361AB25F}" presName="connTx" presStyleLbl="parChTrans1D3" presStyleIdx="0" presStyleCnt="2"/>
      <dgm:spPr/>
    </dgm:pt>
    <dgm:pt modelId="{BF202CEB-F519-450C-AABE-5CEEBEF2774E}" type="pres">
      <dgm:prSet presAssocID="{2A8F459B-D94C-45BF-BDDE-9D5F3EF8A93A}" presName="root2" presStyleCnt="0"/>
      <dgm:spPr/>
    </dgm:pt>
    <dgm:pt modelId="{3BB28A5B-0DB1-453B-A87C-C127680B2DCE}" type="pres">
      <dgm:prSet presAssocID="{2A8F459B-D94C-45BF-BDDE-9D5F3EF8A93A}" presName="LevelTwoTextNode" presStyleLbl="node3" presStyleIdx="0" presStyleCnt="2">
        <dgm:presLayoutVars>
          <dgm:chPref val="3"/>
        </dgm:presLayoutVars>
      </dgm:prSet>
      <dgm:spPr/>
    </dgm:pt>
    <dgm:pt modelId="{400B74F8-9FF6-429C-9D74-846B52D8E706}" type="pres">
      <dgm:prSet presAssocID="{2A8F459B-D94C-45BF-BDDE-9D5F3EF8A93A}" presName="level3hierChild" presStyleCnt="0"/>
      <dgm:spPr/>
    </dgm:pt>
    <dgm:pt modelId="{3FB5622D-0A43-484F-AA33-6B7488384A0E}" type="pres">
      <dgm:prSet presAssocID="{141D8729-4528-405B-A05F-66E2ECFEED15}" presName="conn2-1" presStyleLbl="parChTrans1D3" presStyleIdx="1" presStyleCnt="2"/>
      <dgm:spPr/>
    </dgm:pt>
    <dgm:pt modelId="{11760991-5854-44BD-B07F-3DEADCC61CF8}" type="pres">
      <dgm:prSet presAssocID="{141D8729-4528-405B-A05F-66E2ECFEED15}" presName="connTx" presStyleLbl="parChTrans1D3" presStyleIdx="1" presStyleCnt="2"/>
      <dgm:spPr/>
    </dgm:pt>
    <dgm:pt modelId="{D0150120-2C11-420A-ADFF-B9BB189C0159}" type="pres">
      <dgm:prSet presAssocID="{03E3700A-2852-4E03-8223-A7A6B59F9D40}" presName="root2" presStyleCnt="0"/>
      <dgm:spPr/>
    </dgm:pt>
    <dgm:pt modelId="{EE8B3478-65C5-44A7-9194-E6AE08D62443}" type="pres">
      <dgm:prSet presAssocID="{03E3700A-2852-4E03-8223-A7A6B59F9D40}" presName="LevelTwoTextNode" presStyleLbl="node3" presStyleIdx="1" presStyleCnt="2">
        <dgm:presLayoutVars>
          <dgm:chPref val="3"/>
        </dgm:presLayoutVars>
      </dgm:prSet>
      <dgm:spPr/>
    </dgm:pt>
    <dgm:pt modelId="{C0D44FC1-4C8A-4F35-9E09-7072BD70D8F9}" type="pres">
      <dgm:prSet presAssocID="{03E3700A-2852-4E03-8223-A7A6B59F9D40}" presName="level3hierChild" presStyleCnt="0"/>
      <dgm:spPr/>
    </dgm:pt>
    <dgm:pt modelId="{66AC2E26-9179-489C-9692-CBDAD1F8DF5D}" type="pres">
      <dgm:prSet presAssocID="{4E6476AA-DC79-4113-9259-111754FF0CD2}" presName="conn2-1" presStyleLbl="parChTrans1D2" presStyleIdx="1" presStyleCnt="6"/>
      <dgm:spPr/>
    </dgm:pt>
    <dgm:pt modelId="{64C0B522-E97F-4FFD-8529-B417E3D8C304}" type="pres">
      <dgm:prSet presAssocID="{4E6476AA-DC79-4113-9259-111754FF0CD2}" presName="connTx" presStyleLbl="parChTrans1D2" presStyleIdx="1" presStyleCnt="6"/>
      <dgm:spPr/>
    </dgm:pt>
    <dgm:pt modelId="{89121F90-7C34-45C5-A544-FDF1F7789445}" type="pres">
      <dgm:prSet presAssocID="{C3084AB0-32FA-4CD1-B1E9-064DE0124BFA}" presName="root2" presStyleCnt="0"/>
      <dgm:spPr/>
    </dgm:pt>
    <dgm:pt modelId="{92D134BD-2195-4F50-B38D-AD298ED5BBF5}" type="pres">
      <dgm:prSet presAssocID="{C3084AB0-32FA-4CD1-B1E9-064DE0124BFA}" presName="LevelTwoTextNode" presStyleLbl="node2" presStyleIdx="1" presStyleCnt="6">
        <dgm:presLayoutVars>
          <dgm:chPref val="3"/>
        </dgm:presLayoutVars>
      </dgm:prSet>
      <dgm:spPr/>
    </dgm:pt>
    <dgm:pt modelId="{CD13A7CB-C78D-4DA5-9B16-61558FC20A53}" type="pres">
      <dgm:prSet presAssocID="{C3084AB0-32FA-4CD1-B1E9-064DE0124BFA}" presName="level3hierChild" presStyleCnt="0"/>
      <dgm:spPr/>
    </dgm:pt>
    <dgm:pt modelId="{AE237A14-02C7-4ADD-AAE1-30CA26805765}" type="pres">
      <dgm:prSet presAssocID="{6BD6DE12-A451-4F8F-8CA9-EAE4CBDE887F}" presName="conn2-1" presStyleLbl="parChTrans1D2" presStyleIdx="2" presStyleCnt="6"/>
      <dgm:spPr/>
    </dgm:pt>
    <dgm:pt modelId="{E530EB67-215D-4602-A6B2-9FE197AB0A85}" type="pres">
      <dgm:prSet presAssocID="{6BD6DE12-A451-4F8F-8CA9-EAE4CBDE887F}" presName="connTx" presStyleLbl="parChTrans1D2" presStyleIdx="2" presStyleCnt="6"/>
      <dgm:spPr/>
    </dgm:pt>
    <dgm:pt modelId="{83A2C0CF-24CD-40A0-A53B-0CD66BF06C28}" type="pres">
      <dgm:prSet presAssocID="{3C7C2F0C-8073-4559-839B-42F50A0760F5}" presName="root2" presStyleCnt="0"/>
      <dgm:spPr/>
    </dgm:pt>
    <dgm:pt modelId="{1212BD54-9ED8-4047-A315-4A22F9091A02}" type="pres">
      <dgm:prSet presAssocID="{3C7C2F0C-8073-4559-839B-42F50A0760F5}" presName="LevelTwoTextNode" presStyleLbl="node2" presStyleIdx="2" presStyleCnt="6">
        <dgm:presLayoutVars>
          <dgm:chPref val="3"/>
        </dgm:presLayoutVars>
      </dgm:prSet>
      <dgm:spPr/>
    </dgm:pt>
    <dgm:pt modelId="{8B410AA1-5229-4680-AB87-C028B12B4493}" type="pres">
      <dgm:prSet presAssocID="{3C7C2F0C-8073-4559-839B-42F50A0760F5}" presName="level3hierChild" presStyleCnt="0"/>
      <dgm:spPr/>
    </dgm:pt>
    <dgm:pt modelId="{6E8A8315-D7AD-4510-948B-397589453E9D}" type="pres">
      <dgm:prSet presAssocID="{C3B4B247-E0F3-4F85-92E7-0C482E215456}" presName="conn2-1" presStyleLbl="parChTrans1D2" presStyleIdx="3" presStyleCnt="6"/>
      <dgm:spPr/>
    </dgm:pt>
    <dgm:pt modelId="{954B4280-BC44-4C87-9EF6-CAF2ACB46796}" type="pres">
      <dgm:prSet presAssocID="{C3B4B247-E0F3-4F85-92E7-0C482E215456}" presName="connTx" presStyleLbl="parChTrans1D2" presStyleIdx="3" presStyleCnt="6"/>
      <dgm:spPr/>
    </dgm:pt>
    <dgm:pt modelId="{64840682-CBA6-4052-B2DE-E724B0F4F77B}" type="pres">
      <dgm:prSet presAssocID="{FCB130D1-C82F-4B63-AD71-08F05561A3FA}" presName="root2" presStyleCnt="0"/>
      <dgm:spPr/>
    </dgm:pt>
    <dgm:pt modelId="{599F6AB8-3563-4931-BD3B-EBC434F544DB}" type="pres">
      <dgm:prSet presAssocID="{FCB130D1-C82F-4B63-AD71-08F05561A3FA}" presName="LevelTwoTextNode" presStyleLbl="node2" presStyleIdx="3" presStyleCnt="6">
        <dgm:presLayoutVars>
          <dgm:chPref val="3"/>
        </dgm:presLayoutVars>
      </dgm:prSet>
      <dgm:spPr/>
    </dgm:pt>
    <dgm:pt modelId="{203DE1DF-77E6-41CD-9803-8CDE231376AA}" type="pres">
      <dgm:prSet presAssocID="{FCB130D1-C82F-4B63-AD71-08F05561A3FA}" presName="level3hierChild" presStyleCnt="0"/>
      <dgm:spPr/>
    </dgm:pt>
    <dgm:pt modelId="{77635F82-C765-48B4-BF96-B2674319F31C}" type="pres">
      <dgm:prSet presAssocID="{865C0187-57E3-41BA-B1CF-5FB8E8AAD876}" presName="conn2-1" presStyleLbl="parChTrans1D2" presStyleIdx="4" presStyleCnt="6"/>
      <dgm:spPr/>
    </dgm:pt>
    <dgm:pt modelId="{349F12EE-D399-4795-B792-9F37811C4AB9}" type="pres">
      <dgm:prSet presAssocID="{865C0187-57E3-41BA-B1CF-5FB8E8AAD876}" presName="connTx" presStyleLbl="parChTrans1D2" presStyleIdx="4" presStyleCnt="6"/>
      <dgm:spPr/>
    </dgm:pt>
    <dgm:pt modelId="{2105B136-C951-415E-8168-DDEB789C4497}" type="pres">
      <dgm:prSet presAssocID="{DCD81F07-8700-4717-AD92-6A6BC365242B}" presName="root2" presStyleCnt="0"/>
      <dgm:spPr/>
    </dgm:pt>
    <dgm:pt modelId="{026452C0-34F8-4CE1-8178-5DADC1DCAEBC}" type="pres">
      <dgm:prSet presAssocID="{DCD81F07-8700-4717-AD92-6A6BC365242B}" presName="LevelTwoTextNode" presStyleLbl="node2" presStyleIdx="4" presStyleCnt="6">
        <dgm:presLayoutVars>
          <dgm:chPref val="3"/>
        </dgm:presLayoutVars>
      </dgm:prSet>
      <dgm:spPr/>
    </dgm:pt>
    <dgm:pt modelId="{F82CCC3C-A02D-49B9-95D6-E6195280857E}" type="pres">
      <dgm:prSet presAssocID="{DCD81F07-8700-4717-AD92-6A6BC365242B}" presName="level3hierChild" presStyleCnt="0"/>
      <dgm:spPr/>
    </dgm:pt>
    <dgm:pt modelId="{2202A5B5-6046-4D2C-99A4-1A011BFE3D3A}" type="pres">
      <dgm:prSet presAssocID="{B5E52F9C-9738-49A7-9019-F98528C349C3}" presName="conn2-1" presStyleLbl="parChTrans1D2" presStyleIdx="5" presStyleCnt="6"/>
      <dgm:spPr/>
    </dgm:pt>
    <dgm:pt modelId="{CF94BF38-2E8B-4992-B158-5D1289DFD816}" type="pres">
      <dgm:prSet presAssocID="{B5E52F9C-9738-49A7-9019-F98528C349C3}" presName="connTx" presStyleLbl="parChTrans1D2" presStyleIdx="5" presStyleCnt="6"/>
      <dgm:spPr/>
    </dgm:pt>
    <dgm:pt modelId="{B4626DFA-5CEE-42C1-9BA0-6D851706330E}" type="pres">
      <dgm:prSet presAssocID="{E2EE6AD9-341A-4979-9B63-2010A87611D7}" presName="root2" presStyleCnt="0"/>
      <dgm:spPr/>
    </dgm:pt>
    <dgm:pt modelId="{2F990DC7-5C36-45F0-B8CD-92AB38E421AE}" type="pres">
      <dgm:prSet presAssocID="{E2EE6AD9-341A-4979-9B63-2010A87611D7}" presName="LevelTwoTextNode" presStyleLbl="node2" presStyleIdx="5" presStyleCnt="6">
        <dgm:presLayoutVars>
          <dgm:chPref val="3"/>
        </dgm:presLayoutVars>
      </dgm:prSet>
      <dgm:spPr/>
    </dgm:pt>
    <dgm:pt modelId="{FA7A08C0-5958-4024-9C8A-F0E01439C63B}" type="pres">
      <dgm:prSet presAssocID="{E2EE6AD9-341A-4979-9B63-2010A87611D7}" presName="level3hierChild" presStyleCnt="0"/>
      <dgm:spPr/>
    </dgm:pt>
  </dgm:ptLst>
  <dgm:cxnLst>
    <dgm:cxn modelId="{0590410A-92E5-4133-9177-C3C8BB511499}" type="presOf" srcId="{6BD6DE12-A451-4F8F-8CA9-EAE4CBDE887F}" destId="{AE237A14-02C7-4ADD-AAE1-30CA26805765}" srcOrd="0" destOrd="0" presId="urn:microsoft.com/office/officeart/2008/layout/HorizontalMultiLevelHierarchy"/>
    <dgm:cxn modelId="{33E4B50C-37F3-479B-A091-D1AD69C2E3B7}" type="presOf" srcId="{4C7336D2-3A1A-403E-A2A8-84B2361AB25F}" destId="{9EAE965B-0385-401C-82A7-A93963A4CE79}" srcOrd="0" destOrd="0" presId="urn:microsoft.com/office/officeart/2008/layout/HorizontalMultiLevelHierarchy"/>
    <dgm:cxn modelId="{38738D10-784E-41E6-9C05-6F40E9673379}" type="presOf" srcId="{FF83CF87-32B4-46C7-A0EF-2F28BFE4F009}" destId="{FC6EE1FF-AE89-46E4-A4D6-0FE538C9FA21}" srcOrd="1" destOrd="0" presId="urn:microsoft.com/office/officeart/2008/layout/HorizontalMultiLevelHierarchy"/>
    <dgm:cxn modelId="{5E8A9F12-2D73-48A7-9DCE-8AF1EF2CFF16}" type="presOf" srcId="{E2EE6AD9-341A-4979-9B63-2010A87611D7}" destId="{2F990DC7-5C36-45F0-B8CD-92AB38E421AE}" srcOrd="0" destOrd="0" presId="urn:microsoft.com/office/officeart/2008/layout/HorizontalMultiLevelHierarchy"/>
    <dgm:cxn modelId="{FE0B2E13-9CC9-47CE-B28F-61D49ABA4C94}" type="presOf" srcId="{141D8729-4528-405B-A05F-66E2ECFEED15}" destId="{3FB5622D-0A43-484F-AA33-6B7488384A0E}" srcOrd="0" destOrd="0" presId="urn:microsoft.com/office/officeart/2008/layout/HorizontalMultiLevelHierarchy"/>
    <dgm:cxn modelId="{0E5A321A-1F37-4AE6-9149-F4EF2DD2FAE7}" type="presOf" srcId="{4C7336D2-3A1A-403E-A2A8-84B2361AB25F}" destId="{955BB63F-5F58-4BE3-B11C-73E1504C280B}" srcOrd="1" destOrd="0" presId="urn:microsoft.com/office/officeart/2008/layout/HorizontalMultiLevelHierarchy"/>
    <dgm:cxn modelId="{9325B91D-1095-40D6-B9F8-ECF9B09B4DC8}" type="presOf" srcId="{4E6476AA-DC79-4113-9259-111754FF0CD2}" destId="{66AC2E26-9179-489C-9692-CBDAD1F8DF5D}" srcOrd="0" destOrd="0" presId="urn:microsoft.com/office/officeart/2008/layout/HorizontalMultiLevelHierarchy"/>
    <dgm:cxn modelId="{B9480E2C-BA77-49E1-B49E-2E37914E2DE7}" type="presOf" srcId="{2A8F459B-D94C-45BF-BDDE-9D5F3EF8A93A}" destId="{3BB28A5B-0DB1-453B-A87C-C127680B2DCE}" srcOrd="0" destOrd="0" presId="urn:microsoft.com/office/officeart/2008/layout/HorizontalMultiLevelHierarchy"/>
    <dgm:cxn modelId="{85C5B830-512A-4D04-BB52-D1F92A5E1125}" srcId="{72C2D7A8-5027-46A5-8291-054D24A8C8A9}" destId="{3C7C2F0C-8073-4559-839B-42F50A0760F5}" srcOrd="2" destOrd="0" parTransId="{6BD6DE12-A451-4F8F-8CA9-EAE4CBDE887F}" sibTransId="{340767A9-0BEA-48BE-89F3-413B3E189CEB}"/>
    <dgm:cxn modelId="{E9941F35-B04C-47A3-BB27-C97467569D98}" srcId="{72C2D7A8-5027-46A5-8291-054D24A8C8A9}" destId="{E2C48B7A-59EA-4CB2-B167-DEBF45DB2614}" srcOrd="0" destOrd="0" parTransId="{FF83CF87-32B4-46C7-A0EF-2F28BFE4F009}" sibTransId="{41058C01-4FE3-4356-95AE-644815397B30}"/>
    <dgm:cxn modelId="{CA004537-350A-4901-8458-F211CCA808AC}" type="presOf" srcId="{72C2D7A8-5027-46A5-8291-054D24A8C8A9}" destId="{5904AB30-7289-47DC-9F37-876CEA8DA612}" srcOrd="0" destOrd="0" presId="urn:microsoft.com/office/officeart/2008/layout/HorizontalMultiLevelHierarchy"/>
    <dgm:cxn modelId="{F41F905D-5216-45BF-9B8D-0A180C1F81CD}" type="presOf" srcId="{6BD6DE12-A451-4F8F-8CA9-EAE4CBDE887F}" destId="{E530EB67-215D-4602-A6B2-9FE197AB0A85}" srcOrd="1" destOrd="0" presId="urn:microsoft.com/office/officeart/2008/layout/HorizontalMultiLevelHierarchy"/>
    <dgm:cxn modelId="{DF5B9160-A97E-4B4C-BADD-737398EF5D69}" srcId="{72C2D7A8-5027-46A5-8291-054D24A8C8A9}" destId="{FCB130D1-C82F-4B63-AD71-08F05561A3FA}" srcOrd="3" destOrd="0" parTransId="{C3B4B247-E0F3-4F85-92E7-0C482E215456}" sibTransId="{823D1293-04F4-45F2-9D64-4F903EB2F1A7}"/>
    <dgm:cxn modelId="{E2860E61-13E8-45E3-86CB-B42ED4E93E33}" srcId="{72C2D7A8-5027-46A5-8291-054D24A8C8A9}" destId="{E2EE6AD9-341A-4979-9B63-2010A87611D7}" srcOrd="5" destOrd="0" parTransId="{B5E52F9C-9738-49A7-9019-F98528C349C3}" sibTransId="{0639AFE8-7A9F-4253-990D-12BA1512450D}"/>
    <dgm:cxn modelId="{6528E663-C65A-40FF-B20E-BEAE40C47A1B}" type="presOf" srcId="{DCD81F07-8700-4717-AD92-6A6BC365242B}" destId="{026452C0-34F8-4CE1-8178-5DADC1DCAEBC}" srcOrd="0" destOrd="0" presId="urn:microsoft.com/office/officeart/2008/layout/HorizontalMultiLevelHierarchy"/>
    <dgm:cxn modelId="{39952C67-0435-4B97-9F45-F5BBB1F90CD8}" srcId="{72C2D7A8-5027-46A5-8291-054D24A8C8A9}" destId="{C3084AB0-32FA-4CD1-B1E9-064DE0124BFA}" srcOrd="1" destOrd="0" parTransId="{4E6476AA-DC79-4113-9259-111754FF0CD2}" sibTransId="{B59A4D67-98EE-45E9-A3EE-A2706C9C6CF1}"/>
    <dgm:cxn modelId="{B4510769-8405-4A5F-A152-569A32882902}" type="presOf" srcId="{C3084AB0-32FA-4CD1-B1E9-064DE0124BFA}" destId="{92D134BD-2195-4F50-B38D-AD298ED5BBF5}" srcOrd="0" destOrd="0" presId="urn:microsoft.com/office/officeart/2008/layout/HorizontalMultiLevelHierarchy"/>
    <dgm:cxn modelId="{FBDCA34C-3611-47BC-B248-4ADB7FA37C78}" srcId="{72C2D7A8-5027-46A5-8291-054D24A8C8A9}" destId="{DCD81F07-8700-4717-AD92-6A6BC365242B}" srcOrd="4" destOrd="0" parTransId="{865C0187-57E3-41BA-B1CF-5FB8E8AAD876}" sibTransId="{52A87585-A78C-4147-8DAA-132818609FED}"/>
    <dgm:cxn modelId="{36E2E76C-5270-4901-B5A0-DB3650EBD669}" type="presOf" srcId="{FF83CF87-32B4-46C7-A0EF-2F28BFE4F009}" destId="{FACCE4FC-E368-4301-B7F2-B9DFC6535F79}" srcOrd="0" destOrd="0" presId="urn:microsoft.com/office/officeart/2008/layout/HorizontalMultiLevelHierarchy"/>
    <dgm:cxn modelId="{1BA7536D-2B0D-4E9E-964B-6BEA2521B182}" srcId="{E2C48B7A-59EA-4CB2-B167-DEBF45DB2614}" destId="{2A8F459B-D94C-45BF-BDDE-9D5F3EF8A93A}" srcOrd="0" destOrd="0" parTransId="{4C7336D2-3A1A-403E-A2A8-84B2361AB25F}" sibTransId="{60F3572B-2634-497F-94D6-5574F9129043}"/>
    <dgm:cxn modelId="{4B1FB450-9C45-4206-A31E-12F1806996E8}" type="presOf" srcId="{B5E52F9C-9738-49A7-9019-F98528C349C3}" destId="{CF94BF38-2E8B-4992-B158-5D1289DFD816}" srcOrd="1" destOrd="0" presId="urn:microsoft.com/office/officeart/2008/layout/HorizontalMultiLevelHierarchy"/>
    <dgm:cxn modelId="{2D657B54-06E8-416B-B1B9-565F1C464D1E}" type="presOf" srcId="{03E3700A-2852-4E03-8223-A7A6B59F9D40}" destId="{EE8B3478-65C5-44A7-9194-E6AE08D62443}" srcOrd="0" destOrd="0" presId="urn:microsoft.com/office/officeart/2008/layout/HorizontalMultiLevelHierarchy"/>
    <dgm:cxn modelId="{E0AFEC81-CC25-42BF-955D-3764FC42D9A8}" type="presOf" srcId="{FCB130D1-C82F-4B63-AD71-08F05561A3FA}" destId="{599F6AB8-3563-4931-BD3B-EBC434F544DB}" srcOrd="0" destOrd="0" presId="urn:microsoft.com/office/officeart/2008/layout/HorizontalMultiLevelHierarchy"/>
    <dgm:cxn modelId="{E8BFF996-490C-441F-8DD2-8EE7F6DB9DD6}" type="presOf" srcId="{F3AB51EE-48FA-4351-8E02-0A166CAEFA00}" destId="{6EA642CB-3DB0-42BD-AEDC-3F2AD445FFC3}" srcOrd="0" destOrd="0" presId="urn:microsoft.com/office/officeart/2008/layout/HorizontalMultiLevelHierarchy"/>
    <dgm:cxn modelId="{28FAF299-1750-4F3E-BCC4-4AA7D7D5D860}" type="presOf" srcId="{C3B4B247-E0F3-4F85-92E7-0C482E215456}" destId="{6E8A8315-D7AD-4510-948B-397589453E9D}" srcOrd="0" destOrd="0" presId="urn:microsoft.com/office/officeart/2008/layout/HorizontalMultiLevelHierarchy"/>
    <dgm:cxn modelId="{FF60C49F-B9BC-40B1-8E2D-DACFA06F6061}" srcId="{F3AB51EE-48FA-4351-8E02-0A166CAEFA00}" destId="{72C2D7A8-5027-46A5-8291-054D24A8C8A9}" srcOrd="0" destOrd="0" parTransId="{0615C3C3-12C1-41F6-8FB5-46E8C7B47B0C}" sibTransId="{CBF71404-4008-4C40-BFE3-D9524CBA62DC}"/>
    <dgm:cxn modelId="{013EA4A4-2114-4972-B528-AD390B81C5FD}" type="presOf" srcId="{3C7C2F0C-8073-4559-839B-42F50A0760F5}" destId="{1212BD54-9ED8-4047-A315-4A22F9091A02}" srcOrd="0" destOrd="0" presId="urn:microsoft.com/office/officeart/2008/layout/HorizontalMultiLevelHierarchy"/>
    <dgm:cxn modelId="{D4AE74B1-EC60-4D80-BDD6-97DEB3D368C1}" type="presOf" srcId="{B5E52F9C-9738-49A7-9019-F98528C349C3}" destId="{2202A5B5-6046-4D2C-99A4-1A011BFE3D3A}" srcOrd="0" destOrd="0" presId="urn:microsoft.com/office/officeart/2008/layout/HorizontalMultiLevelHierarchy"/>
    <dgm:cxn modelId="{05FDD5C5-5874-4FDE-A460-E31D1E79ADB1}" type="presOf" srcId="{4E6476AA-DC79-4113-9259-111754FF0CD2}" destId="{64C0B522-E97F-4FFD-8529-B417E3D8C304}" srcOrd="1" destOrd="0" presId="urn:microsoft.com/office/officeart/2008/layout/HorizontalMultiLevelHierarchy"/>
    <dgm:cxn modelId="{E8E82BD3-9D1B-4D0C-A0C5-1F88281E8783}" type="presOf" srcId="{E2C48B7A-59EA-4CB2-B167-DEBF45DB2614}" destId="{C2D260D6-7E89-45A0-9EC9-73958A25B1CE}" srcOrd="0" destOrd="0" presId="urn:microsoft.com/office/officeart/2008/layout/HorizontalMultiLevelHierarchy"/>
    <dgm:cxn modelId="{B7BC64D9-6E31-4EAF-A2DB-C2F05411491D}" type="presOf" srcId="{C3B4B247-E0F3-4F85-92E7-0C482E215456}" destId="{954B4280-BC44-4C87-9EF6-CAF2ACB46796}" srcOrd="1" destOrd="0" presId="urn:microsoft.com/office/officeart/2008/layout/HorizontalMultiLevelHierarchy"/>
    <dgm:cxn modelId="{D0B1A3E3-39D7-47CD-8AF9-43B4EF001E99}" type="presOf" srcId="{865C0187-57E3-41BA-B1CF-5FB8E8AAD876}" destId="{349F12EE-D399-4795-B792-9F37811C4AB9}" srcOrd="1" destOrd="0" presId="urn:microsoft.com/office/officeart/2008/layout/HorizontalMultiLevelHierarchy"/>
    <dgm:cxn modelId="{88FF96F5-0345-461B-A755-B694995A4EB3}" type="presOf" srcId="{865C0187-57E3-41BA-B1CF-5FB8E8AAD876}" destId="{77635F82-C765-48B4-BF96-B2674319F31C}" srcOrd="0" destOrd="0" presId="urn:microsoft.com/office/officeart/2008/layout/HorizontalMultiLevelHierarchy"/>
    <dgm:cxn modelId="{8E97E5F7-6856-4097-AD4D-B04CD26CF6B3}" srcId="{E2C48B7A-59EA-4CB2-B167-DEBF45DB2614}" destId="{03E3700A-2852-4E03-8223-A7A6B59F9D40}" srcOrd="1" destOrd="0" parTransId="{141D8729-4528-405B-A05F-66E2ECFEED15}" sibTransId="{F512B9EC-6DD1-487C-AA4B-4F61C27882B4}"/>
    <dgm:cxn modelId="{15FA6DFE-4639-4EEE-A663-75D2386202ED}" type="presOf" srcId="{141D8729-4528-405B-A05F-66E2ECFEED15}" destId="{11760991-5854-44BD-B07F-3DEADCC61CF8}" srcOrd="1" destOrd="0" presId="urn:microsoft.com/office/officeart/2008/layout/HorizontalMultiLevelHierarchy"/>
    <dgm:cxn modelId="{906A22C7-563A-4A8E-913F-AA974BB71F3E}" type="presParOf" srcId="{6EA642CB-3DB0-42BD-AEDC-3F2AD445FFC3}" destId="{8B6B9C17-1715-42C1-9ACC-964DDFC44966}" srcOrd="0" destOrd="0" presId="urn:microsoft.com/office/officeart/2008/layout/HorizontalMultiLevelHierarchy"/>
    <dgm:cxn modelId="{4FE85A63-5513-4256-B294-75F78BB3594F}" type="presParOf" srcId="{8B6B9C17-1715-42C1-9ACC-964DDFC44966}" destId="{5904AB30-7289-47DC-9F37-876CEA8DA612}" srcOrd="0" destOrd="0" presId="urn:microsoft.com/office/officeart/2008/layout/HorizontalMultiLevelHierarchy"/>
    <dgm:cxn modelId="{8F3055A3-6FF1-47F5-A251-D26F507298BA}" type="presParOf" srcId="{8B6B9C17-1715-42C1-9ACC-964DDFC44966}" destId="{33EF1DE7-BF98-417B-A82A-4FE5A09B04C8}" srcOrd="1" destOrd="0" presId="urn:microsoft.com/office/officeart/2008/layout/HorizontalMultiLevelHierarchy"/>
    <dgm:cxn modelId="{A7BA6ABB-5A9D-4D0C-828B-6FE523F80436}" type="presParOf" srcId="{33EF1DE7-BF98-417B-A82A-4FE5A09B04C8}" destId="{FACCE4FC-E368-4301-B7F2-B9DFC6535F79}" srcOrd="0" destOrd="0" presId="urn:microsoft.com/office/officeart/2008/layout/HorizontalMultiLevelHierarchy"/>
    <dgm:cxn modelId="{F10BFF88-9807-47C9-9B86-9CFFC21C2481}" type="presParOf" srcId="{FACCE4FC-E368-4301-B7F2-B9DFC6535F79}" destId="{FC6EE1FF-AE89-46E4-A4D6-0FE538C9FA21}" srcOrd="0" destOrd="0" presId="urn:microsoft.com/office/officeart/2008/layout/HorizontalMultiLevelHierarchy"/>
    <dgm:cxn modelId="{9441ED82-D574-4161-B180-7365F091AB61}" type="presParOf" srcId="{33EF1DE7-BF98-417B-A82A-4FE5A09B04C8}" destId="{85880330-647C-49EB-BC8A-6928087C5111}" srcOrd="1" destOrd="0" presId="urn:microsoft.com/office/officeart/2008/layout/HorizontalMultiLevelHierarchy"/>
    <dgm:cxn modelId="{E8B858B6-F0EF-425F-80EE-BDCB63FFE842}" type="presParOf" srcId="{85880330-647C-49EB-BC8A-6928087C5111}" destId="{C2D260D6-7E89-45A0-9EC9-73958A25B1CE}" srcOrd="0" destOrd="0" presId="urn:microsoft.com/office/officeart/2008/layout/HorizontalMultiLevelHierarchy"/>
    <dgm:cxn modelId="{EE027EAE-7C10-417F-B564-BD46C7434429}" type="presParOf" srcId="{85880330-647C-49EB-BC8A-6928087C5111}" destId="{7EF3CC46-8E5B-425C-A14A-758A24097CDB}" srcOrd="1" destOrd="0" presId="urn:microsoft.com/office/officeart/2008/layout/HorizontalMultiLevelHierarchy"/>
    <dgm:cxn modelId="{7BD7A5FF-E9C0-428E-9200-8962696E1CE6}" type="presParOf" srcId="{7EF3CC46-8E5B-425C-A14A-758A24097CDB}" destId="{9EAE965B-0385-401C-82A7-A93963A4CE79}" srcOrd="0" destOrd="0" presId="urn:microsoft.com/office/officeart/2008/layout/HorizontalMultiLevelHierarchy"/>
    <dgm:cxn modelId="{56F9E62B-EBC8-41BA-8AF1-8909B5E24F7D}" type="presParOf" srcId="{9EAE965B-0385-401C-82A7-A93963A4CE79}" destId="{955BB63F-5F58-4BE3-B11C-73E1504C280B}" srcOrd="0" destOrd="0" presId="urn:microsoft.com/office/officeart/2008/layout/HorizontalMultiLevelHierarchy"/>
    <dgm:cxn modelId="{D3AF1AFE-AEAA-4E65-929F-23203C93DF56}" type="presParOf" srcId="{7EF3CC46-8E5B-425C-A14A-758A24097CDB}" destId="{BF202CEB-F519-450C-AABE-5CEEBEF2774E}" srcOrd="1" destOrd="0" presId="urn:microsoft.com/office/officeart/2008/layout/HorizontalMultiLevelHierarchy"/>
    <dgm:cxn modelId="{6D44A23C-1253-4ADD-836E-CD16A0C530BD}" type="presParOf" srcId="{BF202CEB-F519-450C-AABE-5CEEBEF2774E}" destId="{3BB28A5B-0DB1-453B-A87C-C127680B2DCE}" srcOrd="0" destOrd="0" presId="urn:microsoft.com/office/officeart/2008/layout/HorizontalMultiLevelHierarchy"/>
    <dgm:cxn modelId="{C75BAC42-CBCF-4A72-95F5-1177D2DA06F1}" type="presParOf" srcId="{BF202CEB-F519-450C-AABE-5CEEBEF2774E}" destId="{400B74F8-9FF6-429C-9D74-846B52D8E706}" srcOrd="1" destOrd="0" presId="urn:microsoft.com/office/officeart/2008/layout/HorizontalMultiLevelHierarchy"/>
    <dgm:cxn modelId="{8FE6CD88-7022-4767-BD7E-DDF3BCA421A3}" type="presParOf" srcId="{7EF3CC46-8E5B-425C-A14A-758A24097CDB}" destId="{3FB5622D-0A43-484F-AA33-6B7488384A0E}" srcOrd="2" destOrd="0" presId="urn:microsoft.com/office/officeart/2008/layout/HorizontalMultiLevelHierarchy"/>
    <dgm:cxn modelId="{FE79C27D-A067-4416-8605-15C1562CA394}" type="presParOf" srcId="{3FB5622D-0A43-484F-AA33-6B7488384A0E}" destId="{11760991-5854-44BD-B07F-3DEADCC61CF8}" srcOrd="0" destOrd="0" presId="urn:microsoft.com/office/officeart/2008/layout/HorizontalMultiLevelHierarchy"/>
    <dgm:cxn modelId="{2E24575D-D831-4F54-B594-5B89910E4E86}" type="presParOf" srcId="{7EF3CC46-8E5B-425C-A14A-758A24097CDB}" destId="{D0150120-2C11-420A-ADFF-B9BB189C0159}" srcOrd="3" destOrd="0" presId="urn:microsoft.com/office/officeart/2008/layout/HorizontalMultiLevelHierarchy"/>
    <dgm:cxn modelId="{792BE146-D494-4BC2-96C6-2A6F2CA2B0FC}" type="presParOf" srcId="{D0150120-2C11-420A-ADFF-B9BB189C0159}" destId="{EE8B3478-65C5-44A7-9194-E6AE08D62443}" srcOrd="0" destOrd="0" presId="urn:microsoft.com/office/officeart/2008/layout/HorizontalMultiLevelHierarchy"/>
    <dgm:cxn modelId="{14B2A433-5B95-4196-AAA1-0B4555337B77}" type="presParOf" srcId="{D0150120-2C11-420A-ADFF-B9BB189C0159}" destId="{C0D44FC1-4C8A-4F35-9E09-7072BD70D8F9}" srcOrd="1" destOrd="0" presId="urn:microsoft.com/office/officeart/2008/layout/HorizontalMultiLevelHierarchy"/>
    <dgm:cxn modelId="{0E54748B-95F7-4F56-8B8B-379256365BE9}" type="presParOf" srcId="{33EF1DE7-BF98-417B-A82A-4FE5A09B04C8}" destId="{66AC2E26-9179-489C-9692-CBDAD1F8DF5D}" srcOrd="2" destOrd="0" presId="urn:microsoft.com/office/officeart/2008/layout/HorizontalMultiLevelHierarchy"/>
    <dgm:cxn modelId="{3732241E-B19A-40C2-8C6C-F466E43ADFBA}" type="presParOf" srcId="{66AC2E26-9179-489C-9692-CBDAD1F8DF5D}" destId="{64C0B522-E97F-4FFD-8529-B417E3D8C304}" srcOrd="0" destOrd="0" presId="urn:microsoft.com/office/officeart/2008/layout/HorizontalMultiLevelHierarchy"/>
    <dgm:cxn modelId="{3EF9009F-1E7F-49CB-80C8-441F7DAE3C45}" type="presParOf" srcId="{33EF1DE7-BF98-417B-A82A-4FE5A09B04C8}" destId="{89121F90-7C34-45C5-A544-FDF1F7789445}" srcOrd="3" destOrd="0" presId="urn:microsoft.com/office/officeart/2008/layout/HorizontalMultiLevelHierarchy"/>
    <dgm:cxn modelId="{3F188CEE-29D3-4211-BB1D-333D0E7DF30B}" type="presParOf" srcId="{89121F90-7C34-45C5-A544-FDF1F7789445}" destId="{92D134BD-2195-4F50-B38D-AD298ED5BBF5}" srcOrd="0" destOrd="0" presId="urn:microsoft.com/office/officeart/2008/layout/HorizontalMultiLevelHierarchy"/>
    <dgm:cxn modelId="{9CCB3384-43C8-429E-B22A-9CC93F89B6F9}" type="presParOf" srcId="{89121F90-7C34-45C5-A544-FDF1F7789445}" destId="{CD13A7CB-C78D-4DA5-9B16-61558FC20A53}" srcOrd="1" destOrd="0" presId="urn:microsoft.com/office/officeart/2008/layout/HorizontalMultiLevelHierarchy"/>
    <dgm:cxn modelId="{69948DF1-ED86-405A-AEAB-7CD010982ECD}" type="presParOf" srcId="{33EF1DE7-BF98-417B-A82A-4FE5A09B04C8}" destId="{AE237A14-02C7-4ADD-AAE1-30CA26805765}" srcOrd="4" destOrd="0" presId="urn:microsoft.com/office/officeart/2008/layout/HorizontalMultiLevelHierarchy"/>
    <dgm:cxn modelId="{D2DA3672-7DCD-4CC6-9C5A-BC9ABB66647D}" type="presParOf" srcId="{AE237A14-02C7-4ADD-AAE1-30CA26805765}" destId="{E530EB67-215D-4602-A6B2-9FE197AB0A85}" srcOrd="0" destOrd="0" presId="urn:microsoft.com/office/officeart/2008/layout/HorizontalMultiLevelHierarchy"/>
    <dgm:cxn modelId="{0D165329-E484-42B8-8D28-E7C360034CFC}" type="presParOf" srcId="{33EF1DE7-BF98-417B-A82A-4FE5A09B04C8}" destId="{83A2C0CF-24CD-40A0-A53B-0CD66BF06C28}" srcOrd="5" destOrd="0" presId="urn:microsoft.com/office/officeart/2008/layout/HorizontalMultiLevelHierarchy"/>
    <dgm:cxn modelId="{B6F1FDE7-575F-43CA-B947-F80F2999839B}" type="presParOf" srcId="{83A2C0CF-24CD-40A0-A53B-0CD66BF06C28}" destId="{1212BD54-9ED8-4047-A315-4A22F9091A02}" srcOrd="0" destOrd="0" presId="urn:microsoft.com/office/officeart/2008/layout/HorizontalMultiLevelHierarchy"/>
    <dgm:cxn modelId="{B0424085-326C-40D8-9ECD-D9D1190A4F05}" type="presParOf" srcId="{83A2C0CF-24CD-40A0-A53B-0CD66BF06C28}" destId="{8B410AA1-5229-4680-AB87-C028B12B4493}" srcOrd="1" destOrd="0" presId="urn:microsoft.com/office/officeart/2008/layout/HorizontalMultiLevelHierarchy"/>
    <dgm:cxn modelId="{EFFC628A-4734-42B7-BF36-F14AA39C3C21}" type="presParOf" srcId="{33EF1DE7-BF98-417B-A82A-4FE5A09B04C8}" destId="{6E8A8315-D7AD-4510-948B-397589453E9D}" srcOrd="6" destOrd="0" presId="urn:microsoft.com/office/officeart/2008/layout/HorizontalMultiLevelHierarchy"/>
    <dgm:cxn modelId="{6E2988D2-F404-412A-A488-B1AC905F98EB}" type="presParOf" srcId="{6E8A8315-D7AD-4510-948B-397589453E9D}" destId="{954B4280-BC44-4C87-9EF6-CAF2ACB46796}" srcOrd="0" destOrd="0" presId="urn:microsoft.com/office/officeart/2008/layout/HorizontalMultiLevelHierarchy"/>
    <dgm:cxn modelId="{D5C98F18-FFFD-43C3-8BA2-1D5A434E7AEE}" type="presParOf" srcId="{33EF1DE7-BF98-417B-A82A-4FE5A09B04C8}" destId="{64840682-CBA6-4052-B2DE-E724B0F4F77B}" srcOrd="7" destOrd="0" presId="urn:microsoft.com/office/officeart/2008/layout/HorizontalMultiLevelHierarchy"/>
    <dgm:cxn modelId="{41E08EF0-8120-439B-895E-9E3919AE1454}" type="presParOf" srcId="{64840682-CBA6-4052-B2DE-E724B0F4F77B}" destId="{599F6AB8-3563-4931-BD3B-EBC434F544DB}" srcOrd="0" destOrd="0" presId="urn:microsoft.com/office/officeart/2008/layout/HorizontalMultiLevelHierarchy"/>
    <dgm:cxn modelId="{5BDDEB6E-31C2-4181-8E31-A4BB0FCA91DE}" type="presParOf" srcId="{64840682-CBA6-4052-B2DE-E724B0F4F77B}" destId="{203DE1DF-77E6-41CD-9803-8CDE231376AA}" srcOrd="1" destOrd="0" presId="urn:microsoft.com/office/officeart/2008/layout/HorizontalMultiLevelHierarchy"/>
    <dgm:cxn modelId="{07DE8778-4020-4160-988D-86AB15F9699C}" type="presParOf" srcId="{33EF1DE7-BF98-417B-A82A-4FE5A09B04C8}" destId="{77635F82-C765-48B4-BF96-B2674319F31C}" srcOrd="8" destOrd="0" presId="urn:microsoft.com/office/officeart/2008/layout/HorizontalMultiLevelHierarchy"/>
    <dgm:cxn modelId="{B3393445-57BE-46A8-9B1B-377C01C85648}" type="presParOf" srcId="{77635F82-C765-48B4-BF96-B2674319F31C}" destId="{349F12EE-D399-4795-B792-9F37811C4AB9}" srcOrd="0" destOrd="0" presId="urn:microsoft.com/office/officeart/2008/layout/HorizontalMultiLevelHierarchy"/>
    <dgm:cxn modelId="{551AC114-1B41-4B04-A974-05057157E064}" type="presParOf" srcId="{33EF1DE7-BF98-417B-A82A-4FE5A09B04C8}" destId="{2105B136-C951-415E-8168-DDEB789C4497}" srcOrd="9" destOrd="0" presId="urn:microsoft.com/office/officeart/2008/layout/HorizontalMultiLevelHierarchy"/>
    <dgm:cxn modelId="{6A20C1E4-8F51-4A31-9798-24D8ECFF028F}" type="presParOf" srcId="{2105B136-C951-415E-8168-DDEB789C4497}" destId="{026452C0-34F8-4CE1-8178-5DADC1DCAEBC}" srcOrd="0" destOrd="0" presId="urn:microsoft.com/office/officeart/2008/layout/HorizontalMultiLevelHierarchy"/>
    <dgm:cxn modelId="{19345D01-C257-46F8-B18F-E03C2980BDB5}" type="presParOf" srcId="{2105B136-C951-415E-8168-DDEB789C4497}" destId="{F82CCC3C-A02D-49B9-95D6-E6195280857E}" srcOrd="1" destOrd="0" presId="urn:microsoft.com/office/officeart/2008/layout/HorizontalMultiLevelHierarchy"/>
    <dgm:cxn modelId="{F43CC899-0556-49D9-A120-7794FC0874EF}" type="presParOf" srcId="{33EF1DE7-BF98-417B-A82A-4FE5A09B04C8}" destId="{2202A5B5-6046-4D2C-99A4-1A011BFE3D3A}" srcOrd="10" destOrd="0" presId="urn:microsoft.com/office/officeart/2008/layout/HorizontalMultiLevelHierarchy"/>
    <dgm:cxn modelId="{83075C80-B8EE-40B9-8A3F-84616C12C875}" type="presParOf" srcId="{2202A5B5-6046-4D2C-99A4-1A011BFE3D3A}" destId="{CF94BF38-2E8B-4992-B158-5D1289DFD816}" srcOrd="0" destOrd="0" presId="urn:microsoft.com/office/officeart/2008/layout/HorizontalMultiLevelHierarchy"/>
    <dgm:cxn modelId="{03F1E4B3-4B64-49A2-838C-2B65D50C9848}" type="presParOf" srcId="{33EF1DE7-BF98-417B-A82A-4FE5A09B04C8}" destId="{B4626DFA-5CEE-42C1-9BA0-6D851706330E}" srcOrd="11" destOrd="0" presId="urn:microsoft.com/office/officeart/2008/layout/HorizontalMultiLevelHierarchy"/>
    <dgm:cxn modelId="{8C81438B-C703-4207-8E2C-C998F87BAE1F}" type="presParOf" srcId="{B4626DFA-5CEE-42C1-9BA0-6D851706330E}" destId="{2F990DC7-5C36-45F0-B8CD-92AB38E421AE}" srcOrd="0" destOrd="0" presId="urn:microsoft.com/office/officeart/2008/layout/HorizontalMultiLevelHierarchy"/>
    <dgm:cxn modelId="{A1B0A5DD-C00F-47AF-90BE-2D59C4857019}" type="presParOf" srcId="{B4626DFA-5CEE-42C1-9BA0-6D851706330E}" destId="{FA7A08C0-5958-4024-9C8A-F0E01439C63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91EE71-DFE7-4A33-97C3-478C6A3E911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BAC141-4FFF-46AD-BB3B-A3DCCB0DEA4C}">
      <dgm:prSet/>
      <dgm:spPr/>
      <dgm:t>
        <a:bodyPr/>
        <a:lstStyle/>
        <a:p>
          <a:pPr rtl="0"/>
          <a:r>
            <a:rPr lang="pl-PL" dirty="0"/>
            <a:t>Nabycie obywatelstwa przez urodzenie</a:t>
          </a:r>
        </a:p>
      </dgm:t>
    </dgm:pt>
    <dgm:pt modelId="{CDE5F469-9A8B-49C1-B290-4627FFE6C713}" type="parTrans" cxnId="{579E586C-052F-4F80-BB4B-E8226B83164D}">
      <dgm:prSet/>
      <dgm:spPr/>
      <dgm:t>
        <a:bodyPr/>
        <a:lstStyle/>
        <a:p>
          <a:endParaRPr lang="pl-PL"/>
        </a:p>
      </dgm:t>
    </dgm:pt>
    <dgm:pt modelId="{E8846D14-84A4-4D4C-AECE-F3218390635B}" type="sibTrans" cxnId="{579E586C-052F-4F80-BB4B-E8226B83164D}">
      <dgm:prSet/>
      <dgm:spPr/>
      <dgm:t>
        <a:bodyPr/>
        <a:lstStyle/>
        <a:p>
          <a:endParaRPr lang="pl-PL"/>
        </a:p>
      </dgm:t>
    </dgm:pt>
    <dgm:pt modelId="{FC5B371E-463C-4792-AFD8-EE40B0F4D426}">
      <dgm:prSet/>
      <dgm:spPr/>
      <dgm:t>
        <a:bodyPr/>
        <a:lstStyle/>
        <a:p>
          <a:pPr rtl="0"/>
          <a:r>
            <a:rPr lang="pl-PL" dirty="0" err="1"/>
            <a:t>Ius</a:t>
          </a:r>
          <a:r>
            <a:rPr lang="pl-PL" dirty="0"/>
            <a:t> </a:t>
          </a:r>
          <a:r>
            <a:rPr lang="pl-PL" dirty="0" err="1"/>
            <a:t>sanguinis</a:t>
          </a:r>
          <a:r>
            <a:rPr lang="pl-PL" dirty="0"/>
            <a:t> (prawo krwi)</a:t>
          </a:r>
        </a:p>
      </dgm:t>
    </dgm:pt>
    <dgm:pt modelId="{8F4F3DDA-4BF4-4CDE-AE8A-73CC520AC24B}" type="parTrans" cxnId="{3BD9E8A4-0BB9-4F07-A127-47CB6CBD269C}">
      <dgm:prSet/>
      <dgm:spPr/>
      <dgm:t>
        <a:bodyPr/>
        <a:lstStyle/>
        <a:p>
          <a:endParaRPr lang="pl-PL"/>
        </a:p>
      </dgm:t>
    </dgm:pt>
    <dgm:pt modelId="{1051F3F7-0D23-450B-B549-AACD12C6C79B}" type="sibTrans" cxnId="{3BD9E8A4-0BB9-4F07-A127-47CB6CBD269C}">
      <dgm:prSet/>
      <dgm:spPr/>
      <dgm:t>
        <a:bodyPr/>
        <a:lstStyle/>
        <a:p>
          <a:endParaRPr lang="pl-PL"/>
        </a:p>
      </dgm:t>
    </dgm:pt>
    <dgm:pt modelId="{584E1997-719E-4A50-A185-E8B82957268A}">
      <dgm:prSet/>
      <dgm:spPr/>
      <dgm:t>
        <a:bodyPr/>
        <a:lstStyle/>
        <a:p>
          <a:pPr rtl="0"/>
          <a:r>
            <a:rPr lang="pl-PL" dirty="0" err="1"/>
            <a:t>Ius</a:t>
          </a:r>
          <a:r>
            <a:rPr lang="pl-PL" dirty="0"/>
            <a:t> soli (prawo ziemi)</a:t>
          </a:r>
        </a:p>
      </dgm:t>
    </dgm:pt>
    <dgm:pt modelId="{65F9FEA8-9A69-45CF-BBA6-5D6B59B84BF1}" type="parTrans" cxnId="{6BC72872-2AE7-4CCB-A568-11A9ED3DE457}">
      <dgm:prSet/>
      <dgm:spPr/>
      <dgm:t>
        <a:bodyPr/>
        <a:lstStyle/>
        <a:p>
          <a:endParaRPr lang="pl-PL"/>
        </a:p>
      </dgm:t>
    </dgm:pt>
    <dgm:pt modelId="{DA9D3C16-C3CF-4BEA-A1BE-6ECC531B693C}" type="sibTrans" cxnId="{6BC72872-2AE7-4CCB-A568-11A9ED3DE457}">
      <dgm:prSet/>
      <dgm:spPr/>
      <dgm:t>
        <a:bodyPr/>
        <a:lstStyle/>
        <a:p>
          <a:endParaRPr lang="pl-PL"/>
        </a:p>
      </dgm:t>
    </dgm:pt>
    <dgm:pt modelId="{52558CDD-000C-4FEA-B7DF-A577C34C0C4C}" type="pres">
      <dgm:prSet presAssocID="{9091EE71-DFE7-4A33-97C3-478C6A3E91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0BB29F-2E34-46ED-B530-A4A19A6B5A83}" type="pres">
      <dgm:prSet presAssocID="{93BAC141-4FFF-46AD-BB3B-A3DCCB0DEA4C}" presName="hierRoot1" presStyleCnt="0">
        <dgm:presLayoutVars>
          <dgm:hierBranch val="init"/>
        </dgm:presLayoutVars>
      </dgm:prSet>
      <dgm:spPr/>
    </dgm:pt>
    <dgm:pt modelId="{BBE28089-3001-406E-B8FC-6672AFA1E26E}" type="pres">
      <dgm:prSet presAssocID="{93BAC141-4FFF-46AD-BB3B-A3DCCB0DEA4C}" presName="rootComposite1" presStyleCnt="0"/>
      <dgm:spPr/>
    </dgm:pt>
    <dgm:pt modelId="{BCC31CCD-4337-418D-BD13-D2268560FD1B}" type="pres">
      <dgm:prSet presAssocID="{93BAC141-4FFF-46AD-BB3B-A3DCCB0DEA4C}" presName="rootText1" presStyleLbl="node0" presStyleIdx="0" presStyleCnt="1">
        <dgm:presLayoutVars>
          <dgm:chPref val="3"/>
        </dgm:presLayoutVars>
      </dgm:prSet>
      <dgm:spPr/>
    </dgm:pt>
    <dgm:pt modelId="{7995D9DA-3D56-4320-95B5-51F36FD22E51}" type="pres">
      <dgm:prSet presAssocID="{93BAC141-4FFF-46AD-BB3B-A3DCCB0DEA4C}" presName="rootConnector1" presStyleLbl="node1" presStyleIdx="0" presStyleCnt="0"/>
      <dgm:spPr/>
    </dgm:pt>
    <dgm:pt modelId="{D644EEEF-3C71-4F89-A4B0-4B4EA6F4255D}" type="pres">
      <dgm:prSet presAssocID="{93BAC141-4FFF-46AD-BB3B-A3DCCB0DEA4C}" presName="hierChild2" presStyleCnt="0"/>
      <dgm:spPr/>
    </dgm:pt>
    <dgm:pt modelId="{D6CDAEAB-D21C-45B9-8D7F-6B15A9021D25}" type="pres">
      <dgm:prSet presAssocID="{8F4F3DDA-4BF4-4CDE-AE8A-73CC520AC24B}" presName="Name37" presStyleLbl="parChTrans1D2" presStyleIdx="0" presStyleCnt="2"/>
      <dgm:spPr/>
    </dgm:pt>
    <dgm:pt modelId="{D631B87F-4716-444D-92F1-B32BA47D4EF7}" type="pres">
      <dgm:prSet presAssocID="{FC5B371E-463C-4792-AFD8-EE40B0F4D426}" presName="hierRoot2" presStyleCnt="0">
        <dgm:presLayoutVars>
          <dgm:hierBranch val="init"/>
        </dgm:presLayoutVars>
      </dgm:prSet>
      <dgm:spPr/>
    </dgm:pt>
    <dgm:pt modelId="{10391504-B9B8-4640-A90C-C8BF9D5A81CB}" type="pres">
      <dgm:prSet presAssocID="{FC5B371E-463C-4792-AFD8-EE40B0F4D426}" presName="rootComposite" presStyleCnt="0"/>
      <dgm:spPr/>
    </dgm:pt>
    <dgm:pt modelId="{FA3D940A-CA1F-42EE-855C-AF4BBF43B034}" type="pres">
      <dgm:prSet presAssocID="{FC5B371E-463C-4792-AFD8-EE40B0F4D426}" presName="rootText" presStyleLbl="node2" presStyleIdx="0" presStyleCnt="2">
        <dgm:presLayoutVars>
          <dgm:chPref val="3"/>
        </dgm:presLayoutVars>
      </dgm:prSet>
      <dgm:spPr/>
    </dgm:pt>
    <dgm:pt modelId="{C856032F-D107-40BE-9AAD-A4701CCCF35D}" type="pres">
      <dgm:prSet presAssocID="{FC5B371E-463C-4792-AFD8-EE40B0F4D426}" presName="rootConnector" presStyleLbl="node2" presStyleIdx="0" presStyleCnt="2"/>
      <dgm:spPr/>
    </dgm:pt>
    <dgm:pt modelId="{DBC4ABB0-1D71-4614-A712-00A6BBD55B40}" type="pres">
      <dgm:prSet presAssocID="{FC5B371E-463C-4792-AFD8-EE40B0F4D426}" presName="hierChild4" presStyleCnt="0"/>
      <dgm:spPr/>
    </dgm:pt>
    <dgm:pt modelId="{7C984B8F-4328-4FE9-B3DC-FFE9AE14F114}" type="pres">
      <dgm:prSet presAssocID="{FC5B371E-463C-4792-AFD8-EE40B0F4D426}" presName="hierChild5" presStyleCnt="0"/>
      <dgm:spPr/>
    </dgm:pt>
    <dgm:pt modelId="{B7B22758-A1F2-40EE-B461-4C3E8F5E58C8}" type="pres">
      <dgm:prSet presAssocID="{65F9FEA8-9A69-45CF-BBA6-5D6B59B84BF1}" presName="Name37" presStyleLbl="parChTrans1D2" presStyleIdx="1" presStyleCnt="2"/>
      <dgm:spPr/>
    </dgm:pt>
    <dgm:pt modelId="{BF7E36E7-124D-4625-9980-F2A790BF0CED}" type="pres">
      <dgm:prSet presAssocID="{584E1997-719E-4A50-A185-E8B82957268A}" presName="hierRoot2" presStyleCnt="0">
        <dgm:presLayoutVars>
          <dgm:hierBranch val="init"/>
        </dgm:presLayoutVars>
      </dgm:prSet>
      <dgm:spPr/>
    </dgm:pt>
    <dgm:pt modelId="{0F1FF0FB-7E71-4828-9D6D-2A079CF38C61}" type="pres">
      <dgm:prSet presAssocID="{584E1997-719E-4A50-A185-E8B82957268A}" presName="rootComposite" presStyleCnt="0"/>
      <dgm:spPr/>
    </dgm:pt>
    <dgm:pt modelId="{CDAD6FA9-7772-4919-B27D-53911E0331A3}" type="pres">
      <dgm:prSet presAssocID="{584E1997-719E-4A50-A185-E8B82957268A}" presName="rootText" presStyleLbl="node2" presStyleIdx="1" presStyleCnt="2">
        <dgm:presLayoutVars>
          <dgm:chPref val="3"/>
        </dgm:presLayoutVars>
      </dgm:prSet>
      <dgm:spPr/>
    </dgm:pt>
    <dgm:pt modelId="{BC8F9043-84C8-468D-BA9A-3AC2BAD2F4D3}" type="pres">
      <dgm:prSet presAssocID="{584E1997-719E-4A50-A185-E8B82957268A}" presName="rootConnector" presStyleLbl="node2" presStyleIdx="1" presStyleCnt="2"/>
      <dgm:spPr/>
    </dgm:pt>
    <dgm:pt modelId="{672CA3F1-391D-4F3B-86BC-23C2816EE97D}" type="pres">
      <dgm:prSet presAssocID="{584E1997-719E-4A50-A185-E8B82957268A}" presName="hierChild4" presStyleCnt="0"/>
      <dgm:spPr/>
    </dgm:pt>
    <dgm:pt modelId="{0BEDC69B-35A1-40D3-B24E-96BD32E10F2E}" type="pres">
      <dgm:prSet presAssocID="{584E1997-719E-4A50-A185-E8B82957268A}" presName="hierChild5" presStyleCnt="0"/>
      <dgm:spPr/>
    </dgm:pt>
    <dgm:pt modelId="{EEBE9719-CF90-4A96-AF3A-18F275693E29}" type="pres">
      <dgm:prSet presAssocID="{93BAC141-4FFF-46AD-BB3B-A3DCCB0DEA4C}" presName="hierChild3" presStyleCnt="0"/>
      <dgm:spPr/>
    </dgm:pt>
  </dgm:ptLst>
  <dgm:cxnLst>
    <dgm:cxn modelId="{78AA4E0C-7DA8-4111-8FFB-448C34F3216E}" type="presOf" srcId="{65F9FEA8-9A69-45CF-BBA6-5D6B59B84BF1}" destId="{B7B22758-A1F2-40EE-B461-4C3E8F5E58C8}" srcOrd="0" destOrd="0" presId="urn:microsoft.com/office/officeart/2005/8/layout/orgChart1"/>
    <dgm:cxn modelId="{C6E1830C-BD25-47EE-B722-10CD052DF86C}" type="presOf" srcId="{9091EE71-DFE7-4A33-97C3-478C6A3E9117}" destId="{52558CDD-000C-4FEA-B7DF-A577C34C0C4C}" srcOrd="0" destOrd="0" presId="urn:microsoft.com/office/officeart/2005/8/layout/orgChart1"/>
    <dgm:cxn modelId="{10A3321C-08C6-43B9-AD26-8E35246639B5}" type="presOf" srcId="{584E1997-719E-4A50-A185-E8B82957268A}" destId="{CDAD6FA9-7772-4919-B27D-53911E0331A3}" srcOrd="0" destOrd="0" presId="urn:microsoft.com/office/officeart/2005/8/layout/orgChart1"/>
    <dgm:cxn modelId="{9F3B1029-33F7-410E-A403-F4EDFF677146}" type="presOf" srcId="{93BAC141-4FFF-46AD-BB3B-A3DCCB0DEA4C}" destId="{BCC31CCD-4337-418D-BD13-D2268560FD1B}" srcOrd="0" destOrd="0" presId="urn:microsoft.com/office/officeart/2005/8/layout/orgChart1"/>
    <dgm:cxn modelId="{D76F6D3C-526E-42BF-8D30-2DFDB9471BF3}" type="presOf" srcId="{FC5B371E-463C-4792-AFD8-EE40B0F4D426}" destId="{C856032F-D107-40BE-9AAD-A4701CCCF35D}" srcOrd="1" destOrd="0" presId="urn:microsoft.com/office/officeart/2005/8/layout/orgChart1"/>
    <dgm:cxn modelId="{579E586C-052F-4F80-BB4B-E8226B83164D}" srcId="{9091EE71-DFE7-4A33-97C3-478C6A3E9117}" destId="{93BAC141-4FFF-46AD-BB3B-A3DCCB0DEA4C}" srcOrd="0" destOrd="0" parTransId="{CDE5F469-9A8B-49C1-B290-4627FFE6C713}" sibTransId="{E8846D14-84A4-4D4C-AECE-F3218390635B}"/>
    <dgm:cxn modelId="{32B19B6E-F1D8-4690-9616-C5B432167D6C}" type="presOf" srcId="{FC5B371E-463C-4792-AFD8-EE40B0F4D426}" destId="{FA3D940A-CA1F-42EE-855C-AF4BBF43B034}" srcOrd="0" destOrd="0" presId="urn:microsoft.com/office/officeart/2005/8/layout/orgChart1"/>
    <dgm:cxn modelId="{6BC72872-2AE7-4CCB-A568-11A9ED3DE457}" srcId="{93BAC141-4FFF-46AD-BB3B-A3DCCB0DEA4C}" destId="{584E1997-719E-4A50-A185-E8B82957268A}" srcOrd="1" destOrd="0" parTransId="{65F9FEA8-9A69-45CF-BBA6-5D6B59B84BF1}" sibTransId="{DA9D3C16-C3CF-4BEA-A1BE-6ECC531B693C}"/>
    <dgm:cxn modelId="{3BD9E8A4-0BB9-4F07-A127-47CB6CBD269C}" srcId="{93BAC141-4FFF-46AD-BB3B-A3DCCB0DEA4C}" destId="{FC5B371E-463C-4792-AFD8-EE40B0F4D426}" srcOrd="0" destOrd="0" parTransId="{8F4F3DDA-4BF4-4CDE-AE8A-73CC520AC24B}" sibTransId="{1051F3F7-0D23-450B-B549-AACD12C6C79B}"/>
    <dgm:cxn modelId="{2C2A63AC-0783-4811-A713-18D0364FBC9A}" type="presOf" srcId="{584E1997-719E-4A50-A185-E8B82957268A}" destId="{BC8F9043-84C8-468D-BA9A-3AC2BAD2F4D3}" srcOrd="1" destOrd="0" presId="urn:microsoft.com/office/officeart/2005/8/layout/orgChart1"/>
    <dgm:cxn modelId="{477EC4AE-05DA-4325-9AAE-D1B7E6940D45}" type="presOf" srcId="{8F4F3DDA-4BF4-4CDE-AE8A-73CC520AC24B}" destId="{D6CDAEAB-D21C-45B9-8D7F-6B15A9021D25}" srcOrd="0" destOrd="0" presId="urn:microsoft.com/office/officeart/2005/8/layout/orgChart1"/>
    <dgm:cxn modelId="{BDAB7BF1-E31D-40E6-8B8A-630B7B17C825}" type="presOf" srcId="{93BAC141-4FFF-46AD-BB3B-A3DCCB0DEA4C}" destId="{7995D9DA-3D56-4320-95B5-51F36FD22E51}" srcOrd="1" destOrd="0" presId="urn:microsoft.com/office/officeart/2005/8/layout/orgChart1"/>
    <dgm:cxn modelId="{95C0D192-81BC-4097-B25D-1C3A38718399}" type="presParOf" srcId="{52558CDD-000C-4FEA-B7DF-A577C34C0C4C}" destId="{6E0BB29F-2E34-46ED-B530-A4A19A6B5A83}" srcOrd="0" destOrd="0" presId="urn:microsoft.com/office/officeart/2005/8/layout/orgChart1"/>
    <dgm:cxn modelId="{622FDF77-10AE-4B11-80FD-B892ED3EBC47}" type="presParOf" srcId="{6E0BB29F-2E34-46ED-B530-A4A19A6B5A83}" destId="{BBE28089-3001-406E-B8FC-6672AFA1E26E}" srcOrd="0" destOrd="0" presId="urn:microsoft.com/office/officeart/2005/8/layout/orgChart1"/>
    <dgm:cxn modelId="{856643D4-BD65-4B27-9764-7EDDF7663A53}" type="presParOf" srcId="{BBE28089-3001-406E-B8FC-6672AFA1E26E}" destId="{BCC31CCD-4337-418D-BD13-D2268560FD1B}" srcOrd="0" destOrd="0" presId="urn:microsoft.com/office/officeart/2005/8/layout/orgChart1"/>
    <dgm:cxn modelId="{8202D409-2393-4E99-B289-F6CB206EBC5F}" type="presParOf" srcId="{BBE28089-3001-406E-B8FC-6672AFA1E26E}" destId="{7995D9DA-3D56-4320-95B5-51F36FD22E51}" srcOrd="1" destOrd="0" presId="urn:microsoft.com/office/officeart/2005/8/layout/orgChart1"/>
    <dgm:cxn modelId="{C35B3364-D730-48F6-8C9E-A4C0742BBE1E}" type="presParOf" srcId="{6E0BB29F-2E34-46ED-B530-A4A19A6B5A83}" destId="{D644EEEF-3C71-4F89-A4B0-4B4EA6F4255D}" srcOrd="1" destOrd="0" presId="urn:microsoft.com/office/officeart/2005/8/layout/orgChart1"/>
    <dgm:cxn modelId="{5B5EA207-3737-4130-A4CE-E770C3B06CC7}" type="presParOf" srcId="{D644EEEF-3C71-4F89-A4B0-4B4EA6F4255D}" destId="{D6CDAEAB-D21C-45B9-8D7F-6B15A9021D25}" srcOrd="0" destOrd="0" presId="urn:microsoft.com/office/officeart/2005/8/layout/orgChart1"/>
    <dgm:cxn modelId="{FB5A9637-6D7E-43FE-A341-6F1C695FDD0D}" type="presParOf" srcId="{D644EEEF-3C71-4F89-A4B0-4B4EA6F4255D}" destId="{D631B87F-4716-444D-92F1-B32BA47D4EF7}" srcOrd="1" destOrd="0" presId="urn:microsoft.com/office/officeart/2005/8/layout/orgChart1"/>
    <dgm:cxn modelId="{8DB8E592-E70B-4392-8EB6-B3C4AEF8D492}" type="presParOf" srcId="{D631B87F-4716-444D-92F1-B32BA47D4EF7}" destId="{10391504-B9B8-4640-A90C-C8BF9D5A81CB}" srcOrd="0" destOrd="0" presId="urn:microsoft.com/office/officeart/2005/8/layout/orgChart1"/>
    <dgm:cxn modelId="{56D7A6AE-F6E1-42B0-9B79-ADB4DC9B07DB}" type="presParOf" srcId="{10391504-B9B8-4640-A90C-C8BF9D5A81CB}" destId="{FA3D940A-CA1F-42EE-855C-AF4BBF43B034}" srcOrd="0" destOrd="0" presId="urn:microsoft.com/office/officeart/2005/8/layout/orgChart1"/>
    <dgm:cxn modelId="{2F9C71F7-387D-41E5-A39F-0E766AD51A31}" type="presParOf" srcId="{10391504-B9B8-4640-A90C-C8BF9D5A81CB}" destId="{C856032F-D107-40BE-9AAD-A4701CCCF35D}" srcOrd="1" destOrd="0" presId="urn:microsoft.com/office/officeart/2005/8/layout/orgChart1"/>
    <dgm:cxn modelId="{20D9604A-0A7A-4B31-A433-F80869718205}" type="presParOf" srcId="{D631B87F-4716-444D-92F1-B32BA47D4EF7}" destId="{DBC4ABB0-1D71-4614-A712-00A6BBD55B40}" srcOrd="1" destOrd="0" presId="urn:microsoft.com/office/officeart/2005/8/layout/orgChart1"/>
    <dgm:cxn modelId="{D7E9EB40-F2D7-4DF5-85F8-1F2A158014C5}" type="presParOf" srcId="{D631B87F-4716-444D-92F1-B32BA47D4EF7}" destId="{7C984B8F-4328-4FE9-B3DC-FFE9AE14F114}" srcOrd="2" destOrd="0" presId="urn:microsoft.com/office/officeart/2005/8/layout/orgChart1"/>
    <dgm:cxn modelId="{340AB705-A485-4F1D-B5E9-E1FAB5924D35}" type="presParOf" srcId="{D644EEEF-3C71-4F89-A4B0-4B4EA6F4255D}" destId="{B7B22758-A1F2-40EE-B461-4C3E8F5E58C8}" srcOrd="2" destOrd="0" presId="urn:microsoft.com/office/officeart/2005/8/layout/orgChart1"/>
    <dgm:cxn modelId="{277B7095-BA4B-4CC5-9428-C0EFC4AE4F99}" type="presParOf" srcId="{D644EEEF-3C71-4F89-A4B0-4B4EA6F4255D}" destId="{BF7E36E7-124D-4625-9980-F2A790BF0CED}" srcOrd="3" destOrd="0" presId="urn:microsoft.com/office/officeart/2005/8/layout/orgChart1"/>
    <dgm:cxn modelId="{518EF8CE-63BF-4D81-A41F-FD85A8EAE0C6}" type="presParOf" srcId="{BF7E36E7-124D-4625-9980-F2A790BF0CED}" destId="{0F1FF0FB-7E71-4828-9D6D-2A079CF38C61}" srcOrd="0" destOrd="0" presId="urn:microsoft.com/office/officeart/2005/8/layout/orgChart1"/>
    <dgm:cxn modelId="{D8995959-CB9F-4547-8B02-20EDE7B23DBD}" type="presParOf" srcId="{0F1FF0FB-7E71-4828-9D6D-2A079CF38C61}" destId="{CDAD6FA9-7772-4919-B27D-53911E0331A3}" srcOrd="0" destOrd="0" presId="urn:microsoft.com/office/officeart/2005/8/layout/orgChart1"/>
    <dgm:cxn modelId="{52136D96-EAB9-4459-A79E-742DDE86EB4C}" type="presParOf" srcId="{0F1FF0FB-7E71-4828-9D6D-2A079CF38C61}" destId="{BC8F9043-84C8-468D-BA9A-3AC2BAD2F4D3}" srcOrd="1" destOrd="0" presId="urn:microsoft.com/office/officeart/2005/8/layout/orgChart1"/>
    <dgm:cxn modelId="{353A53A7-B03E-4715-AA12-EA021C6E974C}" type="presParOf" srcId="{BF7E36E7-124D-4625-9980-F2A790BF0CED}" destId="{672CA3F1-391D-4F3B-86BC-23C2816EE97D}" srcOrd="1" destOrd="0" presId="urn:microsoft.com/office/officeart/2005/8/layout/orgChart1"/>
    <dgm:cxn modelId="{5D5418AF-8999-48C5-BF6F-8BDE8B643FC9}" type="presParOf" srcId="{BF7E36E7-124D-4625-9980-F2A790BF0CED}" destId="{0BEDC69B-35A1-40D3-B24E-96BD32E10F2E}" srcOrd="2" destOrd="0" presId="urn:microsoft.com/office/officeart/2005/8/layout/orgChart1"/>
    <dgm:cxn modelId="{0EBBEADD-6060-4FEC-A34D-B84B48F416CC}" type="presParOf" srcId="{6E0BB29F-2E34-46ED-B530-A4A19A6B5A83}" destId="{EEBE9719-CF90-4A96-AF3A-18F275693E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0E2B0-8F6E-4D14-978D-932DF82D3C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D49B64F9-2CCF-441B-84C1-7D2509C03C36}">
      <dgm:prSet/>
      <dgm:spPr/>
      <dgm:t>
        <a:bodyPr/>
        <a:lstStyle/>
        <a:p>
          <a:r>
            <a:rPr lang="pl-PL"/>
            <a:t>Co do zasady określanie obywatelstwa należy do kompetencji państwa, w konsekwencji – każde państwo na swój sposób może przewidywać reguły rozwiązywania konfliktu dwóch lub więcej obywatelstw.</a:t>
          </a:r>
        </a:p>
      </dgm:t>
    </dgm:pt>
    <dgm:pt modelId="{79E377B1-E9CA-4433-B77F-343D576577A4}" type="parTrans" cxnId="{BDFDA1C2-ED22-4265-9557-986D5231F2B5}">
      <dgm:prSet/>
      <dgm:spPr/>
      <dgm:t>
        <a:bodyPr/>
        <a:lstStyle/>
        <a:p>
          <a:endParaRPr lang="pl-PL"/>
        </a:p>
      </dgm:t>
    </dgm:pt>
    <dgm:pt modelId="{CD6CC862-B03D-4384-953C-534936490D6C}" type="sibTrans" cxnId="{BDFDA1C2-ED22-4265-9557-986D5231F2B5}">
      <dgm:prSet/>
      <dgm:spPr/>
      <dgm:t>
        <a:bodyPr/>
        <a:lstStyle/>
        <a:p>
          <a:endParaRPr lang="pl-PL"/>
        </a:p>
      </dgm:t>
    </dgm:pt>
    <dgm:pt modelId="{2BCF94EE-8E52-4C42-B567-1BD4FFD9FC4A}">
      <dgm:prSet/>
      <dgm:spPr/>
      <dgm:t>
        <a:bodyPr/>
        <a:lstStyle/>
        <a:p>
          <a:r>
            <a:rPr lang="pl-PL" b="1" dirty="0"/>
            <a:t>Zasada wyłączności obywatelstwa </a:t>
          </a:r>
          <a:r>
            <a:rPr lang="pl-PL" dirty="0"/>
            <a:t>– państwo, którego obywatel posiada obywatelstwa także innych państwa może traktować go jak własnego obywatela, ignorując inne, obce obywatelstwa</a:t>
          </a:r>
        </a:p>
      </dgm:t>
    </dgm:pt>
    <dgm:pt modelId="{4F0CF85F-2501-4434-A3FB-0F3E7A4ED681}" type="parTrans" cxnId="{53C64B0D-F534-4E1B-879B-8A2709C681DC}">
      <dgm:prSet/>
      <dgm:spPr/>
      <dgm:t>
        <a:bodyPr/>
        <a:lstStyle/>
        <a:p>
          <a:endParaRPr lang="pl-PL"/>
        </a:p>
      </dgm:t>
    </dgm:pt>
    <dgm:pt modelId="{EAE2EF79-D5BD-403B-BE09-0927A33DB344}" type="sibTrans" cxnId="{53C64B0D-F534-4E1B-879B-8A2709C681DC}">
      <dgm:prSet/>
      <dgm:spPr/>
      <dgm:t>
        <a:bodyPr/>
        <a:lstStyle/>
        <a:p>
          <a:endParaRPr lang="pl-PL"/>
        </a:p>
      </dgm:t>
    </dgm:pt>
    <dgm:pt modelId="{CD808166-C03C-43E3-8D51-53B6A186CB63}">
      <dgm:prSet/>
      <dgm:spPr/>
      <dgm:t>
        <a:bodyPr/>
        <a:lstStyle/>
        <a:p>
          <a:r>
            <a:rPr lang="pl-PL" b="1" dirty="0"/>
            <a:t>Zasada efektywnego obywatelstwa </a:t>
          </a:r>
          <a:r>
            <a:rPr lang="pl-PL" dirty="0"/>
            <a:t>– w przypadku osoby posiadającej obywatelstwo więcej niż jednego państwa wybiera się obywatelstwo rzeczywiste i obiektywne. Zasada sformułowana przez MTS w orzeczeniu w strawie </a:t>
          </a:r>
          <a:r>
            <a:rPr lang="pl-PL" dirty="0" err="1"/>
            <a:t>Nottebohma</a:t>
          </a:r>
          <a:r>
            <a:rPr lang="pl-PL" dirty="0"/>
            <a:t> (6.4.1955r. </a:t>
          </a:r>
          <a:r>
            <a:rPr lang="pl-PL" dirty="0" err="1"/>
            <a:t>Reports</a:t>
          </a:r>
          <a:r>
            <a:rPr lang="pl-PL" dirty="0"/>
            <a:t> 1955, s.4)</a:t>
          </a:r>
        </a:p>
      </dgm:t>
    </dgm:pt>
    <dgm:pt modelId="{D4110E8B-CCEE-43DB-B2C3-3061EAE029E2}" type="parTrans" cxnId="{E8C80723-C86C-4750-A65B-C62F43EDF978}">
      <dgm:prSet/>
      <dgm:spPr/>
      <dgm:t>
        <a:bodyPr/>
        <a:lstStyle/>
        <a:p>
          <a:endParaRPr lang="pl-PL"/>
        </a:p>
      </dgm:t>
    </dgm:pt>
    <dgm:pt modelId="{7C0899E2-5748-4B1E-8F19-34769B198375}" type="sibTrans" cxnId="{E8C80723-C86C-4750-A65B-C62F43EDF978}">
      <dgm:prSet/>
      <dgm:spPr/>
      <dgm:t>
        <a:bodyPr/>
        <a:lstStyle/>
        <a:p>
          <a:endParaRPr lang="pl-PL"/>
        </a:p>
      </dgm:t>
    </dgm:pt>
    <dgm:pt modelId="{17B468D2-3BD4-4C93-9D6C-5082BD921907}" type="pres">
      <dgm:prSet presAssocID="{9090E2B0-8F6E-4D14-978D-932DF82D3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D9CDE3-11B8-4452-9F42-52173EFE70C1}" type="pres">
      <dgm:prSet presAssocID="{D49B64F9-2CCF-441B-84C1-7D2509C03C36}" presName="hierRoot1" presStyleCnt="0">
        <dgm:presLayoutVars>
          <dgm:hierBranch val="init"/>
        </dgm:presLayoutVars>
      </dgm:prSet>
      <dgm:spPr/>
    </dgm:pt>
    <dgm:pt modelId="{4BA53947-4CC1-4DA1-B4B5-48BAA0214A9E}" type="pres">
      <dgm:prSet presAssocID="{D49B64F9-2CCF-441B-84C1-7D2509C03C36}" presName="rootComposite1" presStyleCnt="0"/>
      <dgm:spPr/>
    </dgm:pt>
    <dgm:pt modelId="{700F0C84-BD2B-4A0C-ABE6-9F3998B4FC88}" type="pres">
      <dgm:prSet presAssocID="{D49B64F9-2CCF-441B-84C1-7D2509C03C36}" presName="rootText1" presStyleLbl="node0" presStyleIdx="0" presStyleCnt="1">
        <dgm:presLayoutVars>
          <dgm:chPref val="3"/>
        </dgm:presLayoutVars>
      </dgm:prSet>
      <dgm:spPr/>
    </dgm:pt>
    <dgm:pt modelId="{7BC7C8C4-A29F-463A-8C25-5FFD43F678B8}" type="pres">
      <dgm:prSet presAssocID="{D49B64F9-2CCF-441B-84C1-7D2509C03C36}" presName="rootConnector1" presStyleLbl="node1" presStyleIdx="0" presStyleCnt="0"/>
      <dgm:spPr/>
    </dgm:pt>
    <dgm:pt modelId="{60800A06-B9D3-49EB-B10E-6E2CE1ED816F}" type="pres">
      <dgm:prSet presAssocID="{D49B64F9-2CCF-441B-84C1-7D2509C03C36}" presName="hierChild2" presStyleCnt="0"/>
      <dgm:spPr/>
    </dgm:pt>
    <dgm:pt modelId="{635A8E95-85B8-4DE3-B00C-C35971E0E426}" type="pres">
      <dgm:prSet presAssocID="{4F0CF85F-2501-4434-A3FB-0F3E7A4ED681}" presName="Name37" presStyleLbl="parChTrans1D2" presStyleIdx="0" presStyleCnt="2"/>
      <dgm:spPr/>
    </dgm:pt>
    <dgm:pt modelId="{6699063D-6E74-491B-BDA3-9A41BFF6B255}" type="pres">
      <dgm:prSet presAssocID="{2BCF94EE-8E52-4C42-B567-1BD4FFD9FC4A}" presName="hierRoot2" presStyleCnt="0">
        <dgm:presLayoutVars>
          <dgm:hierBranch val="init"/>
        </dgm:presLayoutVars>
      </dgm:prSet>
      <dgm:spPr/>
    </dgm:pt>
    <dgm:pt modelId="{6E5E223E-50F3-469C-9961-3796E42394EA}" type="pres">
      <dgm:prSet presAssocID="{2BCF94EE-8E52-4C42-B567-1BD4FFD9FC4A}" presName="rootComposite" presStyleCnt="0"/>
      <dgm:spPr/>
    </dgm:pt>
    <dgm:pt modelId="{CB57B4FE-76B4-4D7E-91FD-13D60EF01CB6}" type="pres">
      <dgm:prSet presAssocID="{2BCF94EE-8E52-4C42-B567-1BD4FFD9FC4A}" presName="rootText" presStyleLbl="node2" presStyleIdx="0" presStyleCnt="2">
        <dgm:presLayoutVars>
          <dgm:chPref val="3"/>
        </dgm:presLayoutVars>
      </dgm:prSet>
      <dgm:spPr/>
    </dgm:pt>
    <dgm:pt modelId="{A935394B-4EBB-4AD1-A451-5C5A91654D2C}" type="pres">
      <dgm:prSet presAssocID="{2BCF94EE-8E52-4C42-B567-1BD4FFD9FC4A}" presName="rootConnector" presStyleLbl="node2" presStyleIdx="0" presStyleCnt="2"/>
      <dgm:spPr/>
    </dgm:pt>
    <dgm:pt modelId="{0802CD6B-FDB2-48B4-9801-3383CAF08B31}" type="pres">
      <dgm:prSet presAssocID="{2BCF94EE-8E52-4C42-B567-1BD4FFD9FC4A}" presName="hierChild4" presStyleCnt="0"/>
      <dgm:spPr/>
    </dgm:pt>
    <dgm:pt modelId="{8246E92B-22DE-4A60-9C27-9ABF30C0F127}" type="pres">
      <dgm:prSet presAssocID="{2BCF94EE-8E52-4C42-B567-1BD4FFD9FC4A}" presName="hierChild5" presStyleCnt="0"/>
      <dgm:spPr/>
    </dgm:pt>
    <dgm:pt modelId="{8897CF36-630C-4826-85C0-7246BF6848F9}" type="pres">
      <dgm:prSet presAssocID="{D4110E8B-CCEE-43DB-B2C3-3061EAE029E2}" presName="Name37" presStyleLbl="parChTrans1D2" presStyleIdx="1" presStyleCnt="2"/>
      <dgm:spPr/>
    </dgm:pt>
    <dgm:pt modelId="{BDE0FFD6-224E-4EC4-A5CD-07C15F7E885A}" type="pres">
      <dgm:prSet presAssocID="{CD808166-C03C-43E3-8D51-53B6A186CB63}" presName="hierRoot2" presStyleCnt="0">
        <dgm:presLayoutVars>
          <dgm:hierBranch val="init"/>
        </dgm:presLayoutVars>
      </dgm:prSet>
      <dgm:spPr/>
    </dgm:pt>
    <dgm:pt modelId="{61961312-9FE9-4189-A5F0-56AE11A3D214}" type="pres">
      <dgm:prSet presAssocID="{CD808166-C03C-43E3-8D51-53B6A186CB63}" presName="rootComposite" presStyleCnt="0"/>
      <dgm:spPr/>
    </dgm:pt>
    <dgm:pt modelId="{4B44226C-DF19-4D40-9819-663430C25B8B}" type="pres">
      <dgm:prSet presAssocID="{CD808166-C03C-43E3-8D51-53B6A186CB63}" presName="rootText" presStyleLbl="node2" presStyleIdx="1" presStyleCnt="2">
        <dgm:presLayoutVars>
          <dgm:chPref val="3"/>
        </dgm:presLayoutVars>
      </dgm:prSet>
      <dgm:spPr/>
    </dgm:pt>
    <dgm:pt modelId="{285575E0-9C0C-4B83-8280-2F727F5B1444}" type="pres">
      <dgm:prSet presAssocID="{CD808166-C03C-43E3-8D51-53B6A186CB63}" presName="rootConnector" presStyleLbl="node2" presStyleIdx="1" presStyleCnt="2"/>
      <dgm:spPr/>
    </dgm:pt>
    <dgm:pt modelId="{9994E8C6-9E93-475B-8D36-D8A2D8369D6B}" type="pres">
      <dgm:prSet presAssocID="{CD808166-C03C-43E3-8D51-53B6A186CB63}" presName="hierChild4" presStyleCnt="0"/>
      <dgm:spPr/>
    </dgm:pt>
    <dgm:pt modelId="{61F2F654-F3C8-4BC9-9E94-B722A10548E3}" type="pres">
      <dgm:prSet presAssocID="{CD808166-C03C-43E3-8D51-53B6A186CB63}" presName="hierChild5" presStyleCnt="0"/>
      <dgm:spPr/>
    </dgm:pt>
    <dgm:pt modelId="{BDFD052E-9294-4DE7-A790-8431AE6B6C3B}" type="pres">
      <dgm:prSet presAssocID="{D49B64F9-2CCF-441B-84C1-7D2509C03C36}" presName="hierChild3" presStyleCnt="0"/>
      <dgm:spPr/>
    </dgm:pt>
  </dgm:ptLst>
  <dgm:cxnLst>
    <dgm:cxn modelId="{53C64B0D-F534-4E1B-879B-8A2709C681DC}" srcId="{D49B64F9-2CCF-441B-84C1-7D2509C03C36}" destId="{2BCF94EE-8E52-4C42-B567-1BD4FFD9FC4A}" srcOrd="0" destOrd="0" parTransId="{4F0CF85F-2501-4434-A3FB-0F3E7A4ED681}" sibTransId="{EAE2EF79-D5BD-403B-BE09-0927A33DB344}"/>
    <dgm:cxn modelId="{E8C80723-C86C-4750-A65B-C62F43EDF978}" srcId="{D49B64F9-2CCF-441B-84C1-7D2509C03C36}" destId="{CD808166-C03C-43E3-8D51-53B6A186CB63}" srcOrd="1" destOrd="0" parTransId="{D4110E8B-CCEE-43DB-B2C3-3061EAE029E2}" sibTransId="{7C0899E2-5748-4B1E-8F19-34769B198375}"/>
    <dgm:cxn modelId="{E418802D-945E-436E-A850-F1DA4C4E9916}" type="presOf" srcId="{4F0CF85F-2501-4434-A3FB-0F3E7A4ED681}" destId="{635A8E95-85B8-4DE3-B00C-C35971E0E426}" srcOrd="0" destOrd="0" presId="urn:microsoft.com/office/officeart/2005/8/layout/orgChart1"/>
    <dgm:cxn modelId="{8E26499C-C532-475D-9EC9-02C86442D029}" type="presOf" srcId="{CD808166-C03C-43E3-8D51-53B6A186CB63}" destId="{4B44226C-DF19-4D40-9819-663430C25B8B}" srcOrd="0" destOrd="0" presId="urn:microsoft.com/office/officeart/2005/8/layout/orgChart1"/>
    <dgm:cxn modelId="{BDFDA1C2-ED22-4265-9557-986D5231F2B5}" srcId="{9090E2B0-8F6E-4D14-978D-932DF82D3C6B}" destId="{D49B64F9-2CCF-441B-84C1-7D2509C03C36}" srcOrd="0" destOrd="0" parTransId="{79E377B1-E9CA-4433-B77F-343D576577A4}" sibTransId="{CD6CC862-B03D-4384-953C-534936490D6C}"/>
    <dgm:cxn modelId="{D77ED1C8-F300-4CEE-8504-B3A830B95F3D}" type="presOf" srcId="{D49B64F9-2CCF-441B-84C1-7D2509C03C36}" destId="{7BC7C8C4-A29F-463A-8C25-5FFD43F678B8}" srcOrd="1" destOrd="0" presId="urn:microsoft.com/office/officeart/2005/8/layout/orgChart1"/>
    <dgm:cxn modelId="{6A6649CA-A1A6-43B9-BFCE-D9B9F613DE1E}" type="presOf" srcId="{9090E2B0-8F6E-4D14-978D-932DF82D3C6B}" destId="{17B468D2-3BD4-4C93-9D6C-5082BD921907}" srcOrd="0" destOrd="0" presId="urn:microsoft.com/office/officeart/2005/8/layout/orgChart1"/>
    <dgm:cxn modelId="{1E69F5D6-2720-4B94-938E-9BA70AE3279C}" type="presOf" srcId="{D4110E8B-CCEE-43DB-B2C3-3061EAE029E2}" destId="{8897CF36-630C-4826-85C0-7246BF6848F9}" srcOrd="0" destOrd="0" presId="urn:microsoft.com/office/officeart/2005/8/layout/orgChart1"/>
    <dgm:cxn modelId="{33B0CFD9-171B-4D3F-8AD7-7AED79C0A0CB}" type="presOf" srcId="{2BCF94EE-8E52-4C42-B567-1BD4FFD9FC4A}" destId="{A935394B-4EBB-4AD1-A451-5C5A91654D2C}" srcOrd="1" destOrd="0" presId="urn:microsoft.com/office/officeart/2005/8/layout/orgChart1"/>
    <dgm:cxn modelId="{D6FEE2E1-579E-45C0-A30A-784040281121}" type="presOf" srcId="{CD808166-C03C-43E3-8D51-53B6A186CB63}" destId="{285575E0-9C0C-4B83-8280-2F727F5B1444}" srcOrd="1" destOrd="0" presId="urn:microsoft.com/office/officeart/2005/8/layout/orgChart1"/>
    <dgm:cxn modelId="{66616EF2-CCBE-4F95-86CB-CEA101DF3C3F}" type="presOf" srcId="{D49B64F9-2CCF-441B-84C1-7D2509C03C36}" destId="{700F0C84-BD2B-4A0C-ABE6-9F3998B4FC88}" srcOrd="0" destOrd="0" presId="urn:microsoft.com/office/officeart/2005/8/layout/orgChart1"/>
    <dgm:cxn modelId="{3472F9FF-6585-450A-B773-E6FA9A98DFB7}" type="presOf" srcId="{2BCF94EE-8E52-4C42-B567-1BD4FFD9FC4A}" destId="{CB57B4FE-76B4-4D7E-91FD-13D60EF01CB6}" srcOrd="0" destOrd="0" presId="urn:microsoft.com/office/officeart/2005/8/layout/orgChart1"/>
    <dgm:cxn modelId="{391A514D-7518-42CC-A039-4D1166A72ADF}" type="presParOf" srcId="{17B468D2-3BD4-4C93-9D6C-5082BD921907}" destId="{84D9CDE3-11B8-4452-9F42-52173EFE70C1}" srcOrd="0" destOrd="0" presId="urn:microsoft.com/office/officeart/2005/8/layout/orgChart1"/>
    <dgm:cxn modelId="{90D613BF-C5CE-4DAA-AC9A-E76B60AC90DB}" type="presParOf" srcId="{84D9CDE3-11B8-4452-9F42-52173EFE70C1}" destId="{4BA53947-4CC1-4DA1-B4B5-48BAA0214A9E}" srcOrd="0" destOrd="0" presId="urn:microsoft.com/office/officeart/2005/8/layout/orgChart1"/>
    <dgm:cxn modelId="{7D91A1C1-31BE-4D28-AD1F-B86EA8E0EB9D}" type="presParOf" srcId="{4BA53947-4CC1-4DA1-B4B5-48BAA0214A9E}" destId="{700F0C84-BD2B-4A0C-ABE6-9F3998B4FC88}" srcOrd="0" destOrd="0" presId="urn:microsoft.com/office/officeart/2005/8/layout/orgChart1"/>
    <dgm:cxn modelId="{7158935A-3EA4-4EA4-A9EB-7E0499736064}" type="presParOf" srcId="{4BA53947-4CC1-4DA1-B4B5-48BAA0214A9E}" destId="{7BC7C8C4-A29F-463A-8C25-5FFD43F678B8}" srcOrd="1" destOrd="0" presId="urn:microsoft.com/office/officeart/2005/8/layout/orgChart1"/>
    <dgm:cxn modelId="{D7E4AAD8-FF9E-4366-9F10-C5BC049E689C}" type="presParOf" srcId="{84D9CDE3-11B8-4452-9F42-52173EFE70C1}" destId="{60800A06-B9D3-49EB-B10E-6E2CE1ED816F}" srcOrd="1" destOrd="0" presId="urn:microsoft.com/office/officeart/2005/8/layout/orgChart1"/>
    <dgm:cxn modelId="{D40553BF-7984-4E83-B2AB-3E401F2C334B}" type="presParOf" srcId="{60800A06-B9D3-49EB-B10E-6E2CE1ED816F}" destId="{635A8E95-85B8-4DE3-B00C-C35971E0E426}" srcOrd="0" destOrd="0" presId="urn:microsoft.com/office/officeart/2005/8/layout/orgChart1"/>
    <dgm:cxn modelId="{E95498FE-EEE2-46D5-AEF1-2A2C1DA3AB29}" type="presParOf" srcId="{60800A06-B9D3-49EB-B10E-6E2CE1ED816F}" destId="{6699063D-6E74-491B-BDA3-9A41BFF6B255}" srcOrd="1" destOrd="0" presId="urn:microsoft.com/office/officeart/2005/8/layout/orgChart1"/>
    <dgm:cxn modelId="{2C4BF72D-1C98-4C6B-9D91-5666A78E186B}" type="presParOf" srcId="{6699063D-6E74-491B-BDA3-9A41BFF6B255}" destId="{6E5E223E-50F3-469C-9961-3796E42394EA}" srcOrd="0" destOrd="0" presId="urn:microsoft.com/office/officeart/2005/8/layout/orgChart1"/>
    <dgm:cxn modelId="{5AE51DE4-842B-4017-8BD5-920760023E6B}" type="presParOf" srcId="{6E5E223E-50F3-469C-9961-3796E42394EA}" destId="{CB57B4FE-76B4-4D7E-91FD-13D60EF01CB6}" srcOrd="0" destOrd="0" presId="urn:microsoft.com/office/officeart/2005/8/layout/orgChart1"/>
    <dgm:cxn modelId="{E72CB45A-0166-470A-BCCE-2CE12844DFBF}" type="presParOf" srcId="{6E5E223E-50F3-469C-9961-3796E42394EA}" destId="{A935394B-4EBB-4AD1-A451-5C5A91654D2C}" srcOrd="1" destOrd="0" presId="urn:microsoft.com/office/officeart/2005/8/layout/orgChart1"/>
    <dgm:cxn modelId="{7D0E0A61-9960-44F5-8FFE-B71B2A2D5A84}" type="presParOf" srcId="{6699063D-6E74-491B-BDA3-9A41BFF6B255}" destId="{0802CD6B-FDB2-48B4-9801-3383CAF08B31}" srcOrd="1" destOrd="0" presId="urn:microsoft.com/office/officeart/2005/8/layout/orgChart1"/>
    <dgm:cxn modelId="{8633E072-61EF-4096-BEC8-180B8FCCEDE3}" type="presParOf" srcId="{6699063D-6E74-491B-BDA3-9A41BFF6B255}" destId="{8246E92B-22DE-4A60-9C27-9ABF30C0F127}" srcOrd="2" destOrd="0" presId="urn:microsoft.com/office/officeart/2005/8/layout/orgChart1"/>
    <dgm:cxn modelId="{F7AEBEC4-FE33-4DB2-922C-B47E33A7D2F5}" type="presParOf" srcId="{60800A06-B9D3-49EB-B10E-6E2CE1ED816F}" destId="{8897CF36-630C-4826-85C0-7246BF6848F9}" srcOrd="2" destOrd="0" presId="urn:microsoft.com/office/officeart/2005/8/layout/orgChart1"/>
    <dgm:cxn modelId="{8B910056-E04D-4D0F-B35A-43DE6EC7911F}" type="presParOf" srcId="{60800A06-B9D3-49EB-B10E-6E2CE1ED816F}" destId="{BDE0FFD6-224E-4EC4-A5CD-07C15F7E885A}" srcOrd="3" destOrd="0" presId="urn:microsoft.com/office/officeart/2005/8/layout/orgChart1"/>
    <dgm:cxn modelId="{868088B1-9EFA-4C52-94A3-7BB8BDA7E332}" type="presParOf" srcId="{BDE0FFD6-224E-4EC4-A5CD-07C15F7E885A}" destId="{61961312-9FE9-4189-A5F0-56AE11A3D214}" srcOrd="0" destOrd="0" presId="urn:microsoft.com/office/officeart/2005/8/layout/orgChart1"/>
    <dgm:cxn modelId="{6CB1E05A-AE70-4A80-A8BE-474BECE2C95D}" type="presParOf" srcId="{61961312-9FE9-4189-A5F0-56AE11A3D214}" destId="{4B44226C-DF19-4D40-9819-663430C25B8B}" srcOrd="0" destOrd="0" presId="urn:microsoft.com/office/officeart/2005/8/layout/orgChart1"/>
    <dgm:cxn modelId="{B1BF7EBC-96B7-4E2C-A4B6-DA22828EF3F5}" type="presParOf" srcId="{61961312-9FE9-4189-A5F0-56AE11A3D214}" destId="{285575E0-9C0C-4B83-8280-2F727F5B1444}" srcOrd="1" destOrd="0" presId="urn:microsoft.com/office/officeart/2005/8/layout/orgChart1"/>
    <dgm:cxn modelId="{692186A1-29AB-44AE-89E3-7E8E46125D4F}" type="presParOf" srcId="{BDE0FFD6-224E-4EC4-A5CD-07C15F7E885A}" destId="{9994E8C6-9E93-475B-8D36-D8A2D8369D6B}" srcOrd="1" destOrd="0" presId="urn:microsoft.com/office/officeart/2005/8/layout/orgChart1"/>
    <dgm:cxn modelId="{B1C8DCD3-8586-4133-A053-0B169DA2BBF6}" type="presParOf" srcId="{BDE0FFD6-224E-4EC4-A5CD-07C15F7E885A}" destId="{61F2F654-F3C8-4BC9-9E94-B722A10548E3}" srcOrd="2" destOrd="0" presId="urn:microsoft.com/office/officeart/2005/8/layout/orgChart1"/>
    <dgm:cxn modelId="{F1064417-7AAD-451F-991C-D19069DB3796}" type="presParOf" srcId="{84D9CDE3-11B8-4452-9F42-52173EFE70C1}" destId="{BDFD052E-9294-4DE7-A790-8431AE6B6C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0291C5-2D55-4601-97D5-6E1FAEDE7C8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72D23D-BD52-49AC-8395-FBDB864E2103}">
      <dgm:prSet/>
      <dgm:spPr/>
      <dgm:t>
        <a:bodyPr/>
        <a:lstStyle/>
        <a:p>
          <a:pPr rtl="0"/>
          <a:r>
            <a:rPr lang="pl-PL" dirty="0"/>
            <a:t>Obywatelstwo Unii Europejskiej</a:t>
          </a:r>
        </a:p>
      </dgm:t>
    </dgm:pt>
    <dgm:pt modelId="{147BA946-654C-472C-8338-C5DD04138B0D}" type="parTrans" cxnId="{BC7773AD-9CE9-48C2-BE91-7E164617AEF7}">
      <dgm:prSet/>
      <dgm:spPr/>
      <dgm:t>
        <a:bodyPr/>
        <a:lstStyle/>
        <a:p>
          <a:endParaRPr lang="pl-PL"/>
        </a:p>
      </dgm:t>
    </dgm:pt>
    <dgm:pt modelId="{D83DB288-F96B-4926-BFE6-559DC8474348}" type="sibTrans" cxnId="{BC7773AD-9CE9-48C2-BE91-7E164617AEF7}">
      <dgm:prSet/>
      <dgm:spPr/>
      <dgm:t>
        <a:bodyPr/>
        <a:lstStyle/>
        <a:p>
          <a:endParaRPr lang="pl-PL"/>
        </a:p>
      </dgm:t>
    </dgm:pt>
    <dgm:pt modelId="{11FA2C7A-8FAD-4C4E-81A5-989BE6A3D912}">
      <dgm:prSet/>
      <dgm:spPr/>
      <dgm:t>
        <a:bodyPr/>
        <a:lstStyle/>
        <a:p>
          <a:pPr rtl="0"/>
          <a:r>
            <a:rPr lang="pl-PL" dirty="0"/>
            <a:t>Prawo do swobodnego przemieszczania się i poruszania po terytorium państw członkowskich</a:t>
          </a:r>
        </a:p>
      </dgm:t>
    </dgm:pt>
    <dgm:pt modelId="{08EE840C-4953-4859-903D-A72EACCE5D56}" type="parTrans" cxnId="{B723226B-D8E2-4D28-B85B-846807BB4F48}">
      <dgm:prSet/>
      <dgm:spPr/>
      <dgm:t>
        <a:bodyPr/>
        <a:lstStyle/>
        <a:p>
          <a:endParaRPr lang="pl-PL"/>
        </a:p>
      </dgm:t>
    </dgm:pt>
    <dgm:pt modelId="{8A01BFF9-D15E-4539-B5EC-2231FA1FFE91}" type="sibTrans" cxnId="{B723226B-D8E2-4D28-B85B-846807BB4F48}">
      <dgm:prSet/>
      <dgm:spPr/>
      <dgm:t>
        <a:bodyPr/>
        <a:lstStyle/>
        <a:p>
          <a:endParaRPr lang="pl-PL"/>
        </a:p>
      </dgm:t>
    </dgm:pt>
    <dgm:pt modelId="{60B65EE5-4BE6-4F47-8289-2488AFB92535}">
      <dgm:prSet/>
      <dgm:spPr/>
      <dgm:t>
        <a:bodyPr/>
        <a:lstStyle/>
        <a:p>
          <a:pPr rtl="0"/>
          <a:r>
            <a:rPr lang="pl-PL" dirty="0"/>
            <a:t>Czynne i bierne prawo wyborcze w wyborach samorządowych i do Parlamentu Europejskiego</a:t>
          </a:r>
        </a:p>
      </dgm:t>
    </dgm:pt>
    <dgm:pt modelId="{A234CB27-A846-455F-B4DD-461BC8E10C34}" type="parTrans" cxnId="{E13A2B9E-E657-47CE-8B97-DDE041293B34}">
      <dgm:prSet/>
      <dgm:spPr/>
      <dgm:t>
        <a:bodyPr/>
        <a:lstStyle/>
        <a:p>
          <a:endParaRPr lang="pl-PL"/>
        </a:p>
      </dgm:t>
    </dgm:pt>
    <dgm:pt modelId="{8E8E36E4-F86C-460A-BF19-5F4F72EF1610}" type="sibTrans" cxnId="{E13A2B9E-E657-47CE-8B97-DDE041293B34}">
      <dgm:prSet/>
      <dgm:spPr/>
      <dgm:t>
        <a:bodyPr/>
        <a:lstStyle/>
        <a:p>
          <a:endParaRPr lang="pl-PL"/>
        </a:p>
      </dgm:t>
    </dgm:pt>
    <dgm:pt modelId="{08EF7051-D8F0-4A18-BBF6-8EAE8813F04F}">
      <dgm:prSet/>
      <dgm:spPr/>
      <dgm:t>
        <a:bodyPr/>
        <a:lstStyle/>
        <a:p>
          <a:pPr rtl="0"/>
          <a:r>
            <a:rPr lang="pl-PL" dirty="0"/>
            <a:t>Prawo do korzystania z opieki dyplomatycznej i konsularnej władz każdego z państw członkowskich</a:t>
          </a:r>
        </a:p>
      </dgm:t>
    </dgm:pt>
    <dgm:pt modelId="{124B1655-7995-44A8-A935-CFAD97773150}" type="parTrans" cxnId="{39D0B647-C833-4FF3-BE52-CEC90A5DC7E1}">
      <dgm:prSet/>
      <dgm:spPr/>
      <dgm:t>
        <a:bodyPr/>
        <a:lstStyle/>
        <a:p>
          <a:endParaRPr lang="pl-PL"/>
        </a:p>
      </dgm:t>
    </dgm:pt>
    <dgm:pt modelId="{C3F8EC08-9839-4F0F-8B38-CF72B6B2FD5A}" type="sibTrans" cxnId="{39D0B647-C833-4FF3-BE52-CEC90A5DC7E1}">
      <dgm:prSet/>
      <dgm:spPr/>
      <dgm:t>
        <a:bodyPr/>
        <a:lstStyle/>
        <a:p>
          <a:endParaRPr lang="pl-PL"/>
        </a:p>
      </dgm:t>
    </dgm:pt>
    <dgm:pt modelId="{27F9EC38-CA8F-46DE-B1A2-CCF10EBD75F9}">
      <dgm:prSet/>
      <dgm:spPr/>
      <dgm:t>
        <a:bodyPr/>
        <a:lstStyle/>
        <a:p>
          <a:pPr rtl="0"/>
          <a:r>
            <a:rPr lang="pl-PL" dirty="0"/>
            <a:t>Prawo składania petycji do Parlamentu Europejskiego</a:t>
          </a:r>
        </a:p>
      </dgm:t>
    </dgm:pt>
    <dgm:pt modelId="{9BA9A39E-41E0-459A-A751-A864103714DA}" type="parTrans" cxnId="{183CFB03-E51A-4520-8112-E56371F198D2}">
      <dgm:prSet/>
      <dgm:spPr/>
      <dgm:t>
        <a:bodyPr/>
        <a:lstStyle/>
        <a:p>
          <a:endParaRPr lang="pl-PL"/>
        </a:p>
      </dgm:t>
    </dgm:pt>
    <dgm:pt modelId="{9B426B20-D4BE-44E0-83F3-4B1BA672355F}" type="sibTrans" cxnId="{183CFB03-E51A-4520-8112-E56371F198D2}">
      <dgm:prSet/>
      <dgm:spPr/>
      <dgm:t>
        <a:bodyPr/>
        <a:lstStyle/>
        <a:p>
          <a:endParaRPr lang="pl-PL"/>
        </a:p>
      </dgm:t>
    </dgm:pt>
    <dgm:pt modelId="{7E065093-2915-47BF-B1CD-5CD21AB9C576}">
      <dgm:prSet/>
      <dgm:spPr/>
      <dgm:t>
        <a:bodyPr/>
        <a:lstStyle/>
        <a:p>
          <a:pPr rtl="0"/>
          <a:r>
            <a:rPr lang="pl-PL" dirty="0"/>
            <a:t>Prawo wnoszenia skargi do Rzecznika Praw Obywatelskich UE</a:t>
          </a:r>
        </a:p>
      </dgm:t>
    </dgm:pt>
    <dgm:pt modelId="{8743493D-5455-445F-9F94-806FF76E6020}" type="parTrans" cxnId="{8D4A410A-4853-40BA-AB6D-054A9DFA9293}">
      <dgm:prSet/>
      <dgm:spPr/>
      <dgm:t>
        <a:bodyPr/>
        <a:lstStyle/>
        <a:p>
          <a:endParaRPr lang="pl-PL"/>
        </a:p>
      </dgm:t>
    </dgm:pt>
    <dgm:pt modelId="{7FBE7B72-CAAB-4F93-9CEC-AF8EF83030B6}" type="sibTrans" cxnId="{8D4A410A-4853-40BA-AB6D-054A9DFA9293}">
      <dgm:prSet/>
      <dgm:spPr/>
      <dgm:t>
        <a:bodyPr/>
        <a:lstStyle/>
        <a:p>
          <a:endParaRPr lang="pl-PL"/>
        </a:p>
      </dgm:t>
    </dgm:pt>
    <dgm:pt modelId="{61D85A4B-D77D-4CCB-B426-D5311DE1999A}" type="pres">
      <dgm:prSet presAssocID="{330291C5-2D55-4601-97D5-6E1FAEDE7C82}" presName="linearFlow" presStyleCnt="0">
        <dgm:presLayoutVars>
          <dgm:dir/>
          <dgm:resizeHandles val="exact"/>
        </dgm:presLayoutVars>
      </dgm:prSet>
      <dgm:spPr/>
    </dgm:pt>
    <dgm:pt modelId="{3D8E8C3D-6A9C-45E4-B429-01BB6F3A81A2}" type="pres">
      <dgm:prSet presAssocID="{F572D23D-BD52-49AC-8395-FBDB864E2103}" presName="composite" presStyleCnt="0"/>
      <dgm:spPr/>
    </dgm:pt>
    <dgm:pt modelId="{52CD227C-0E6A-4060-8EB1-4E76F9A2E884}" type="pres">
      <dgm:prSet presAssocID="{F572D23D-BD52-49AC-8395-FBDB864E2103}" presName="imgShp" presStyleLbl="fgImgPlace1" presStyleIdx="0" presStyleCnt="1" custScaleX="90690" custScaleY="790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0A7E1C-C267-4B59-96E7-38A83454073E}" type="pres">
      <dgm:prSet presAssocID="{F572D23D-BD52-49AC-8395-FBDB864E2103}" presName="txShp" presStyleLbl="node1" presStyleIdx="0" presStyleCnt="1" custScaleX="150280" custScaleY="206342">
        <dgm:presLayoutVars>
          <dgm:bulletEnabled val="1"/>
        </dgm:presLayoutVars>
      </dgm:prSet>
      <dgm:spPr/>
    </dgm:pt>
  </dgm:ptLst>
  <dgm:cxnLst>
    <dgm:cxn modelId="{183CFB03-E51A-4520-8112-E56371F198D2}" srcId="{F572D23D-BD52-49AC-8395-FBDB864E2103}" destId="{27F9EC38-CA8F-46DE-B1A2-CCF10EBD75F9}" srcOrd="3" destOrd="0" parTransId="{9BA9A39E-41E0-459A-A751-A864103714DA}" sibTransId="{9B426B20-D4BE-44E0-83F3-4B1BA672355F}"/>
    <dgm:cxn modelId="{8D4A410A-4853-40BA-AB6D-054A9DFA9293}" srcId="{F572D23D-BD52-49AC-8395-FBDB864E2103}" destId="{7E065093-2915-47BF-B1CD-5CD21AB9C576}" srcOrd="4" destOrd="0" parTransId="{8743493D-5455-445F-9F94-806FF76E6020}" sibTransId="{7FBE7B72-CAAB-4F93-9CEC-AF8EF83030B6}"/>
    <dgm:cxn modelId="{C850A02A-67EE-4DB3-B24D-67D03DBAF07A}" type="presOf" srcId="{60B65EE5-4BE6-4F47-8289-2488AFB92535}" destId="{D10A7E1C-C267-4B59-96E7-38A83454073E}" srcOrd="0" destOrd="2" presId="urn:microsoft.com/office/officeart/2005/8/layout/vList3"/>
    <dgm:cxn modelId="{E127D92B-B4F7-4845-8459-177CCB2F0E69}" type="presOf" srcId="{330291C5-2D55-4601-97D5-6E1FAEDE7C82}" destId="{61D85A4B-D77D-4CCB-B426-D5311DE1999A}" srcOrd="0" destOrd="0" presId="urn:microsoft.com/office/officeart/2005/8/layout/vList3"/>
    <dgm:cxn modelId="{39D0B647-C833-4FF3-BE52-CEC90A5DC7E1}" srcId="{F572D23D-BD52-49AC-8395-FBDB864E2103}" destId="{08EF7051-D8F0-4A18-BBF6-8EAE8813F04F}" srcOrd="2" destOrd="0" parTransId="{124B1655-7995-44A8-A935-CFAD97773150}" sibTransId="{C3F8EC08-9839-4F0F-8B38-CF72B6B2FD5A}"/>
    <dgm:cxn modelId="{B723226B-D8E2-4D28-B85B-846807BB4F48}" srcId="{F572D23D-BD52-49AC-8395-FBDB864E2103}" destId="{11FA2C7A-8FAD-4C4E-81A5-989BE6A3D912}" srcOrd="0" destOrd="0" parTransId="{08EE840C-4953-4859-903D-A72EACCE5D56}" sibTransId="{8A01BFF9-D15E-4539-B5EC-2231FA1FFE91}"/>
    <dgm:cxn modelId="{332B1390-9188-4AC6-AC07-B6E0DC2C7550}" type="presOf" srcId="{11FA2C7A-8FAD-4C4E-81A5-989BE6A3D912}" destId="{D10A7E1C-C267-4B59-96E7-38A83454073E}" srcOrd="0" destOrd="1" presId="urn:microsoft.com/office/officeart/2005/8/layout/vList3"/>
    <dgm:cxn modelId="{E13A2B9E-E657-47CE-8B97-DDE041293B34}" srcId="{F572D23D-BD52-49AC-8395-FBDB864E2103}" destId="{60B65EE5-4BE6-4F47-8289-2488AFB92535}" srcOrd="1" destOrd="0" parTransId="{A234CB27-A846-455F-B4DD-461BC8E10C34}" sibTransId="{8E8E36E4-F86C-460A-BF19-5F4F72EF1610}"/>
    <dgm:cxn modelId="{80293AAB-A5D1-461A-9C0A-E80908A721AC}" type="presOf" srcId="{F572D23D-BD52-49AC-8395-FBDB864E2103}" destId="{D10A7E1C-C267-4B59-96E7-38A83454073E}" srcOrd="0" destOrd="0" presId="urn:microsoft.com/office/officeart/2005/8/layout/vList3"/>
    <dgm:cxn modelId="{BC7773AD-9CE9-48C2-BE91-7E164617AEF7}" srcId="{330291C5-2D55-4601-97D5-6E1FAEDE7C82}" destId="{F572D23D-BD52-49AC-8395-FBDB864E2103}" srcOrd="0" destOrd="0" parTransId="{147BA946-654C-472C-8338-C5DD04138B0D}" sibTransId="{D83DB288-F96B-4926-BFE6-559DC8474348}"/>
    <dgm:cxn modelId="{BDD08EE1-5531-4B7C-B434-47BE848BD8C0}" type="presOf" srcId="{27F9EC38-CA8F-46DE-B1A2-CCF10EBD75F9}" destId="{D10A7E1C-C267-4B59-96E7-38A83454073E}" srcOrd="0" destOrd="4" presId="urn:microsoft.com/office/officeart/2005/8/layout/vList3"/>
    <dgm:cxn modelId="{832F1AF0-45B3-4FE8-81DA-8E954ADB2E02}" type="presOf" srcId="{08EF7051-D8F0-4A18-BBF6-8EAE8813F04F}" destId="{D10A7E1C-C267-4B59-96E7-38A83454073E}" srcOrd="0" destOrd="3" presId="urn:microsoft.com/office/officeart/2005/8/layout/vList3"/>
    <dgm:cxn modelId="{77027BF3-E9D1-4F0A-8B17-C4900FF96D3E}" type="presOf" srcId="{7E065093-2915-47BF-B1CD-5CD21AB9C576}" destId="{D10A7E1C-C267-4B59-96E7-38A83454073E}" srcOrd="0" destOrd="5" presId="urn:microsoft.com/office/officeart/2005/8/layout/vList3"/>
    <dgm:cxn modelId="{148C946E-BA82-4755-B677-80128F14B562}" type="presParOf" srcId="{61D85A4B-D77D-4CCB-B426-D5311DE1999A}" destId="{3D8E8C3D-6A9C-45E4-B429-01BB6F3A81A2}" srcOrd="0" destOrd="0" presId="urn:microsoft.com/office/officeart/2005/8/layout/vList3"/>
    <dgm:cxn modelId="{1E0CDF2B-DAC0-4FCB-9083-34DD68C785C4}" type="presParOf" srcId="{3D8E8C3D-6A9C-45E4-B429-01BB6F3A81A2}" destId="{52CD227C-0E6A-4060-8EB1-4E76F9A2E884}" srcOrd="0" destOrd="0" presId="urn:microsoft.com/office/officeart/2005/8/layout/vList3"/>
    <dgm:cxn modelId="{5FC7EDCA-DB39-4F17-80C0-2F26E57AAF9F}" type="presParOf" srcId="{3D8E8C3D-6A9C-45E4-B429-01BB6F3A81A2}" destId="{D10A7E1C-C267-4B59-96E7-38A83454073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E24F78-1584-4FD0-95BF-7200C15BEC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3CBC55-CF66-4A00-A17D-72DDC658F035}">
      <dgm:prSet/>
      <dgm:spPr/>
      <dgm:t>
        <a:bodyPr/>
        <a:lstStyle/>
        <a:p>
          <a:pPr rtl="0"/>
          <a:r>
            <a:rPr lang="pl-PL" dirty="0"/>
            <a:t>Traktowanie cudzoziemców</a:t>
          </a:r>
        </a:p>
      </dgm:t>
    </dgm:pt>
    <dgm:pt modelId="{6C269D16-074C-4360-9BF7-495856B628F6}" type="parTrans" cxnId="{9ED57946-B342-4B01-9F88-C8EC0CE2FBFE}">
      <dgm:prSet/>
      <dgm:spPr/>
      <dgm:t>
        <a:bodyPr/>
        <a:lstStyle/>
        <a:p>
          <a:endParaRPr lang="pl-PL"/>
        </a:p>
      </dgm:t>
    </dgm:pt>
    <dgm:pt modelId="{0AF32F85-0735-47D9-90B8-39B5C8DB1B18}" type="sibTrans" cxnId="{9ED57946-B342-4B01-9F88-C8EC0CE2FBFE}">
      <dgm:prSet/>
      <dgm:spPr/>
      <dgm:t>
        <a:bodyPr/>
        <a:lstStyle/>
        <a:p>
          <a:endParaRPr lang="pl-PL"/>
        </a:p>
      </dgm:t>
    </dgm:pt>
    <dgm:pt modelId="{E24F1D74-3E52-4AA6-945D-12AC9DA1D172}">
      <dgm:prSet/>
      <dgm:spPr/>
      <dgm:t>
        <a:bodyPr/>
        <a:lstStyle/>
        <a:p>
          <a:pPr rtl="0"/>
          <a:r>
            <a:rPr lang="pl-PL" dirty="0"/>
            <a:t>Traktowanie narodowe</a:t>
          </a:r>
        </a:p>
      </dgm:t>
    </dgm:pt>
    <dgm:pt modelId="{E47E8FAD-92DF-4A6B-B4C4-9D91588C01F5}" type="parTrans" cxnId="{792A2D1B-0582-4C63-956C-51AD9B63CA01}">
      <dgm:prSet/>
      <dgm:spPr/>
      <dgm:t>
        <a:bodyPr/>
        <a:lstStyle/>
        <a:p>
          <a:endParaRPr lang="pl-PL"/>
        </a:p>
      </dgm:t>
    </dgm:pt>
    <dgm:pt modelId="{24E49BCE-7AA9-4E69-A930-BA4660366616}" type="sibTrans" cxnId="{792A2D1B-0582-4C63-956C-51AD9B63CA01}">
      <dgm:prSet/>
      <dgm:spPr/>
      <dgm:t>
        <a:bodyPr/>
        <a:lstStyle/>
        <a:p>
          <a:endParaRPr lang="pl-PL"/>
        </a:p>
      </dgm:t>
    </dgm:pt>
    <dgm:pt modelId="{C05E7C51-C76A-4895-82A7-4F28A59803CD}">
      <dgm:prSet/>
      <dgm:spPr/>
      <dgm:t>
        <a:bodyPr/>
        <a:lstStyle/>
        <a:p>
          <a:pPr rtl="0"/>
          <a:r>
            <a:rPr lang="pl-PL" dirty="0"/>
            <a:t>Traktowanie specjalne</a:t>
          </a:r>
        </a:p>
      </dgm:t>
    </dgm:pt>
    <dgm:pt modelId="{F7CCF71A-2E19-49AD-A983-9C533DC395F9}" type="parTrans" cxnId="{3209ACAF-F5BD-48E1-97F0-B5C80DF08D75}">
      <dgm:prSet/>
      <dgm:spPr/>
      <dgm:t>
        <a:bodyPr/>
        <a:lstStyle/>
        <a:p>
          <a:endParaRPr lang="pl-PL"/>
        </a:p>
      </dgm:t>
    </dgm:pt>
    <dgm:pt modelId="{25AC626C-0F28-4035-921B-6F4F6EE2B546}" type="sibTrans" cxnId="{3209ACAF-F5BD-48E1-97F0-B5C80DF08D75}">
      <dgm:prSet/>
      <dgm:spPr/>
      <dgm:t>
        <a:bodyPr/>
        <a:lstStyle/>
        <a:p>
          <a:endParaRPr lang="pl-PL"/>
        </a:p>
      </dgm:t>
    </dgm:pt>
    <dgm:pt modelId="{1C26AC97-B494-4081-BCAD-C3CC6B828086}">
      <dgm:prSet/>
      <dgm:spPr/>
      <dgm:t>
        <a:bodyPr/>
        <a:lstStyle/>
        <a:p>
          <a:pPr rtl="0"/>
          <a:r>
            <a:rPr lang="pl-PL" dirty="0"/>
            <a:t>Traktowanie w sposób bardziej uprzywilejowany</a:t>
          </a:r>
        </a:p>
      </dgm:t>
    </dgm:pt>
    <dgm:pt modelId="{991E7F7A-1CE3-453D-AA43-009C2976A18B}" type="parTrans" cxnId="{B049E8C8-8F63-4483-9C3A-B43E2A947ADA}">
      <dgm:prSet/>
      <dgm:spPr/>
      <dgm:t>
        <a:bodyPr/>
        <a:lstStyle/>
        <a:p>
          <a:endParaRPr lang="pl-PL"/>
        </a:p>
      </dgm:t>
    </dgm:pt>
    <dgm:pt modelId="{6662A6B7-5165-40B9-B66E-55235C4756C1}" type="sibTrans" cxnId="{B049E8C8-8F63-4483-9C3A-B43E2A947ADA}">
      <dgm:prSet/>
      <dgm:spPr/>
      <dgm:t>
        <a:bodyPr/>
        <a:lstStyle/>
        <a:p>
          <a:endParaRPr lang="pl-PL"/>
        </a:p>
      </dgm:t>
    </dgm:pt>
    <dgm:pt modelId="{7AF81F94-BF78-40C7-99CB-B67896023DDF}">
      <dgm:prSet/>
      <dgm:spPr/>
      <dgm:t>
        <a:bodyPr/>
        <a:lstStyle/>
        <a:p>
          <a:pPr rtl="0"/>
          <a:r>
            <a:rPr lang="pl-PL" dirty="0"/>
            <a:t>Zastrzeżenie wzajemności</a:t>
          </a:r>
        </a:p>
      </dgm:t>
    </dgm:pt>
    <dgm:pt modelId="{D9432260-7AEB-4383-AE77-F3EAC53C834B}" type="parTrans" cxnId="{0FC0C2DA-2484-4FA5-823D-62CDA760D331}">
      <dgm:prSet/>
      <dgm:spPr/>
      <dgm:t>
        <a:bodyPr/>
        <a:lstStyle/>
        <a:p>
          <a:endParaRPr lang="pl-PL"/>
        </a:p>
      </dgm:t>
    </dgm:pt>
    <dgm:pt modelId="{000E7F73-58B8-4B12-82C9-A6BCFC0DDBEA}" type="sibTrans" cxnId="{0FC0C2DA-2484-4FA5-823D-62CDA760D331}">
      <dgm:prSet/>
      <dgm:spPr/>
      <dgm:t>
        <a:bodyPr/>
        <a:lstStyle/>
        <a:p>
          <a:endParaRPr lang="pl-PL"/>
        </a:p>
      </dgm:t>
    </dgm:pt>
    <dgm:pt modelId="{43AEB52B-8A24-41E0-A573-B8B2D78917B7}">
      <dgm:prSet/>
      <dgm:spPr/>
      <dgm:t>
        <a:bodyPr/>
        <a:lstStyle/>
        <a:p>
          <a:pPr rtl="0"/>
          <a:r>
            <a:rPr lang="pl-PL" dirty="0"/>
            <a:t>Wydalenie cudzoziemca</a:t>
          </a:r>
        </a:p>
      </dgm:t>
    </dgm:pt>
    <dgm:pt modelId="{7DC0BE0D-D33D-4943-AA40-7F275E36E8D5}" type="parTrans" cxnId="{1B2C987C-DC0A-4BC6-A9BA-C471A904BC56}">
      <dgm:prSet/>
      <dgm:spPr/>
      <dgm:t>
        <a:bodyPr/>
        <a:lstStyle/>
        <a:p>
          <a:endParaRPr lang="pl-PL"/>
        </a:p>
      </dgm:t>
    </dgm:pt>
    <dgm:pt modelId="{47D5956C-02AF-4AE8-A892-E6F04007BC76}" type="sibTrans" cxnId="{1B2C987C-DC0A-4BC6-A9BA-C471A904BC56}">
      <dgm:prSet/>
      <dgm:spPr/>
      <dgm:t>
        <a:bodyPr/>
        <a:lstStyle/>
        <a:p>
          <a:endParaRPr lang="pl-PL"/>
        </a:p>
      </dgm:t>
    </dgm:pt>
    <dgm:pt modelId="{5B81D27A-7C4A-4A48-86AD-BA3EA9D95DDC}" type="pres">
      <dgm:prSet presAssocID="{7EE24F78-1584-4FD0-95BF-7200C15BEC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64FC29-5887-4E8F-B541-3392C543BA4F}" type="pres">
      <dgm:prSet presAssocID="{43AEB52B-8A24-41E0-A573-B8B2D78917B7}" presName="hierRoot1" presStyleCnt="0">
        <dgm:presLayoutVars>
          <dgm:hierBranch val="init"/>
        </dgm:presLayoutVars>
      </dgm:prSet>
      <dgm:spPr/>
    </dgm:pt>
    <dgm:pt modelId="{0692F958-E3EA-47AC-A950-984014C931C4}" type="pres">
      <dgm:prSet presAssocID="{43AEB52B-8A24-41E0-A573-B8B2D78917B7}" presName="rootComposite1" presStyleCnt="0"/>
      <dgm:spPr/>
    </dgm:pt>
    <dgm:pt modelId="{CBFCF175-F47B-406A-A27F-26A265DCD884}" type="pres">
      <dgm:prSet presAssocID="{43AEB52B-8A24-41E0-A573-B8B2D78917B7}" presName="rootText1" presStyleLbl="node0" presStyleIdx="0" presStyleCnt="3" custLinFactY="-17940" custLinFactNeighborX="407" custLinFactNeighborY="-100000">
        <dgm:presLayoutVars>
          <dgm:chPref val="3"/>
        </dgm:presLayoutVars>
      </dgm:prSet>
      <dgm:spPr/>
    </dgm:pt>
    <dgm:pt modelId="{F490F500-3482-4CBC-8A1A-D9558BED5141}" type="pres">
      <dgm:prSet presAssocID="{43AEB52B-8A24-41E0-A573-B8B2D78917B7}" presName="rootConnector1" presStyleLbl="node1" presStyleIdx="0" presStyleCnt="0"/>
      <dgm:spPr/>
    </dgm:pt>
    <dgm:pt modelId="{7A6016CF-709E-48AC-88D8-3AAFDBA0FECD}" type="pres">
      <dgm:prSet presAssocID="{43AEB52B-8A24-41E0-A573-B8B2D78917B7}" presName="hierChild2" presStyleCnt="0"/>
      <dgm:spPr/>
    </dgm:pt>
    <dgm:pt modelId="{4F4DB28A-841B-458E-A500-93BD9D3DC0A1}" type="pres">
      <dgm:prSet presAssocID="{43AEB52B-8A24-41E0-A573-B8B2D78917B7}" presName="hierChild3" presStyleCnt="0"/>
      <dgm:spPr/>
    </dgm:pt>
    <dgm:pt modelId="{A8C34C3A-8375-4AFE-A1D2-8056F4F9E68F}" type="pres">
      <dgm:prSet presAssocID="{933CBC55-CF66-4A00-A17D-72DDC658F035}" presName="hierRoot1" presStyleCnt="0">
        <dgm:presLayoutVars>
          <dgm:hierBranch val="init"/>
        </dgm:presLayoutVars>
      </dgm:prSet>
      <dgm:spPr/>
    </dgm:pt>
    <dgm:pt modelId="{0F9FD6B3-F6AD-461C-A9D0-682407015715}" type="pres">
      <dgm:prSet presAssocID="{933CBC55-CF66-4A00-A17D-72DDC658F035}" presName="rootComposite1" presStyleCnt="0"/>
      <dgm:spPr/>
    </dgm:pt>
    <dgm:pt modelId="{6917C5B5-E8CB-4813-AFFF-EE2E03080754}" type="pres">
      <dgm:prSet presAssocID="{933CBC55-CF66-4A00-A17D-72DDC658F035}" presName="rootText1" presStyleLbl="node0" presStyleIdx="1" presStyleCnt="3">
        <dgm:presLayoutVars>
          <dgm:chPref val="3"/>
        </dgm:presLayoutVars>
      </dgm:prSet>
      <dgm:spPr/>
    </dgm:pt>
    <dgm:pt modelId="{8BCB81AA-862A-42A7-AF7B-FBD3CEE533D7}" type="pres">
      <dgm:prSet presAssocID="{933CBC55-CF66-4A00-A17D-72DDC658F035}" presName="rootConnector1" presStyleLbl="node1" presStyleIdx="0" presStyleCnt="0"/>
      <dgm:spPr/>
    </dgm:pt>
    <dgm:pt modelId="{A61440F8-EC08-4433-8DFB-4D285DDA606B}" type="pres">
      <dgm:prSet presAssocID="{933CBC55-CF66-4A00-A17D-72DDC658F035}" presName="hierChild2" presStyleCnt="0"/>
      <dgm:spPr/>
    </dgm:pt>
    <dgm:pt modelId="{DE416DFB-C264-4747-9B73-6E8F0DA47731}" type="pres">
      <dgm:prSet presAssocID="{E47E8FAD-92DF-4A6B-B4C4-9D91588C01F5}" presName="Name37" presStyleLbl="parChTrans1D2" presStyleIdx="0" presStyleCnt="3"/>
      <dgm:spPr/>
    </dgm:pt>
    <dgm:pt modelId="{AD6F313D-9C2A-42F4-95C5-9D0249A9839D}" type="pres">
      <dgm:prSet presAssocID="{E24F1D74-3E52-4AA6-945D-12AC9DA1D172}" presName="hierRoot2" presStyleCnt="0">
        <dgm:presLayoutVars>
          <dgm:hierBranch val="init"/>
        </dgm:presLayoutVars>
      </dgm:prSet>
      <dgm:spPr/>
    </dgm:pt>
    <dgm:pt modelId="{C014A539-0BF0-4CD8-B213-7D09E8F54A0C}" type="pres">
      <dgm:prSet presAssocID="{E24F1D74-3E52-4AA6-945D-12AC9DA1D172}" presName="rootComposite" presStyleCnt="0"/>
      <dgm:spPr/>
    </dgm:pt>
    <dgm:pt modelId="{69F83A22-FF35-4285-8A51-B9E5494DD9CA}" type="pres">
      <dgm:prSet presAssocID="{E24F1D74-3E52-4AA6-945D-12AC9DA1D172}" presName="rootText" presStyleLbl="node2" presStyleIdx="0" presStyleCnt="3">
        <dgm:presLayoutVars>
          <dgm:chPref val="3"/>
        </dgm:presLayoutVars>
      </dgm:prSet>
      <dgm:spPr/>
    </dgm:pt>
    <dgm:pt modelId="{447A90D4-9F3D-46F4-B412-3D9AEC929FC9}" type="pres">
      <dgm:prSet presAssocID="{E24F1D74-3E52-4AA6-945D-12AC9DA1D172}" presName="rootConnector" presStyleLbl="node2" presStyleIdx="0" presStyleCnt="3"/>
      <dgm:spPr/>
    </dgm:pt>
    <dgm:pt modelId="{C51821E3-B385-4D70-9ADC-4E9BFCA4B950}" type="pres">
      <dgm:prSet presAssocID="{E24F1D74-3E52-4AA6-945D-12AC9DA1D172}" presName="hierChild4" presStyleCnt="0"/>
      <dgm:spPr/>
    </dgm:pt>
    <dgm:pt modelId="{F72A2930-0863-4E9C-8613-DFF34F4D7011}" type="pres">
      <dgm:prSet presAssocID="{E24F1D74-3E52-4AA6-945D-12AC9DA1D172}" presName="hierChild5" presStyleCnt="0"/>
      <dgm:spPr/>
    </dgm:pt>
    <dgm:pt modelId="{5B4BF7E6-BE9E-49AC-B877-9C03B84BCF1F}" type="pres">
      <dgm:prSet presAssocID="{F7CCF71A-2E19-49AD-A983-9C533DC395F9}" presName="Name37" presStyleLbl="parChTrans1D2" presStyleIdx="1" presStyleCnt="3"/>
      <dgm:spPr/>
    </dgm:pt>
    <dgm:pt modelId="{35352C1D-56E6-437F-8160-37B4647CB76D}" type="pres">
      <dgm:prSet presAssocID="{C05E7C51-C76A-4895-82A7-4F28A59803CD}" presName="hierRoot2" presStyleCnt="0">
        <dgm:presLayoutVars>
          <dgm:hierBranch val="init"/>
        </dgm:presLayoutVars>
      </dgm:prSet>
      <dgm:spPr/>
    </dgm:pt>
    <dgm:pt modelId="{138F9C72-48FF-40CD-AA24-DB06EEB94739}" type="pres">
      <dgm:prSet presAssocID="{C05E7C51-C76A-4895-82A7-4F28A59803CD}" presName="rootComposite" presStyleCnt="0"/>
      <dgm:spPr/>
    </dgm:pt>
    <dgm:pt modelId="{8C553947-1354-4715-8A28-822B055B9B85}" type="pres">
      <dgm:prSet presAssocID="{C05E7C51-C76A-4895-82A7-4F28A59803CD}" presName="rootText" presStyleLbl="node2" presStyleIdx="1" presStyleCnt="3">
        <dgm:presLayoutVars>
          <dgm:chPref val="3"/>
        </dgm:presLayoutVars>
      </dgm:prSet>
      <dgm:spPr/>
    </dgm:pt>
    <dgm:pt modelId="{8A2DD34E-6C38-4061-BF21-DA64F3283799}" type="pres">
      <dgm:prSet presAssocID="{C05E7C51-C76A-4895-82A7-4F28A59803CD}" presName="rootConnector" presStyleLbl="node2" presStyleIdx="1" presStyleCnt="3"/>
      <dgm:spPr/>
    </dgm:pt>
    <dgm:pt modelId="{6D6EB4EA-BF8C-4EAA-8241-15E03F786B1E}" type="pres">
      <dgm:prSet presAssocID="{C05E7C51-C76A-4895-82A7-4F28A59803CD}" presName="hierChild4" presStyleCnt="0"/>
      <dgm:spPr/>
    </dgm:pt>
    <dgm:pt modelId="{3EC14B6F-589A-44BC-A90B-C996593B4410}" type="pres">
      <dgm:prSet presAssocID="{C05E7C51-C76A-4895-82A7-4F28A59803CD}" presName="hierChild5" presStyleCnt="0"/>
      <dgm:spPr/>
    </dgm:pt>
    <dgm:pt modelId="{B4752EC7-05CA-482C-85C5-48D2E2232964}" type="pres">
      <dgm:prSet presAssocID="{991E7F7A-1CE3-453D-AA43-009C2976A18B}" presName="Name37" presStyleLbl="parChTrans1D2" presStyleIdx="2" presStyleCnt="3"/>
      <dgm:spPr/>
    </dgm:pt>
    <dgm:pt modelId="{47AD08C7-2829-439A-97EB-FFA9D807A4E1}" type="pres">
      <dgm:prSet presAssocID="{1C26AC97-B494-4081-BCAD-C3CC6B828086}" presName="hierRoot2" presStyleCnt="0">
        <dgm:presLayoutVars>
          <dgm:hierBranch val="init"/>
        </dgm:presLayoutVars>
      </dgm:prSet>
      <dgm:spPr/>
    </dgm:pt>
    <dgm:pt modelId="{C7461F58-4DBA-4FA8-8E3E-D36320632F4B}" type="pres">
      <dgm:prSet presAssocID="{1C26AC97-B494-4081-BCAD-C3CC6B828086}" presName="rootComposite" presStyleCnt="0"/>
      <dgm:spPr/>
    </dgm:pt>
    <dgm:pt modelId="{CB30CB05-A157-4378-83D8-85CB6014BE17}" type="pres">
      <dgm:prSet presAssocID="{1C26AC97-B494-4081-BCAD-C3CC6B828086}" presName="rootText" presStyleLbl="node2" presStyleIdx="2" presStyleCnt="3">
        <dgm:presLayoutVars>
          <dgm:chPref val="3"/>
        </dgm:presLayoutVars>
      </dgm:prSet>
      <dgm:spPr/>
    </dgm:pt>
    <dgm:pt modelId="{C8C31947-0281-4990-94F4-46A2FC35E584}" type="pres">
      <dgm:prSet presAssocID="{1C26AC97-B494-4081-BCAD-C3CC6B828086}" presName="rootConnector" presStyleLbl="node2" presStyleIdx="2" presStyleCnt="3"/>
      <dgm:spPr/>
    </dgm:pt>
    <dgm:pt modelId="{ECC03482-4F97-44DD-9BC0-27D2D337BC57}" type="pres">
      <dgm:prSet presAssocID="{1C26AC97-B494-4081-BCAD-C3CC6B828086}" presName="hierChild4" presStyleCnt="0"/>
      <dgm:spPr/>
    </dgm:pt>
    <dgm:pt modelId="{643AAC91-BD74-4BF3-A6F0-4BE32BA95080}" type="pres">
      <dgm:prSet presAssocID="{1C26AC97-B494-4081-BCAD-C3CC6B828086}" presName="hierChild5" presStyleCnt="0"/>
      <dgm:spPr/>
    </dgm:pt>
    <dgm:pt modelId="{237F4C00-AF5B-4BC8-9E27-3B95271B64CA}" type="pres">
      <dgm:prSet presAssocID="{933CBC55-CF66-4A00-A17D-72DDC658F035}" presName="hierChild3" presStyleCnt="0"/>
      <dgm:spPr/>
    </dgm:pt>
    <dgm:pt modelId="{6619E1BA-1FC5-4DD7-BCFD-AED9C356F089}" type="pres">
      <dgm:prSet presAssocID="{7AF81F94-BF78-40C7-99CB-B67896023DDF}" presName="hierRoot1" presStyleCnt="0">
        <dgm:presLayoutVars>
          <dgm:hierBranch val="init"/>
        </dgm:presLayoutVars>
      </dgm:prSet>
      <dgm:spPr/>
    </dgm:pt>
    <dgm:pt modelId="{8EF250FF-8E81-4D66-8474-DBCD5F1EEFE7}" type="pres">
      <dgm:prSet presAssocID="{7AF81F94-BF78-40C7-99CB-B67896023DDF}" presName="rootComposite1" presStyleCnt="0"/>
      <dgm:spPr/>
    </dgm:pt>
    <dgm:pt modelId="{5ACC2C9F-1B87-4745-B289-59537C9B3EED}" type="pres">
      <dgm:prSet presAssocID="{7AF81F94-BF78-40C7-99CB-B67896023DDF}" presName="rootText1" presStyleLbl="node0" presStyleIdx="2" presStyleCnt="3" custLinFactY="-17940" custLinFactNeighborX="829" custLinFactNeighborY="-100000">
        <dgm:presLayoutVars>
          <dgm:chPref val="3"/>
        </dgm:presLayoutVars>
      </dgm:prSet>
      <dgm:spPr/>
    </dgm:pt>
    <dgm:pt modelId="{8BF01997-029C-4AAE-B33D-7DC77D1316A4}" type="pres">
      <dgm:prSet presAssocID="{7AF81F94-BF78-40C7-99CB-B67896023DDF}" presName="rootConnector1" presStyleLbl="node1" presStyleIdx="0" presStyleCnt="0"/>
      <dgm:spPr/>
    </dgm:pt>
    <dgm:pt modelId="{EB9BCC8B-10B3-48F1-B531-AF6CA4ACE073}" type="pres">
      <dgm:prSet presAssocID="{7AF81F94-BF78-40C7-99CB-B67896023DDF}" presName="hierChild2" presStyleCnt="0"/>
      <dgm:spPr/>
    </dgm:pt>
    <dgm:pt modelId="{4C967F9D-9859-4BEF-A0C6-5708E8E81C1D}" type="pres">
      <dgm:prSet presAssocID="{7AF81F94-BF78-40C7-99CB-B67896023DDF}" presName="hierChild3" presStyleCnt="0"/>
      <dgm:spPr/>
    </dgm:pt>
  </dgm:ptLst>
  <dgm:cxnLst>
    <dgm:cxn modelId="{792A2D1B-0582-4C63-956C-51AD9B63CA01}" srcId="{933CBC55-CF66-4A00-A17D-72DDC658F035}" destId="{E24F1D74-3E52-4AA6-945D-12AC9DA1D172}" srcOrd="0" destOrd="0" parTransId="{E47E8FAD-92DF-4A6B-B4C4-9D91588C01F5}" sibTransId="{24E49BCE-7AA9-4E69-A930-BA4660366616}"/>
    <dgm:cxn modelId="{65A84130-70AD-40AB-BA75-2B09B37EBBB3}" type="presOf" srcId="{E47E8FAD-92DF-4A6B-B4C4-9D91588C01F5}" destId="{DE416DFB-C264-4747-9B73-6E8F0DA47731}" srcOrd="0" destOrd="0" presId="urn:microsoft.com/office/officeart/2005/8/layout/orgChart1"/>
    <dgm:cxn modelId="{9ED57946-B342-4B01-9F88-C8EC0CE2FBFE}" srcId="{7EE24F78-1584-4FD0-95BF-7200C15BEC67}" destId="{933CBC55-CF66-4A00-A17D-72DDC658F035}" srcOrd="1" destOrd="0" parTransId="{6C269D16-074C-4360-9BF7-495856B628F6}" sibTransId="{0AF32F85-0735-47D9-90B8-39B5C8DB1B18}"/>
    <dgm:cxn modelId="{1E3F966C-830F-4B90-97D4-4F5923D7C3E6}" type="presOf" srcId="{7AF81F94-BF78-40C7-99CB-B67896023DDF}" destId="{5ACC2C9F-1B87-4745-B289-59537C9B3EED}" srcOrd="0" destOrd="0" presId="urn:microsoft.com/office/officeart/2005/8/layout/orgChart1"/>
    <dgm:cxn modelId="{30BC486F-3883-4185-B85C-FD11F4994B4E}" type="presOf" srcId="{C05E7C51-C76A-4895-82A7-4F28A59803CD}" destId="{8C553947-1354-4715-8A28-822B055B9B85}" srcOrd="0" destOrd="0" presId="urn:microsoft.com/office/officeart/2005/8/layout/orgChart1"/>
    <dgm:cxn modelId="{AD26E877-37C8-4C3B-8844-55A42CFAF650}" type="presOf" srcId="{991E7F7A-1CE3-453D-AA43-009C2976A18B}" destId="{B4752EC7-05CA-482C-85C5-48D2E2232964}" srcOrd="0" destOrd="0" presId="urn:microsoft.com/office/officeart/2005/8/layout/orgChart1"/>
    <dgm:cxn modelId="{D7E99D79-F862-406B-AE8A-DE4F2194446D}" type="presOf" srcId="{E24F1D74-3E52-4AA6-945D-12AC9DA1D172}" destId="{447A90D4-9F3D-46F4-B412-3D9AEC929FC9}" srcOrd="1" destOrd="0" presId="urn:microsoft.com/office/officeart/2005/8/layout/orgChart1"/>
    <dgm:cxn modelId="{1B2C987C-DC0A-4BC6-A9BA-C471A904BC56}" srcId="{7EE24F78-1584-4FD0-95BF-7200C15BEC67}" destId="{43AEB52B-8A24-41E0-A573-B8B2D78917B7}" srcOrd="0" destOrd="0" parTransId="{7DC0BE0D-D33D-4943-AA40-7F275E36E8D5}" sibTransId="{47D5956C-02AF-4AE8-A892-E6F04007BC76}"/>
    <dgm:cxn modelId="{90A2C49C-30D5-40F7-9F16-4EA9EF06440C}" type="presOf" srcId="{C05E7C51-C76A-4895-82A7-4F28A59803CD}" destId="{8A2DD34E-6C38-4061-BF21-DA64F3283799}" srcOrd="1" destOrd="0" presId="urn:microsoft.com/office/officeart/2005/8/layout/orgChart1"/>
    <dgm:cxn modelId="{1D630F9D-6C8F-4E63-BC3B-2CC1D5943B4A}" type="presOf" srcId="{7EE24F78-1584-4FD0-95BF-7200C15BEC67}" destId="{5B81D27A-7C4A-4A48-86AD-BA3EA9D95DDC}" srcOrd="0" destOrd="0" presId="urn:microsoft.com/office/officeart/2005/8/layout/orgChart1"/>
    <dgm:cxn modelId="{3209ACAF-F5BD-48E1-97F0-B5C80DF08D75}" srcId="{933CBC55-CF66-4A00-A17D-72DDC658F035}" destId="{C05E7C51-C76A-4895-82A7-4F28A59803CD}" srcOrd="1" destOrd="0" parTransId="{F7CCF71A-2E19-49AD-A983-9C533DC395F9}" sibTransId="{25AC626C-0F28-4035-921B-6F4F6EE2B546}"/>
    <dgm:cxn modelId="{B049E8C8-8F63-4483-9C3A-B43E2A947ADA}" srcId="{933CBC55-CF66-4A00-A17D-72DDC658F035}" destId="{1C26AC97-B494-4081-BCAD-C3CC6B828086}" srcOrd="2" destOrd="0" parTransId="{991E7F7A-1CE3-453D-AA43-009C2976A18B}" sibTransId="{6662A6B7-5165-40B9-B66E-55235C4756C1}"/>
    <dgm:cxn modelId="{1AF3D1CB-7A41-4617-89CA-E7FDE40101DB}" type="presOf" srcId="{E24F1D74-3E52-4AA6-945D-12AC9DA1D172}" destId="{69F83A22-FF35-4285-8A51-B9E5494DD9CA}" srcOrd="0" destOrd="0" presId="urn:microsoft.com/office/officeart/2005/8/layout/orgChart1"/>
    <dgm:cxn modelId="{94C651CD-534F-42BD-89EC-2644DD9CF921}" type="presOf" srcId="{43AEB52B-8A24-41E0-A573-B8B2D78917B7}" destId="{F490F500-3482-4CBC-8A1A-D9558BED5141}" srcOrd="1" destOrd="0" presId="urn:microsoft.com/office/officeart/2005/8/layout/orgChart1"/>
    <dgm:cxn modelId="{E573F6D4-69BF-40FE-A3C6-9AAC1E4EFD2C}" type="presOf" srcId="{1C26AC97-B494-4081-BCAD-C3CC6B828086}" destId="{CB30CB05-A157-4378-83D8-85CB6014BE17}" srcOrd="0" destOrd="0" presId="urn:microsoft.com/office/officeart/2005/8/layout/orgChart1"/>
    <dgm:cxn modelId="{53D250D6-25BC-492E-ACA5-34A22EA79D12}" type="presOf" srcId="{F7CCF71A-2E19-49AD-A983-9C533DC395F9}" destId="{5B4BF7E6-BE9E-49AC-B877-9C03B84BCF1F}" srcOrd="0" destOrd="0" presId="urn:microsoft.com/office/officeart/2005/8/layout/orgChart1"/>
    <dgm:cxn modelId="{685257D6-DB34-4F84-811F-6D7721C595DC}" type="presOf" srcId="{933CBC55-CF66-4A00-A17D-72DDC658F035}" destId="{6917C5B5-E8CB-4813-AFFF-EE2E03080754}" srcOrd="0" destOrd="0" presId="urn:microsoft.com/office/officeart/2005/8/layout/orgChart1"/>
    <dgm:cxn modelId="{BC83AFD7-F12A-484A-95B5-8207030062F0}" type="presOf" srcId="{933CBC55-CF66-4A00-A17D-72DDC658F035}" destId="{8BCB81AA-862A-42A7-AF7B-FBD3CEE533D7}" srcOrd="1" destOrd="0" presId="urn:microsoft.com/office/officeart/2005/8/layout/orgChart1"/>
    <dgm:cxn modelId="{F12422D8-E370-454C-A5BF-AE0BE05A98E7}" type="presOf" srcId="{1C26AC97-B494-4081-BCAD-C3CC6B828086}" destId="{C8C31947-0281-4990-94F4-46A2FC35E584}" srcOrd="1" destOrd="0" presId="urn:microsoft.com/office/officeart/2005/8/layout/orgChart1"/>
    <dgm:cxn modelId="{0FC0C2DA-2484-4FA5-823D-62CDA760D331}" srcId="{7EE24F78-1584-4FD0-95BF-7200C15BEC67}" destId="{7AF81F94-BF78-40C7-99CB-B67896023DDF}" srcOrd="2" destOrd="0" parTransId="{D9432260-7AEB-4383-AE77-F3EAC53C834B}" sibTransId="{000E7F73-58B8-4B12-82C9-A6BCFC0DDBEA}"/>
    <dgm:cxn modelId="{7B18CDDF-E3E8-4CC8-8C0E-4B732ED5DAF2}" type="presOf" srcId="{43AEB52B-8A24-41E0-A573-B8B2D78917B7}" destId="{CBFCF175-F47B-406A-A27F-26A265DCD884}" srcOrd="0" destOrd="0" presId="urn:microsoft.com/office/officeart/2005/8/layout/orgChart1"/>
    <dgm:cxn modelId="{D20A22E2-E1AB-4D19-BBAF-5C98086681A6}" type="presOf" srcId="{7AF81F94-BF78-40C7-99CB-B67896023DDF}" destId="{8BF01997-029C-4AAE-B33D-7DC77D1316A4}" srcOrd="1" destOrd="0" presId="urn:microsoft.com/office/officeart/2005/8/layout/orgChart1"/>
    <dgm:cxn modelId="{F73CDFE3-2272-44CC-BF7C-F4B56F63FA27}" type="presParOf" srcId="{5B81D27A-7C4A-4A48-86AD-BA3EA9D95DDC}" destId="{F764FC29-5887-4E8F-B541-3392C543BA4F}" srcOrd="0" destOrd="0" presId="urn:microsoft.com/office/officeart/2005/8/layout/orgChart1"/>
    <dgm:cxn modelId="{F2A5B2C7-0531-41A1-A31C-2F8965C4D574}" type="presParOf" srcId="{F764FC29-5887-4E8F-B541-3392C543BA4F}" destId="{0692F958-E3EA-47AC-A950-984014C931C4}" srcOrd="0" destOrd="0" presId="urn:microsoft.com/office/officeart/2005/8/layout/orgChart1"/>
    <dgm:cxn modelId="{ACA581CC-BD61-47C0-AFE7-F7CD531D4980}" type="presParOf" srcId="{0692F958-E3EA-47AC-A950-984014C931C4}" destId="{CBFCF175-F47B-406A-A27F-26A265DCD884}" srcOrd="0" destOrd="0" presId="urn:microsoft.com/office/officeart/2005/8/layout/orgChart1"/>
    <dgm:cxn modelId="{B03C4AD5-B23F-47AA-8C14-97123A30889A}" type="presParOf" srcId="{0692F958-E3EA-47AC-A950-984014C931C4}" destId="{F490F500-3482-4CBC-8A1A-D9558BED5141}" srcOrd="1" destOrd="0" presId="urn:microsoft.com/office/officeart/2005/8/layout/orgChart1"/>
    <dgm:cxn modelId="{94BA908C-FCB3-4BF1-949D-3BF77E0A69F2}" type="presParOf" srcId="{F764FC29-5887-4E8F-B541-3392C543BA4F}" destId="{7A6016CF-709E-48AC-88D8-3AAFDBA0FECD}" srcOrd="1" destOrd="0" presId="urn:microsoft.com/office/officeart/2005/8/layout/orgChart1"/>
    <dgm:cxn modelId="{85FB309E-D608-4D66-BDE8-C50CEE4328BD}" type="presParOf" srcId="{F764FC29-5887-4E8F-B541-3392C543BA4F}" destId="{4F4DB28A-841B-458E-A500-93BD9D3DC0A1}" srcOrd="2" destOrd="0" presId="urn:microsoft.com/office/officeart/2005/8/layout/orgChart1"/>
    <dgm:cxn modelId="{6AC1E49C-C17A-4AFA-84FE-2CE91C64ADE7}" type="presParOf" srcId="{5B81D27A-7C4A-4A48-86AD-BA3EA9D95DDC}" destId="{A8C34C3A-8375-4AFE-A1D2-8056F4F9E68F}" srcOrd="1" destOrd="0" presId="urn:microsoft.com/office/officeart/2005/8/layout/orgChart1"/>
    <dgm:cxn modelId="{8F6312FE-4E62-49B2-BAF0-92E37D49F484}" type="presParOf" srcId="{A8C34C3A-8375-4AFE-A1D2-8056F4F9E68F}" destId="{0F9FD6B3-F6AD-461C-A9D0-682407015715}" srcOrd="0" destOrd="0" presId="urn:microsoft.com/office/officeart/2005/8/layout/orgChart1"/>
    <dgm:cxn modelId="{2D11E7A9-D1F7-4975-AE73-1C5CCF31AEE1}" type="presParOf" srcId="{0F9FD6B3-F6AD-461C-A9D0-682407015715}" destId="{6917C5B5-E8CB-4813-AFFF-EE2E03080754}" srcOrd="0" destOrd="0" presId="urn:microsoft.com/office/officeart/2005/8/layout/orgChart1"/>
    <dgm:cxn modelId="{3416B3A0-15F8-4B21-B743-534DF356D675}" type="presParOf" srcId="{0F9FD6B3-F6AD-461C-A9D0-682407015715}" destId="{8BCB81AA-862A-42A7-AF7B-FBD3CEE533D7}" srcOrd="1" destOrd="0" presId="urn:microsoft.com/office/officeart/2005/8/layout/orgChart1"/>
    <dgm:cxn modelId="{3139F4D2-4625-4A0A-B455-B46A1B0D8A14}" type="presParOf" srcId="{A8C34C3A-8375-4AFE-A1D2-8056F4F9E68F}" destId="{A61440F8-EC08-4433-8DFB-4D285DDA606B}" srcOrd="1" destOrd="0" presId="urn:microsoft.com/office/officeart/2005/8/layout/orgChart1"/>
    <dgm:cxn modelId="{07F6E615-723F-4F49-B276-3C674AA92426}" type="presParOf" srcId="{A61440F8-EC08-4433-8DFB-4D285DDA606B}" destId="{DE416DFB-C264-4747-9B73-6E8F0DA47731}" srcOrd="0" destOrd="0" presId="urn:microsoft.com/office/officeart/2005/8/layout/orgChart1"/>
    <dgm:cxn modelId="{FA2DAD04-3373-4D32-BDED-DC75C51083EF}" type="presParOf" srcId="{A61440F8-EC08-4433-8DFB-4D285DDA606B}" destId="{AD6F313D-9C2A-42F4-95C5-9D0249A9839D}" srcOrd="1" destOrd="0" presId="urn:microsoft.com/office/officeart/2005/8/layout/orgChart1"/>
    <dgm:cxn modelId="{731B045C-D7CA-4192-9CD2-6F366931B9F9}" type="presParOf" srcId="{AD6F313D-9C2A-42F4-95C5-9D0249A9839D}" destId="{C014A539-0BF0-4CD8-B213-7D09E8F54A0C}" srcOrd="0" destOrd="0" presId="urn:microsoft.com/office/officeart/2005/8/layout/orgChart1"/>
    <dgm:cxn modelId="{4D8D1E98-24E7-4D06-AA0E-88202F62D1F7}" type="presParOf" srcId="{C014A539-0BF0-4CD8-B213-7D09E8F54A0C}" destId="{69F83A22-FF35-4285-8A51-B9E5494DD9CA}" srcOrd="0" destOrd="0" presId="urn:microsoft.com/office/officeart/2005/8/layout/orgChart1"/>
    <dgm:cxn modelId="{162ABC82-6C73-4A47-95C7-9135A98CE9EE}" type="presParOf" srcId="{C014A539-0BF0-4CD8-B213-7D09E8F54A0C}" destId="{447A90D4-9F3D-46F4-B412-3D9AEC929FC9}" srcOrd="1" destOrd="0" presId="urn:microsoft.com/office/officeart/2005/8/layout/orgChart1"/>
    <dgm:cxn modelId="{2EE76D95-1356-4C83-904A-4EA4B3C943FE}" type="presParOf" srcId="{AD6F313D-9C2A-42F4-95C5-9D0249A9839D}" destId="{C51821E3-B385-4D70-9ADC-4E9BFCA4B950}" srcOrd="1" destOrd="0" presId="urn:microsoft.com/office/officeart/2005/8/layout/orgChart1"/>
    <dgm:cxn modelId="{33615817-C365-4FAB-AABD-38CBBC60799C}" type="presParOf" srcId="{AD6F313D-9C2A-42F4-95C5-9D0249A9839D}" destId="{F72A2930-0863-4E9C-8613-DFF34F4D7011}" srcOrd="2" destOrd="0" presId="urn:microsoft.com/office/officeart/2005/8/layout/orgChart1"/>
    <dgm:cxn modelId="{212D305C-1394-4F98-ACAA-431CFCA6A2A1}" type="presParOf" srcId="{A61440F8-EC08-4433-8DFB-4D285DDA606B}" destId="{5B4BF7E6-BE9E-49AC-B877-9C03B84BCF1F}" srcOrd="2" destOrd="0" presId="urn:microsoft.com/office/officeart/2005/8/layout/orgChart1"/>
    <dgm:cxn modelId="{1F4AFE45-0957-4E73-B871-8780A368628B}" type="presParOf" srcId="{A61440F8-EC08-4433-8DFB-4D285DDA606B}" destId="{35352C1D-56E6-437F-8160-37B4647CB76D}" srcOrd="3" destOrd="0" presId="urn:microsoft.com/office/officeart/2005/8/layout/orgChart1"/>
    <dgm:cxn modelId="{EEC0FB71-5044-4411-B74F-57ED704DE2CF}" type="presParOf" srcId="{35352C1D-56E6-437F-8160-37B4647CB76D}" destId="{138F9C72-48FF-40CD-AA24-DB06EEB94739}" srcOrd="0" destOrd="0" presId="urn:microsoft.com/office/officeart/2005/8/layout/orgChart1"/>
    <dgm:cxn modelId="{CEACCCC1-F636-4738-BCD8-203C8A2DF509}" type="presParOf" srcId="{138F9C72-48FF-40CD-AA24-DB06EEB94739}" destId="{8C553947-1354-4715-8A28-822B055B9B85}" srcOrd="0" destOrd="0" presId="urn:microsoft.com/office/officeart/2005/8/layout/orgChart1"/>
    <dgm:cxn modelId="{72CB9FB2-37C2-4AAC-9DB5-5A9C03953680}" type="presParOf" srcId="{138F9C72-48FF-40CD-AA24-DB06EEB94739}" destId="{8A2DD34E-6C38-4061-BF21-DA64F3283799}" srcOrd="1" destOrd="0" presId="urn:microsoft.com/office/officeart/2005/8/layout/orgChart1"/>
    <dgm:cxn modelId="{4006A4A7-914E-4A8F-9A18-E5E5D8EC9B5A}" type="presParOf" srcId="{35352C1D-56E6-437F-8160-37B4647CB76D}" destId="{6D6EB4EA-BF8C-4EAA-8241-15E03F786B1E}" srcOrd="1" destOrd="0" presId="urn:microsoft.com/office/officeart/2005/8/layout/orgChart1"/>
    <dgm:cxn modelId="{E44131B4-6ED9-4F9A-9825-8E11F26B9590}" type="presParOf" srcId="{35352C1D-56E6-437F-8160-37B4647CB76D}" destId="{3EC14B6F-589A-44BC-A90B-C996593B4410}" srcOrd="2" destOrd="0" presId="urn:microsoft.com/office/officeart/2005/8/layout/orgChart1"/>
    <dgm:cxn modelId="{D9FBFA31-70CE-4424-9ADE-D5D2B712917E}" type="presParOf" srcId="{A61440F8-EC08-4433-8DFB-4D285DDA606B}" destId="{B4752EC7-05CA-482C-85C5-48D2E2232964}" srcOrd="4" destOrd="0" presId="urn:microsoft.com/office/officeart/2005/8/layout/orgChart1"/>
    <dgm:cxn modelId="{DAC87F6F-6EB0-4848-9CBF-13B5035BCF18}" type="presParOf" srcId="{A61440F8-EC08-4433-8DFB-4D285DDA606B}" destId="{47AD08C7-2829-439A-97EB-FFA9D807A4E1}" srcOrd="5" destOrd="0" presId="urn:microsoft.com/office/officeart/2005/8/layout/orgChart1"/>
    <dgm:cxn modelId="{555578D6-A1AB-467E-A52C-A74746F3DE89}" type="presParOf" srcId="{47AD08C7-2829-439A-97EB-FFA9D807A4E1}" destId="{C7461F58-4DBA-4FA8-8E3E-D36320632F4B}" srcOrd="0" destOrd="0" presId="urn:microsoft.com/office/officeart/2005/8/layout/orgChart1"/>
    <dgm:cxn modelId="{88CF993C-64B1-4405-92B5-E1004A3A751E}" type="presParOf" srcId="{C7461F58-4DBA-4FA8-8E3E-D36320632F4B}" destId="{CB30CB05-A157-4378-83D8-85CB6014BE17}" srcOrd="0" destOrd="0" presId="urn:microsoft.com/office/officeart/2005/8/layout/orgChart1"/>
    <dgm:cxn modelId="{E2AAE65A-BDC1-4567-A586-807B31EC0FF0}" type="presParOf" srcId="{C7461F58-4DBA-4FA8-8E3E-D36320632F4B}" destId="{C8C31947-0281-4990-94F4-46A2FC35E584}" srcOrd="1" destOrd="0" presId="urn:microsoft.com/office/officeart/2005/8/layout/orgChart1"/>
    <dgm:cxn modelId="{DF19F8FF-E11B-4F71-B55E-452543C85F62}" type="presParOf" srcId="{47AD08C7-2829-439A-97EB-FFA9D807A4E1}" destId="{ECC03482-4F97-44DD-9BC0-27D2D337BC57}" srcOrd="1" destOrd="0" presId="urn:microsoft.com/office/officeart/2005/8/layout/orgChart1"/>
    <dgm:cxn modelId="{5E1A5943-E8DC-4B64-AB98-26F5D851A0EC}" type="presParOf" srcId="{47AD08C7-2829-439A-97EB-FFA9D807A4E1}" destId="{643AAC91-BD74-4BF3-A6F0-4BE32BA95080}" srcOrd="2" destOrd="0" presId="urn:microsoft.com/office/officeart/2005/8/layout/orgChart1"/>
    <dgm:cxn modelId="{5C2B5E34-F633-407B-9762-5034F3DDA51A}" type="presParOf" srcId="{A8C34C3A-8375-4AFE-A1D2-8056F4F9E68F}" destId="{237F4C00-AF5B-4BC8-9E27-3B95271B64CA}" srcOrd="2" destOrd="0" presId="urn:microsoft.com/office/officeart/2005/8/layout/orgChart1"/>
    <dgm:cxn modelId="{CB17BAC8-A27F-4099-BD8D-EF7685D99C3A}" type="presParOf" srcId="{5B81D27A-7C4A-4A48-86AD-BA3EA9D95DDC}" destId="{6619E1BA-1FC5-4DD7-BCFD-AED9C356F089}" srcOrd="2" destOrd="0" presId="urn:microsoft.com/office/officeart/2005/8/layout/orgChart1"/>
    <dgm:cxn modelId="{29E0E328-D0D2-4C0C-ADD9-2C96DEDACA58}" type="presParOf" srcId="{6619E1BA-1FC5-4DD7-BCFD-AED9C356F089}" destId="{8EF250FF-8E81-4D66-8474-DBCD5F1EEFE7}" srcOrd="0" destOrd="0" presId="urn:microsoft.com/office/officeart/2005/8/layout/orgChart1"/>
    <dgm:cxn modelId="{4003A710-8026-45E4-8797-6684966B2723}" type="presParOf" srcId="{8EF250FF-8E81-4D66-8474-DBCD5F1EEFE7}" destId="{5ACC2C9F-1B87-4745-B289-59537C9B3EED}" srcOrd="0" destOrd="0" presId="urn:microsoft.com/office/officeart/2005/8/layout/orgChart1"/>
    <dgm:cxn modelId="{2E789B0B-E2E5-43B6-9761-2B4D9D1AAC48}" type="presParOf" srcId="{8EF250FF-8E81-4D66-8474-DBCD5F1EEFE7}" destId="{8BF01997-029C-4AAE-B33D-7DC77D1316A4}" srcOrd="1" destOrd="0" presId="urn:microsoft.com/office/officeart/2005/8/layout/orgChart1"/>
    <dgm:cxn modelId="{FCC81294-5E7D-4A45-ADDE-4944B62B277E}" type="presParOf" srcId="{6619E1BA-1FC5-4DD7-BCFD-AED9C356F089}" destId="{EB9BCC8B-10B3-48F1-B531-AF6CA4ACE073}" srcOrd="1" destOrd="0" presId="urn:microsoft.com/office/officeart/2005/8/layout/orgChart1"/>
    <dgm:cxn modelId="{A71FB0D8-E053-4979-8AC1-D73ADEC674CF}" type="presParOf" srcId="{6619E1BA-1FC5-4DD7-BCFD-AED9C356F089}" destId="{4C967F9D-9859-4BEF-A0C6-5708E8E81C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6EAC63-9671-4A4F-B345-ED88DA73D8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07F04B0-8FFA-4F37-BC2B-3C3DF77DA234}">
      <dgm:prSet/>
      <dgm:spPr/>
      <dgm:t>
        <a:bodyPr/>
        <a:lstStyle/>
        <a:p>
          <a:pPr rtl="0"/>
          <a:r>
            <a:rPr lang="pl-PL" dirty="0"/>
            <a:t>Międzynarodowy ruch osobowy</a:t>
          </a:r>
        </a:p>
      </dgm:t>
    </dgm:pt>
    <dgm:pt modelId="{0280250B-0820-4E40-BE6F-A17C3A6F688C}" type="parTrans" cxnId="{14CA2BF9-ED66-4E82-ABE4-6379E0CE3834}">
      <dgm:prSet/>
      <dgm:spPr/>
      <dgm:t>
        <a:bodyPr/>
        <a:lstStyle/>
        <a:p>
          <a:endParaRPr lang="pl-PL"/>
        </a:p>
      </dgm:t>
    </dgm:pt>
    <dgm:pt modelId="{345B10DB-E64C-4C0A-B471-F4E753810470}" type="sibTrans" cxnId="{14CA2BF9-ED66-4E82-ABE4-6379E0CE3834}">
      <dgm:prSet/>
      <dgm:spPr/>
      <dgm:t>
        <a:bodyPr/>
        <a:lstStyle/>
        <a:p>
          <a:endParaRPr lang="pl-PL"/>
        </a:p>
      </dgm:t>
    </dgm:pt>
    <dgm:pt modelId="{167777D6-DCD2-4AD8-8585-9EC94E8B19CD}">
      <dgm:prSet/>
      <dgm:spPr/>
      <dgm:t>
        <a:bodyPr/>
        <a:lstStyle/>
        <a:p>
          <a:pPr rtl="0"/>
          <a:r>
            <a:rPr lang="pl-PL" dirty="0"/>
            <a:t>Paszport </a:t>
          </a:r>
        </a:p>
      </dgm:t>
    </dgm:pt>
    <dgm:pt modelId="{0D5CF7B9-B270-46A5-976E-98F80E536224}" type="parTrans" cxnId="{97D3CEE5-B4D3-46A1-ADD7-4C0DDACF1BDC}">
      <dgm:prSet/>
      <dgm:spPr/>
      <dgm:t>
        <a:bodyPr/>
        <a:lstStyle/>
        <a:p>
          <a:endParaRPr lang="pl-PL"/>
        </a:p>
      </dgm:t>
    </dgm:pt>
    <dgm:pt modelId="{B8C56CE7-96E7-4C02-8BEA-9030EAA8C6DD}" type="sibTrans" cxnId="{97D3CEE5-B4D3-46A1-ADD7-4C0DDACF1BDC}">
      <dgm:prSet/>
      <dgm:spPr/>
      <dgm:t>
        <a:bodyPr/>
        <a:lstStyle/>
        <a:p>
          <a:endParaRPr lang="pl-PL"/>
        </a:p>
      </dgm:t>
    </dgm:pt>
    <dgm:pt modelId="{7AA36DF3-29A3-4470-8005-D42F72CBFE4B}">
      <dgm:prSet/>
      <dgm:spPr/>
      <dgm:t>
        <a:bodyPr/>
        <a:lstStyle/>
        <a:p>
          <a:pPr rtl="0"/>
          <a:r>
            <a:rPr lang="pl-PL" dirty="0"/>
            <a:t>Wiza </a:t>
          </a:r>
        </a:p>
      </dgm:t>
    </dgm:pt>
    <dgm:pt modelId="{61BC855C-11E5-4266-9AEB-29A934C50A6F}" type="parTrans" cxnId="{FFA9130A-7721-41FB-BC00-FF73D55161F3}">
      <dgm:prSet/>
      <dgm:spPr/>
      <dgm:t>
        <a:bodyPr/>
        <a:lstStyle/>
        <a:p>
          <a:endParaRPr lang="pl-PL"/>
        </a:p>
      </dgm:t>
    </dgm:pt>
    <dgm:pt modelId="{BBF06379-340F-47E3-828F-EF2E421779D3}" type="sibTrans" cxnId="{FFA9130A-7721-41FB-BC00-FF73D55161F3}">
      <dgm:prSet/>
      <dgm:spPr/>
      <dgm:t>
        <a:bodyPr/>
        <a:lstStyle/>
        <a:p>
          <a:endParaRPr lang="pl-PL"/>
        </a:p>
      </dgm:t>
    </dgm:pt>
    <dgm:pt modelId="{873E9052-99B7-451D-BA61-0A727F199A9A}" type="pres">
      <dgm:prSet presAssocID="{626EAC63-9671-4A4F-B345-ED88DA73D8AC}" presName="linearFlow" presStyleCnt="0">
        <dgm:presLayoutVars>
          <dgm:dir/>
          <dgm:resizeHandles val="exact"/>
        </dgm:presLayoutVars>
      </dgm:prSet>
      <dgm:spPr/>
    </dgm:pt>
    <dgm:pt modelId="{BBBB7BDC-DE68-44B1-8B3A-49BC92E2FBD5}" type="pres">
      <dgm:prSet presAssocID="{207F04B0-8FFA-4F37-BC2B-3C3DF77DA234}" presName="composite" presStyleCnt="0"/>
      <dgm:spPr/>
    </dgm:pt>
    <dgm:pt modelId="{D52DC27B-F4DC-45A9-A12A-5BB70BC1F2FD}" type="pres">
      <dgm:prSet presAssocID="{207F04B0-8FFA-4F37-BC2B-3C3DF77DA234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6E6E2AC-B0DF-4661-A46B-0E79C1DF672F}" type="pres">
      <dgm:prSet presAssocID="{207F04B0-8FFA-4F37-BC2B-3C3DF77DA234}" presName="txShp" presStyleLbl="node1" presStyleIdx="0" presStyleCnt="1">
        <dgm:presLayoutVars>
          <dgm:bulletEnabled val="1"/>
        </dgm:presLayoutVars>
      </dgm:prSet>
      <dgm:spPr/>
    </dgm:pt>
  </dgm:ptLst>
  <dgm:cxnLst>
    <dgm:cxn modelId="{3B90D001-9CCF-4B07-A004-11E566315EC6}" type="presOf" srcId="{167777D6-DCD2-4AD8-8585-9EC94E8B19CD}" destId="{06E6E2AC-B0DF-4661-A46B-0E79C1DF672F}" srcOrd="0" destOrd="1" presId="urn:microsoft.com/office/officeart/2005/8/layout/vList3"/>
    <dgm:cxn modelId="{FFA9130A-7721-41FB-BC00-FF73D55161F3}" srcId="{207F04B0-8FFA-4F37-BC2B-3C3DF77DA234}" destId="{7AA36DF3-29A3-4470-8005-D42F72CBFE4B}" srcOrd="1" destOrd="0" parTransId="{61BC855C-11E5-4266-9AEB-29A934C50A6F}" sibTransId="{BBF06379-340F-47E3-828F-EF2E421779D3}"/>
    <dgm:cxn modelId="{E3D3C04B-B2A2-44AA-A84E-4F43634E444E}" type="presOf" srcId="{626EAC63-9671-4A4F-B345-ED88DA73D8AC}" destId="{873E9052-99B7-451D-BA61-0A727F199A9A}" srcOrd="0" destOrd="0" presId="urn:microsoft.com/office/officeart/2005/8/layout/vList3"/>
    <dgm:cxn modelId="{BB8AE46F-0D49-4220-AC12-95CB70FE3C17}" type="presOf" srcId="{7AA36DF3-29A3-4470-8005-D42F72CBFE4B}" destId="{06E6E2AC-B0DF-4661-A46B-0E79C1DF672F}" srcOrd="0" destOrd="2" presId="urn:microsoft.com/office/officeart/2005/8/layout/vList3"/>
    <dgm:cxn modelId="{587C84C9-E56F-43CB-A7AF-340416236F77}" type="presOf" srcId="{207F04B0-8FFA-4F37-BC2B-3C3DF77DA234}" destId="{06E6E2AC-B0DF-4661-A46B-0E79C1DF672F}" srcOrd="0" destOrd="0" presId="urn:microsoft.com/office/officeart/2005/8/layout/vList3"/>
    <dgm:cxn modelId="{97D3CEE5-B4D3-46A1-ADD7-4C0DDACF1BDC}" srcId="{207F04B0-8FFA-4F37-BC2B-3C3DF77DA234}" destId="{167777D6-DCD2-4AD8-8585-9EC94E8B19CD}" srcOrd="0" destOrd="0" parTransId="{0D5CF7B9-B270-46A5-976E-98F80E536224}" sibTransId="{B8C56CE7-96E7-4C02-8BEA-9030EAA8C6DD}"/>
    <dgm:cxn modelId="{14CA2BF9-ED66-4E82-ABE4-6379E0CE3834}" srcId="{626EAC63-9671-4A4F-B345-ED88DA73D8AC}" destId="{207F04B0-8FFA-4F37-BC2B-3C3DF77DA234}" srcOrd="0" destOrd="0" parTransId="{0280250B-0820-4E40-BE6F-A17C3A6F688C}" sibTransId="{345B10DB-E64C-4C0A-B471-F4E753810470}"/>
    <dgm:cxn modelId="{B136EFFD-7D3D-4B11-88A5-E61F5AE9FB96}" type="presParOf" srcId="{873E9052-99B7-451D-BA61-0A727F199A9A}" destId="{BBBB7BDC-DE68-44B1-8B3A-49BC92E2FBD5}" srcOrd="0" destOrd="0" presId="urn:microsoft.com/office/officeart/2005/8/layout/vList3"/>
    <dgm:cxn modelId="{0174A369-D222-4E9B-91C7-C17FC47755B0}" type="presParOf" srcId="{BBBB7BDC-DE68-44B1-8B3A-49BC92E2FBD5}" destId="{D52DC27B-F4DC-45A9-A12A-5BB70BC1F2FD}" srcOrd="0" destOrd="0" presId="urn:microsoft.com/office/officeart/2005/8/layout/vList3"/>
    <dgm:cxn modelId="{735CC7EA-52AE-4C9D-9088-6517FBB2570D}" type="presParOf" srcId="{BBBB7BDC-DE68-44B1-8B3A-49BC92E2FBD5}" destId="{06E6E2AC-B0DF-4661-A46B-0E79C1DF672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1ECA5-11AB-4F60-84EF-5F4BCDD705B4}">
      <dsp:nvSpPr>
        <dsp:cNvPr id="0" name=""/>
        <dsp:cNvSpPr/>
      </dsp:nvSpPr>
      <dsp:spPr>
        <a:xfrm>
          <a:off x="4114800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AA428-2B1E-4076-99B3-734B1DDAF10C}">
      <dsp:nvSpPr>
        <dsp:cNvPr id="0" name=""/>
        <dsp:cNvSpPr/>
      </dsp:nvSpPr>
      <dsp:spPr>
        <a:xfrm>
          <a:off x="1862986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2D05C-5D1A-4D27-B47A-A248CD233E99}">
      <dsp:nvSpPr>
        <dsp:cNvPr id="0" name=""/>
        <dsp:cNvSpPr/>
      </dsp:nvSpPr>
      <dsp:spPr>
        <a:xfrm>
          <a:off x="2253797" y="46492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/>
            <a:t>Ludność państwa</a:t>
          </a:r>
        </a:p>
      </dsp:txBody>
      <dsp:txXfrm>
        <a:off x="2253797" y="464920"/>
        <a:ext cx="3722005" cy="1861002"/>
      </dsp:txXfrm>
    </dsp:sp>
    <dsp:sp modelId="{DB51847E-BEA0-4182-B673-4D72E4180D74}">
      <dsp:nvSpPr>
        <dsp:cNvPr id="0" name=""/>
        <dsp:cNvSpPr/>
      </dsp:nvSpPr>
      <dsp:spPr>
        <a:xfrm>
          <a:off x="1984" y="310754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/>
            <a:t>Obywatele</a:t>
          </a:r>
        </a:p>
      </dsp:txBody>
      <dsp:txXfrm>
        <a:off x="1984" y="3107544"/>
        <a:ext cx="3722005" cy="1861002"/>
      </dsp:txXfrm>
    </dsp:sp>
    <dsp:sp modelId="{5FD09BDD-9ED9-4630-93D7-E965CE0B5162}">
      <dsp:nvSpPr>
        <dsp:cNvPr id="0" name=""/>
        <dsp:cNvSpPr/>
      </dsp:nvSpPr>
      <dsp:spPr>
        <a:xfrm>
          <a:off x="4505610" y="310754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/>
            <a:t>Cudzoziemcy</a:t>
          </a:r>
        </a:p>
      </dsp:txBody>
      <dsp:txXfrm>
        <a:off x="4505610" y="3107544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2A5B5-6046-4D2C-99A4-1A011BFE3D3A}">
      <dsp:nvSpPr>
        <dsp:cNvPr id="0" name=""/>
        <dsp:cNvSpPr/>
      </dsp:nvSpPr>
      <dsp:spPr>
        <a:xfrm>
          <a:off x="2061244" y="2541348"/>
          <a:ext cx="392064" cy="1867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032" y="0"/>
              </a:lnTo>
              <a:lnTo>
                <a:pt x="196032" y="1867683"/>
              </a:lnTo>
              <a:lnTo>
                <a:pt x="392064" y="1867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2209567" y="3427480"/>
        <a:ext cx="95419" cy="95419"/>
      </dsp:txXfrm>
    </dsp:sp>
    <dsp:sp modelId="{77635F82-C765-48B4-BF96-B2674319F31C}">
      <dsp:nvSpPr>
        <dsp:cNvPr id="0" name=""/>
        <dsp:cNvSpPr/>
      </dsp:nvSpPr>
      <dsp:spPr>
        <a:xfrm>
          <a:off x="2061244" y="2541348"/>
          <a:ext cx="392064" cy="1120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032" y="0"/>
              </a:lnTo>
              <a:lnTo>
                <a:pt x="196032" y="1120609"/>
              </a:lnTo>
              <a:lnTo>
                <a:pt x="392064" y="1120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227596" y="3071972"/>
        <a:ext cx="59360" cy="59360"/>
      </dsp:txXfrm>
    </dsp:sp>
    <dsp:sp modelId="{6E8A8315-D7AD-4510-948B-397589453E9D}">
      <dsp:nvSpPr>
        <dsp:cNvPr id="0" name=""/>
        <dsp:cNvSpPr/>
      </dsp:nvSpPr>
      <dsp:spPr>
        <a:xfrm>
          <a:off x="2061244" y="2541348"/>
          <a:ext cx="392064" cy="37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032" y="0"/>
              </a:lnTo>
              <a:lnTo>
                <a:pt x="196032" y="373536"/>
              </a:lnTo>
              <a:lnTo>
                <a:pt x="392064" y="373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243738" y="2714578"/>
        <a:ext cx="27075" cy="27075"/>
      </dsp:txXfrm>
    </dsp:sp>
    <dsp:sp modelId="{AE237A14-02C7-4ADD-AAE1-30CA26805765}">
      <dsp:nvSpPr>
        <dsp:cNvPr id="0" name=""/>
        <dsp:cNvSpPr/>
      </dsp:nvSpPr>
      <dsp:spPr>
        <a:xfrm>
          <a:off x="2061244" y="2167811"/>
          <a:ext cx="392064" cy="373536"/>
        </a:xfrm>
        <a:custGeom>
          <a:avLst/>
          <a:gdLst/>
          <a:ahLst/>
          <a:cxnLst/>
          <a:rect l="0" t="0" r="0" b="0"/>
          <a:pathLst>
            <a:path>
              <a:moveTo>
                <a:pt x="0" y="373536"/>
              </a:moveTo>
              <a:lnTo>
                <a:pt x="196032" y="373536"/>
              </a:lnTo>
              <a:lnTo>
                <a:pt x="196032" y="0"/>
              </a:lnTo>
              <a:lnTo>
                <a:pt x="392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243738" y="2341042"/>
        <a:ext cx="27075" cy="27075"/>
      </dsp:txXfrm>
    </dsp:sp>
    <dsp:sp modelId="{66AC2E26-9179-489C-9692-CBDAD1F8DF5D}">
      <dsp:nvSpPr>
        <dsp:cNvPr id="0" name=""/>
        <dsp:cNvSpPr/>
      </dsp:nvSpPr>
      <dsp:spPr>
        <a:xfrm>
          <a:off x="2061244" y="1420738"/>
          <a:ext cx="392064" cy="1120609"/>
        </a:xfrm>
        <a:custGeom>
          <a:avLst/>
          <a:gdLst/>
          <a:ahLst/>
          <a:cxnLst/>
          <a:rect l="0" t="0" r="0" b="0"/>
          <a:pathLst>
            <a:path>
              <a:moveTo>
                <a:pt x="0" y="1120609"/>
              </a:moveTo>
              <a:lnTo>
                <a:pt x="196032" y="1120609"/>
              </a:lnTo>
              <a:lnTo>
                <a:pt x="196032" y="0"/>
              </a:lnTo>
              <a:lnTo>
                <a:pt x="392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227596" y="1951362"/>
        <a:ext cx="59360" cy="59360"/>
      </dsp:txXfrm>
    </dsp:sp>
    <dsp:sp modelId="{3FB5622D-0A43-484F-AA33-6B7488384A0E}">
      <dsp:nvSpPr>
        <dsp:cNvPr id="0" name=""/>
        <dsp:cNvSpPr/>
      </dsp:nvSpPr>
      <dsp:spPr>
        <a:xfrm>
          <a:off x="4413629" y="673665"/>
          <a:ext cx="392064" cy="37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032" y="0"/>
              </a:lnTo>
              <a:lnTo>
                <a:pt x="196032" y="373536"/>
              </a:lnTo>
              <a:lnTo>
                <a:pt x="392064" y="3735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596123" y="846895"/>
        <a:ext cx="27075" cy="27075"/>
      </dsp:txXfrm>
    </dsp:sp>
    <dsp:sp modelId="{9EAE965B-0385-401C-82A7-A93963A4CE79}">
      <dsp:nvSpPr>
        <dsp:cNvPr id="0" name=""/>
        <dsp:cNvSpPr/>
      </dsp:nvSpPr>
      <dsp:spPr>
        <a:xfrm>
          <a:off x="4413629" y="300128"/>
          <a:ext cx="392064" cy="373536"/>
        </a:xfrm>
        <a:custGeom>
          <a:avLst/>
          <a:gdLst/>
          <a:ahLst/>
          <a:cxnLst/>
          <a:rect l="0" t="0" r="0" b="0"/>
          <a:pathLst>
            <a:path>
              <a:moveTo>
                <a:pt x="0" y="373536"/>
              </a:moveTo>
              <a:lnTo>
                <a:pt x="196032" y="373536"/>
              </a:lnTo>
              <a:lnTo>
                <a:pt x="196032" y="0"/>
              </a:lnTo>
              <a:lnTo>
                <a:pt x="39206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596123" y="473358"/>
        <a:ext cx="27075" cy="27075"/>
      </dsp:txXfrm>
    </dsp:sp>
    <dsp:sp modelId="{FACCE4FC-E368-4301-B7F2-B9DFC6535F79}">
      <dsp:nvSpPr>
        <dsp:cNvPr id="0" name=""/>
        <dsp:cNvSpPr/>
      </dsp:nvSpPr>
      <dsp:spPr>
        <a:xfrm>
          <a:off x="2061244" y="673665"/>
          <a:ext cx="392064" cy="1867683"/>
        </a:xfrm>
        <a:custGeom>
          <a:avLst/>
          <a:gdLst/>
          <a:ahLst/>
          <a:cxnLst/>
          <a:rect l="0" t="0" r="0" b="0"/>
          <a:pathLst>
            <a:path>
              <a:moveTo>
                <a:pt x="0" y="1867683"/>
              </a:moveTo>
              <a:lnTo>
                <a:pt x="196032" y="1867683"/>
              </a:lnTo>
              <a:lnTo>
                <a:pt x="196032" y="0"/>
              </a:lnTo>
              <a:lnTo>
                <a:pt x="392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2209567" y="1559796"/>
        <a:ext cx="95419" cy="95419"/>
      </dsp:txXfrm>
    </dsp:sp>
    <dsp:sp modelId="{5904AB30-7289-47DC-9F37-876CEA8DA612}">
      <dsp:nvSpPr>
        <dsp:cNvPr id="0" name=""/>
        <dsp:cNvSpPr/>
      </dsp:nvSpPr>
      <dsp:spPr>
        <a:xfrm rot="16200000">
          <a:off x="189629" y="2242519"/>
          <a:ext cx="3145571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Sposoby nabycia obywatelstwa</a:t>
          </a:r>
        </a:p>
      </dsp:txBody>
      <dsp:txXfrm>
        <a:off x="189629" y="2242519"/>
        <a:ext cx="3145571" cy="597658"/>
      </dsp:txXfrm>
    </dsp:sp>
    <dsp:sp modelId="{C2D260D6-7E89-45A0-9EC9-73958A25B1CE}">
      <dsp:nvSpPr>
        <dsp:cNvPr id="0" name=""/>
        <dsp:cNvSpPr/>
      </dsp:nvSpPr>
      <dsp:spPr>
        <a:xfrm>
          <a:off x="2453309" y="374835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Urodzenie </a:t>
          </a:r>
        </a:p>
      </dsp:txBody>
      <dsp:txXfrm>
        <a:off x="2453309" y="374835"/>
        <a:ext cx="1960320" cy="597658"/>
      </dsp:txXfrm>
    </dsp:sp>
    <dsp:sp modelId="{3BB28A5B-0DB1-453B-A87C-C127680B2DCE}">
      <dsp:nvSpPr>
        <dsp:cNvPr id="0" name=""/>
        <dsp:cNvSpPr/>
      </dsp:nvSpPr>
      <dsp:spPr>
        <a:xfrm>
          <a:off x="4805693" y="1299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Ius sanguinis</a:t>
          </a:r>
        </a:p>
      </dsp:txBody>
      <dsp:txXfrm>
        <a:off x="4805693" y="1299"/>
        <a:ext cx="1960320" cy="597658"/>
      </dsp:txXfrm>
    </dsp:sp>
    <dsp:sp modelId="{EE8B3478-65C5-44A7-9194-E6AE08D62443}">
      <dsp:nvSpPr>
        <dsp:cNvPr id="0" name=""/>
        <dsp:cNvSpPr/>
      </dsp:nvSpPr>
      <dsp:spPr>
        <a:xfrm>
          <a:off x="4805693" y="748372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Ius soli</a:t>
          </a:r>
        </a:p>
      </dsp:txBody>
      <dsp:txXfrm>
        <a:off x="4805693" y="748372"/>
        <a:ext cx="1960320" cy="597658"/>
      </dsp:txXfrm>
    </dsp:sp>
    <dsp:sp modelId="{92D134BD-2195-4F50-B38D-AD298ED5BBF5}">
      <dsp:nvSpPr>
        <dsp:cNvPr id="0" name=""/>
        <dsp:cNvSpPr/>
      </dsp:nvSpPr>
      <dsp:spPr>
        <a:xfrm>
          <a:off x="2453309" y="1121909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Naturalizację</a:t>
          </a:r>
        </a:p>
      </dsp:txBody>
      <dsp:txXfrm>
        <a:off x="2453309" y="1121909"/>
        <a:ext cx="1960320" cy="597658"/>
      </dsp:txXfrm>
    </dsp:sp>
    <dsp:sp modelId="{1212BD54-9ED8-4047-A315-4A22F9091A02}">
      <dsp:nvSpPr>
        <dsp:cNvPr id="0" name=""/>
        <dsp:cNvSpPr/>
      </dsp:nvSpPr>
      <dsp:spPr>
        <a:xfrm>
          <a:off x="2453309" y="1868982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Zamążpójście</a:t>
          </a:r>
        </a:p>
      </dsp:txBody>
      <dsp:txXfrm>
        <a:off x="2453309" y="1868982"/>
        <a:ext cx="1960320" cy="597658"/>
      </dsp:txXfrm>
    </dsp:sp>
    <dsp:sp modelId="{599F6AB8-3563-4931-BD3B-EBC434F544DB}">
      <dsp:nvSpPr>
        <dsp:cNvPr id="0" name=""/>
        <dsp:cNvSpPr/>
      </dsp:nvSpPr>
      <dsp:spPr>
        <a:xfrm>
          <a:off x="2453309" y="2616055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Adopcję </a:t>
          </a:r>
        </a:p>
      </dsp:txBody>
      <dsp:txXfrm>
        <a:off x="2453309" y="2616055"/>
        <a:ext cx="1960320" cy="597658"/>
      </dsp:txXfrm>
    </dsp:sp>
    <dsp:sp modelId="{026452C0-34F8-4CE1-8178-5DADC1DCAEBC}">
      <dsp:nvSpPr>
        <dsp:cNvPr id="0" name=""/>
        <dsp:cNvSpPr/>
      </dsp:nvSpPr>
      <dsp:spPr>
        <a:xfrm>
          <a:off x="2453309" y="3363128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Opcję</a:t>
          </a:r>
        </a:p>
      </dsp:txBody>
      <dsp:txXfrm>
        <a:off x="2453309" y="3363128"/>
        <a:ext cx="1960320" cy="597658"/>
      </dsp:txXfrm>
    </dsp:sp>
    <dsp:sp modelId="{2F990DC7-5C36-45F0-B8CD-92AB38E421AE}">
      <dsp:nvSpPr>
        <dsp:cNvPr id="0" name=""/>
        <dsp:cNvSpPr/>
      </dsp:nvSpPr>
      <dsp:spPr>
        <a:xfrm>
          <a:off x="2453309" y="4110202"/>
          <a:ext cx="1960320" cy="597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Repatriację</a:t>
          </a:r>
        </a:p>
      </dsp:txBody>
      <dsp:txXfrm>
        <a:off x="2453309" y="4110202"/>
        <a:ext cx="1960320" cy="597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22758-A1F2-40EE-B461-4C3E8F5E58C8}">
      <dsp:nvSpPr>
        <dsp:cNvPr id="0" name=""/>
        <dsp:cNvSpPr/>
      </dsp:nvSpPr>
      <dsp:spPr>
        <a:xfrm>
          <a:off x="4114800" y="250594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DAEAB-D21C-45B9-8D7F-6B15A9021D25}">
      <dsp:nvSpPr>
        <dsp:cNvPr id="0" name=""/>
        <dsp:cNvSpPr/>
      </dsp:nvSpPr>
      <dsp:spPr>
        <a:xfrm>
          <a:off x="1862986" y="250594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1CCD-4337-418D-BD13-D2268560FD1B}">
      <dsp:nvSpPr>
        <dsp:cNvPr id="0" name=""/>
        <dsp:cNvSpPr/>
      </dsp:nvSpPr>
      <dsp:spPr>
        <a:xfrm>
          <a:off x="2253797" y="64494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Nabycie obywatelstwa przez urodzenie</a:t>
          </a:r>
        </a:p>
      </dsp:txBody>
      <dsp:txXfrm>
        <a:off x="2253797" y="644940"/>
        <a:ext cx="3722005" cy="1861002"/>
      </dsp:txXfrm>
    </dsp:sp>
    <dsp:sp modelId="{FA3D940A-CA1F-42EE-855C-AF4BBF43B034}">
      <dsp:nvSpPr>
        <dsp:cNvPr id="0" name=""/>
        <dsp:cNvSpPr/>
      </dsp:nvSpPr>
      <dsp:spPr>
        <a:xfrm>
          <a:off x="1984" y="328756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 err="1"/>
            <a:t>Ius</a:t>
          </a:r>
          <a:r>
            <a:rPr lang="pl-PL" sz="4000" kern="1200" dirty="0"/>
            <a:t> </a:t>
          </a:r>
          <a:r>
            <a:rPr lang="pl-PL" sz="4000" kern="1200" dirty="0" err="1"/>
            <a:t>sanguinis</a:t>
          </a:r>
          <a:r>
            <a:rPr lang="pl-PL" sz="4000" kern="1200" dirty="0"/>
            <a:t> (prawo krwi)</a:t>
          </a:r>
        </a:p>
      </dsp:txBody>
      <dsp:txXfrm>
        <a:off x="1984" y="3287564"/>
        <a:ext cx="3722005" cy="1861002"/>
      </dsp:txXfrm>
    </dsp:sp>
    <dsp:sp modelId="{CDAD6FA9-7772-4919-B27D-53911E0331A3}">
      <dsp:nvSpPr>
        <dsp:cNvPr id="0" name=""/>
        <dsp:cNvSpPr/>
      </dsp:nvSpPr>
      <dsp:spPr>
        <a:xfrm>
          <a:off x="4505610" y="328756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 err="1"/>
            <a:t>Ius</a:t>
          </a:r>
          <a:r>
            <a:rPr lang="pl-PL" sz="4000" kern="1200" dirty="0"/>
            <a:t> soli (prawo ziemi)</a:t>
          </a:r>
        </a:p>
      </dsp:txBody>
      <dsp:txXfrm>
        <a:off x="4505610" y="3287564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7CF36-630C-4826-85C0-7246BF6848F9}">
      <dsp:nvSpPr>
        <dsp:cNvPr id="0" name=""/>
        <dsp:cNvSpPr/>
      </dsp:nvSpPr>
      <dsp:spPr>
        <a:xfrm>
          <a:off x="4572000" y="29947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33"/>
              </a:lnTo>
              <a:lnTo>
                <a:pt x="2502014" y="434233"/>
              </a:lnTo>
              <a:lnTo>
                <a:pt x="2502014" y="868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A8E95-85B8-4DE3-B00C-C35971E0E426}">
      <dsp:nvSpPr>
        <dsp:cNvPr id="0" name=""/>
        <dsp:cNvSpPr/>
      </dsp:nvSpPr>
      <dsp:spPr>
        <a:xfrm>
          <a:off x="2069985" y="29947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2502014" y="0"/>
              </a:moveTo>
              <a:lnTo>
                <a:pt x="2502014" y="434233"/>
              </a:lnTo>
              <a:lnTo>
                <a:pt x="0" y="434233"/>
              </a:lnTo>
              <a:lnTo>
                <a:pt x="0" y="868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F0C84-BD2B-4A0C-ABE6-9F3998B4FC88}">
      <dsp:nvSpPr>
        <dsp:cNvPr id="0" name=""/>
        <dsp:cNvSpPr/>
      </dsp:nvSpPr>
      <dsp:spPr>
        <a:xfrm>
          <a:off x="2504219" y="926985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Co do zasady określanie obywatelstwa należy do kompetencji państwa, w konsekwencji – każde państwo na swój sposób może przewidywać reguły rozwiązywania konfliktu dwóch lub więcej obywatelstw.</a:t>
          </a:r>
        </a:p>
      </dsp:txBody>
      <dsp:txXfrm>
        <a:off x="2504219" y="926985"/>
        <a:ext cx="4135561" cy="2067780"/>
      </dsp:txXfrm>
    </dsp:sp>
    <dsp:sp modelId="{CB57B4FE-76B4-4D7E-91FD-13D60EF01CB6}">
      <dsp:nvSpPr>
        <dsp:cNvPr id="0" name=""/>
        <dsp:cNvSpPr/>
      </dsp:nvSpPr>
      <dsp:spPr>
        <a:xfrm>
          <a:off x="2204" y="38632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Zasada wyłączności obywatelstwa </a:t>
          </a:r>
          <a:r>
            <a:rPr lang="pl-PL" sz="1700" kern="1200" dirty="0"/>
            <a:t>– państwo, którego obywatel posiada obywatelstwa także innych państwa może traktować go jak własnego obywatela, ignorując inne, obce obywatelstwa</a:t>
          </a:r>
        </a:p>
      </dsp:txBody>
      <dsp:txXfrm>
        <a:off x="2204" y="3863233"/>
        <a:ext cx="4135561" cy="2067780"/>
      </dsp:txXfrm>
    </dsp:sp>
    <dsp:sp modelId="{4B44226C-DF19-4D40-9819-663430C25B8B}">
      <dsp:nvSpPr>
        <dsp:cNvPr id="0" name=""/>
        <dsp:cNvSpPr/>
      </dsp:nvSpPr>
      <dsp:spPr>
        <a:xfrm>
          <a:off x="5006233" y="38632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Zasada efektywnego obywatelstwa </a:t>
          </a:r>
          <a:r>
            <a:rPr lang="pl-PL" sz="1700" kern="1200" dirty="0"/>
            <a:t>– w przypadku osoby posiadającej obywatelstwo więcej niż jednego państwa wybiera się obywatelstwo rzeczywiste i obiektywne. Zasada sformułowana przez MTS w orzeczeniu w strawie </a:t>
          </a:r>
          <a:r>
            <a:rPr lang="pl-PL" sz="1700" kern="1200" dirty="0" err="1"/>
            <a:t>Nottebohma</a:t>
          </a:r>
          <a:r>
            <a:rPr lang="pl-PL" sz="1700" kern="1200" dirty="0"/>
            <a:t> (6.4.1955r. </a:t>
          </a:r>
          <a:r>
            <a:rPr lang="pl-PL" sz="1700" kern="1200" dirty="0" err="1"/>
            <a:t>Reports</a:t>
          </a:r>
          <a:r>
            <a:rPr lang="pl-PL" sz="1700" kern="1200" dirty="0"/>
            <a:t> 1955, s.4)</a:t>
          </a:r>
        </a:p>
      </dsp:txBody>
      <dsp:txXfrm>
        <a:off x="5006233" y="3863233"/>
        <a:ext cx="4135561" cy="2067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A7E1C-C267-4B59-96E7-38A83454073E}">
      <dsp:nvSpPr>
        <dsp:cNvPr id="0" name=""/>
        <dsp:cNvSpPr/>
      </dsp:nvSpPr>
      <dsp:spPr>
        <a:xfrm rot="10800000">
          <a:off x="2713" y="1873"/>
          <a:ext cx="8501860" cy="58289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5699" tIns="114300" rIns="21336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Obywatelstwo Unii Europejskiej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Prawo do swobodnego przemieszczania się i poruszania po terytorium państw członkowskich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Czynne i bierne prawo wyborcze w wyborach samorządowych i do Parlamentu Europejskiego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Prawo do korzystania z opieki dyplomatycznej i konsularnej władz każdego z państw członkowskich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Prawo składania petycji do Parlamentu Europejskiego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Prawo wnoszenia skargi do Rzecznika Praw Obywatelskich UE</a:t>
          </a:r>
        </a:p>
      </dsp:txBody>
      <dsp:txXfrm rot="10800000">
        <a:off x="1459948" y="1873"/>
        <a:ext cx="7044625" cy="5828941"/>
      </dsp:txXfrm>
    </dsp:sp>
    <dsp:sp modelId="{52CD227C-0E6A-4060-8EB1-4E76F9A2E884}">
      <dsp:nvSpPr>
        <dsp:cNvPr id="0" name=""/>
        <dsp:cNvSpPr/>
      </dsp:nvSpPr>
      <dsp:spPr>
        <a:xfrm>
          <a:off x="144022" y="1800200"/>
          <a:ext cx="2561895" cy="22322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52EC7-05CA-482C-85C5-48D2E2232964}">
      <dsp:nvSpPr>
        <dsp:cNvPr id="0" name=""/>
        <dsp:cNvSpPr/>
      </dsp:nvSpPr>
      <dsp:spPr>
        <a:xfrm>
          <a:off x="4114799" y="28104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BF7E6-BE9E-49AC-B877-9C03B84BCF1F}">
      <dsp:nvSpPr>
        <dsp:cNvPr id="0" name=""/>
        <dsp:cNvSpPr/>
      </dsp:nvSpPr>
      <dsp:spPr>
        <a:xfrm>
          <a:off x="4069079" y="28104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16DFB-C264-4747-9B73-6E8F0DA47731}">
      <dsp:nvSpPr>
        <dsp:cNvPr id="0" name=""/>
        <dsp:cNvSpPr/>
      </dsp:nvSpPr>
      <dsp:spPr>
        <a:xfrm>
          <a:off x="1203548" y="28104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CF175-F47B-406A-A27F-26A265DCD884}">
      <dsp:nvSpPr>
        <dsp:cNvPr id="0" name=""/>
        <dsp:cNvSpPr/>
      </dsp:nvSpPr>
      <dsp:spPr>
        <a:xfrm>
          <a:off x="10344" y="18864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Wydalenie cudzoziemca</a:t>
          </a:r>
        </a:p>
      </dsp:txBody>
      <dsp:txXfrm>
        <a:off x="10344" y="188642"/>
        <a:ext cx="2405992" cy="1202996"/>
      </dsp:txXfrm>
    </dsp:sp>
    <dsp:sp modelId="{6917C5B5-E8CB-4813-AFFF-EE2E03080754}">
      <dsp:nvSpPr>
        <dsp:cNvPr id="0" name=""/>
        <dsp:cNvSpPr/>
      </dsp:nvSpPr>
      <dsp:spPr>
        <a:xfrm>
          <a:off x="2911803" y="16074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Traktowanie cudzoziemców</a:t>
          </a:r>
        </a:p>
      </dsp:txBody>
      <dsp:txXfrm>
        <a:off x="2911803" y="1607455"/>
        <a:ext cx="2405992" cy="1202996"/>
      </dsp:txXfrm>
    </dsp:sp>
    <dsp:sp modelId="{69F83A22-FF35-4285-8A51-B9E5494DD9CA}">
      <dsp:nvSpPr>
        <dsp:cNvPr id="0" name=""/>
        <dsp:cNvSpPr/>
      </dsp:nvSpPr>
      <dsp:spPr>
        <a:xfrm>
          <a:off x="552" y="33157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Traktowanie narodowe</a:t>
          </a:r>
        </a:p>
      </dsp:txBody>
      <dsp:txXfrm>
        <a:off x="552" y="3315710"/>
        <a:ext cx="2405992" cy="1202996"/>
      </dsp:txXfrm>
    </dsp:sp>
    <dsp:sp modelId="{8C553947-1354-4715-8A28-822B055B9B85}">
      <dsp:nvSpPr>
        <dsp:cNvPr id="0" name=""/>
        <dsp:cNvSpPr/>
      </dsp:nvSpPr>
      <dsp:spPr>
        <a:xfrm>
          <a:off x="2911803" y="33157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Traktowanie specjalne</a:t>
          </a:r>
        </a:p>
      </dsp:txBody>
      <dsp:txXfrm>
        <a:off x="2911803" y="3315710"/>
        <a:ext cx="2405992" cy="1202996"/>
      </dsp:txXfrm>
    </dsp:sp>
    <dsp:sp modelId="{CB30CB05-A157-4378-83D8-85CB6014BE17}">
      <dsp:nvSpPr>
        <dsp:cNvPr id="0" name=""/>
        <dsp:cNvSpPr/>
      </dsp:nvSpPr>
      <dsp:spPr>
        <a:xfrm>
          <a:off x="5823054" y="33157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Traktowanie w sposób bardziej uprzywilejowany</a:t>
          </a:r>
        </a:p>
      </dsp:txBody>
      <dsp:txXfrm>
        <a:off x="5823054" y="3315710"/>
        <a:ext cx="2405992" cy="1202996"/>
      </dsp:txXfrm>
    </dsp:sp>
    <dsp:sp modelId="{5ACC2C9F-1B87-4745-B289-59537C9B3EED}">
      <dsp:nvSpPr>
        <dsp:cNvPr id="0" name=""/>
        <dsp:cNvSpPr/>
      </dsp:nvSpPr>
      <dsp:spPr>
        <a:xfrm>
          <a:off x="5823607" y="18864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Zastrzeżenie wzajemności</a:t>
          </a:r>
        </a:p>
      </dsp:txBody>
      <dsp:txXfrm>
        <a:off x="5823607" y="188642"/>
        <a:ext cx="2405992" cy="12029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6E2AC-B0DF-4661-A46B-0E79C1DF672F}">
      <dsp:nvSpPr>
        <dsp:cNvPr id="0" name=""/>
        <dsp:cNvSpPr/>
      </dsp:nvSpPr>
      <dsp:spPr>
        <a:xfrm rot="10800000">
          <a:off x="2067686" y="1194259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25730" rIns="234696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/>
            <a:t>Międzynarodowy ruch osobowy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600" kern="1200" dirty="0"/>
            <a:t>Paszport 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600" kern="1200" dirty="0"/>
            <a:t>Wiza </a:t>
          </a:r>
        </a:p>
      </dsp:txBody>
      <dsp:txXfrm rot="10800000">
        <a:off x="2756915" y="1194259"/>
        <a:ext cx="4783455" cy="2756916"/>
      </dsp:txXfrm>
    </dsp:sp>
    <dsp:sp modelId="{D52DC27B-F4DC-45A9-A12A-5BB70BC1F2FD}">
      <dsp:nvSpPr>
        <dsp:cNvPr id="0" name=""/>
        <dsp:cNvSpPr/>
      </dsp:nvSpPr>
      <dsp:spPr>
        <a:xfrm>
          <a:off x="689228" y="1194259"/>
          <a:ext cx="2756916" cy="27569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ED21A6-71E2-4973-BF25-012AD7BDDD24}" type="datetimeFigureOut">
              <a:rPr lang="pl-PL" smtClean="0"/>
              <a:pPr/>
              <a:t>12.05.2020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06D0D6-810A-402A-ACA8-1D43DD06E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09985"/>
          </a:xfrm>
        </p:spPr>
        <p:txBody>
          <a:bodyPr/>
          <a:lstStyle/>
          <a:p>
            <a:r>
              <a:rPr lang="pl-PL" dirty="0"/>
              <a:t>Ludność państwa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EP_k9kqTURBXy84NTBjZjNhYmFmNTFkZjRhNWIyMGYxNzA2ZmNmMGZmNi5qcGVnkpUDACPNA-jNAjKTBc0DFM0BvIGhM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8476186" cy="47759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Ekstradycja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Brak regulacji </a:t>
            </a:r>
            <a:r>
              <a:rPr lang="pl-PL" dirty="0" err="1"/>
              <a:t>prawnomiędzynarodowych</a:t>
            </a:r>
            <a:endParaRPr lang="pl-PL" dirty="0"/>
          </a:p>
          <a:p>
            <a:endParaRPr lang="pl-PL" dirty="0"/>
          </a:p>
          <a:p>
            <a:r>
              <a:rPr lang="pl-PL" dirty="0"/>
              <a:t>Brak ekstradycji osób ściganych za przestępstwa polityczne</a:t>
            </a:r>
          </a:p>
          <a:p>
            <a:pPr lvl="1"/>
            <a:r>
              <a:rPr lang="pl-PL" dirty="0"/>
              <a:t>Klauzula zamachowa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Azyl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Terytorialny bądź polityczny</a:t>
            </a:r>
          </a:p>
          <a:p>
            <a:endParaRPr lang="pl-PL" dirty="0"/>
          </a:p>
          <a:p>
            <a:r>
              <a:rPr lang="pl-PL" dirty="0"/>
              <a:t>Uchodźca - osoba, która musiała opuścić teren, na którym mieszkała ze względu na różnego typu prześladowania</a:t>
            </a:r>
          </a:p>
          <a:p>
            <a:endParaRPr lang="pl-PL" dirty="0"/>
          </a:p>
          <a:p>
            <a:r>
              <a:rPr lang="pl-PL" dirty="0"/>
              <a:t>Azyl dyplomatyczny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02C9B-D6EF-4C2B-A13C-EBEC880D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8E1ABD-5C67-4CD8-9BE6-78E04C28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Pan X, obywatel państwa A, uzyskał w państwie B azyl polityczny. Państwo A ścigało pana X za popełnienie przestępstwa pospolitego, które jednak nie było karane w państwie B. Państwo A zwróciło się do państwa B o wydanie pana X. Między państwami A i B nie obowiązywała umowa ekstradycyjna. W związku z wnioskiem państwa A powstał w państwie B szereg wątpliwości co do ekstradycji pana X. Przede wszystkim zastanawiano się, czy wobec nieistnienia umowy ekstradycyjnej między tymi państwami w ogóle istnieje podstawa prawna do wydania pana X. Poza tym rozważano, analizowano, czy fakt niekaralności w państwie B czynu ściganego w państwie A nie stoi na przeszkodzie ekstradycji.</a:t>
            </a:r>
          </a:p>
          <a:p>
            <a:pPr algn="just"/>
            <a:r>
              <a:rPr lang="pl-PL" i="1" dirty="0"/>
              <a:t>Czy państwo B może wydać pana X państwu A? Ustosunkuj się do powyższego problemu i odpowiedz na postawione wyżej 3 pytania. </a:t>
            </a:r>
          </a:p>
        </p:txBody>
      </p:sp>
    </p:spTree>
    <p:extLst>
      <p:ext uri="{BB962C8B-B14F-4D97-AF65-F5344CB8AC3E}">
        <p14:creationId xmlns:p14="http://schemas.microsoft.com/office/powerpoint/2010/main" val="220328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Obywatelstwo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Obywatelstwo jest szczególnym węzłem prawnym łączącym jednostkę z państwem</a:t>
            </a:r>
          </a:p>
          <a:p>
            <a:pPr lvl="1"/>
            <a:endParaRPr lang="pl-PL" dirty="0"/>
          </a:p>
          <a:p>
            <a:pPr lvl="1"/>
            <a:r>
              <a:rPr lang="pl-PL" dirty="0"/>
              <a:t>Wierność i lojalność</a:t>
            </a:r>
          </a:p>
          <a:p>
            <a:pPr lvl="1"/>
            <a:endParaRPr lang="pl-PL" dirty="0"/>
          </a:p>
          <a:p>
            <a:pPr lvl="1"/>
            <a:r>
              <a:rPr lang="pl-PL" dirty="0"/>
              <a:t>Jurysdykcja państwa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Nabycie obywatelstwa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3FA189C1-AB38-453D-8772-5BE93DE55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029784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pl-PL" dirty="0"/>
              <a:t>Utrata obywatelstwa</a:t>
            </a:r>
          </a:p>
          <a:p>
            <a:pPr lvl="1"/>
            <a:r>
              <a:rPr lang="pl-PL" dirty="0"/>
              <a:t>Zwolnienie z obywatelstwa</a:t>
            </a:r>
          </a:p>
          <a:p>
            <a:pPr lvl="1"/>
            <a:r>
              <a:rPr lang="pl-PL" dirty="0"/>
              <a:t>Pobawienie obywatelstwa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Apatrydzi (bezpaństwowcy)</a:t>
            </a:r>
          </a:p>
          <a:p>
            <a:endParaRPr lang="pl-PL" dirty="0"/>
          </a:p>
          <a:p>
            <a:r>
              <a:rPr lang="pl-PL" dirty="0"/>
              <a:t>Wielokrotne obywatelstwo</a:t>
            </a:r>
          </a:p>
          <a:p>
            <a:pPr lvl="1"/>
            <a:r>
              <a:rPr lang="pl-PL" dirty="0"/>
              <a:t>Prawo opcji</a:t>
            </a:r>
          </a:p>
          <a:p>
            <a:pPr lvl="1"/>
            <a:r>
              <a:rPr lang="pl-PL" dirty="0"/>
              <a:t>Wielokrotne obywatelstwo obywateli polskich </a:t>
            </a:r>
          </a:p>
          <a:p>
            <a:pPr lvl="1"/>
            <a:r>
              <a:rPr lang="pl-PL" strike="sngStrike" dirty="0"/>
              <a:t>Obywatelstwo Unii Europejskiej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15D3C08-B2A7-48E4-A09A-5AE6B9335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5528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33FDB46A-B407-4304-8431-E5E5961399E4}"/>
              </a:ext>
            </a:extLst>
          </p:cNvPr>
          <p:cNvSpPr txBox="1"/>
          <p:nvPr/>
        </p:nvSpPr>
        <p:spPr>
          <a:xfrm>
            <a:off x="1403648" y="26064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Rozwiązywanie konfliktów wielokrotnego obywatelstwa</a:t>
            </a:r>
          </a:p>
        </p:txBody>
      </p:sp>
    </p:spTree>
    <p:extLst>
      <p:ext uri="{BB962C8B-B14F-4D97-AF65-F5344CB8AC3E}">
        <p14:creationId xmlns:p14="http://schemas.microsoft.com/office/powerpoint/2010/main" val="73107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8507288" cy="583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423</Words>
  <Application>Microsoft Office PowerPoint</Application>
  <PresentationFormat>Pokaz na ekranie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Wierzchołek</vt:lpstr>
      <vt:lpstr>Ludność państwa</vt:lpstr>
      <vt:lpstr>Prezentacja programu PowerPoint</vt:lpstr>
      <vt:lpstr>Obywatelstwo</vt:lpstr>
      <vt:lpstr>Nabycie obywatelstwa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Ekstradycja</vt:lpstr>
      <vt:lpstr>Azyl</vt:lpstr>
      <vt:lpstr>Kazus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Ludność państwa</dc:title>
  <dc:creator>pc5</dc:creator>
  <cp:lastModifiedBy>Łukasz Mazur</cp:lastModifiedBy>
  <cp:revision>16</cp:revision>
  <dcterms:created xsi:type="dcterms:W3CDTF">2019-05-14T09:41:31Z</dcterms:created>
  <dcterms:modified xsi:type="dcterms:W3CDTF">2020-05-12T16:27:07Z</dcterms:modified>
</cp:coreProperties>
</file>