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sldIdLst>
    <p:sldId id="259" r:id="rId6"/>
    <p:sldId id="289" r:id="rId7"/>
    <p:sldId id="288" r:id="rId8"/>
    <p:sldId id="304" r:id="rId9"/>
    <p:sldId id="305" r:id="rId10"/>
    <p:sldId id="306" r:id="rId11"/>
    <p:sldId id="307" r:id="rId12"/>
    <p:sldId id="313" r:id="rId13"/>
    <p:sldId id="314" r:id="rId14"/>
    <p:sldId id="310" r:id="rId15"/>
    <p:sldId id="309" r:id="rId16"/>
    <p:sldId id="311" r:id="rId17"/>
    <p:sldId id="315" r:id="rId18"/>
    <p:sldId id="312" r:id="rId19"/>
    <p:sldId id="279" r:id="rId20"/>
    <p:sldId id="316" r:id="rId21"/>
    <p:sldId id="317" r:id="rId22"/>
    <p:sldId id="321" r:id="rId23"/>
    <p:sldId id="318" r:id="rId24"/>
    <p:sldId id="320" r:id="rId25"/>
    <p:sldId id="319" r:id="rId26"/>
    <p:sldId id="323" r:id="rId27"/>
    <p:sldId id="324" r:id="rId28"/>
    <p:sldId id="325" r:id="rId29"/>
    <p:sldId id="332" r:id="rId30"/>
    <p:sldId id="339" r:id="rId31"/>
    <p:sldId id="326" r:id="rId32"/>
    <p:sldId id="327" r:id="rId33"/>
    <p:sldId id="328" r:id="rId34"/>
    <p:sldId id="340" r:id="rId35"/>
    <p:sldId id="341" r:id="rId36"/>
    <p:sldId id="342" r:id="rId37"/>
    <p:sldId id="343" r:id="rId38"/>
    <p:sldId id="344" r:id="rId39"/>
    <p:sldId id="345" r:id="rId40"/>
    <p:sldId id="333" r:id="rId41"/>
    <p:sldId id="329" r:id="rId42"/>
    <p:sldId id="346" r:id="rId43"/>
    <p:sldId id="347" r:id="rId44"/>
    <p:sldId id="334" r:id="rId45"/>
    <p:sldId id="335" r:id="rId46"/>
    <p:sldId id="275" r:id="rId4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0A8E"/>
    <a:srgbClr val="4C3D8B"/>
    <a:srgbClr val="10D2D2"/>
    <a:srgbClr val="0F76D3"/>
    <a:srgbClr val="FE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710" autoAdjust="0"/>
  </p:normalViewPr>
  <p:slideViewPr>
    <p:cSldViewPr snapToGrid="0">
      <p:cViewPr varScale="1">
        <p:scale>
          <a:sx n="71" d="100"/>
          <a:sy n="71" d="100"/>
        </p:scale>
        <p:origin x="1162"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31380-9227-4BA9-B6E8-DB70195847BA}" type="doc">
      <dgm:prSet loTypeId="urn:microsoft.com/office/officeart/2005/8/layout/pyramid2" loCatId="pyramid" qsTypeId="urn:microsoft.com/office/officeart/2005/8/quickstyle/simple1" qsCatId="simple" csTypeId="urn:microsoft.com/office/officeart/2005/8/colors/accent0_2" csCatId="mainScheme" phldr="1"/>
      <dgm:spPr/>
    </dgm:pt>
    <dgm:pt modelId="{D0BD8318-B0D3-4D40-82BF-878DBB77D067}">
      <dgm:prSet phldrT="[Tekst]" custT="1"/>
      <dgm:spPr/>
      <dgm:t>
        <a:bodyPr/>
        <a:lstStyle/>
        <a:p>
          <a:r>
            <a:rPr lang="pl-PL" sz="1800" dirty="0" err="1">
              <a:solidFill>
                <a:schemeClr val="tx1"/>
              </a:solidFill>
            </a:rPr>
            <a:t>Higher</a:t>
          </a:r>
          <a:r>
            <a:rPr lang="pl-PL" sz="1800" dirty="0">
              <a:solidFill>
                <a:schemeClr val="tx1"/>
              </a:solidFill>
            </a:rPr>
            <a:t> </a:t>
          </a:r>
          <a:r>
            <a:rPr lang="pl-PL" sz="1800" dirty="0" err="1">
              <a:solidFill>
                <a:schemeClr val="tx1"/>
              </a:solidFill>
            </a:rPr>
            <a:t>court</a:t>
          </a:r>
          <a:r>
            <a:rPr lang="pl-PL" sz="1800" dirty="0">
              <a:solidFill>
                <a:schemeClr val="tx1"/>
              </a:solidFill>
            </a:rPr>
            <a:t>:</a:t>
          </a:r>
        </a:p>
        <a:p>
          <a:r>
            <a:rPr lang="pl-PL" sz="1800" dirty="0">
              <a:solidFill>
                <a:schemeClr val="tx1"/>
              </a:solidFill>
            </a:rPr>
            <a:t>1) </a:t>
          </a:r>
          <a:r>
            <a:rPr lang="pl-PL" sz="1800" dirty="0" err="1">
              <a:solidFill>
                <a:schemeClr val="tx1"/>
              </a:solidFill>
            </a:rPr>
            <a:t>Hears</a:t>
          </a:r>
          <a:r>
            <a:rPr lang="pl-PL" sz="1800" dirty="0">
              <a:solidFill>
                <a:schemeClr val="tx1"/>
              </a:solidFill>
            </a:rPr>
            <a:t> </a:t>
          </a:r>
          <a:r>
            <a:rPr lang="pl-PL" sz="1800" dirty="0" err="1">
              <a:solidFill>
                <a:schemeClr val="tx1"/>
              </a:solidFill>
            </a:rPr>
            <a:t>certain</a:t>
          </a:r>
          <a:r>
            <a:rPr lang="pl-PL" sz="1800" dirty="0">
              <a:solidFill>
                <a:schemeClr val="tx1"/>
              </a:solidFill>
            </a:rPr>
            <a:t> </a:t>
          </a:r>
          <a:r>
            <a:rPr lang="pl-PL" sz="1800" dirty="0" err="1">
              <a:solidFill>
                <a:schemeClr val="tx1"/>
              </a:solidFill>
            </a:rPr>
            <a:t>cases</a:t>
          </a:r>
          <a:r>
            <a:rPr lang="pl-PL" sz="1800" dirty="0">
              <a:solidFill>
                <a:schemeClr val="tx1"/>
              </a:solidFill>
            </a:rPr>
            <a:t>,</a:t>
          </a:r>
        </a:p>
        <a:p>
          <a:r>
            <a:rPr lang="pl-PL" sz="1800" dirty="0">
              <a:solidFill>
                <a:schemeClr val="tx1"/>
              </a:solidFill>
            </a:rPr>
            <a:t>2) </a:t>
          </a:r>
          <a:r>
            <a:rPr lang="pl-PL" sz="1800" dirty="0" err="1">
              <a:solidFill>
                <a:schemeClr val="tx1"/>
              </a:solidFill>
            </a:rPr>
            <a:t>Hears</a:t>
          </a:r>
          <a:r>
            <a:rPr lang="pl-PL" sz="1800" dirty="0">
              <a:solidFill>
                <a:schemeClr val="tx1"/>
              </a:solidFill>
            </a:rPr>
            <a:t> </a:t>
          </a:r>
          <a:r>
            <a:rPr lang="pl-PL" sz="1800" dirty="0" err="1">
              <a:solidFill>
                <a:schemeClr val="tx1"/>
              </a:solidFill>
            </a:rPr>
            <a:t>appeals</a:t>
          </a:r>
          <a:r>
            <a:rPr lang="pl-PL" sz="1800" dirty="0">
              <a:solidFill>
                <a:schemeClr val="tx1"/>
              </a:solidFill>
            </a:rPr>
            <a:t> of the </a:t>
          </a:r>
          <a:r>
            <a:rPr lang="pl-PL" sz="1800" dirty="0" err="1">
              <a:solidFill>
                <a:schemeClr val="tx1"/>
              </a:solidFill>
            </a:rPr>
            <a:t>middle</a:t>
          </a:r>
          <a:r>
            <a:rPr lang="pl-PL" sz="1800" dirty="0">
              <a:solidFill>
                <a:schemeClr val="tx1"/>
              </a:solidFill>
            </a:rPr>
            <a:t> </a:t>
          </a:r>
          <a:r>
            <a:rPr lang="pl-PL" sz="1800" dirty="0" err="1">
              <a:solidFill>
                <a:schemeClr val="tx1"/>
              </a:solidFill>
            </a:rPr>
            <a:t>court</a:t>
          </a:r>
          <a:endParaRPr lang="pl-PL" sz="1800" dirty="0">
            <a:solidFill>
              <a:schemeClr val="tx1"/>
            </a:solidFill>
          </a:endParaRPr>
        </a:p>
      </dgm:t>
    </dgm:pt>
    <dgm:pt modelId="{4CDCF1AE-7484-4AE2-B7D7-9F653587847B}" type="parTrans" cxnId="{0820DFD9-8B70-46B7-9897-D3293CDA4B95}">
      <dgm:prSet/>
      <dgm:spPr/>
      <dgm:t>
        <a:bodyPr/>
        <a:lstStyle/>
        <a:p>
          <a:endParaRPr lang="pl-PL"/>
        </a:p>
      </dgm:t>
    </dgm:pt>
    <dgm:pt modelId="{85BFC9AA-DF1B-4BAF-BEAA-0F9C14FFB7BF}" type="sibTrans" cxnId="{0820DFD9-8B70-46B7-9897-D3293CDA4B95}">
      <dgm:prSet/>
      <dgm:spPr/>
      <dgm:t>
        <a:bodyPr/>
        <a:lstStyle/>
        <a:p>
          <a:endParaRPr lang="pl-PL"/>
        </a:p>
      </dgm:t>
    </dgm:pt>
    <dgm:pt modelId="{52E64A4F-854F-4462-873A-F3FAC1288476}">
      <dgm:prSet phldrT="[Tekst]" custT="1"/>
      <dgm:spPr/>
      <dgm:t>
        <a:bodyPr/>
        <a:lstStyle/>
        <a:p>
          <a:r>
            <a:rPr lang="pl-PL" sz="1800" dirty="0">
              <a:solidFill>
                <a:schemeClr val="tx1"/>
              </a:solidFill>
            </a:rPr>
            <a:t>Middle </a:t>
          </a:r>
          <a:r>
            <a:rPr lang="pl-PL" sz="1800" dirty="0" err="1">
              <a:solidFill>
                <a:schemeClr val="tx1"/>
              </a:solidFill>
            </a:rPr>
            <a:t>court</a:t>
          </a:r>
          <a:r>
            <a:rPr lang="pl-PL" sz="1800" dirty="0">
              <a:solidFill>
                <a:schemeClr val="tx1"/>
              </a:solidFill>
            </a:rPr>
            <a:t>:</a:t>
          </a:r>
        </a:p>
        <a:p>
          <a:r>
            <a:rPr lang="pl-PL" sz="1800" dirty="0">
              <a:solidFill>
                <a:schemeClr val="tx1"/>
              </a:solidFill>
            </a:rPr>
            <a:t>1) </a:t>
          </a:r>
          <a:r>
            <a:rPr lang="pl-PL" sz="1800" dirty="0" err="1">
              <a:solidFill>
                <a:schemeClr val="tx1"/>
              </a:solidFill>
            </a:rPr>
            <a:t>Hears</a:t>
          </a:r>
          <a:r>
            <a:rPr lang="pl-PL" sz="1800" dirty="0">
              <a:solidFill>
                <a:schemeClr val="tx1"/>
              </a:solidFill>
            </a:rPr>
            <a:t> </a:t>
          </a:r>
          <a:r>
            <a:rPr lang="pl-PL" sz="1800" dirty="0" err="1">
              <a:solidFill>
                <a:schemeClr val="tx1"/>
              </a:solidFill>
            </a:rPr>
            <a:t>certain</a:t>
          </a:r>
          <a:r>
            <a:rPr lang="pl-PL" sz="1800" dirty="0">
              <a:solidFill>
                <a:schemeClr val="tx1"/>
              </a:solidFill>
            </a:rPr>
            <a:t> </a:t>
          </a:r>
          <a:r>
            <a:rPr lang="pl-PL" sz="1800" dirty="0" err="1">
              <a:solidFill>
                <a:schemeClr val="tx1"/>
              </a:solidFill>
            </a:rPr>
            <a:t>cases</a:t>
          </a:r>
          <a:r>
            <a:rPr lang="pl-PL" sz="1800" dirty="0">
              <a:solidFill>
                <a:schemeClr val="tx1"/>
              </a:solidFill>
            </a:rPr>
            <a:t>,</a:t>
          </a:r>
        </a:p>
        <a:p>
          <a:r>
            <a:rPr lang="pl-PL" sz="1800" dirty="0">
              <a:solidFill>
                <a:schemeClr val="tx1"/>
              </a:solidFill>
            </a:rPr>
            <a:t>2) </a:t>
          </a:r>
          <a:r>
            <a:rPr lang="pl-PL" sz="1800" dirty="0" err="1">
              <a:solidFill>
                <a:schemeClr val="tx1"/>
              </a:solidFill>
            </a:rPr>
            <a:t>Hears</a:t>
          </a:r>
          <a:r>
            <a:rPr lang="pl-PL" sz="1800" dirty="0">
              <a:solidFill>
                <a:schemeClr val="tx1"/>
              </a:solidFill>
            </a:rPr>
            <a:t> </a:t>
          </a:r>
          <a:r>
            <a:rPr lang="pl-PL" sz="1800" dirty="0" err="1">
              <a:solidFill>
                <a:schemeClr val="tx1"/>
              </a:solidFill>
            </a:rPr>
            <a:t>appeals</a:t>
          </a:r>
          <a:r>
            <a:rPr lang="pl-PL" sz="1800" dirty="0">
              <a:solidFill>
                <a:schemeClr val="tx1"/>
              </a:solidFill>
            </a:rPr>
            <a:t> of the </a:t>
          </a:r>
          <a:r>
            <a:rPr lang="pl-PL" sz="1800" dirty="0" err="1">
              <a:solidFill>
                <a:schemeClr val="tx1"/>
              </a:solidFill>
            </a:rPr>
            <a:t>lower</a:t>
          </a:r>
          <a:r>
            <a:rPr lang="pl-PL" sz="1800" dirty="0">
              <a:solidFill>
                <a:schemeClr val="tx1"/>
              </a:solidFill>
            </a:rPr>
            <a:t> </a:t>
          </a:r>
          <a:r>
            <a:rPr lang="pl-PL" sz="1800" dirty="0" err="1">
              <a:solidFill>
                <a:schemeClr val="tx1"/>
              </a:solidFill>
            </a:rPr>
            <a:t>court</a:t>
          </a:r>
          <a:endParaRPr lang="pl-PL" sz="1800" dirty="0">
            <a:solidFill>
              <a:schemeClr val="tx1"/>
            </a:solidFill>
          </a:endParaRPr>
        </a:p>
      </dgm:t>
    </dgm:pt>
    <dgm:pt modelId="{0EE3759E-D05A-4008-8548-48364FB26345}" type="parTrans" cxnId="{C69F9D01-953F-4FEA-A88F-4ECFB5271513}">
      <dgm:prSet/>
      <dgm:spPr/>
      <dgm:t>
        <a:bodyPr/>
        <a:lstStyle/>
        <a:p>
          <a:endParaRPr lang="pl-PL"/>
        </a:p>
      </dgm:t>
    </dgm:pt>
    <dgm:pt modelId="{E3967400-4F1E-43C1-98D5-AD7310B79F60}" type="sibTrans" cxnId="{C69F9D01-953F-4FEA-A88F-4ECFB5271513}">
      <dgm:prSet/>
      <dgm:spPr/>
      <dgm:t>
        <a:bodyPr/>
        <a:lstStyle/>
        <a:p>
          <a:endParaRPr lang="pl-PL"/>
        </a:p>
      </dgm:t>
    </dgm:pt>
    <dgm:pt modelId="{38A7E999-D047-400F-9DD8-CD62080F50FE}">
      <dgm:prSet phldrT="[Tekst]" custT="1"/>
      <dgm:spPr/>
      <dgm:t>
        <a:bodyPr/>
        <a:lstStyle/>
        <a:p>
          <a:r>
            <a:rPr lang="pl-PL" sz="1800" dirty="0">
              <a:solidFill>
                <a:schemeClr val="tx1"/>
              </a:solidFill>
            </a:rPr>
            <a:t>Lower </a:t>
          </a:r>
          <a:r>
            <a:rPr lang="pl-PL" sz="1800" dirty="0" err="1">
              <a:solidFill>
                <a:schemeClr val="tx1"/>
              </a:solidFill>
            </a:rPr>
            <a:t>court</a:t>
          </a:r>
          <a:r>
            <a:rPr lang="pl-PL" sz="1800" dirty="0">
              <a:solidFill>
                <a:schemeClr val="tx1"/>
              </a:solidFill>
            </a:rPr>
            <a:t>:</a:t>
          </a:r>
        </a:p>
        <a:p>
          <a:r>
            <a:rPr lang="pl-PL" sz="1800" dirty="0" err="1">
              <a:solidFill>
                <a:schemeClr val="tx1"/>
              </a:solidFill>
            </a:rPr>
            <a:t>hears</a:t>
          </a:r>
          <a:r>
            <a:rPr lang="pl-PL" sz="1800" dirty="0">
              <a:solidFill>
                <a:schemeClr val="tx1"/>
              </a:solidFill>
            </a:rPr>
            <a:t> most </a:t>
          </a:r>
          <a:r>
            <a:rPr lang="pl-PL" sz="1800" dirty="0" err="1">
              <a:solidFill>
                <a:schemeClr val="tx1"/>
              </a:solidFill>
            </a:rPr>
            <a:t>cases</a:t>
          </a:r>
          <a:endParaRPr lang="pl-PL" sz="1800" dirty="0">
            <a:solidFill>
              <a:schemeClr val="tx1"/>
            </a:solidFill>
          </a:endParaRPr>
        </a:p>
      </dgm:t>
    </dgm:pt>
    <dgm:pt modelId="{85258FB5-2AFC-4881-B400-C06BD5961678}" type="parTrans" cxnId="{01579FCE-F9EE-48CF-9D53-6571DA009FC5}">
      <dgm:prSet/>
      <dgm:spPr/>
      <dgm:t>
        <a:bodyPr/>
        <a:lstStyle/>
        <a:p>
          <a:endParaRPr lang="pl-PL"/>
        </a:p>
      </dgm:t>
    </dgm:pt>
    <dgm:pt modelId="{82F3B8EA-7B17-4687-A40F-D946227CF2AB}" type="sibTrans" cxnId="{01579FCE-F9EE-48CF-9D53-6571DA009FC5}">
      <dgm:prSet/>
      <dgm:spPr/>
      <dgm:t>
        <a:bodyPr/>
        <a:lstStyle/>
        <a:p>
          <a:endParaRPr lang="pl-PL"/>
        </a:p>
      </dgm:t>
    </dgm:pt>
    <dgm:pt modelId="{24EBAAFE-BAA7-4AB5-8A3E-4F211175FC77}" type="pres">
      <dgm:prSet presAssocID="{02031380-9227-4BA9-B6E8-DB70195847BA}" presName="compositeShape" presStyleCnt="0">
        <dgm:presLayoutVars>
          <dgm:dir/>
          <dgm:resizeHandles/>
        </dgm:presLayoutVars>
      </dgm:prSet>
      <dgm:spPr/>
    </dgm:pt>
    <dgm:pt modelId="{EDF6620D-074D-456C-BA1A-6DE3F4A3A2B8}" type="pres">
      <dgm:prSet presAssocID="{02031380-9227-4BA9-B6E8-DB70195847BA}" presName="pyramid" presStyleLbl="node1" presStyleIdx="0" presStyleCnt="1" custLinFactNeighborX="-10623" custLinFactNeighborY="11857"/>
      <dgm:spPr/>
    </dgm:pt>
    <dgm:pt modelId="{83B6468B-210B-4F6D-86CD-7D1766EB7EF7}" type="pres">
      <dgm:prSet presAssocID="{02031380-9227-4BA9-B6E8-DB70195847BA}" presName="theList" presStyleCnt="0"/>
      <dgm:spPr/>
    </dgm:pt>
    <dgm:pt modelId="{7A7FC385-480B-4D1D-BDB4-BE8E2C3092BA}" type="pres">
      <dgm:prSet presAssocID="{D0BD8318-B0D3-4D40-82BF-878DBB77D067}" presName="aNode" presStyleLbl="fgAcc1" presStyleIdx="0" presStyleCnt="3" custScaleX="179173" custScaleY="186126">
        <dgm:presLayoutVars>
          <dgm:bulletEnabled val="1"/>
        </dgm:presLayoutVars>
      </dgm:prSet>
      <dgm:spPr/>
    </dgm:pt>
    <dgm:pt modelId="{4A3A1417-5893-4C86-9544-D851C40479A4}" type="pres">
      <dgm:prSet presAssocID="{D0BD8318-B0D3-4D40-82BF-878DBB77D067}" presName="aSpace" presStyleCnt="0"/>
      <dgm:spPr/>
    </dgm:pt>
    <dgm:pt modelId="{E081C8AD-37E9-4B5B-A0F6-D95CB875E844}" type="pres">
      <dgm:prSet presAssocID="{52E64A4F-854F-4462-873A-F3FAC1288476}" presName="aNode" presStyleLbl="fgAcc1" presStyleIdx="1" presStyleCnt="3" custScaleX="179173" custScaleY="186126">
        <dgm:presLayoutVars>
          <dgm:bulletEnabled val="1"/>
        </dgm:presLayoutVars>
      </dgm:prSet>
      <dgm:spPr/>
    </dgm:pt>
    <dgm:pt modelId="{C24D6551-44D0-487C-90C5-7D461AD7DBB0}" type="pres">
      <dgm:prSet presAssocID="{52E64A4F-854F-4462-873A-F3FAC1288476}" presName="aSpace" presStyleCnt="0"/>
      <dgm:spPr/>
    </dgm:pt>
    <dgm:pt modelId="{7319EFCB-527D-43CB-9FA5-B9C777688E94}" type="pres">
      <dgm:prSet presAssocID="{38A7E999-D047-400F-9DD8-CD62080F50FE}" presName="aNode" presStyleLbl="fgAcc1" presStyleIdx="2" presStyleCnt="3" custScaleX="179173" custScaleY="186126">
        <dgm:presLayoutVars>
          <dgm:bulletEnabled val="1"/>
        </dgm:presLayoutVars>
      </dgm:prSet>
      <dgm:spPr/>
    </dgm:pt>
    <dgm:pt modelId="{3B71626D-FA32-48C4-A5F3-C94AB964C758}" type="pres">
      <dgm:prSet presAssocID="{38A7E999-D047-400F-9DD8-CD62080F50FE}" presName="aSpace" presStyleCnt="0"/>
      <dgm:spPr/>
    </dgm:pt>
  </dgm:ptLst>
  <dgm:cxnLst>
    <dgm:cxn modelId="{C69F9D01-953F-4FEA-A88F-4ECFB5271513}" srcId="{02031380-9227-4BA9-B6E8-DB70195847BA}" destId="{52E64A4F-854F-4462-873A-F3FAC1288476}" srcOrd="1" destOrd="0" parTransId="{0EE3759E-D05A-4008-8548-48364FB26345}" sibTransId="{E3967400-4F1E-43C1-98D5-AD7310B79F60}"/>
    <dgm:cxn modelId="{830CFD3A-219E-4381-B394-5071DD5CF980}" type="presOf" srcId="{D0BD8318-B0D3-4D40-82BF-878DBB77D067}" destId="{7A7FC385-480B-4D1D-BDB4-BE8E2C3092BA}" srcOrd="0" destOrd="0" presId="urn:microsoft.com/office/officeart/2005/8/layout/pyramid2"/>
    <dgm:cxn modelId="{3BD2976C-2028-437E-87E5-5C54F6DF4220}" type="presOf" srcId="{02031380-9227-4BA9-B6E8-DB70195847BA}" destId="{24EBAAFE-BAA7-4AB5-8A3E-4F211175FC77}" srcOrd="0" destOrd="0" presId="urn:microsoft.com/office/officeart/2005/8/layout/pyramid2"/>
    <dgm:cxn modelId="{06304280-F69F-4312-86C2-4B0E193F5152}" type="presOf" srcId="{38A7E999-D047-400F-9DD8-CD62080F50FE}" destId="{7319EFCB-527D-43CB-9FA5-B9C777688E94}" srcOrd="0" destOrd="0" presId="urn:microsoft.com/office/officeart/2005/8/layout/pyramid2"/>
    <dgm:cxn modelId="{01579FCE-F9EE-48CF-9D53-6571DA009FC5}" srcId="{02031380-9227-4BA9-B6E8-DB70195847BA}" destId="{38A7E999-D047-400F-9DD8-CD62080F50FE}" srcOrd="2" destOrd="0" parTransId="{85258FB5-2AFC-4881-B400-C06BD5961678}" sibTransId="{82F3B8EA-7B17-4687-A40F-D946227CF2AB}"/>
    <dgm:cxn modelId="{0820DFD9-8B70-46B7-9897-D3293CDA4B95}" srcId="{02031380-9227-4BA9-B6E8-DB70195847BA}" destId="{D0BD8318-B0D3-4D40-82BF-878DBB77D067}" srcOrd="0" destOrd="0" parTransId="{4CDCF1AE-7484-4AE2-B7D7-9F653587847B}" sibTransId="{85BFC9AA-DF1B-4BAF-BEAA-0F9C14FFB7BF}"/>
    <dgm:cxn modelId="{94AD35E0-AEC2-48BE-BDA1-4AC93B98ED0C}" type="presOf" srcId="{52E64A4F-854F-4462-873A-F3FAC1288476}" destId="{E081C8AD-37E9-4B5B-A0F6-D95CB875E844}" srcOrd="0" destOrd="0" presId="urn:microsoft.com/office/officeart/2005/8/layout/pyramid2"/>
    <dgm:cxn modelId="{48F52C26-1D12-490A-91F9-7AD2E1F56301}" type="presParOf" srcId="{24EBAAFE-BAA7-4AB5-8A3E-4F211175FC77}" destId="{EDF6620D-074D-456C-BA1A-6DE3F4A3A2B8}" srcOrd="0" destOrd="0" presId="urn:microsoft.com/office/officeart/2005/8/layout/pyramid2"/>
    <dgm:cxn modelId="{5E681024-7A4F-473A-AEDA-FBC19FC83698}" type="presParOf" srcId="{24EBAAFE-BAA7-4AB5-8A3E-4F211175FC77}" destId="{83B6468B-210B-4F6D-86CD-7D1766EB7EF7}" srcOrd="1" destOrd="0" presId="urn:microsoft.com/office/officeart/2005/8/layout/pyramid2"/>
    <dgm:cxn modelId="{9A48A704-9F41-41B3-88E9-3338B8A620EB}" type="presParOf" srcId="{83B6468B-210B-4F6D-86CD-7D1766EB7EF7}" destId="{7A7FC385-480B-4D1D-BDB4-BE8E2C3092BA}" srcOrd="0" destOrd="0" presId="urn:microsoft.com/office/officeart/2005/8/layout/pyramid2"/>
    <dgm:cxn modelId="{EC245E4E-55D3-4476-8C60-7CD1BEA31BDF}" type="presParOf" srcId="{83B6468B-210B-4F6D-86CD-7D1766EB7EF7}" destId="{4A3A1417-5893-4C86-9544-D851C40479A4}" srcOrd="1" destOrd="0" presId="urn:microsoft.com/office/officeart/2005/8/layout/pyramid2"/>
    <dgm:cxn modelId="{1D99D879-6525-4444-8F68-9FC1CE14F45B}" type="presParOf" srcId="{83B6468B-210B-4F6D-86CD-7D1766EB7EF7}" destId="{E081C8AD-37E9-4B5B-A0F6-D95CB875E844}" srcOrd="2" destOrd="0" presId="urn:microsoft.com/office/officeart/2005/8/layout/pyramid2"/>
    <dgm:cxn modelId="{86C9B88F-BA7E-4E93-9000-B04CAFBF3699}" type="presParOf" srcId="{83B6468B-210B-4F6D-86CD-7D1766EB7EF7}" destId="{C24D6551-44D0-487C-90C5-7D461AD7DBB0}" srcOrd="3" destOrd="0" presId="urn:microsoft.com/office/officeart/2005/8/layout/pyramid2"/>
    <dgm:cxn modelId="{3D17367B-AC35-48FC-B4BC-C6C917258117}" type="presParOf" srcId="{83B6468B-210B-4F6D-86CD-7D1766EB7EF7}" destId="{7319EFCB-527D-43CB-9FA5-B9C777688E94}" srcOrd="4" destOrd="0" presId="urn:microsoft.com/office/officeart/2005/8/layout/pyramid2"/>
    <dgm:cxn modelId="{4692177A-CD84-4390-BFAE-97461690B482}" type="presParOf" srcId="{83B6468B-210B-4F6D-86CD-7D1766EB7EF7}" destId="{3B71626D-FA32-48C4-A5F3-C94AB964C75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96026-7318-41B4-992C-1DDE7EE9C1BC}" type="doc">
      <dgm:prSet loTypeId="urn:microsoft.com/office/officeart/2005/8/layout/vList4" loCatId="list" qsTypeId="urn:microsoft.com/office/officeart/2005/8/quickstyle/simple1" qsCatId="simple" csTypeId="urn:microsoft.com/office/officeart/2005/8/colors/accent1_5" csCatId="accent1" phldr="1"/>
      <dgm:spPr/>
      <dgm:t>
        <a:bodyPr/>
        <a:lstStyle/>
        <a:p>
          <a:endParaRPr lang="pl-PL"/>
        </a:p>
      </dgm:t>
    </dgm:pt>
    <dgm:pt modelId="{9902B732-A6C6-4A54-BA86-7C31AF16F573}">
      <dgm:prSet phldrT="[Tekst]" custT="1"/>
      <dgm:spPr>
        <a:solidFill>
          <a:srgbClr val="4C3D8B"/>
        </a:solidFill>
      </dgm:spPr>
      <dgm:t>
        <a:bodyPr/>
        <a:lstStyle/>
        <a:p>
          <a:r>
            <a:rPr lang="pl-PL" sz="4000" b="1" dirty="0" err="1">
              <a:latin typeface="Quattrocento Sans" panose="020B0502050000020003" pitchFamily="34" charset="0"/>
            </a:rPr>
            <a:t>Supreme</a:t>
          </a:r>
          <a:r>
            <a:rPr lang="pl-PL" sz="4000" b="1" dirty="0">
              <a:latin typeface="Quattrocento Sans" panose="020B0502050000020003" pitchFamily="34" charset="0"/>
            </a:rPr>
            <a:t> Court</a:t>
          </a:r>
        </a:p>
      </dgm:t>
    </dgm:pt>
    <dgm:pt modelId="{60DFB1E4-96E8-46AF-AFF4-8E5C47F6C278}" type="parTrans" cxnId="{5FA2752E-35F9-463B-8E84-55CDB595C77B}">
      <dgm:prSet/>
      <dgm:spPr/>
      <dgm:t>
        <a:bodyPr/>
        <a:lstStyle/>
        <a:p>
          <a:endParaRPr lang="pl-PL"/>
        </a:p>
      </dgm:t>
    </dgm:pt>
    <dgm:pt modelId="{699DEE3A-7A3D-444A-9C84-BCE2AC145083}" type="sibTrans" cxnId="{5FA2752E-35F9-463B-8E84-55CDB595C77B}">
      <dgm:prSet/>
      <dgm:spPr/>
      <dgm:t>
        <a:bodyPr/>
        <a:lstStyle/>
        <a:p>
          <a:endParaRPr lang="pl-PL"/>
        </a:p>
      </dgm:t>
    </dgm:pt>
    <dgm:pt modelId="{DE5E5F5F-2101-4732-BE49-5180C2206A3C}">
      <dgm:prSet phldrT="[Tekst]" custT="1"/>
      <dgm:spPr>
        <a:solidFill>
          <a:srgbClr val="4C3D8B"/>
        </a:solidFill>
      </dgm:spPr>
      <dgm:t>
        <a:bodyPr/>
        <a:lstStyle/>
        <a:p>
          <a:r>
            <a:rPr lang="pl-PL" sz="4000" b="1" dirty="0" err="1">
              <a:latin typeface="Quattrocento Sans" panose="020B0502050000020003" pitchFamily="34" charset="0"/>
            </a:rPr>
            <a:t>Courts</a:t>
          </a:r>
          <a:r>
            <a:rPr lang="pl-PL" sz="4000" b="1" dirty="0">
              <a:latin typeface="Quattrocento Sans" panose="020B0502050000020003" pitchFamily="34" charset="0"/>
            </a:rPr>
            <a:t> of </a:t>
          </a:r>
          <a:r>
            <a:rPr lang="pl-PL" sz="4000" b="1" dirty="0" err="1">
              <a:latin typeface="Quattrocento Sans" panose="020B0502050000020003" pitchFamily="34" charset="0"/>
            </a:rPr>
            <a:t>Appeal</a:t>
          </a:r>
          <a:endParaRPr lang="pl-PL" sz="4000" b="1" dirty="0">
            <a:latin typeface="Quattrocento Sans" panose="020B0502050000020003" pitchFamily="34" charset="0"/>
          </a:endParaRPr>
        </a:p>
      </dgm:t>
    </dgm:pt>
    <dgm:pt modelId="{88185BC2-C682-4608-B81F-35F3BC26A1EE}" type="parTrans" cxnId="{83C89808-DED7-474E-BB60-70D78AF2BAB1}">
      <dgm:prSet/>
      <dgm:spPr/>
      <dgm:t>
        <a:bodyPr/>
        <a:lstStyle/>
        <a:p>
          <a:endParaRPr lang="pl-PL"/>
        </a:p>
      </dgm:t>
    </dgm:pt>
    <dgm:pt modelId="{A108BC91-327A-4357-9E32-C3F3F26BDB00}" type="sibTrans" cxnId="{83C89808-DED7-474E-BB60-70D78AF2BAB1}">
      <dgm:prSet/>
      <dgm:spPr/>
      <dgm:t>
        <a:bodyPr/>
        <a:lstStyle/>
        <a:p>
          <a:endParaRPr lang="pl-PL"/>
        </a:p>
      </dgm:t>
    </dgm:pt>
    <dgm:pt modelId="{F3FF41C5-57BE-48F8-958D-D69C0E7AC26D}">
      <dgm:prSet phldrT="[Tekst]" custT="1"/>
      <dgm:spPr>
        <a:solidFill>
          <a:srgbClr val="4C3D8B"/>
        </a:solidFill>
      </dgm:spPr>
      <dgm:t>
        <a:bodyPr/>
        <a:lstStyle/>
        <a:p>
          <a:r>
            <a:rPr lang="pl-PL" sz="4000" b="1" dirty="0" err="1">
              <a:latin typeface="Quattrocento Sans" panose="020B0502050000020003" pitchFamily="34" charset="0"/>
            </a:rPr>
            <a:t>Regional</a:t>
          </a:r>
          <a:r>
            <a:rPr lang="pl-PL" sz="4000" b="1" dirty="0">
              <a:latin typeface="Quattrocento Sans" panose="020B0502050000020003" pitchFamily="34" charset="0"/>
            </a:rPr>
            <a:t> </a:t>
          </a:r>
          <a:r>
            <a:rPr lang="pl-PL" sz="4000" b="1" dirty="0" err="1">
              <a:latin typeface="Quattrocento Sans" panose="020B0502050000020003" pitchFamily="34" charset="0"/>
            </a:rPr>
            <a:t>Courts</a:t>
          </a:r>
          <a:endParaRPr lang="pl-PL" sz="4000" b="1" dirty="0">
            <a:latin typeface="Quattrocento Sans" panose="020B0502050000020003" pitchFamily="34" charset="0"/>
          </a:endParaRPr>
        </a:p>
      </dgm:t>
    </dgm:pt>
    <dgm:pt modelId="{BBEB0E9B-CAE3-4B2E-921D-EA2F97005EA6}" type="parTrans" cxnId="{89980EF5-66B2-4CFA-BC34-9091BDDC1581}">
      <dgm:prSet/>
      <dgm:spPr/>
      <dgm:t>
        <a:bodyPr/>
        <a:lstStyle/>
        <a:p>
          <a:endParaRPr lang="pl-PL"/>
        </a:p>
      </dgm:t>
    </dgm:pt>
    <dgm:pt modelId="{7B34191E-3540-495A-9CBA-B06C107BC4D9}" type="sibTrans" cxnId="{89980EF5-66B2-4CFA-BC34-9091BDDC1581}">
      <dgm:prSet/>
      <dgm:spPr/>
      <dgm:t>
        <a:bodyPr/>
        <a:lstStyle/>
        <a:p>
          <a:endParaRPr lang="pl-PL"/>
        </a:p>
      </dgm:t>
    </dgm:pt>
    <dgm:pt modelId="{45BB5AB1-0F6D-4C13-A4DD-D40D192A2A9D}">
      <dgm:prSet/>
      <dgm:spPr>
        <a:solidFill>
          <a:srgbClr val="4C3D8B"/>
        </a:solidFill>
      </dgm:spPr>
      <dgm:t>
        <a:bodyPr/>
        <a:lstStyle/>
        <a:p>
          <a:endParaRPr lang="pl-PL"/>
        </a:p>
      </dgm:t>
    </dgm:pt>
    <dgm:pt modelId="{D36F6BE4-C7DD-48F3-91AC-3A418CEB986B}" type="parTrans" cxnId="{F9598420-00B9-428F-9DB1-A6BB45F5E614}">
      <dgm:prSet/>
      <dgm:spPr/>
      <dgm:t>
        <a:bodyPr/>
        <a:lstStyle/>
        <a:p>
          <a:endParaRPr lang="pl-PL"/>
        </a:p>
      </dgm:t>
    </dgm:pt>
    <dgm:pt modelId="{65BE820C-EB66-4A12-85E8-EDBFFDE85326}" type="sibTrans" cxnId="{F9598420-00B9-428F-9DB1-A6BB45F5E614}">
      <dgm:prSet/>
      <dgm:spPr/>
      <dgm:t>
        <a:bodyPr/>
        <a:lstStyle/>
        <a:p>
          <a:endParaRPr lang="pl-PL"/>
        </a:p>
      </dgm:t>
    </dgm:pt>
    <dgm:pt modelId="{DCB9360B-8FDF-42BC-995B-72F9C5054CB6}" type="pres">
      <dgm:prSet presAssocID="{36896026-7318-41B4-992C-1DDE7EE9C1BC}" presName="linear" presStyleCnt="0">
        <dgm:presLayoutVars>
          <dgm:dir/>
          <dgm:resizeHandles val="exact"/>
        </dgm:presLayoutVars>
      </dgm:prSet>
      <dgm:spPr/>
    </dgm:pt>
    <dgm:pt modelId="{9E10DBED-6285-4636-A386-65CC1A4BF014}" type="pres">
      <dgm:prSet presAssocID="{9902B732-A6C6-4A54-BA86-7C31AF16F573}" presName="comp" presStyleCnt="0"/>
      <dgm:spPr/>
    </dgm:pt>
    <dgm:pt modelId="{71C91DB8-DE23-4CB6-82B1-A11937A28776}" type="pres">
      <dgm:prSet presAssocID="{9902B732-A6C6-4A54-BA86-7C31AF16F573}" presName="box" presStyleLbl="node1" presStyleIdx="0" presStyleCnt="4" custLinFactNeighborX="874" custLinFactNeighborY="252"/>
      <dgm:spPr/>
    </dgm:pt>
    <dgm:pt modelId="{8295A9DC-5021-4A61-A06B-74405FDBDE36}" type="pres">
      <dgm:prSet presAssocID="{9902B732-A6C6-4A54-BA86-7C31AF16F573}" presName="img" presStyleLbl="fgImgPlace1" presStyleIdx="0" presStyleCnt="4" custFlipVert="1" custScaleX="24273" custScaleY="49192" custLinFactNeighborX="4122" custLinFactNeighborY="719"/>
      <dgm:spPr/>
    </dgm:pt>
    <dgm:pt modelId="{3A62F3C4-0107-402F-8E3A-C083DB118EA4}" type="pres">
      <dgm:prSet presAssocID="{9902B732-A6C6-4A54-BA86-7C31AF16F573}" presName="text" presStyleLbl="node1" presStyleIdx="0" presStyleCnt="4">
        <dgm:presLayoutVars>
          <dgm:bulletEnabled val="1"/>
        </dgm:presLayoutVars>
      </dgm:prSet>
      <dgm:spPr/>
    </dgm:pt>
    <dgm:pt modelId="{76CE18D6-1352-44CC-AE02-D0C240387F8E}" type="pres">
      <dgm:prSet presAssocID="{699DEE3A-7A3D-444A-9C84-BCE2AC145083}" presName="spacer" presStyleCnt="0"/>
      <dgm:spPr/>
    </dgm:pt>
    <dgm:pt modelId="{F38EFE2B-C146-4D92-848C-22E0B5AE6950}" type="pres">
      <dgm:prSet presAssocID="{DE5E5F5F-2101-4732-BE49-5180C2206A3C}" presName="comp" presStyleCnt="0"/>
      <dgm:spPr/>
    </dgm:pt>
    <dgm:pt modelId="{36AFE4F2-2424-4581-B583-BA029FC540CD}" type="pres">
      <dgm:prSet presAssocID="{DE5E5F5F-2101-4732-BE49-5180C2206A3C}" presName="box" presStyleLbl="node1" presStyleIdx="1" presStyleCnt="4" custLinFactNeighborX="874" custLinFactNeighborY="252"/>
      <dgm:spPr/>
    </dgm:pt>
    <dgm:pt modelId="{A4B6119C-9617-466E-A668-8EE69D36C3EA}" type="pres">
      <dgm:prSet presAssocID="{DE5E5F5F-2101-4732-BE49-5180C2206A3C}" presName="img" presStyleLbl="fgImgPlace1" presStyleIdx="1" presStyleCnt="4" custScaleX="14407" custScaleY="34808" custLinFactNeighborX="12621" custLinFactNeighborY="315"/>
      <dgm:spPr/>
    </dgm:pt>
    <dgm:pt modelId="{63F594CF-596F-4D5C-9EF8-3D66625B9E9E}" type="pres">
      <dgm:prSet presAssocID="{DE5E5F5F-2101-4732-BE49-5180C2206A3C}" presName="text" presStyleLbl="node1" presStyleIdx="1" presStyleCnt="4">
        <dgm:presLayoutVars>
          <dgm:bulletEnabled val="1"/>
        </dgm:presLayoutVars>
      </dgm:prSet>
      <dgm:spPr/>
    </dgm:pt>
    <dgm:pt modelId="{AB899B7F-150E-44B0-9ECE-7243B262E12C}" type="pres">
      <dgm:prSet presAssocID="{A108BC91-327A-4357-9E32-C3F3F26BDB00}" presName="spacer" presStyleCnt="0"/>
      <dgm:spPr/>
    </dgm:pt>
    <dgm:pt modelId="{CAAEA08E-0F75-4C67-B163-A5188319ADD4}" type="pres">
      <dgm:prSet presAssocID="{F3FF41C5-57BE-48F8-958D-D69C0E7AC26D}" presName="comp" presStyleCnt="0"/>
      <dgm:spPr/>
    </dgm:pt>
    <dgm:pt modelId="{E7C7313E-23FA-446D-A148-193F09E20398}" type="pres">
      <dgm:prSet presAssocID="{F3FF41C5-57BE-48F8-958D-D69C0E7AC26D}" presName="box" presStyleLbl="node1" presStyleIdx="2" presStyleCnt="4" custLinFactNeighborX="874" custLinFactNeighborY="252"/>
      <dgm:spPr/>
    </dgm:pt>
    <dgm:pt modelId="{F583C5AF-7E04-4A53-859F-72726B86DA4E}" type="pres">
      <dgm:prSet presAssocID="{F3FF41C5-57BE-48F8-958D-D69C0E7AC26D}" presName="img" presStyleLbl="fgImgPlace1" presStyleIdx="2" presStyleCnt="4" custScaleX="21203" custScaleY="59065" custLinFactNeighborX="12621" custLinFactNeighborY="315"/>
      <dgm:spPr/>
    </dgm:pt>
    <dgm:pt modelId="{22AC3A90-2AF1-4A29-A5A4-112DD7B6ECD5}" type="pres">
      <dgm:prSet presAssocID="{F3FF41C5-57BE-48F8-958D-D69C0E7AC26D}" presName="text" presStyleLbl="node1" presStyleIdx="2" presStyleCnt="4">
        <dgm:presLayoutVars>
          <dgm:bulletEnabled val="1"/>
        </dgm:presLayoutVars>
      </dgm:prSet>
      <dgm:spPr/>
    </dgm:pt>
    <dgm:pt modelId="{097A212D-F0C1-4615-85CE-087D61D78885}" type="pres">
      <dgm:prSet presAssocID="{7B34191E-3540-495A-9CBA-B06C107BC4D9}" presName="spacer" presStyleCnt="0"/>
      <dgm:spPr/>
    </dgm:pt>
    <dgm:pt modelId="{0CB9F2FD-0A9A-44F5-8D0E-08BC6491C62C}" type="pres">
      <dgm:prSet presAssocID="{45BB5AB1-0F6D-4C13-A4DD-D40D192A2A9D}" presName="comp" presStyleCnt="0"/>
      <dgm:spPr/>
    </dgm:pt>
    <dgm:pt modelId="{A0098E7B-91ED-460B-A18C-4CAD30F8A628}" type="pres">
      <dgm:prSet presAssocID="{45BB5AB1-0F6D-4C13-A4DD-D40D192A2A9D}" presName="box" presStyleLbl="node1" presStyleIdx="3" presStyleCnt="4" custLinFactNeighborX="874" custLinFactNeighborY="252"/>
      <dgm:spPr/>
    </dgm:pt>
    <dgm:pt modelId="{DF2F65CB-327E-451D-A926-72438F7A4D24}" type="pres">
      <dgm:prSet presAssocID="{45BB5AB1-0F6D-4C13-A4DD-D40D192A2A9D}" presName="img" presStyleLbl="fgImgPlace1" presStyleIdx="3" presStyleCnt="4" custScaleX="30912" custScaleY="45331" custLinFactNeighborX="-8087" custLinFactNeighborY="471"/>
      <dgm:spPr/>
    </dgm:pt>
    <dgm:pt modelId="{F1813A1D-6E9F-43E6-9195-BBF527F20E2E}" type="pres">
      <dgm:prSet presAssocID="{45BB5AB1-0F6D-4C13-A4DD-D40D192A2A9D}" presName="text" presStyleLbl="node1" presStyleIdx="3" presStyleCnt="4">
        <dgm:presLayoutVars>
          <dgm:bulletEnabled val="1"/>
        </dgm:presLayoutVars>
      </dgm:prSet>
      <dgm:spPr/>
    </dgm:pt>
  </dgm:ptLst>
  <dgm:cxnLst>
    <dgm:cxn modelId="{83C89808-DED7-474E-BB60-70D78AF2BAB1}" srcId="{36896026-7318-41B4-992C-1DDE7EE9C1BC}" destId="{DE5E5F5F-2101-4732-BE49-5180C2206A3C}" srcOrd="1" destOrd="0" parTransId="{88185BC2-C682-4608-B81F-35F3BC26A1EE}" sibTransId="{A108BC91-327A-4357-9E32-C3F3F26BDB00}"/>
    <dgm:cxn modelId="{F9598420-00B9-428F-9DB1-A6BB45F5E614}" srcId="{36896026-7318-41B4-992C-1DDE7EE9C1BC}" destId="{45BB5AB1-0F6D-4C13-A4DD-D40D192A2A9D}" srcOrd="3" destOrd="0" parTransId="{D36F6BE4-C7DD-48F3-91AC-3A418CEB986B}" sibTransId="{65BE820C-EB66-4A12-85E8-EDBFFDE85326}"/>
    <dgm:cxn modelId="{5DBA7F23-6CEA-4E32-9164-A03E8A8F8CFD}" type="presOf" srcId="{36896026-7318-41B4-992C-1DDE7EE9C1BC}" destId="{DCB9360B-8FDF-42BC-995B-72F9C5054CB6}" srcOrd="0" destOrd="0" presId="urn:microsoft.com/office/officeart/2005/8/layout/vList4"/>
    <dgm:cxn modelId="{736F9F29-F2BE-41F9-82AB-9332805F30C7}" type="presOf" srcId="{DE5E5F5F-2101-4732-BE49-5180C2206A3C}" destId="{63F594CF-596F-4D5C-9EF8-3D66625B9E9E}" srcOrd="1" destOrd="0" presId="urn:microsoft.com/office/officeart/2005/8/layout/vList4"/>
    <dgm:cxn modelId="{5FA2752E-35F9-463B-8E84-55CDB595C77B}" srcId="{36896026-7318-41B4-992C-1DDE7EE9C1BC}" destId="{9902B732-A6C6-4A54-BA86-7C31AF16F573}" srcOrd="0" destOrd="0" parTransId="{60DFB1E4-96E8-46AF-AFF4-8E5C47F6C278}" sibTransId="{699DEE3A-7A3D-444A-9C84-BCE2AC145083}"/>
    <dgm:cxn modelId="{22C85C33-69F3-423A-AB74-C576C5A59BDE}" type="presOf" srcId="{45BB5AB1-0F6D-4C13-A4DD-D40D192A2A9D}" destId="{A0098E7B-91ED-460B-A18C-4CAD30F8A628}" srcOrd="0" destOrd="0" presId="urn:microsoft.com/office/officeart/2005/8/layout/vList4"/>
    <dgm:cxn modelId="{94A67060-231D-4155-8C0A-0A68B7E6F617}" type="presOf" srcId="{9902B732-A6C6-4A54-BA86-7C31AF16F573}" destId="{3A62F3C4-0107-402F-8E3A-C083DB118EA4}" srcOrd="1" destOrd="0" presId="urn:microsoft.com/office/officeart/2005/8/layout/vList4"/>
    <dgm:cxn modelId="{EF6FC580-E15D-46B2-ADBD-C100FAD9D25A}" type="presOf" srcId="{F3FF41C5-57BE-48F8-958D-D69C0E7AC26D}" destId="{E7C7313E-23FA-446D-A148-193F09E20398}" srcOrd="0" destOrd="0" presId="urn:microsoft.com/office/officeart/2005/8/layout/vList4"/>
    <dgm:cxn modelId="{752E448E-7050-46EF-8E25-D8FCED7DB7A9}" type="presOf" srcId="{9902B732-A6C6-4A54-BA86-7C31AF16F573}" destId="{71C91DB8-DE23-4CB6-82B1-A11937A28776}" srcOrd="0" destOrd="0" presId="urn:microsoft.com/office/officeart/2005/8/layout/vList4"/>
    <dgm:cxn modelId="{4B502F95-4F62-40C8-8945-0587B507CDD5}" type="presOf" srcId="{45BB5AB1-0F6D-4C13-A4DD-D40D192A2A9D}" destId="{F1813A1D-6E9F-43E6-9195-BBF527F20E2E}" srcOrd="1" destOrd="0" presId="urn:microsoft.com/office/officeart/2005/8/layout/vList4"/>
    <dgm:cxn modelId="{630AB3A2-1078-463D-804D-3F82425DA18F}" type="presOf" srcId="{DE5E5F5F-2101-4732-BE49-5180C2206A3C}" destId="{36AFE4F2-2424-4581-B583-BA029FC540CD}" srcOrd="0" destOrd="0" presId="urn:microsoft.com/office/officeart/2005/8/layout/vList4"/>
    <dgm:cxn modelId="{C20193ED-4717-43DA-A496-4B5DD99363A6}" type="presOf" srcId="{F3FF41C5-57BE-48F8-958D-D69C0E7AC26D}" destId="{22AC3A90-2AF1-4A29-A5A4-112DD7B6ECD5}" srcOrd="1" destOrd="0" presId="urn:microsoft.com/office/officeart/2005/8/layout/vList4"/>
    <dgm:cxn modelId="{89980EF5-66B2-4CFA-BC34-9091BDDC1581}" srcId="{36896026-7318-41B4-992C-1DDE7EE9C1BC}" destId="{F3FF41C5-57BE-48F8-958D-D69C0E7AC26D}" srcOrd="2" destOrd="0" parTransId="{BBEB0E9B-CAE3-4B2E-921D-EA2F97005EA6}" sibTransId="{7B34191E-3540-495A-9CBA-B06C107BC4D9}"/>
    <dgm:cxn modelId="{84871BAA-C687-4141-AE88-810B15A2EBDA}" type="presParOf" srcId="{DCB9360B-8FDF-42BC-995B-72F9C5054CB6}" destId="{9E10DBED-6285-4636-A386-65CC1A4BF014}" srcOrd="0" destOrd="0" presId="urn:microsoft.com/office/officeart/2005/8/layout/vList4"/>
    <dgm:cxn modelId="{532D7F5C-3E55-440A-BD66-919156B09392}" type="presParOf" srcId="{9E10DBED-6285-4636-A386-65CC1A4BF014}" destId="{71C91DB8-DE23-4CB6-82B1-A11937A28776}" srcOrd="0" destOrd="0" presId="urn:microsoft.com/office/officeart/2005/8/layout/vList4"/>
    <dgm:cxn modelId="{53E322E7-4329-497D-99B7-34F42DB2FADC}" type="presParOf" srcId="{9E10DBED-6285-4636-A386-65CC1A4BF014}" destId="{8295A9DC-5021-4A61-A06B-74405FDBDE36}" srcOrd="1" destOrd="0" presId="urn:microsoft.com/office/officeart/2005/8/layout/vList4"/>
    <dgm:cxn modelId="{0528CF2D-7859-414B-BFFC-66B88436E895}" type="presParOf" srcId="{9E10DBED-6285-4636-A386-65CC1A4BF014}" destId="{3A62F3C4-0107-402F-8E3A-C083DB118EA4}" srcOrd="2" destOrd="0" presId="urn:microsoft.com/office/officeart/2005/8/layout/vList4"/>
    <dgm:cxn modelId="{BBBB0A3E-B197-4C24-B84A-15D09A19A412}" type="presParOf" srcId="{DCB9360B-8FDF-42BC-995B-72F9C5054CB6}" destId="{76CE18D6-1352-44CC-AE02-D0C240387F8E}" srcOrd="1" destOrd="0" presId="urn:microsoft.com/office/officeart/2005/8/layout/vList4"/>
    <dgm:cxn modelId="{79E09DEA-E7B8-4F0D-A026-C8A041FA9A97}" type="presParOf" srcId="{DCB9360B-8FDF-42BC-995B-72F9C5054CB6}" destId="{F38EFE2B-C146-4D92-848C-22E0B5AE6950}" srcOrd="2" destOrd="0" presId="urn:microsoft.com/office/officeart/2005/8/layout/vList4"/>
    <dgm:cxn modelId="{E6C7A7E8-2585-4356-9BFD-92C22006DC01}" type="presParOf" srcId="{F38EFE2B-C146-4D92-848C-22E0B5AE6950}" destId="{36AFE4F2-2424-4581-B583-BA029FC540CD}" srcOrd="0" destOrd="0" presId="urn:microsoft.com/office/officeart/2005/8/layout/vList4"/>
    <dgm:cxn modelId="{CF39B133-3FC8-4FA5-8F75-9D8462788170}" type="presParOf" srcId="{F38EFE2B-C146-4D92-848C-22E0B5AE6950}" destId="{A4B6119C-9617-466E-A668-8EE69D36C3EA}" srcOrd="1" destOrd="0" presId="urn:microsoft.com/office/officeart/2005/8/layout/vList4"/>
    <dgm:cxn modelId="{0208D67D-432B-4B12-BA95-B97939817963}" type="presParOf" srcId="{F38EFE2B-C146-4D92-848C-22E0B5AE6950}" destId="{63F594CF-596F-4D5C-9EF8-3D66625B9E9E}" srcOrd="2" destOrd="0" presId="urn:microsoft.com/office/officeart/2005/8/layout/vList4"/>
    <dgm:cxn modelId="{F2F91BDE-1CD2-47B3-B1DB-9B60E2785ECF}" type="presParOf" srcId="{DCB9360B-8FDF-42BC-995B-72F9C5054CB6}" destId="{AB899B7F-150E-44B0-9ECE-7243B262E12C}" srcOrd="3" destOrd="0" presId="urn:microsoft.com/office/officeart/2005/8/layout/vList4"/>
    <dgm:cxn modelId="{F0780104-8654-4FA2-882A-5197B6EA4883}" type="presParOf" srcId="{DCB9360B-8FDF-42BC-995B-72F9C5054CB6}" destId="{CAAEA08E-0F75-4C67-B163-A5188319ADD4}" srcOrd="4" destOrd="0" presId="urn:microsoft.com/office/officeart/2005/8/layout/vList4"/>
    <dgm:cxn modelId="{0E2349D8-28F7-4188-B4E4-7742993C69E3}" type="presParOf" srcId="{CAAEA08E-0F75-4C67-B163-A5188319ADD4}" destId="{E7C7313E-23FA-446D-A148-193F09E20398}" srcOrd="0" destOrd="0" presId="urn:microsoft.com/office/officeart/2005/8/layout/vList4"/>
    <dgm:cxn modelId="{27B1C81C-2357-4776-8FDB-293B60B0D325}" type="presParOf" srcId="{CAAEA08E-0F75-4C67-B163-A5188319ADD4}" destId="{F583C5AF-7E04-4A53-859F-72726B86DA4E}" srcOrd="1" destOrd="0" presId="urn:microsoft.com/office/officeart/2005/8/layout/vList4"/>
    <dgm:cxn modelId="{F3D58A19-48BC-466E-B29F-366B07D8F880}" type="presParOf" srcId="{CAAEA08E-0F75-4C67-B163-A5188319ADD4}" destId="{22AC3A90-2AF1-4A29-A5A4-112DD7B6ECD5}" srcOrd="2" destOrd="0" presId="urn:microsoft.com/office/officeart/2005/8/layout/vList4"/>
    <dgm:cxn modelId="{5ACC6DE0-A485-4318-AB04-C2F19E8A1153}" type="presParOf" srcId="{DCB9360B-8FDF-42BC-995B-72F9C5054CB6}" destId="{097A212D-F0C1-4615-85CE-087D61D78885}" srcOrd="5" destOrd="0" presId="urn:microsoft.com/office/officeart/2005/8/layout/vList4"/>
    <dgm:cxn modelId="{D6439BBF-A7FD-4AB3-ABE2-B6CCB4B282BB}" type="presParOf" srcId="{DCB9360B-8FDF-42BC-995B-72F9C5054CB6}" destId="{0CB9F2FD-0A9A-44F5-8D0E-08BC6491C62C}" srcOrd="6" destOrd="0" presId="urn:microsoft.com/office/officeart/2005/8/layout/vList4"/>
    <dgm:cxn modelId="{5FBA2190-79CD-46BD-9674-57DED71F2FAE}" type="presParOf" srcId="{0CB9F2FD-0A9A-44F5-8D0E-08BC6491C62C}" destId="{A0098E7B-91ED-460B-A18C-4CAD30F8A628}" srcOrd="0" destOrd="0" presId="urn:microsoft.com/office/officeart/2005/8/layout/vList4"/>
    <dgm:cxn modelId="{D9D3124E-A5EE-4FE3-93E7-87012957343C}" type="presParOf" srcId="{0CB9F2FD-0A9A-44F5-8D0E-08BC6491C62C}" destId="{DF2F65CB-327E-451D-A926-72438F7A4D24}" srcOrd="1" destOrd="0" presId="urn:microsoft.com/office/officeart/2005/8/layout/vList4"/>
    <dgm:cxn modelId="{B1E27AA9-0861-4222-9C59-DF927957127C}" type="presParOf" srcId="{0CB9F2FD-0A9A-44F5-8D0E-08BC6491C62C}" destId="{F1813A1D-6E9F-43E6-9195-BBF527F20E2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6620D-074D-456C-BA1A-6DE3F4A3A2B8}">
      <dsp:nvSpPr>
        <dsp:cNvPr id="0" name=""/>
        <dsp:cNvSpPr/>
      </dsp:nvSpPr>
      <dsp:spPr>
        <a:xfrm>
          <a:off x="31797" y="0"/>
          <a:ext cx="3657524" cy="5353024"/>
        </a:xfrm>
        <a:prstGeom prst="triangl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FC385-480B-4D1D-BDB4-BE8E2C3092BA}">
      <dsp:nvSpPr>
        <dsp:cNvPr id="0" name=""/>
        <dsp:cNvSpPr/>
      </dsp:nvSpPr>
      <dsp:spPr>
        <a:xfrm>
          <a:off x="1307972" y="536514"/>
          <a:ext cx="4259642" cy="1336881"/>
        </a:xfrm>
        <a:prstGeom prst="round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err="1">
              <a:solidFill>
                <a:schemeClr val="tx1"/>
              </a:solidFill>
            </a:rPr>
            <a:t>Higher</a:t>
          </a:r>
          <a:r>
            <a:rPr lang="pl-PL" sz="1800" kern="1200" dirty="0">
              <a:solidFill>
                <a:schemeClr val="tx1"/>
              </a:solidFill>
            </a:rPr>
            <a:t> </a:t>
          </a:r>
          <a:r>
            <a:rPr lang="pl-PL" sz="1800" kern="1200" dirty="0" err="1">
              <a:solidFill>
                <a:schemeClr val="tx1"/>
              </a:solidFill>
            </a:rPr>
            <a:t>court</a:t>
          </a:r>
          <a:r>
            <a:rPr lang="pl-PL" sz="1800" kern="1200" dirty="0">
              <a:solidFill>
                <a:schemeClr val="tx1"/>
              </a:solidFill>
            </a:rPr>
            <a:t>:</a:t>
          </a:r>
        </a:p>
        <a:p>
          <a:pPr marL="0" lvl="0" indent="0" algn="ctr" defTabSz="800100">
            <a:lnSpc>
              <a:spcPct val="90000"/>
            </a:lnSpc>
            <a:spcBef>
              <a:spcPct val="0"/>
            </a:spcBef>
            <a:spcAft>
              <a:spcPct val="35000"/>
            </a:spcAft>
            <a:buNone/>
          </a:pPr>
          <a:r>
            <a:rPr lang="pl-PL" sz="1800" kern="1200" dirty="0">
              <a:solidFill>
                <a:schemeClr val="tx1"/>
              </a:solidFill>
            </a:rPr>
            <a:t>1) </a:t>
          </a:r>
          <a:r>
            <a:rPr lang="pl-PL" sz="1800" kern="1200" dirty="0" err="1">
              <a:solidFill>
                <a:schemeClr val="tx1"/>
              </a:solidFill>
            </a:rPr>
            <a:t>Hears</a:t>
          </a:r>
          <a:r>
            <a:rPr lang="pl-PL" sz="1800" kern="1200" dirty="0">
              <a:solidFill>
                <a:schemeClr val="tx1"/>
              </a:solidFill>
            </a:rPr>
            <a:t> </a:t>
          </a:r>
          <a:r>
            <a:rPr lang="pl-PL" sz="1800" kern="1200" dirty="0" err="1">
              <a:solidFill>
                <a:schemeClr val="tx1"/>
              </a:solidFill>
            </a:rPr>
            <a:t>certain</a:t>
          </a:r>
          <a:r>
            <a:rPr lang="pl-PL" sz="1800" kern="1200" dirty="0">
              <a:solidFill>
                <a:schemeClr val="tx1"/>
              </a:solidFill>
            </a:rPr>
            <a:t> </a:t>
          </a:r>
          <a:r>
            <a:rPr lang="pl-PL" sz="1800" kern="1200" dirty="0" err="1">
              <a:solidFill>
                <a:schemeClr val="tx1"/>
              </a:solidFill>
            </a:rPr>
            <a:t>cases</a:t>
          </a:r>
          <a:r>
            <a:rPr lang="pl-PL" sz="1800" kern="1200" dirty="0">
              <a:solidFill>
                <a:schemeClr val="tx1"/>
              </a:solidFill>
            </a:rPr>
            <a:t>,</a:t>
          </a:r>
        </a:p>
        <a:p>
          <a:pPr marL="0" lvl="0" indent="0" algn="ctr" defTabSz="800100">
            <a:lnSpc>
              <a:spcPct val="90000"/>
            </a:lnSpc>
            <a:spcBef>
              <a:spcPct val="0"/>
            </a:spcBef>
            <a:spcAft>
              <a:spcPct val="35000"/>
            </a:spcAft>
            <a:buNone/>
          </a:pPr>
          <a:r>
            <a:rPr lang="pl-PL" sz="1800" kern="1200" dirty="0">
              <a:solidFill>
                <a:schemeClr val="tx1"/>
              </a:solidFill>
            </a:rPr>
            <a:t>2) </a:t>
          </a:r>
          <a:r>
            <a:rPr lang="pl-PL" sz="1800" kern="1200" dirty="0" err="1">
              <a:solidFill>
                <a:schemeClr val="tx1"/>
              </a:solidFill>
            </a:rPr>
            <a:t>Hears</a:t>
          </a:r>
          <a:r>
            <a:rPr lang="pl-PL" sz="1800" kern="1200" dirty="0">
              <a:solidFill>
                <a:schemeClr val="tx1"/>
              </a:solidFill>
            </a:rPr>
            <a:t> </a:t>
          </a:r>
          <a:r>
            <a:rPr lang="pl-PL" sz="1800" kern="1200" dirty="0" err="1">
              <a:solidFill>
                <a:schemeClr val="tx1"/>
              </a:solidFill>
            </a:rPr>
            <a:t>appeals</a:t>
          </a:r>
          <a:r>
            <a:rPr lang="pl-PL" sz="1800" kern="1200" dirty="0">
              <a:solidFill>
                <a:schemeClr val="tx1"/>
              </a:solidFill>
            </a:rPr>
            <a:t> of the </a:t>
          </a:r>
          <a:r>
            <a:rPr lang="pl-PL" sz="1800" kern="1200" dirty="0" err="1">
              <a:solidFill>
                <a:schemeClr val="tx1"/>
              </a:solidFill>
            </a:rPr>
            <a:t>middle</a:t>
          </a:r>
          <a:r>
            <a:rPr lang="pl-PL" sz="1800" kern="1200" dirty="0">
              <a:solidFill>
                <a:schemeClr val="tx1"/>
              </a:solidFill>
            </a:rPr>
            <a:t> </a:t>
          </a:r>
          <a:r>
            <a:rPr lang="pl-PL" sz="1800" kern="1200" dirty="0" err="1">
              <a:solidFill>
                <a:schemeClr val="tx1"/>
              </a:solidFill>
            </a:rPr>
            <a:t>court</a:t>
          </a:r>
          <a:endParaRPr lang="pl-PL" sz="1800" kern="1200" dirty="0">
            <a:solidFill>
              <a:schemeClr val="tx1"/>
            </a:solidFill>
          </a:endParaRPr>
        </a:p>
      </dsp:txBody>
      <dsp:txXfrm>
        <a:off x="1373233" y="601775"/>
        <a:ext cx="4129120" cy="1206359"/>
      </dsp:txXfrm>
    </dsp:sp>
    <dsp:sp modelId="{E081C8AD-37E9-4B5B-A0F6-D95CB875E844}">
      <dsp:nvSpPr>
        <dsp:cNvPr id="0" name=""/>
        <dsp:cNvSpPr/>
      </dsp:nvSpPr>
      <dsp:spPr>
        <a:xfrm>
          <a:off x="1307972" y="1963179"/>
          <a:ext cx="4259642" cy="1336881"/>
        </a:xfrm>
        <a:prstGeom prst="round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Middle </a:t>
          </a:r>
          <a:r>
            <a:rPr lang="pl-PL" sz="1800" kern="1200" dirty="0" err="1">
              <a:solidFill>
                <a:schemeClr val="tx1"/>
              </a:solidFill>
            </a:rPr>
            <a:t>court</a:t>
          </a:r>
          <a:r>
            <a:rPr lang="pl-PL" sz="1800" kern="1200" dirty="0">
              <a:solidFill>
                <a:schemeClr val="tx1"/>
              </a:solidFill>
            </a:rPr>
            <a:t>:</a:t>
          </a:r>
        </a:p>
        <a:p>
          <a:pPr marL="0" lvl="0" indent="0" algn="ctr" defTabSz="800100">
            <a:lnSpc>
              <a:spcPct val="90000"/>
            </a:lnSpc>
            <a:spcBef>
              <a:spcPct val="0"/>
            </a:spcBef>
            <a:spcAft>
              <a:spcPct val="35000"/>
            </a:spcAft>
            <a:buNone/>
          </a:pPr>
          <a:r>
            <a:rPr lang="pl-PL" sz="1800" kern="1200" dirty="0">
              <a:solidFill>
                <a:schemeClr val="tx1"/>
              </a:solidFill>
            </a:rPr>
            <a:t>1) </a:t>
          </a:r>
          <a:r>
            <a:rPr lang="pl-PL" sz="1800" kern="1200" dirty="0" err="1">
              <a:solidFill>
                <a:schemeClr val="tx1"/>
              </a:solidFill>
            </a:rPr>
            <a:t>Hears</a:t>
          </a:r>
          <a:r>
            <a:rPr lang="pl-PL" sz="1800" kern="1200" dirty="0">
              <a:solidFill>
                <a:schemeClr val="tx1"/>
              </a:solidFill>
            </a:rPr>
            <a:t> </a:t>
          </a:r>
          <a:r>
            <a:rPr lang="pl-PL" sz="1800" kern="1200" dirty="0" err="1">
              <a:solidFill>
                <a:schemeClr val="tx1"/>
              </a:solidFill>
            </a:rPr>
            <a:t>certain</a:t>
          </a:r>
          <a:r>
            <a:rPr lang="pl-PL" sz="1800" kern="1200" dirty="0">
              <a:solidFill>
                <a:schemeClr val="tx1"/>
              </a:solidFill>
            </a:rPr>
            <a:t> </a:t>
          </a:r>
          <a:r>
            <a:rPr lang="pl-PL" sz="1800" kern="1200" dirty="0" err="1">
              <a:solidFill>
                <a:schemeClr val="tx1"/>
              </a:solidFill>
            </a:rPr>
            <a:t>cases</a:t>
          </a:r>
          <a:r>
            <a:rPr lang="pl-PL" sz="1800" kern="1200" dirty="0">
              <a:solidFill>
                <a:schemeClr val="tx1"/>
              </a:solidFill>
            </a:rPr>
            <a:t>,</a:t>
          </a:r>
        </a:p>
        <a:p>
          <a:pPr marL="0" lvl="0" indent="0" algn="ctr" defTabSz="800100">
            <a:lnSpc>
              <a:spcPct val="90000"/>
            </a:lnSpc>
            <a:spcBef>
              <a:spcPct val="0"/>
            </a:spcBef>
            <a:spcAft>
              <a:spcPct val="35000"/>
            </a:spcAft>
            <a:buNone/>
          </a:pPr>
          <a:r>
            <a:rPr lang="pl-PL" sz="1800" kern="1200" dirty="0">
              <a:solidFill>
                <a:schemeClr val="tx1"/>
              </a:solidFill>
            </a:rPr>
            <a:t>2) </a:t>
          </a:r>
          <a:r>
            <a:rPr lang="pl-PL" sz="1800" kern="1200" dirty="0" err="1">
              <a:solidFill>
                <a:schemeClr val="tx1"/>
              </a:solidFill>
            </a:rPr>
            <a:t>Hears</a:t>
          </a:r>
          <a:r>
            <a:rPr lang="pl-PL" sz="1800" kern="1200" dirty="0">
              <a:solidFill>
                <a:schemeClr val="tx1"/>
              </a:solidFill>
            </a:rPr>
            <a:t> </a:t>
          </a:r>
          <a:r>
            <a:rPr lang="pl-PL" sz="1800" kern="1200" dirty="0" err="1">
              <a:solidFill>
                <a:schemeClr val="tx1"/>
              </a:solidFill>
            </a:rPr>
            <a:t>appeals</a:t>
          </a:r>
          <a:r>
            <a:rPr lang="pl-PL" sz="1800" kern="1200" dirty="0">
              <a:solidFill>
                <a:schemeClr val="tx1"/>
              </a:solidFill>
            </a:rPr>
            <a:t> of the </a:t>
          </a:r>
          <a:r>
            <a:rPr lang="pl-PL" sz="1800" kern="1200" dirty="0" err="1">
              <a:solidFill>
                <a:schemeClr val="tx1"/>
              </a:solidFill>
            </a:rPr>
            <a:t>lower</a:t>
          </a:r>
          <a:r>
            <a:rPr lang="pl-PL" sz="1800" kern="1200" dirty="0">
              <a:solidFill>
                <a:schemeClr val="tx1"/>
              </a:solidFill>
            </a:rPr>
            <a:t> </a:t>
          </a:r>
          <a:r>
            <a:rPr lang="pl-PL" sz="1800" kern="1200" dirty="0" err="1">
              <a:solidFill>
                <a:schemeClr val="tx1"/>
              </a:solidFill>
            </a:rPr>
            <a:t>court</a:t>
          </a:r>
          <a:endParaRPr lang="pl-PL" sz="1800" kern="1200" dirty="0">
            <a:solidFill>
              <a:schemeClr val="tx1"/>
            </a:solidFill>
          </a:endParaRPr>
        </a:p>
      </dsp:txBody>
      <dsp:txXfrm>
        <a:off x="1373233" y="2028440"/>
        <a:ext cx="4129120" cy="1206359"/>
      </dsp:txXfrm>
    </dsp:sp>
    <dsp:sp modelId="{7319EFCB-527D-43CB-9FA5-B9C777688E94}">
      <dsp:nvSpPr>
        <dsp:cNvPr id="0" name=""/>
        <dsp:cNvSpPr/>
      </dsp:nvSpPr>
      <dsp:spPr>
        <a:xfrm>
          <a:off x="1307972" y="3389844"/>
          <a:ext cx="4259642" cy="1336881"/>
        </a:xfrm>
        <a:prstGeom prst="round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solidFill>
                <a:schemeClr val="tx1"/>
              </a:solidFill>
            </a:rPr>
            <a:t>Lower </a:t>
          </a:r>
          <a:r>
            <a:rPr lang="pl-PL" sz="1800" kern="1200" dirty="0" err="1">
              <a:solidFill>
                <a:schemeClr val="tx1"/>
              </a:solidFill>
            </a:rPr>
            <a:t>court</a:t>
          </a:r>
          <a:r>
            <a:rPr lang="pl-PL" sz="1800" kern="1200" dirty="0">
              <a:solidFill>
                <a:schemeClr val="tx1"/>
              </a:solidFill>
            </a:rPr>
            <a:t>:</a:t>
          </a:r>
        </a:p>
        <a:p>
          <a:pPr marL="0" lvl="0" indent="0" algn="ctr" defTabSz="800100">
            <a:lnSpc>
              <a:spcPct val="90000"/>
            </a:lnSpc>
            <a:spcBef>
              <a:spcPct val="0"/>
            </a:spcBef>
            <a:spcAft>
              <a:spcPct val="35000"/>
            </a:spcAft>
            <a:buNone/>
          </a:pPr>
          <a:r>
            <a:rPr lang="pl-PL" sz="1800" kern="1200" dirty="0" err="1">
              <a:solidFill>
                <a:schemeClr val="tx1"/>
              </a:solidFill>
            </a:rPr>
            <a:t>hears</a:t>
          </a:r>
          <a:r>
            <a:rPr lang="pl-PL" sz="1800" kern="1200" dirty="0">
              <a:solidFill>
                <a:schemeClr val="tx1"/>
              </a:solidFill>
            </a:rPr>
            <a:t> most </a:t>
          </a:r>
          <a:r>
            <a:rPr lang="pl-PL" sz="1800" kern="1200" dirty="0" err="1">
              <a:solidFill>
                <a:schemeClr val="tx1"/>
              </a:solidFill>
            </a:rPr>
            <a:t>cases</a:t>
          </a:r>
          <a:endParaRPr lang="pl-PL" sz="1800" kern="1200" dirty="0">
            <a:solidFill>
              <a:schemeClr val="tx1"/>
            </a:solidFill>
          </a:endParaRPr>
        </a:p>
      </dsp:txBody>
      <dsp:txXfrm>
        <a:off x="1373233" y="3455105"/>
        <a:ext cx="4129120" cy="1206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91DB8-DE23-4CB6-82B1-A11937A28776}">
      <dsp:nvSpPr>
        <dsp:cNvPr id="0" name=""/>
        <dsp:cNvSpPr/>
      </dsp:nvSpPr>
      <dsp:spPr>
        <a:xfrm>
          <a:off x="0" y="3744"/>
          <a:ext cx="10668000" cy="1485718"/>
        </a:xfrm>
        <a:prstGeom prst="roundRect">
          <a:avLst>
            <a:gd name="adj" fmla="val 10000"/>
          </a:avLst>
        </a:prstGeom>
        <a:solidFill>
          <a:srgbClr val="4C3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pl-PL" sz="4000" b="1" kern="1200" dirty="0" err="1">
              <a:latin typeface="Quattrocento Sans" panose="020B0502050000020003" pitchFamily="34" charset="0"/>
            </a:rPr>
            <a:t>Supreme</a:t>
          </a:r>
          <a:r>
            <a:rPr lang="pl-PL" sz="4000" b="1" kern="1200" dirty="0">
              <a:latin typeface="Quattrocento Sans" panose="020B0502050000020003" pitchFamily="34" charset="0"/>
            </a:rPr>
            <a:t> Court</a:t>
          </a:r>
        </a:p>
      </dsp:txBody>
      <dsp:txXfrm>
        <a:off x="2282171" y="3744"/>
        <a:ext cx="8385828" cy="1485718"/>
      </dsp:txXfrm>
    </dsp:sp>
    <dsp:sp modelId="{8295A9DC-5021-4A61-A06B-74405FDBDE36}">
      <dsp:nvSpPr>
        <dsp:cNvPr id="0" name=""/>
        <dsp:cNvSpPr/>
      </dsp:nvSpPr>
      <dsp:spPr>
        <a:xfrm flipV="1">
          <a:off x="1044374" y="459063"/>
          <a:ext cx="517888" cy="584683"/>
        </a:xfrm>
        <a:prstGeom prst="roundRect">
          <a:avLst>
            <a:gd name="adj" fmla="val 10000"/>
          </a:avLst>
        </a:prstGeom>
        <a:solidFill>
          <a:schemeClr val="accent1">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AFE4F2-2424-4581-B583-BA029FC540CD}">
      <dsp:nvSpPr>
        <dsp:cNvPr id="0" name=""/>
        <dsp:cNvSpPr/>
      </dsp:nvSpPr>
      <dsp:spPr>
        <a:xfrm>
          <a:off x="0" y="1638033"/>
          <a:ext cx="10668000" cy="1485718"/>
        </a:xfrm>
        <a:prstGeom prst="roundRect">
          <a:avLst>
            <a:gd name="adj" fmla="val 10000"/>
          </a:avLst>
        </a:prstGeom>
        <a:solidFill>
          <a:srgbClr val="4C3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pl-PL" sz="4000" b="1" kern="1200" dirty="0" err="1">
              <a:latin typeface="Quattrocento Sans" panose="020B0502050000020003" pitchFamily="34" charset="0"/>
            </a:rPr>
            <a:t>Courts</a:t>
          </a:r>
          <a:r>
            <a:rPr lang="pl-PL" sz="4000" b="1" kern="1200" dirty="0">
              <a:latin typeface="Quattrocento Sans" panose="020B0502050000020003" pitchFamily="34" charset="0"/>
            </a:rPr>
            <a:t> of </a:t>
          </a:r>
          <a:r>
            <a:rPr lang="pl-PL" sz="4000" b="1" kern="1200" dirty="0" err="1">
              <a:latin typeface="Quattrocento Sans" panose="020B0502050000020003" pitchFamily="34" charset="0"/>
            </a:rPr>
            <a:t>Appeal</a:t>
          </a:r>
          <a:endParaRPr lang="pl-PL" sz="4000" b="1" kern="1200" dirty="0">
            <a:latin typeface="Quattrocento Sans" panose="020B0502050000020003" pitchFamily="34" charset="0"/>
          </a:endParaRPr>
        </a:p>
      </dsp:txBody>
      <dsp:txXfrm>
        <a:off x="2282171" y="1638033"/>
        <a:ext cx="8385828" cy="1485718"/>
      </dsp:txXfrm>
    </dsp:sp>
    <dsp:sp modelId="{A4B6119C-9617-466E-A668-8EE69D36C3EA}">
      <dsp:nvSpPr>
        <dsp:cNvPr id="0" name=""/>
        <dsp:cNvSpPr/>
      </dsp:nvSpPr>
      <dsp:spPr>
        <a:xfrm>
          <a:off x="1330959" y="2174033"/>
          <a:ext cx="307387" cy="413718"/>
        </a:xfrm>
        <a:prstGeom prst="roundRect">
          <a:avLst>
            <a:gd name="adj" fmla="val 10000"/>
          </a:avLst>
        </a:prstGeom>
        <a:solidFill>
          <a:schemeClr val="accent1">
            <a:tint val="50000"/>
            <a:alpha val="90000"/>
            <a:hueOff val="17459"/>
            <a:satOff val="-964"/>
            <a:lumOff val="3722"/>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C7313E-23FA-446D-A148-193F09E20398}">
      <dsp:nvSpPr>
        <dsp:cNvPr id="0" name=""/>
        <dsp:cNvSpPr/>
      </dsp:nvSpPr>
      <dsp:spPr>
        <a:xfrm>
          <a:off x="0" y="3272323"/>
          <a:ext cx="10668000" cy="1485718"/>
        </a:xfrm>
        <a:prstGeom prst="roundRect">
          <a:avLst>
            <a:gd name="adj" fmla="val 10000"/>
          </a:avLst>
        </a:prstGeom>
        <a:solidFill>
          <a:srgbClr val="4C3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pl-PL" sz="4000" b="1" kern="1200" dirty="0" err="1">
              <a:latin typeface="Quattrocento Sans" panose="020B0502050000020003" pitchFamily="34" charset="0"/>
            </a:rPr>
            <a:t>Regional</a:t>
          </a:r>
          <a:r>
            <a:rPr lang="pl-PL" sz="4000" b="1" kern="1200" dirty="0">
              <a:latin typeface="Quattrocento Sans" panose="020B0502050000020003" pitchFamily="34" charset="0"/>
            </a:rPr>
            <a:t> </a:t>
          </a:r>
          <a:r>
            <a:rPr lang="pl-PL" sz="4000" b="1" kern="1200" dirty="0" err="1">
              <a:latin typeface="Quattrocento Sans" panose="020B0502050000020003" pitchFamily="34" charset="0"/>
            </a:rPr>
            <a:t>Courts</a:t>
          </a:r>
          <a:endParaRPr lang="pl-PL" sz="4000" b="1" kern="1200" dirty="0">
            <a:latin typeface="Quattrocento Sans" panose="020B0502050000020003" pitchFamily="34" charset="0"/>
          </a:endParaRPr>
        </a:p>
      </dsp:txBody>
      <dsp:txXfrm>
        <a:off x="2282171" y="3272323"/>
        <a:ext cx="8385828" cy="1485718"/>
      </dsp:txXfrm>
    </dsp:sp>
    <dsp:sp modelId="{F583C5AF-7E04-4A53-859F-72726B86DA4E}">
      <dsp:nvSpPr>
        <dsp:cNvPr id="0" name=""/>
        <dsp:cNvSpPr/>
      </dsp:nvSpPr>
      <dsp:spPr>
        <a:xfrm>
          <a:off x="1258459" y="3664166"/>
          <a:ext cx="452387" cy="702031"/>
        </a:xfrm>
        <a:prstGeom prst="roundRect">
          <a:avLst>
            <a:gd name="adj" fmla="val 10000"/>
          </a:avLst>
        </a:prstGeom>
        <a:solidFill>
          <a:schemeClr val="accent1">
            <a:tint val="50000"/>
            <a:alpha val="90000"/>
            <a:hueOff val="34918"/>
            <a:satOff val="-1927"/>
            <a:lumOff val="7444"/>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98E7B-91ED-460B-A18C-4CAD30F8A628}">
      <dsp:nvSpPr>
        <dsp:cNvPr id="0" name=""/>
        <dsp:cNvSpPr/>
      </dsp:nvSpPr>
      <dsp:spPr>
        <a:xfrm>
          <a:off x="0" y="4906613"/>
          <a:ext cx="10668000" cy="1485718"/>
        </a:xfrm>
        <a:prstGeom prst="roundRect">
          <a:avLst>
            <a:gd name="adj" fmla="val 10000"/>
          </a:avLst>
        </a:prstGeom>
        <a:solidFill>
          <a:srgbClr val="4C3D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pl-PL" sz="6500" kern="1200"/>
        </a:p>
      </dsp:txBody>
      <dsp:txXfrm>
        <a:off x="2282171" y="4906613"/>
        <a:ext cx="8385828" cy="1485718"/>
      </dsp:txXfrm>
    </dsp:sp>
    <dsp:sp modelId="{DF2F65CB-327E-451D-A926-72438F7A4D24}">
      <dsp:nvSpPr>
        <dsp:cNvPr id="0" name=""/>
        <dsp:cNvSpPr/>
      </dsp:nvSpPr>
      <dsp:spPr>
        <a:xfrm>
          <a:off x="713058" y="5381930"/>
          <a:ext cx="659538" cy="538792"/>
        </a:xfrm>
        <a:prstGeom prst="roundRect">
          <a:avLst>
            <a:gd name="adj" fmla="val 10000"/>
          </a:avLst>
        </a:prstGeom>
        <a:solidFill>
          <a:schemeClr val="accent1">
            <a:tint val="50000"/>
            <a:alpha val="90000"/>
            <a:hueOff val="52377"/>
            <a:satOff val="-2891"/>
            <a:lumOff val="11166"/>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012901" y="1466039"/>
            <a:ext cx="10428974" cy="1281925"/>
          </a:xfrm>
        </p:spPr>
        <p:txBody>
          <a:bodyPr anchor="t">
            <a:noAutofit/>
          </a:bodyPr>
          <a:lstStyle>
            <a:lvl1pPr algn="l">
              <a:defRPr sz="4400">
                <a:solidFill>
                  <a:schemeClr val="bg1"/>
                </a:solidFill>
              </a:defRPr>
            </a:lvl1pPr>
          </a:lstStyle>
          <a:p>
            <a:r>
              <a:rPr lang="pl-PL" dirty="0"/>
              <a:t>Kliknij, aby edytować styl</a:t>
            </a:r>
          </a:p>
        </p:txBody>
      </p:sp>
      <p:sp>
        <p:nvSpPr>
          <p:cNvPr id="3" name="Podtytuł 2"/>
          <p:cNvSpPr>
            <a:spLocks noGrp="1"/>
          </p:cNvSpPr>
          <p:nvPr>
            <p:ph type="subTitle" idx="1"/>
          </p:nvPr>
        </p:nvSpPr>
        <p:spPr>
          <a:xfrm>
            <a:off x="1012901" y="3204429"/>
            <a:ext cx="104289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spTree>
    <p:extLst>
      <p:ext uri="{BB962C8B-B14F-4D97-AF65-F5344CB8AC3E}">
        <p14:creationId xmlns:p14="http://schemas.microsoft.com/office/powerpoint/2010/main" val="3379958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zagadnienia w ikonach">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91F6A3E0-3682-42D3-8B79-CBE75E7145F7}"/>
              </a:ext>
            </a:extLst>
          </p:cNvPr>
          <p:cNvSpPr/>
          <p:nvPr userDrawn="1"/>
        </p:nvSpPr>
        <p:spPr>
          <a:xfrm>
            <a:off x="7434" y="-1857"/>
            <a:ext cx="12191999" cy="559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a:extLst>
              <a:ext uri="{FF2B5EF4-FFF2-40B4-BE49-F238E27FC236}">
                <a16:creationId xmlns:a16="http://schemas.microsoft.com/office/drawing/2014/main" id="{2A65FEFA-D253-4B65-A8FF-A9F3289424F2}"/>
              </a:ext>
            </a:extLst>
          </p:cNvPr>
          <p:cNvCxnSpPr/>
          <p:nvPr userDrawn="1"/>
        </p:nvCxnSpPr>
        <p:spPr>
          <a:xfrm flipV="1">
            <a:off x="9175917" y="771444"/>
            <a:ext cx="2674811" cy="329"/>
          </a:xfrm>
          <a:prstGeom prst="straightConnector1">
            <a:avLst/>
          </a:prstGeom>
          <a:ln w="28575">
            <a:solidFill>
              <a:schemeClr val="accent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2" name="Symbol zastępczy tekstu 11"/>
          <p:cNvSpPr>
            <a:spLocks noGrp="1"/>
          </p:cNvSpPr>
          <p:nvPr>
            <p:ph type="body" sz="quarter" idx="10" hasCustomPrompt="1"/>
          </p:nvPr>
        </p:nvSpPr>
        <p:spPr>
          <a:xfrm>
            <a:off x="9061450" y="1146175"/>
            <a:ext cx="2789238" cy="3889375"/>
          </a:xfrm>
        </p:spPr>
        <p:txBody>
          <a:bodyPr/>
          <a:lstStyle>
            <a:lvl1pPr marL="0" indent="0">
              <a:buNone/>
              <a:defRPr/>
            </a:lvl1pPr>
          </a:lstStyle>
          <a:p>
            <a:pPr lvl="0"/>
            <a:r>
              <a:rPr lang="pl-PL" dirty="0"/>
              <a:t>TEKST</a:t>
            </a:r>
          </a:p>
        </p:txBody>
      </p:sp>
      <p:pic>
        <p:nvPicPr>
          <p:cNvPr id="13" name="Obraz 2">
            <a:extLst>
              <a:ext uri="{FF2B5EF4-FFF2-40B4-BE49-F238E27FC236}">
                <a16:creationId xmlns:a16="http://schemas.microsoft.com/office/drawing/2014/main" id="{CD946F76-63D8-4260-A58E-E2F82982B4D7}"/>
              </a:ext>
            </a:extLst>
          </p:cNvPr>
          <p:cNvPicPr>
            <a:picLocks noChangeAspect="1"/>
          </p:cNvPicPr>
          <p:nvPr userDrawn="1"/>
        </p:nvPicPr>
        <p:blipFill>
          <a:blip r:embed="rId2"/>
          <a:stretch>
            <a:fillRect/>
          </a:stretch>
        </p:blipFill>
        <p:spPr>
          <a:xfrm>
            <a:off x="1871546" y="775010"/>
            <a:ext cx="1823226" cy="1823225"/>
          </a:xfrm>
          <a:prstGeom prst="rect">
            <a:avLst/>
          </a:prstGeom>
        </p:spPr>
      </p:pic>
      <p:pic>
        <p:nvPicPr>
          <p:cNvPr id="14" name="Obraz 7" descr="Obraz zawierający kwiat&#10;&#10;Opis wygenerowany automatycznie">
            <a:extLst>
              <a:ext uri="{FF2B5EF4-FFF2-40B4-BE49-F238E27FC236}">
                <a16:creationId xmlns:a16="http://schemas.microsoft.com/office/drawing/2014/main" id="{ECB091C9-DEEA-4873-BFC1-488F71349516}"/>
              </a:ext>
            </a:extLst>
          </p:cNvPr>
          <p:cNvPicPr>
            <a:picLocks noChangeAspect="1"/>
          </p:cNvPicPr>
          <p:nvPr userDrawn="1"/>
        </p:nvPicPr>
        <p:blipFill>
          <a:blip r:embed="rId3"/>
          <a:stretch>
            <a:fillRect/>
          </a:stretch>
        </p:blipFill>
        <p:spPr>
          <a:xfrm>
            <a:off x="3776546" y="775010"/>
            <a:ext cx="1823225" cy="1823225"/>
          </a:xfrm>
          <a:prstGeom prst="rect">
            <a:avLst/>
          </a:prstGeom>
        </p:spPr>
      </p:pic>
      <p:pic>
        <p:nvPicPr>
          <p:cNvPr id="15" name="Obraz 8">
            <a:extLst>
              <a:ext uri="{FF2B5EF4-FFF2-40B4-BE49-F238E27FC236}">
                <a16:creationId xmlns:a16="http://schemas.microsoft.com/office/drawing/2014/main" id="{BF1264E0-E1E3-41FD-90E6-32A4554F9BCA}"/>
              </a:ext>
            </a:extLst>
          </p:cNvPr>
          <p:cNvPicPr>
            <a:picLocks noChangeAspect="1"/>
          </p:cNvPicPr>
          <p:nvPr userDrawn="1"/>
        </p:nvPicPr>
        <p:blipFill>
          <a:blip r:embed="rId4"/>
          <a:stretch>
            <a:fillRect/>
          </a:stretch>
        </p:blipFill>
        <p:spPr>
          <a:xfrm>
            <a:off x="5690839" y="775010"/>
            <a:ext cx="1823225" cy="1823225"/>
          </a:xfrm>
          <a:prstGeom prst="rect">
            <a:avLst/>
          </a:prstGeom>
        </p:spPr>
      </p:pic>
      <p:pic>
        <p:nvPicPr>
          <p:cNvPr id="16" name="Obraz 9">
            <a:extLst>
              <a:ext uri="{FF2B5EF4-FFF2-40B4-BE49-F238E27FC236}">
                <a16:creationId xmlns:a16="http://schemas.microsoft.com/office/drawing/2014/main" id="{CF5F9DC3-DFB4-458A-8AED-958E9C004D4D}"/>
              </a:ext>
            </a:extLst>
          </p:cNvPr>
          <p:cNvPicPr>
            <a:picLocks noChangeAspect="1"/>
          </p:cNvPicPr>
          <p:nvPr userDrawn="1"/>
        </p:nvPicPr>
        <p:blipFill>
          <a:blip r:embed="rId5"/>
          <a:stretch>
            <a:fillRect/>
          </a:stretch>
        </p:blipFill>
        <p:spPr>
          <a:xfrm>
            <a:off x="1871546" y="2698595"/>
            <a:ext cx="1823225" cy="1823225"/>
          </a:xfrm>
          <a:prstGeom prst="rect">
            <a:avLst/>
          </a:prstGeom>
        </p:spPr>
      </p:pic>
      <p:pic>
        <p:nvPicPr>
          <p:cNvPr id="17" name="Obraz 10">
            <a:extLst>
              <a:ext uri="{FF2B5EF4-FFF2-40B4-BE49-F238E27FC236}">
                <a16:creationId xmlns:a16="http://schemas.microsoft.com/office/drawing/2014/main" id="{37BDE124-9779-4932-84ED-13119319AA88}"/>
              </a:ext>
            </a:extLst>
          </p:cNvPr>
          <p:cNvPicPr>
            <a:picLocks noChangeAspect="1"/>
          </p:cNvPicPr>
          <p:nvPr userDrawn="1"/>
        </p:nvPicPr>
        <p:blipFill>
          <a:blip r:embed="rId6"/>
          <a:stretch>
            <a:fillRect/>
          </a:stretch>
        </p:blipFill>
        <p:spPr>
          <a:xfrm>
            <a:off x="3776546" y="2698595"/>
            <a:ext cx="1823225" cy="1823225"/>
          </a:xfrm>
          <a:prstGeom prst="rect">
            <a:avLst/>
          </a:prstGeom>
        </p:spPr>
      </p:pic>
      <p:pic>
        <p:nvPicPr>
          <p:cNvPr id="18" name="Obraz 11" descr="Obraz zawierający niebieski, trzymający, woda, koszula&#10;&#10;Opis wygenerowany automatycznie">
            <a:extLst>
              <a:ext uri="{FF2B5EF4-FFF2-40B4-BE49-F238E27FC236}">
                <a16:creationId xmlns:a16="http://schemas.microsoft.com/office/drawing/2014/main" id="{6D75DC32-DDB8-40C2-94BC-A6BD032D5971}"/>
              </a:ext>
            </a:extLst>
          </p:cNvPr>
          <p:cNvPicPr>
            <a:picLocks noChangeAspect="1"/>
          </p:cNvPicPr>
          <p:nvPr userDrawn="1"/>
        </p:nvPicPr>
        <p:blipFill>
          <a:blip r:embed="rId7"/>
          <a:stretch>
            <a:fillRect/>
          </a:stretch>
        </p:blipFill>
        <p:spPr>
          <a:xfrm>
            <a:off x="5690839" y="2698595"/>
            <a:ext cx="1823225" cy="1823225"/>
          </a:xfrm>
          <a:prstGeom prst="rect">
            <a:avLst/>
          </a:prstGeom>
        </p:spPr>
      </p:pic>
      <p:sp>
        <p:nvSpPr>
          <p:cNvPr id="26" name="Symbol zastępczy tekstu 25"/>
          <p:cNvSpPr>
            <a:spLocks noGrp="1"/>
          </p:cNvSpPr>
          <p:nvPr>
            <p:ph type="body" sz="quarter" idx="11" hasCustomPrompt="1"/>
          </p:nvPr>
        </p:nvSpPr>
        <p:spPr>
          <a:xfrm>
            <a:off x="2006870" y="1025428"/>
            <a:ext cx="1552575" cy="1322388"/>
          </a:xfrm>
        </p:spPr>
        <p:txBody>
          <a:bodyPr/>
          <a:lstStyle>
            <a:lvl1pPr marL="0" indent="0">
              <a:buNone/>
              <a:defRPr/>
            </a:lvl1pPr>
          </a:lstStyle>
          <a:p>
            <a:pPr lvl="0"/>
            <a:r>
              <a:rPr lang="pl-PL" dirty="0"/>
              <a:t>TEKST</a:t>
            </a:r>
          </a:p>
        </p:txBody>
      </p:sp>
      <p:sp>
        <p:nvSpPr>
          <p:cNvPr id="27" name="Symbol zastępczy tekstu 25"/>
          <p:cNvSpPr>
            <a:spLocks noGrp="1"/>
          </p:cNvSpPr>
          <p:nvPr>
            <p:ph type="body" sz="quarter" idx="12" hasCustomPrompt="1"/>
          </p:nvPr>
        </p:nvSpPr>
        <p:spPr>
          <a:xfrm>
            <a:off x="3911870" y="1025428"/>
            <a:ext cx="1552575" cy="1322388"/>
          </a:xfrm>
        </p:spPr>
        <p:txBody>
          <a:bodyPr/>
          <a:lstStyle>
            <a:lvl1pPr marL="0" indent="0">
              <a:buNone/>
              <a:defRPr/>
            </a:lvl1pPr>
          </a:lstStyle>
          <a:p>
            <a:pPr lvl="0"/>
            <a:r>
              <a:rPr lang="pl-PL" dirty="0"/>
              <a:t>TEKST</a:t>
            </a:r>
          </a:p>
        </p:txBody>
      </p:sp>
      <p:sp>
        <p:nvSpPr>
          <p:cNvPr id="28" name="Symbol zastępczy tekstu 25"/>
          <p:cNvSpPr>
            <a:spLocks noGrp="1"/>
          </p:cNvSpPr>
          <p:nvPr>
            <p:ph type="body" sz="quarter" idx="13" hasCustomPrompt="1"/>
          </p:nvPr>
        </p:nvSpPr>
        <p:spPr>
          <a:xfrm>
            <a:off x="5826163" y="1025428"/>
            <a:ext cx="1552575" cy="1322388"/>
          </a:xfrm>
        </p:spPr>
        <p:txBody>
          <a:bodyPr/>
          <a:lstStyle>
            <a:lvl1pPr marL="0" indent="0">
              <a:buNone/>
              <a:defRPr/>
            </a:lvl1pPr>
          </a:lstStyle>
          <a:p>
            <a:pPr lvl="0"/>
            <a:r>
              <a:rPr lang="pl-PL" dirty="0"/>
              <a:t>TEKST</a:t>
            </a:r>
          </a:p>
        </p:txBody>
      </p:sp>
      <p:sp>
        <p:nvSpPr>
          <p:cNvPr id="29" name="Symbol zastępczy tekstu 25"/>
          <p:cNvSpPr>
            <a:spLocks noGrp="1"/>
          </p:cNvSpPr>
          <p:nvPr>
            <p:ph type="body" sz="quarter" idx="14" hasCustomPrompt="1"/>
          </p:nvPr>
        </p:nvSpPr>
        <p:spPr>
          <a:xfrm>
            <a:off x="2006870" y="2903245"/>
            <a:ext cx="1552575" cy="1322388"/>
          </a:xfrm>
        </p:spPr>
        <p:txBody>
          <a:bodyPr/>
          <a:lstStyle>
            <a:lvl1pPr marL="0" indent="0">
              <a:buNone/>
              <a:defRPr/>
            </a:lvl1pPr>
          </a:lstStyle>
          <a:p>
            <a:pPr lvl="0"/>
            <a:r>
              <a:rPr lang="pl-PL" dirty="0"/>
              <a:t>TEKST</a:t>
            </a:r>
          </a:p>
        </p:txBody>
      </p:sp>
      <p:sp>
        <p:nvSpPr>
          <p:cNvPr id="30" name="Symbol zastępczy tekstu 25"/>
          <p:cNvSpPr>
            <a:spLocks noGrp="1"/>
          </p:cNvSpPr>
          <p:nvPr>
            <p:ph type="body" sz="quarter" idx="15" hasCustomPrompt="1"/>
          </p:nvPr>
        </p:nvSpPr>
        <p:spPr>
          <a:xfrm>
            <a:off x="3911870" y="2903245"/>
            <a:ext cx="1552575" cy="1322388"/>
          </a:xfrm>
        </p:spPr>
        <p:txBody>
          <a:bodyPr/>
          <a:lstStyle>
            <a:lvl1pPr marL="0" indent="0">
              <a:buNone/>
              <a:defRPr/>
            </a:lvl1pPr>
          </a:lstStyle>
          <a:p>
            <a:pPr lvl="0"/>
            <a:r>
              <a:rPr lang="pl-PL" dirty="0"/>
              <a:t>TEKST</a:t>
            </a:r>
          </a:p>
        </p:txBody>
      </p:sp>
      <p:sp>
        <p:nvSpPr>
          <p:cNvPr id="31" name="Symbol zastępczy tekstu 25"/>
          <p:cNvSpPr>
            <a:spLocks noGrp="1"/>
          </p:cNvSpPr>
          <p:nvPr>
            <p:ph type="body" sz="quarter" idx="16" hasCustomPrompt="1"/>
          </p:nvPr>
        </p:nvSpPr>
        <p:spPr>
          <a:xfrm>
            <a:off x="5826163" y="2903245"/>
            <a:ext cx="1552575" cy="1322388"/>
          </a:xfrm>
        </p:spPr>
        <p:txBody>
          <a:bodyPr/>
          <a:lstStyle>
            <a:lvl1pPr marL="0" indent="0">
              <a:buNone/>
              <a:defRPr/>
            </a:lvl1pPr>
          </a:lstStyle>
          <a:p>
            <a:pPr lvl="0"/>
            <a:r>
              <a:rPr lang="pl-PL" dirty="0"/>
              <a:t>TEKST</a:t>
            </a:r>
          </a:p>
        </p:txBody>
      </p:sp>
    </p:spTree>
    <p:extLst>
      <p:ext uri="{BB962C8B-B14F-4D97-AF65-F5344CB8AC3E}">
        <p14:creationId xmlns:p14="http://schemas.microsoft.com/office/powerpoint/2010/main" val="2715530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OZWINIĘCIEzagadnień w ikonach">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91F6A3E0-3682-42D3-8B79-CBE75E7145F7}"/>
              </a:ext>
            </a:extLst>
          </p:cNvPr>
          <p:cNvSpPr/>
          <p:nvPr userDrawn="1"/>
        </p:nvSpPr>
        <p:spPr>
          <a:xfrm>
            <a:off x="8816454" y="-1857"/>
            <a:ext cx="3382979" cy="559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a:extLst>
              <a:ext uri="{FF2B5EF4-FFF2-40B4-BE49-F238E27FC236}">
                <a16:creationId xmlns:a16="http://schemas.microsoft.com/office/drawing/2014/main" id="{2A65FEFA-D253-4B65-A8FF-A9F3289424F2}"/>
              </a:ext>
            </a:extLst>
          </p:cNvPr>
          <p:cNvCxnSpPr/>
          <p:nvPr userDrawn="1"/>
        </p:nvCxnSpPr>
        <p:spPr>
          <a:xfrm flipV="1">
            <a:off x="9175917" y="771444"/>
            <a:ext cx="2674811" cy="329"/>
          </a:xfrm>
          <a:prstGeom prst="straightConnector1">
            <a:avLst/>
          </a:prstGeom>
          <a:ln w="28575">
            <a:solidFill>
              <a:schemeClr val="accent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2" name="Symbol zastępczy tekstu 11"/>
          <p:cNvSpPr>
            <a:spLocks noGrp="1"/>
          </p:cNvSpPr>
          <p:nvPr>
            <p:ph type="body" sz="quarter" idx="10" hasCustomPrompt="1"/>
          </p:nvPr>
        </p:nvSpPr>
        <p:spPr>
          <a:xfrm>
            <a:off x="9061450" y="1146175"/>
            <a:ext cx="2789238" cy="3889375"/>
          </a:xfrm>
        </p:spPr>
        <p:txBody>
          <a:bodyPr/>
          <a:lstStyle>
            <a:lvl1pPr marL="0" indent="0">
              <a:buNone/>
              <a:defRPr/>
            </a:lvl1pPr>
          </a:lstStyle>
          <a:p>
            <a:pPr lvl="0"/>
            <a:r>
              <a:rPr lang="pl-PL" dirty="0"/>
              <a:t>TEKST</a:t>
            </a:r>
          </a:p>
        </p:txBody>
      </p:sp>
      <p:sp>
        <p:nvSpPr>
          <p:cNvPr id="2" name="Prostokąt 1"/>
          <p:cNvSpPr/>
          <p:nvPr userDrawn="1"/>
        </p:nvSpPr>
        <p:spPr>
          <a:xfrm>
            <a:off x="611189" y="1064652"/>
            <a:ext cx="1823225" cy="182679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ymbol zastępczy tekstu 25"/>
          <p:cNvSpPr>
            <a:spLocks noGrp="1"/>
          </p:cNvSpPr>
          <p:nvPr>
            <p:ph type="body" sz="quarter" idx="11" hasCustomPrompt="1"/>
          </p:nvPr>
        </p:nvSpPr>
        <p:spPr>
          <a:xfrm>
            <a:off x="746513" y="1318636"/>
            <a:ext cx="1552575" cy="1322388"/>
          </a:xfrm>
        </p:spPr>
        <p:txBody>
          <a:bodyPr/>
          <a:lstStyle>
            <a:lvl1pPr marL="0" indent="0">
              <a:buNone/>
              <a:defRPr>
                <a:solidFill>
                  <a:schemeClr val="bg1"/>
                </a:solidFill>
              </a:defRPr>
            </a:lvl1pPr>
          </a:lstStyle>
          <a:p>
            <a:pPr lvl="0"/>
            <a:r>
              <a:rPr lang="pl-PL" dirty="0"/>
              <a:t>TEKST</a:t>
            </a:r>
          </a:p>
        </p:txBody>
      </p:sp>
      <p:sp>
        <p:nvSpPr>
          <p:cNvPr id="19" name="Prostokąt 18"/>
          <p:cNvSpPr/>
          <p:nvPr userDrawn="1"/>
        </p:nvSpPr>
        <p:spPr>
          <a:xfrm>
            <a:off x="611188" y="3361571"/>
            <a:ext cx="1823225" cy="182679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ymbol zastępczy tekstu 25"/>
          <p:cNvSpPr>
            <a:spLocks noGrp="1"/>
          </p:cNvSpPr>
          <p:nvPr>
            <p:ph type="body" sz="quarter" idx="17" hasCustomPrompt="1"/>
          </p:nvPr>
        </p:nvSpPr>
        <p:spPr>
          <a:xfrm>
            <a:off x="746512" y="3615555"/>
            <a:ext cx="1552575" cy="1322388"/>
          </a:xfrm>
        </p:spPr>
        <p:txBody>
          <a:bodyPr/>
          <a:lstStyle>
            <a:lvl1pPr marL="0" indent="0">
              <a:buNone/>
              <a:defRPr>
                <a:solidFill>
                  <a:schemeClr val="bg1"/>
                </a:solidFill>
              </a:defRPr>
            </a:lvl1pPr>
          </a:lstStyle>
          <a:p>
            <a:pPr lvl="0"/>
            <a:r>
              <a:rPr lang="pl-PL" dirty="0"/>
              <a:t>TEKST</a:t>
            </a:r>
          </a:p>
        </p:txBody>
      </p:sp>
      <p:sp>
        <p:nvSpPr>
          <p:cNvPr id="4" name="Symbol zastępczy tekstu 3"/>
          <p:cNvSpPr>
            <a:spLocks noGrp="1"/>
          </p:cNvSpPr>
          <p:nvPr>
            <p:ph type="body" sz="quarter" idx="18" hasCustomPrompt="1"/>
          </p:nvPr>
        </p:nvSpPr>
        <p:spPr>
          <a:xfrm>
            <a:off x="2716213" y="1065213"/>
            <a:ext cx="5499100" cy="1825625"/>
          </a:xfrm>
        </p:spPr>
        <p:txBody>
          <a:bodyPr/>
          <a:lstStyle>
            <a:lvl1pPr marL="0" indent="0">
              <a:buNone/>
              <a:defRPr>
                <a:solidFill>
                  <a:schemeClr val="bg1"/>
                </a:solidFill>
              </a:defRPr>
            </a:lvl1pPr>
          </a:lstStyle>
          <a:p>
            <a:pPr lvl="0"/>
            <a:r>
              <a:rPr lang="pl-PL" dirty="0"/>
              <a:t>tekst</a:t>
            </a:r>
          </a:p>
        </p:txBody>
      </p:sp>
      <p:sp>
        <p:nvSpPr>
          <p:cNvPr id="22" name="Symbol zastępczy tekstu 3"/>
          <p:cNvSpPr>
            <a:spLocks noGrp="1"/>
          </p:cNvSpPr>
          <p:nvPr>
            <p:ph type="body" sz="quarter" idx="19" hasCustomPrompt="1"/>
          </p:nvPr>
        </p:nvSpPr>
        <p:spPr>
          <a:xfrm>
            <a:off x="2716213" y="3361571"/>
            <a:ext cx="5499100" cy="1825625"/>
          </a:xfrm>
        </p:spPr>
        <p:txBody>
          <a:bodyPr/>
          <a:lstStyle>
            <a:lvl1pPr marL="0" indent="0">
              <a:buNone/>
              <a:defRPr>
                <a:solidFill>
                  <a:schemeClr val="bg1"/>
                </a:solidFill>
              </a:defRPr>
            </a:lvl1pPr>
          </a:lstStyle>
          <a:p>
            <a:pPr lvl="0"/>
            <a:r>
              <a:rPr lang="pl-PL" dirty="0"/>
              <a:t>tekst</a:t>
            </a:r>
          </a:p>
        </p:txBody>
      </p:sp>
    </p:spTree>
    <p:extLst>
      <p:ext uri="{BB962C8B-B14F-4D97-AF65-F5344CB8AC3E}">
        <p14:creationId xmlns:p14="http://schemas.microsoft.com/office/powerpoint/2010/main" val="2527404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DSUMOWANIE">
    <p:spTree>
      <p:nvGrpSpPr>
        <p:cNvPr id="1" name=""/>
        <p:cNvGrpSpPr/>
        <p:nvPr/>
      </p:nvGrpSpPr>
      <p:grpSpPr>
        <a:xfrm>
          <a:off x="0" y="0"/>
          <a:ext cx="0" cy="0"/>
          <a:chOff x="0" y="0"/>
          <a:chExt cx="0" cy="0"/>
        </a:xfrm>
      </p:grpSpPr>
      <p:cxnSp>
        <p:nvCxnSpPr>
          <p:cNvPr id="14" name="Łącznik prosty ze strzałką 13">
            <a:extLst>
              <a:ext uri="{FF2B5EF4-FFF2-40B4-BE49-F238E27FC236}">
                <a16:creationId xmlns:a16="http://schemas.microsoft.com/office/drawing/2014/main" id="{AD6FA77C-D090-423F-BD95-F880C194666E}"/>
              </a:ext>
            </a:extLst>
          </p:cNvPr>
          <p:cNvCxnSpPr/>
          <p:nvPr userDrawn="1"/>
        </p:nvCxnSpPr>
        <p:spPr>
          <a:xfrm flipV="1">
            <a:off x="1070051" y="2943921"/>
            <a:ext cx="5029199"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ymbol zastępczy tekstu 4"/>
          <p:cNvSpPr>
            <a:spLocks noGrp="1"/>
          </p:cNvSpPr>
          <p:nvPr>
            <p:ph type="body" sz="quarter" idx="10" hasCustomPrompt="1"/>
          </p:nvPr>
        </p:nvSpPr>
        <p:spPr>
          <a:xfrm>
            <a:off x="1012825" y="1465263"/>
            <a:ext cx="9144000" cy="1282700"/>
          </a:xfrm>
        </p:spPr>
        <p:txBody>
          <a:bodyPr/>
          <a:lstStyle>
            <a:lvl1pPr marL="0" indent="0">
              <a:buNone/>
              <a:defRPr b="1">
                <a:solidFill>
                  <a:schemeClr val="bg1"/>
                </a:solidFill>
              </a:defRPr>
            </a:lvl1pPr>
          </a:lstStyle>
          <a:p>
            <a:pPr lvl="0"/>
            <a:r>
              <a:rPr lang="pl-PL" dirty="0"/>
              <a:t>TEKST</a:t>
            </a:r>
          </a:p>
        </p:txBody>
      </p:sp>
      <p:sp>
        <p:nvSpPr>
          <p:cNvPr id="7" name="Symbol zastępczy tekstu 6"/>
          <p:cNvSpPr>
            <a:spLocks noGrp="1"/>
          </p:cNvSpPr>
          <p:nvPr>
            <p:ph type="body" sz="quarter" idx="11" hasCustomPrompt="1"/>
          </p:nvPr>
        </p:nvSpPr>
        <p:spPr>
          <a:xfrm>
            <a:off x="1012825" y="3205163"/>
            <a:ext cx="9144000" cy="1655762"/>
          </a:xfrm>
        </p:spPr>
        <p:txBody>
          <a:bodyPr/>
          <a:lstStyle>
            <a:lvl1pPr marL="0" indent="0">
              <a:buNone/>
              <a:defRPr>
                <a:solidFill>
                  <a:schemeClr val="bg1"/>
                </a:solidFill>
              </a:defRPr>
            </a:lvl1pPr>
          </a:lstStyle>
          <a:p>
            <a:pPr lvl="0"/>
            <a:r>
              <a:rPr lang="pl-PL" dirty="0"/>
              <a:t>tekst</a:t>
            </a:r>
          </a:p>
        </p:txBody>
      </p:sp>
    </p:spTree>
    <p:extLst>
      <p:ext uri="{BB962C8B-B14F-4D97-AF65-F5344CB8AC3E}">
        <p14:creationId xmlns:p14="http://schemas.microsoft.com/office/powerpoint/2010/main" val="378453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IEC LOGO">
    <p:spTree>
      <p:nvGrpSpPr>
        <p:cNvPr id="1" name=""/>
        <p:cNvGrpSpPr/>
        <p:nvPr/>
      </p:nvGrpSpPr>
      <p:grpSpPr>
        <a:xfrm>
          <a:off x="0" y="0"/>
          <a:ext cx="0" cy="0"/>
          <a:chOff x="0" y="0"/>
          <a:chExt cx="0" cy="0"/>
        </a:xfrm>
      </p:grpSpPr>
      <p:pic>
        <p:nvPicPr>
          <p:cNvPr id="8" name="Obraz 5" descr="Obraz zawierający znak, ulica&#10;&#10;Opis wygenerowany automatycznie">
            <a:extLst>
              <a:ext uri="{FF2B5EF4-FFF2-40B4-BE49-F238E27FC236}">
                <a16:creationId xmlns:a16="http://schemas.microsoft.com/office/drawing/2014/main" id="{F2DA86E1-EFC2-421B-A47D-2A48623DB404}"/>
              </a:ext>
            </a:extLst>
          </p:cNvPr>
          <p:cNvPicPr>
            <a:picLocks noChangeAspect="1"/>
          </p:cNvPicPr>
          <p:nvPr userDrawn="1"/>
        </p:nvPicPr>
        <p:blipFill>
          <a:blip r:embed="rId2"/>
          <a:stretch>
            <a:fillRect/>
          </a:stretch>
        </p:blipFill>
        <p:spPr>
          <a:xfrm>
            <a:off x="3718" y="-3159"/>
            <a:ext cx="12184565" cy="8072368"/>
          </a:xfrm>
          <a:prstGeom prst="rect">
            <a:avLst/>
          </a:prstGeom>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6757" y="2673832"/>
            <a:ext cx="6783201" cy="1131792"/>
          </a:xfrm>
          <a:prstGeom prst="rect">
            <a:avLst/>
          </a:prstGeom>
        </p:spPr>
      </p:pic>
    </p:spTree>
    <p:extLst>
      <p:ext uri="{BB962C8B-B14F-4D97-AF65-F5344CB8AC3E}">
        <p14:creationId xmlns:p14="http://schemas.microsoft.com/office/powerpoint/2010/main" val="4073359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E5BBB4-ADEA-CB14-7C7E-18EA1606708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FAE921E-FD8A-2F0B-A720-5E378DD53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B48FA511-09D4-98EF-7C58-9848D9BBD527}"/>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5" name="Symbol zastępczy stopki 4">
            <a:extLst>
              <a:ext uri="{FF2B5EF4-FFF2-40B4-BE49-F238E27FC236}">
                <a16:creationId xmlns:a16="http://schemas.microsoft.com/office/drawing/2014/main" id="{470C99E7-E45E-7BA2-EE08-3141981394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8F91A22-C199-6C4D-E3D8-FC7EA6B51E94}"/>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399947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67759F-3A23-5817-5CB4-D14A38C6B7B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9F534DB-586E-C58E-8891-4EC2F2D1E0A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2CAB0C4-818F-035B-F042-B2990D570320}"/>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5" name="Symbol zastępczy stopki 4">
            <a:extLst>
              <a:ext uri="{FF2B5EF4-FFF2-40B4-BE49-F238E27FC236}">
                <a16:creationId xmlns:a16="http://schemas.microsoft.com/office/drawing/2014/main" id="{5AED2AC4-3200-3D5C-5A1C-261CCD021B1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33D2227-085B-90C4-ABEF-D3E0F3394859}"/>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404417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5FB17A-5677-B770-75B7-B2919EE159A6}"/>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485DAE7-B9A5-53F3-1985-24FB32A1DE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21E5981-F4CD-A3A3-D2A9-AE7492E5D551}"/>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5" name="Symbol zastępczy stopki 4">
            <a:extLst>
              <a:ext uri="{FF2B5EF4-FFF2-40B4-BE49-F238E27FC236}">
                <a16:creationId xmlns:a16="http://schemas.microsoft.com/office/drawing/2014/main" id="{5DA3EBAC-8B35-5130-1473-98527D562F9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1BA8E20-6047-A5BE-BFF4-961AEA0348C1}"/>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2276343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9B7FE9-D9F5-BA02-AC3B-ED336A342DE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A50F314-C88D-2218-902D-B2A51FD790D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BECB471-795E-1445-0AF5-2BBA4C1BCFD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89193EF6-1269-15C4-EF46-77B31A25ABAA}"/>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6" name="Symbol zastępczy stopki 5">
            <a:extLst>
              <a:ext uri="{FF2B5EF4-FFF2-40B4-BE49-F238E27FC236}">
                <a16:creationId xmlns:a16="http://schemas.microsoft.com/office/drawing/2014/main" id="{D778631F-7E69-EC8E-AE53-9A36F17A67D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A32114A-B66F-0A4E-EB0C-F61F056F3CDD}"/>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3110687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390197-0A16-AF2A-AD7A-FBD829A83F0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11E832BF-F453-BF93-A3D7-C6F9E418BB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11F73CDA-70C2-2FD7-90BF-945C8780CBD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8B1A661-4101-4438-FEB5-19814606A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33CC251-97E9-2844-4FCE-0AC5D7CC7B9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C06F19A-B529-CBAB-A0A8-55F66EB1C9AD}"/>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8" name="Symbol zastępczy stopki 7">
            <a:extLst>
              <a:ext uri="{FF2B5EF4-FFF2-40B4-BE49-F238E27FC236}">
                <a16:creationId xmlns:a16="http://schemas.microsoft.com/office/drawing/2014/main" id="{DEEB862C-600C-F8AF-9991-84913C098BD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89456EC1-9AB7-7312-2A96-8B24663D4001}"/>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3611095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D74E80-DD68-1EEC-0A8F-2F4466DA3D0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AC53BD60-6C10-CDA5-8B94-79B38AFDC61B}"/>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4" name="Symbol zastępczy stopki 3">
            <a:extLst>
              <a:ext uri="{FF2B5EF4-FFF2-40B4-BE49-F238E27FC236}">
                <a16:creationId xmlns:a16="http://schemas.microsoft.com/office/drawing/2014/main" id="{D1B8C767-AE9B-BDF1-5824-2A5311297FB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CCB0286-92A8-5E25-9FB6-82344DF7AA88}"/>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18458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012901" y="1466039"/>
            <a:ext cx="10428974" cy="1281925"/>
          </a:xfrm>
        </p:spPr>
        <p:txBody>
          <a:bodyPr anchor="t">
            <a:noAutofit/>
          </a:bodyPr>
          <a:lstStyle>
            <a:lvl1pPr algn="l">
              <a:defRPr sz="4400">
                <a:solidFill>
                  <a:schemeClr val="bg1"/>
                </a:solidFill>
              </a:defRPr>
            </a:lvl1pPr>
          </a:lstStyle>
          <a:p>
            <a:r>
              <a:rPr lang="pl-PL"/>
              <a:t>Kliknij, aby edytować styl</a:t>
            </a:r>
            <a:endParaRPr lang="pl-PL" dirty="0"/>
          </a:p>
        </p:txBody>
      </p:sp>
      <p:sp>
        <p:nvSpPr>
          <p:cNvPr id="3" name="Podtytuł 2"/>
          <p:cNvSpPr>
            <a:spLocks noGrp="1"/>
          </p:cNvSpPr>
          <p:nvPr>
            <p:ph type="subTitle" idx="1"/>
          </p:nvPr>
        </p:nvSpPr>
        <p:spPr>
          <a:xfrm>
            <a:off x="1012901" y="3204429"/>
            <a:ext cx="104289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spTree>
    <p:extLst>
      <p:ext uri="{BB962C8B-B14F-4D97-AF65-F5344CB8AC3E}">
        <p14:creationId xmlns:p14="http://schemas.microsoft.com/office/powerpoint/2010/main" val="3391757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D76ABAE-61C8-FA93-1C72-1EB2BA5E9EC2}"/>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3" name="Symbol zastępczy stopki 2">
            <a:extLst>
              <a:ext uri="{FF2B5EF4-FFF2-40B4-BE49-F238E27FC236}">
                <a16:creationId xmlns:a16="http://schemas.microsoft.com/office/drawing/2014/main" id="{89AE6827-6B0E-6EE2-E482-677E7B260DC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AE7C1CB-CCED-D22D-8EEC-E1E88AB6E111}"/>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64539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CF0D3E-DC4E-D5F9-5EA1-7470EA3819F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2B91103-39D1-3591-E769-D9D5FCB29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5E2B6FF3-16EE-A5BF-F9AF-F2E0D2E0D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DA12EDB-38D5-6247-530D-2AFDDA76FD78}"/>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6" name="Symbol zastępczy stopki 5">
            <a:extLst>
              <a:ext uri="{FF2B5EF4-FFF2-40B4-BE49-F238E27FC236}">
                <a16:creationId xmlns:a16="http://schemas.microsoft.com/office/drawing/2014/main" id="{89029F52-442B-2343-BAF9-44A1ED8AEAF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50468A9-1FEF-BF1E-1071-B48AF7C76A18}"/>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1750235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FB496-78EE-750A-E5AB-A0CD14AB933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47D79C0-DBCE-7738-B698-FB27A9D3F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FC85801-A3CA-C9CD-8DC2-CDBB89E74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C3FF114-B1AF-D484-17A7-FC26C21DEBD3}"/>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6" name="Symbol zastępczy stopki 5">
            <a:extLst>
              <a:ext uri="{FF2B5EF4-FFF2-40B4-BE49-F238E27FC236}">
                <a16:creationId xmlns:a16="http://schemas.microsoft.com/office/drawing/2014/main" id="{1254C9A5-468B-38BA-856C-45B7F307B71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C702A7C-4AA3-D3B9-2205-742B308C6AA8}"/>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3692562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C88A94-320C-F078-2031-B0FE1035968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575B606-BD6B-87D2-75BA-A6842518882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92267A3-D8C9-0531-A507-587F4D23E8B6}"/>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5" name="Symbol zastępczy stopki 4">
            <a:extLst>
              <a:ext uri="{FF2B5EF4-FFF2-40B4-BE49-F238E27FC236}">
                <a16:creationId xmlns:a16="http://schemas.microsoft.com/office/drawing/2014/main" id="{B87EB4B7-8CCE-86DE-7C56-F4F8FA4C0B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98DEADA-EB7A-1230-B8AA-17CA3E7AF1E2}"/>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4232250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6F7B899-8823-5DFB-ED1D-AF7058906A9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B70DFCD8-F0B8-CAAD-1BF9-86C4E728917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91E1EE-048C-1F69-8DEF-A7E42285A734}"/>
              </a:ext>
            </a:extLst>
          </p:cNvPr>
          <p:cNvSpPr>
            <a:spLocks noGrp="1"/>
          </p:cNvSpPr>
          <p:nvPr>
            <p:ph type="dt" sz="half" idx="10"/>
          </p:nvPr>
        </p:nvSpPr>
        <p:spPr/>
        <p:txBody>
          <a:bodyPr/>
          <a:lstStyle/>
          <a:p>
            <a:fld id="{0075BB64-9004-46D0-987C-2C97FDC8C7CE}" type="datetimeFigureOut">
              <a:rPr lang="pl-PL" smtClean="0"/>
              <a:t>17.03.2025</a:t>
            </a:fld>
            <a:endParaRPr lang="pl-PL"/>
          </a:p>
        </p:txBody>
      </p:sp>
      <p:sp>
        <p:nvSpPr>
          <p:cNvPr id="5" name="Symbol zastępczy stopki 4">
            <a:extLst>
              <a:ext uri="{FF2B5EF4-FFF2-40B4-BE49-F238E27FC236}">
                <a16:creationId xmlns:a16="http://schemas.microsoft.com/office/drawing/2014/main" id="{494C5195-8A7C-72A9-7173-46A2312BC28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6528F13-9DCC-764A-EFF3-2D50C77B5676}"/>
              </a:ext>
            </a:extLst>
          </p:cNvPr>
          <p:cNvSpPr>
            <a:spLocks noGrp="1"/>
          </p:cNvSpPr>
          <p:nvPr>
            <p:ph type="sldNum" sz="quarter" idx="12"/>
          </p:nvPr>
        </p:nvSpPr>
        <p:spPr/>
        <p:txBody>
          <a:bodyPr/>
          <a:lstStyle/>
          <a:p>
            <a:fld id="{D8C775C4-ED05-4C9D-8632-AA443E02E119}" type="slidenum">
              <a:rPr lang="pl-PL" smtClean="0"/>
              <a:t>‹#›</a:t>
            </a:fld>
            <a:endParaRPr lang="pl-PL"/>
          </a:p>
        </p:txBody>
      </p:sp>
    </p:spTree>
    <p:extLst>
      <p:ext uri="{BB962C8B-B14F-4D97-AF65-F5344CB8AC3E}">
        <p14:creationId xmlns:p14="http://schemas.microsoft.com/office/powerpoint/2010/main" val="381558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KST + ZDJĘCIE">
    <p:spTree>
      <p:nvGrpSpPr>
        <p:cNvPr id="1" name=""/>
        <p:cNvGrpSpPr/>
        <p:nvPr/>
      </p:nvGrpSpPr>
      <p:grpSpPr>
        <a:xfrm>
          <a:off x="0" y="0"/>
          <a:ext cx="0" cy="0"/>
          <a:chOff x="0" y="0"/>
          <a:chExt cx="0" cy="0"/>
        </a:xfrm>
      </p:grpSpPr>
      <p:sp>
        <p:nvSpPr>
          <p:cNvPr id="8" name="Prostokąt 7"/>
          <p:cNvSpPr/>
          <p:nvPr userDrawn="1"/>
        </p:nvSpPr>
        <p:spPr>
          <a:xfrm>
            <a:off x="6314526" y="-6295"/>
            <a:ext cx="5870039" cy="7410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zawartości 2"/>
          <p:cNvSpPr>
            <a:spLocks noGrp="1"/>
          </p:cNvSpPr>
          <p:nvPr>
            <p:ph idx="1"/>
          </p:nvPr>
        </p:nvSpPr>
        <p:spPr>
          <a:xfrm>
            <a:off x="0" y="-6294"/>
            <a:ext cx="6314525" cy="713099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 name="Tytuł 1"/>
          <p:cNvSpPr>
            <a:spLocks noGrp="1"/>
          </p:cNvSpPr>
          <p:nvPr>
            <p:ph type="title"/>
          </p:nvPr>
        </p:nvSpPr>
        <p:spPr>
          <a:xfrm>
            <a:off x="6591300" y="514680"/>
            <a:ext cx="5295900" cy="5078598"/>
          </a:xfrm>
        </p:spPr>
        <p:txBody>
          <a:bodyPr/>
          <a:lstStyle/>
          <a:p>
            <a:r>
              <a:rPr lang="pl-PL"/>
              <a:t>Kliknij, aby edytować styl</a:t>
            </a:r>
            <a:endParaRPr lang="pl-PL" dirty="0"/>
          </a:p>
        </p:txBody>
      </p:sp>
    </p:spTree>
    <p:extLst>
      <p:ext uri="{BB962C8B-B14F-4D97-AF65-F5344CB8AC3E}">
        <p14:creationId xmlns:p14="http://schemas.microsoft.com/office/powerpoint/2010/main" val="96738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ZAGADNIENIA">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91F6A3E0-3682-42D3-8B79-CBE75E7145F7}"/>
              </a:ext>
            </a:extLst>
          </p:cNvPr>
          <p:cNvSpPr/>
          <p:nvPr userDrawn="1"/>
        </p:nvSpPr>
        <p:spPr>
          <a:xfrm>
            <a:off x="7434" y="-1857"/>
            <a:ext cx="7378389" cy="806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ymbol zastępczy tekstu 13"/>
          <p:cNvSpPr>
            <a:spLocks noGrp="1"/>
          </p:cNvSpPr>
          <p:nvPr>
            <p:ph type="body" sz="quarter" idx="11" hasCustomPrompt="1"/>
          </p:nvPr>
        </p:nvSpPr>
        <p:spPr>
          <a:xfrm>
            <a:off x="404157" y="2733674"/>
            <a:ext cx="5788025" cy="3233737"/>
          </a:xfrm>
        </p:spPr>
        <p:txBody>
          <a:bodyPr/>
          <a:lstStyle>
            <a:lvl3pPr marL="914400" indent="0">
              <a:buNone/>
              <a:defRPr/>
            </a:lvl3pPr>
          </a:lstStyle>
          <a:p>
            <a:pPr lvl="2"/>
            <a:r>
              <a:rPr lang="pl-PL" dirty="0"/>
              <a:t>TEKST</a:t>
            </a:r>
          </a:p>
        </p:txBody>
      </p:sp>
      <p:sp>
        <p:nvSpPr>
          <p:cNvPr id="11" name="Symbol zastępczy tekstu 10"/>
          <p:cNvSpPr>
            <a:spLocks noGrp="1"/>
          </p:cNvSpPr>
          <p:nvPr>
            <p:ph type="body" sz="quarter" idx="10" hasCustomPrompt="1"/>
          </p:nvPr>
        </p:nvSpPr>
        <p:spPr>
          <a:xfrm>
            <a:off x="404158" y="1280995"/>
            <a:ext cx="5788025" cy="1181100"/>
          </a:xfrm>
        </p:spPr>
        <p:txBody>
          <a:bodyPr/>
          <a:lstStyle>
            <a:lvl1pPr marL="0" indent="0">
              <a:buNone/>
              <a:defRPr/>
            </a:lvl1pPr>
          </a:lstStyle>
          <a:p>
            <a:pPr lvl="0"/>
            <a:r>
              <a:rPr lang="pl-PL" dirty="0"/>
              <a:t>TEKST</a:t>
            </a:r>
          </a:p>
        </p:txBody>
      </p:sp>
      <p:cxnSp>
        <p:nvCxnSpPr>
          <p:cNvPr id="15" name="Łącznik prosty ze strzałką 14">
            <a:extLst>
              <a:ext uri="{FF2B5EF4-FFF2-40B4-BE49-F238E27FC236}">
                <a16:creationId xmlns:a16="http://schemas.microsoft.com/office/drawing/2014/main" id="{AD6FA77C-D090-423F-BD95-F880C194666E}"/>
              </a:ext>
            </a:extLst>
          </p:cNvPr>
          <p:cNvCxnSpPr/>
          <p:nvPr userDrawn="1"/>
        </p:nvCxnSpPr>
        <p:spPr>
          <a:xfrm flipV="1">
            <a:off x="404158" y="1014177"/>
            <a:ext cx="502919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ymbol zastępczy tekstu 10"/>
          <p:cNvSpPr>
            <a:spLocks noGrp="1"/>
          </p:cNvSpPr>
          <p:nvPr>
            <p:ph type="body" sz="quarter" idx="12" hasCustomPrompt="1"/>
          </p:nvPr>
        </p:nvSpPr>
        <p:spPr>
          <a:xfrm>
            <a:off x="8233709" y="1280995"/>
            <a:ext cx="3178478" cy="4686416"/>
          </a:xfrm>
        </p:spPr>
        <p:txBody>
          <a:bodyPr/>
          <a:lstStyle>
            <a:lvl1pPr marL="0" indent="0">
              <a:buNone/>
              <a:defRPr sz="2400">
                <a:solidFill>
                  <a:schemeClr val="bg1"/>
                </a:solidFill>
              </a:defRPr>
            </a:lvl1pPr>
          </a:lstStyle>
          <a:p>
            <a:pPr lvl="0"/>
            <a:r>
              <a:rPr lang="pl-PL" dirty="0"/>
              <a:t>TEKST</a:t>
            </a:r>
          </a:p>
        </p:txBody>
      </p:sp>
    </p:spTree>
    <p:extLst>
      <p:ext uri="{BB962C8B-B14F-4D97-AF65-F5344CB8AC3E}">
        <p14:creationId xmlns:p14="http://schemas.microsoft.com/office/powerpoint/2010/main" val="1323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AGADNIENIA- ROZWINIĘCIE">
    <p:spTree>
      <p:nvGrpSpPr>
        <p:cNvPr id="1" name=""/>
        <p:cNvGrpSpPr/>
        <p:nvPr/>
      </p:nvGrpSpPr>
      <p:grpSpPr>
        <a:xfrm>
          <a:off x="0" y="0"/>
          <a:ext cx="0" cy="0"/>
          <a:chOff x="0" y="0"/>
          <a:chExt cx="0" cy="0"/>
        </a:xfrm>
      </p:grpSpPr>
      <p:cxnSp>
        <p:nvCxnSpPr>
          <p:cNvPr id="15" name="Łącznik prosty ze strzałką 14">
            <a:extLst>
              <a:ext uri="{FF2B5EF4-FFF2-40B4-BE49-F238E27FC236}">
                <a16:creationId xmlns:a16="http://schemas.microsoft.com/office/drawing/2014/main" id="{AD6FA77C-D090-423F-BD95-F880C194666E}"/>
              </a:ext>
            </a:extLst>
          </p:cNvPr>
          <p:cNvCxnSpPr/>
          <p:nvPr userDrawn="1"/>
        </p:nvCxnSpPr>
        <p:spPr>
          <a:xfrm flipV="1">
            <a:off x="404158" y="1014177"/>
            <a:ext cx="502919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Prostokąt 5">
            <a:extLst>
              <a:ext uri="{FF2B5EF4-FFF2-40B4-BE49-F238E27FC236}">
                <a16:creationId xmlns:a16="http://schemas.microsoft.com/office/drawing/2014/main" id="{91F6A3E0-3682-42D3-8B79-CBE75E7145F7}"/>
              </a:ext>
            </a:extLst>
          </p:cNvPr>
          <p:cNvSpPr/>
          <p:nvPr userDrawn="1"/>
        </p:nvSpPr>
        <p:spPr>
          <a:xfrm>
            <a:off x="7434" y="-1857"/>
            <a:ext cx="12191999" cy="559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 name="Łącznik prosty ze strzałką 7">
            <a:extLst>
              <a:ext uri="{FF2B5EF4-FFF2-40B4-BE49-F238E27FC236}">
                <a16:creationId xmlns:a16="http://schemas.microsoft.com/office/drawing/2014/main" id="{5B41C0BB-A58A-4EAE-80A7-26B4EF134EB5}"/>
              </a:ext>
            </a:extLst>
          </p:cNvPr>
          <p:cNvCxnSpPr/>
          <p:nvPr userDrawn="1"/>
        </p:nvCxnSpPr>
        <p:spPr>
          <a:xfrm flipV="1">
            <a:off x="9084991" y="772221"/>
            <a:ext cx="274319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ymbol zastępczy tekstu 4"/>
          <p:cNvSpPr>
            <a:spLocks noGrp="1"/>
          </p:cNvSpPr>
          <p:nvPr>
            <p:ph type="body" sz="quarter" idx="14" hasCustomPrompt="1"/>
          </p:nvPr>
        </p:nvSpPr>
        <p:spPr>
          <a:xfrm>
            <a:off x="404813" y="2571750"/>
            <a:ext cx="8472487" cy="2628900"/>
          </a:xfrm>
        </p:spPr>
        <p:txBody>
          <a:bodyPr/>
          <a:lstStyle>
            <a:lvl2pPr marL="457200" indent="0">
              <a:buNone/>
              <a:defRPr/>
            </a:lvl2pPr>
          </a:lstStyle>
          <a:p>
            <a:pPr lvl="1"/>
            <a:r>
              <a:rPr lang="pl-PL" dirty="0"/>
              <a:t>TEKST</a:t>
            </a:r>
          </a:p>
        </p:txBody>
      </p:sp>
      <p:sp>
        <p:nvSpPr>
          <p:cNvPr id="12" name="Symbol zastępczy zawartości 11"/>
          <p:cNvSpPr>
            <a:spLocks noGrp="1"/>
          </p:cNvSpPr>
          <p:nvPr>
            <p:ph sz="quarter" idx="15"/>
          </p:nvPr>
        </p:nvSpPr>
        <p:spPr>
          <a:xfrm>
            <a:off x="404813" y="571500"/>
            <a:ext cx="2967037" cy="18669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539162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883036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DJĘCIE Z O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91F6A3E0-3682-42D3-8B79-CBE75E7145F7}"/>
              </a:ext>
            </a:extLst>
          </p:cNvPr>
          <p:cNvSpPr/>
          <p:nvPr userDrawn="1"/>
        </p:nvSpPr>
        <p:spPr>
          <a:xfrm>
            <a:off x="-53637" y="-82539"/>
            <a:ext cx="12288930" cy="8229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2" name="Łącznik prosty ze strzałką 11">
            <a:extLst>
              <a:ext uri="{FF2B5EF4-FFF2-40B4-BE49-F238E27FC236}">
                <a16:creationId xmlns:a16="http://schemas.microsoft.com/office/drawing/2014/main" id="{2A65FEFA-D253-4B65-A8FF-A9F3289424F2}"/>
              </a:ext>
            </a:extLst>
          </p:cNvPr>
          <p:cNvCxnSpPr/>
          <p:nvPr userDrawn="1"/>
        </p:nvCxnSpPr>
        <p:spPr>
          <a:xfrm flipV="1">
            <a:off x="9175917" y="771444"/>
            <a:ext cx="2674811" cy="329"/>
          </a:xfrm>
          <a:prstGeom prst="straightConnector1">
            <a:avLst/>
          </a:prstGeom>
          <a:ln w="28575">
            <a:solidFill>
              <a:schemeClr val="accent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6" name="Symbol zastępczy tekstu 15"/>
          <p:cNvSpPr>
            <a:spLocks noGrp="1"/>
          </p:cNvSpPr>
          <p:nvPr>
            <p:ph type="body" sz="quarter" idx="10" hasCustomPrompt="1"/>
          </p:nvPr>
        </p:nvSpPr>
        <p:spPr>
          <a:xfrm>
            <a:off x="9080500" y="1104900"/>
            <a:ext cx="2743200" cy="4464050"/>
          </a:xfrm>
        </p:spPr>
        <p:txBody>
          <a:bodyPr/>
          <a:lstStyle>
            <a:lvl1pPr>
              <a:defRPr/>
            </a:lvl1pPr>
          </a:lstStyle>
          <a:p>
            <a:pPr lvl="0"/>
            <a:r>
              <a:rPr lang="pl-PL" dirty="0"/>
              <a:t>TEKST</a:t>
            </a:r>
          </a:p>
        </p:txBody>
      </p:sp>
      <p:sp>
        <p:nvSpPr>
          <p:cNvPr id="18" name="Symbol zastępczy obrazu 17"/>
          <p:cNvSpPr>
            <a:spLocks noGrp="1"/>
          </p:cNvSpPr>
          <p:nvPr>
            <p:ph type="pic" sz="quarter" idx="11"/>
          </p:nvPr>
        </p:nvSpPr>
        <p:spPr>
          <a:xfrm>
            <a:off x="425020" y="293853"/>
            <a:ext cx="8366332" cy="5397263"/>
          </a:xfrm>
        </p:spPr>
        <p:txBody>
          <a:bodyPr/>
          <a:lstStyle/>
          <a:p>
            <a:r>
              <a:rPr lang="pl-PL"/>
              <a:t>Kliknij ikonę, aby dodać obraz</a:t>
            </a:r>
          </a:p>
        </p:txBody>
      </p:sp>
      <p:pic>
        <p:nvPicPr>
          <p:cNvPr id="9" name="Obraz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9728" y="6283930"/>
            <a:ext cx="3440590" cy="574070"/>
          </a:xfrm>
          <a:prstGeom prst="rect">
            <a:avLst/>
          </a:prstGeom>
        </p:spPr>
      </p:pic>
    </p:spTree>
    <p:extLst>
      <p:ext uri="{BB962C8B-B14F-4D97-AF65-F5344CB8AC3E}">
        <p14:creationId xmlns:p14="http://schemas.microsoft.com/office/powerpoint/2010/main" val="961808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6" name="Symbol zastępczy obrazu 5"/>
          <p:cNvSpPr>
            <a:spLocks noGrp="1"/>
          </p:cNvSpPr>
          <p:nvPr>
            <p:ph type="pic" sz="quarter" idx="10"/>
          </p:nvPr>
        </p:nvSpPr>
        <p:spPr>
          <a:xfrm>
            <a:off x="0" y="0"/>
            <a:ext cx="12192000" cy="6858000"/>
          </a:xfrm>
        </p:spPr>
        <p:txBody>
          <a:bodyPr/>
          <a:lstStyle/>
          <a:p>
            <a:r>
              <a:rPr lang="pl-PL"/>
              <a:t>Kliknij ikonę, aby dodać obraz</a:t>
            </a:r>
            <a:endParaRPr lang="pl-PL" dirty="0"/>
          </a:p>
        </p:txBody>
      </p:sp>
      <p:sp>
        <p:nvSpPr>
          <p:cNvPr id="8" name="Symbol zastępczy tekstu 7"/>
          <p:cNvSpPr>
            <a:spLocks noGrp="1"/>
          </p:cNvSpPr>
          <p:nvPr>
            <p:ph type="body" sz="quarter" idx="11" hasCustomPrompt="1"/>
          </p:nvPr>
        </p:nvSpPr>
        <p:spPr>
          <a:xfrm>
            <a:off x="246063" y="5091113"/>
            <a:ext cx="7532687" cy="395287"/>
          </a:xfrm>
        </p:spPr>
        <p:txBody>
          <a:bodyPr/>
          <a:lstStyle>
            <a:lvl5pPr marL="1828800" indent="0">
              <a:buNone/>
              <a:defRPr/>
            </a:lvl5pPr>
          </a:lstStyle>
          <a:p>
            <a:pPr lvl="4"/>
            <a:r>
              <a:rPr lang="pl-PL" dirty="0"/>
              <a:t>PODPIS ZDJĘCIA</a:t>
            </a:r>
          </a:p>
        </p:txBody>
      </p:sp>
    </p:spTree>
    <p:extLst>
      <p:ext uri="{BB962C8B-B14F-4D97-AF65-F5344CB8AC3E}">
        <p14:creationId xmlns:p14="http://schemas.microsoft.com/office/powerpoint/2010/main" val="1850839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ÓJPODZIAŁ">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91F6A3E0-3682-42D3-8B79-CBE75E7145F7}"/>
              </a:ext>
            </a:extLst>
          </p:cNvPr>
          <p:cNvSpPr/>
          <p:nvPr userDrawn="1"/>
        </p:nvSpPr>
        <p:spPr>
          <a:xfrm flipH="1">
            <a:off x="4038600" y="-1857"/>
            <a:ext cx="4133850" cy="806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ze strzałką 6">
            <a:extLst>
              <a:ext uri="{FF2B5EF4-FFF2-40B4-BE49-F238E27FC236}">
                <a16:creationId xmlns:a16="http://schemas.microsoft.com/office/drawing/2014/main" id="{1EB3C0FF-545E-4FC2-8062-031667AE3F75}"/>
              </a:ext>
            </a:extLst>
          </p:cNvPr>
          <p:cNvCxnSpPr/>
          <p:nvPr userDrawn="1"/>
        </p:nvCxnSpPr>
        <p:spPr>
          <a:xfrm flipV="1">
            <a:off x="4734382" y="693843"/>
            <a:ext cx="274319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D2A92832-9A6B-489B-8D3C-BA148899201D}"/>
              </a:ext>
            </a:extLst>
          </p:cNvPr>
          <p:cNvCxnSpPr>
            <a:cxnSpLocks/>
          </p:cNvCxnSpPr>
          <p:nvPr userDrawn="1"/>
        </p:nvCxnSpPr>
        <p:spPr>
          <a:xfrm>
            <a:off x="8161361" y="1608562"/>
            <a:ext cx="4504564"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6C8FF5D0-2B09-48CD-8ADC-0FD6B5AF9EE3}"/>
              </a:ext>
            </a:extLst>
          </p:cNvPr>
          <p:cNvCxnSpPr>
            <a:cxnSpLocks/>
          </p:cNvCxnSpPr>
          <p:nvPr userDrawn="1"/>
        </p:nvCxnSpPr>
        <p:spPr>
          <a:xfrm>
            <a:off x="0" y="1608562"/>
            <a:ext cx="4030602"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2FEF2C17-B8A0-4C91-B9C8-2CBF080046D4}"/>
              </a:ext>
            </a:extLst>
          </p:cNvPr>
          <p:cNvCxnSpPr>
            <a:cxnSpLocks/>
          </p:cNvCxnSpPr>
          <p:nvPr userDrawn="1"/>
        </p:nvCxnSpPr>
        <p:spPr>
          <a:xfrm>
            <a:off x="4030602" y="1608562"/>
            <a:ext cx="413075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D2A92832-9A6B-489B-8D3C-BA148899201D}"/>
              </a:ext>
            </a:extLst>
          </p:cNvPr>
          <p:cNvCxnSpPr>
            <a:cxnSpLocks/>
          </p:cNvCxnSpPr>
          <p:nvPr userDrawn="1"/>
        </p:nvCxnSpPr>
        <p:spPr>
          <a:xfrm>
            <a:off x="8172450" y="2757249"/>
            <a:ext cx="4504564"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6C8FF5D0-2B09-48CD-8ADC-0FD6B5AF9EE3}"/>
              </a:ext>
            </a:extLst>
          </p:cNvPr>
          <p:cNvCxnSpPr>
            <a:cxnSpLocks/>
          </p:cNvCxnSpPr>
          <p:nvPr userDrawn="1"/>
        </p:nvCxnSpPr>
        <p:spPr>
          <a:xfrm>
            <a:off x="11089" y="2757249"/>
            <a:ext cx="4030602"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2FEF2C17-B8A0-4C91-B9C8-2CBF080046D4}"/>
              </a:ext>
            </a:extLst>
          </p:cNvPr>
          <p:cNvCxnSpPr>
            <a:cxnSpLocks/>
          </p:cNvCxnSpPr>
          <p:nvPr userDrawn="1"/>
        </p:nvCxnSpPr>
        <p:spPr>
          <a:xfrm>
            <a:off x="4041691" y="2757249"/>
            <a:ext cx="413075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D2A92832-9A6B-489B-8D3C-BA148899201D}"/>
              </a:ext>
            </a:extLst>
          </p:cNvPr>
          <p:cNvCxnSpPr>
            <a:cxnSpLocks/>
          </p:cNvCxnSpPr>
          <p:nvPr userDrawn="1"/>
        </p:nvCxnSpPr>
        <p:spPr>
          <a:xfrm>
            <a:off x="8161361" y="3890012"/>
            <a:ext cx="4504564"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6C8FF5D0-2B09-48CD-8ADC-0FD6B5AF9EE3}"/>
              </a:ext>
            </a:extLst>
          </p:cNvPr>
          <p:cNvCxnSpPr>
            <a:cxnSpLocks/>
          </p:cNvCxnSpPr>
          <p:nvPr userDrawn="1"/>
        </p:nvCxnSpPr>
        <p:spPr>
          <a:xfrm>
            <a:off x="0" y="3890012"/>
            <a:ext cx="4030602"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2FEF2C17-B8A0-4C91-B9C8-2CBF080046D4}"/>
              </a:ext>
            </a:extLst>
          </p:cNvPr>
          <p:cNvCxnSpPr>
            <a:cxnSpLocks/>
          </p:cNvCxnSpPr>
          <p:nvPr userDrawn="1"/>
        </p:nvCxnSpPr>
        <p:spPr>
          <a:xfrm>
            <a:off x="4030602" y="3890012"/>
            <a:ext cx="413075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D2A92832-9A6B-489B-8D3C-BA148899201D}"/>
              </a:ext>
            </a:extLst>
          </p:cNvPr>
          <p:cNvCxnSpPr>
            <a:cxnSpLocks/>
          </p:cNvCxnSpPr>
          <p:nvPr userDrawn="1"/>
        </p:nvCxnSpPr>
        <p:spPr>
          <a:xfrm>
            <a:off x="8161361" y="5036425"/>
            <a:ext cx="4504564"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6C8FF5D0-2B09-48CD-8ADC-0FD6B5AF9EE3}"/>
              </a:ext>
            </a:extLst>
          </p:cNvPr>
          <p:cNvCxnSpPr>
            <a:cxnSpLocks/>
          </p:cNvCxnSpPr>
          <p:nvPr userDrawn="1"/>
        </p:nvCxnSpPr>
        <p:spPr>
          <a:xfrm>
            <a:off x="0" y="5036425"/>
            <a:ext cx="4030602" cy="0"/>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a16="http://schemas.microsoft.com/office/drawing/2014/main" id="{2FEF2C17-B8A0-4C91-B9C8-2CBF080046D4}"/>
              </a:ext>
            </a:extLst>
          </p:cNvPr>
          <p:cNvCxnSpPr>
            <a:cxnSpLocks/>
          </p:cNvCxnSpPr>
          <p:nvPr userDrawn="1"/>
        </p:nvCxnSpPr>
        <p:spPr>
          <a:xfrm>
            <a:off x="4030602" y="5036425"/>
            <a:ext cx="4130759" cy="0"/>
          </a:xfrm>
          <a:prstGeom prst="straightConnector1">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Symbol zastępczy tekstu 21"/>
          <p:cNvSpPr>
            <a:spLocks noGrp="1"/>
          </p:cNvSpPr>
          <p:nvPr>
            <p:ph type="body" sz="quarter" idx="10" hasCustomPrompt="1"/>
          </p:nvPr>
        </p:nvSpPr>
        <p:spPr>
          <a:xfrm>
            <a:off x="135397" y="900942"/>
            <a:ext cx="3697288" cy="4940300"/>
          </a:xfrm>
        </p:spPr>
        <p:txBody>
          <a:bodyPr/>
          <a:lstStyle>
            <a:lvl1pPr algn="ctr">
              <a:defRPr>
                <a:solidFill>
                  <a:schemeClr val="bg1"/>
                </a:solidFill>
              </a:defRPr>
            </a:lvl1pPr>
          </a:lstStyle>
          <a:p>
            <a:pPr lvl="0"/>
            <a:r>
              <a:rPr lang="pl-PL" dirty="0"/>
              <a:t>TEKST</a:t>
            </a:r>
          </a:p>
        </p:txBody>
      </p:sp>
      <p:sp>
        <p:nvSpPr>
          <p:cNvPr id="23" name="Symbol zastępczy tekstu 21"/>
          <p:cNvSpPr>
            <a:spLocks noGrp="1"/>
          </p:cNvSpPr>
          <p:nvPr>
            <p:ph type="body" sz="quarter" idx="11" hasCustomPrompt="1"/>
          </p:nvPr>
        </p:nvSpPr>
        <p:spPr>
          <a:xfrm>
            <a:off x="8359278" y="971319"/>
            <a:ext cx="3697288" cy="4940300"/>
          </a:xfrm>
        </p:spPr>
        <p:txBody>
          <a:bodyPr/>
          <a:lstStyle>
            <a:lvl1pPr algn="ctr">
              <a:defRPr>
                <a:solidFill>
                  <a:schemeClr val="bg1"/>
                </a:solidFill>
              </a:defRPr>
            </a:lvl1pPr>
          </a:lstStyle>
          <a:p>
            <a:pPr lvl="0"/>
            <a:r>
              <a:rPr lang="pl-PL" dirty="0"/>
              <a:t>TEKST</a:t>
            </a:r>
          </a:p>
        </p:txBody>
      </p:sp>
      <p:sp>
        <p:nvSpPr>
          <p:cNvPr id="24" name="Symbol zastępczy tekstu 21"/>
          <p:cNvSpPr>
            <a:spLocks noGrp="1"/>
          </p:cNvSpPr>
          <p:nvPr>
            <p:ph type="body" sz="quarter" idx="12" hasCustomPrompt="1"/>
          </p:nvPr>
        </p:nvSpPr>
        <p:spPr>
          <a:xfrm>
            <a:off x="4288334" y="900942"/>
            <a:ext cx="3697288" cy="4940300"/>
          </a:xfrm>
        </p:spPr>
        <p:txBody>
          <a:bodyPr/>
          <a:lstStyle>
            <a:lvl1pPr algn="ctr">
              <a:defRPr>
                <a:solidFill>
                  <a:schemeClr val="accent1">
                    <a:lumMod val="50000"/>
                  </a:schemeClr>
                </a:solidFill>
              </a:defRPr>
            </a:lvl1pPr>
          </a:lstStyle>
          <a:p>
            <a:pPr lvl="0"/>
            <a:r>
              <a:rPr lang="pl-PL" dirty="0"/>
              <a:t>TEKST</a:t>
            </a:r>
          </a:p>
        </p:txBody>
      </p:sp>
    </p:spTree>
    <p:extLst>
      <p:ext uri="{BB962C8B-B14F-4D97-AF65-F5344CB8AC3E}">
        <p14:creationId xmlns:p14="http://schemas.microsoft.com/office/powerpoint/2010/main" val="1544797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Obraz 5" descr="Obraz zawierający znak, ulica&#10;&#10;Opis wygenerowany automatycznie">
            <a:extLst>
              <a:ext uri="{FF2B5EF4-FFF2-40B4-BE49-F238E27FC236}">
                <a16:creationId xmlns:a16="http://schemas.microsoft.com/office/drawing/2014/main" id="{F2DA86E1-EFC2-421B-A47D-2A48623DB404}"/>
              </a:ext>
            </a:extLst>
          </p:cNvPr>
          <p:cNvPicPr>
            <a:picLocks noChangeAspect="1"/>
          </p:cNvPicPr>
          <p:nvPr userDrawn="1"/>
        </p:nvPicPr>
        <p:blipFill>
          <a:blip r:embed="rId15"/>
          <a:stretch>
            <a:fillRect/>
          </a:stretch>
        </p:blipFill>
        <p:spPr>
          <a:xfrm>
            <a:off x="3718" y="-3159"/>
            <a:ext cx="12184565" cy="8072368"/>
          </a:xfrm>
          <a:prstGeom prst="rect">
            <a:avLst/>
          </a:prstGeom>
        </p:spPr>
      </p:pic>
      <p:sp>
        <p:nvSpPr>
          <p:cNvPr id="2" name="Symbol zastępczy tytułu 1"/>
          <p:cNvSpPr>
            <a:spLocks noGrp="1"/>
          </p:cNvSpPr>
          <p:nvPr>
            <p:ph type="title"/>
          </p:nvPr>
        </p:nvSpPr>
        <p:spPr>
          <a:xfrm>
            <a:off x="838200" y="324181"/>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Obraz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31628" y="6333289"/>
            <a:ext cx="3387051" cy="565137"/>
          </a:xfrm>
          <a:prstGeom prst="rect">
            <a:avLst/>
          </a:prstGeom>
        </p:spPr>
      </p:pic>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51" r:id="rId4"/>
    <p:sldLayoutId id="2147483660" r:id="rId5"/>
    <p:sldLayoutId id="2147483652" r:id="rId6"/>
    <p:sldLayoutId id="2147483653" r:id="rId7"/>
    <p:sldLayoutId id="2147483655" r:id="rId8"/>
    <p:sldLayoutId id="2147483654" r:id="rId9"/>
    <p:sldLayoutId id="2147483656" r:id="rId10"/>
    <p:sldLayoutId id="2147483661" r:id="rId11"/>
    <p:sldLayoutId id="2147483662" r:id="rId12"/>
    <p:sldLayoutId id="2147483663"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31AEAAF-CF15-CB17-D0A1-13E3CD882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D7D1215-B8AE-4938-B16B-C9F1B70CF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7F2B09D-48AD-B92F-024C-2AC461437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75BB64-9004-46D0-987C-2C97FDC8C7CE}" type="datetimeFigureOut">
              <a:rPr lang="pl-PL" smtClean="0"/>
              <a:t>17.03.2025</a:t>
            </a:fld>
            <a:endParaRPr lang="pl-PL"/>
          </a:p>
        </p:txBody>
      </p:sp>
      <p:sp>
        <p:nvSpPr>
          <p:cNvPr id="5" name="Symbol zastępczy stopki 4">
            <a:extLst>
              <a:ext uri="{FF2B5EF4-FFF2-40B4-BE49-F238E27FC236}">
                <a16:creationId xmlns:a16="http://schemas.microsoft.com/office/drawing/2014/main" id="{69CF5E45-F252-75B3-A1D9-0CA217410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E482FEF1-7480-A46A-D870-A96CFEDF80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C775C4-ED05-4C9D-8632-AA443E02E119}" type="slidenum">
              <a:rPr lang="pl-PL" smtClean="0"/>
              <a:t>‹#›</a:t>
            </a:fld>
            <a:endParaRPr lang="pl-PL"/>
          </a:p>
        </p:txBody>
      </p:sp>
    </p:spTree>
    <p:extLst>
      <p:ext uri="{BB962C8B-B14F-4D97-AF65-F5344CB8AC3E}">
        <p14:creationId xmlns:p14="http://schemas.microsoft.com/office/powerpoint/2010/main" val="27854815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8.jpeg"/><Relationship Id="rId4" Type="http://schemas.openxmlformats.org/officeDocument/2006/relationships/diagramQuickStyle" Target="../diagrams/quickStyle2.xm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24.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sv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6.svg"/><Relationship Id="rId3" Type="http://schemas.openxmlformats.org/officeDocument/2006/relationships/image" Target="../media/image14.svg"/><Relationship Id="rId7" Type="http://schemas.openxmlformats.org/officeDocument/2006/relationships/image" Target="../media/image34.svg"/><Relationship Id="rId12"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18.svg"/><Relationship Id="rId5" Type="http://schemas.openxmlformats.org/officeDocument/2006/relationships/image" Target="../media/image30.svg"/><Relationship Id="rId15" Type="http://schemas.openxmlformats.org/officeDocument/2006/relationships/image" Target="../media/image24.sv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20.svg"/><Relationship Id="rId1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30.svg"/><Relationship Id="rId15" Type="http://schemas.openxmlformats.org/officeDocument/2006/relationships/image" Target="../media/image34.svg"/><Relationship Id="rId10" Type="http://schemas.openxmlformats.org/officeDocument/2006/relationships/image" Target="../media/image21.png"/><Relationship Id="rId4" Type="http://schemas.openxmlformats.org/officeDocument/2006/relationships/image" Target="../media/image29.png"/><Relationship Id="rId9" Type="http://schemas.openxmlformats.org/officeDocument/2006/relationships/image" Target="../media/image20.svg"/><Relationship Id="rId1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10" descr="Obraz zawierający stojące, ulica, znak, mężczyzna&#10;&#10;Opis wygenerowany automatycznie">
            <a:extLst>
              <a:ext uri="{FF2B5EF4-FFF2-40B4-BE49-F238E27FC236}">
                <a16:creationId xmlns:a16="http://schemas.microsoft.com/office/drawing/2014/main" id="{BCBD8ACA-3C69-4782-A720-B6C3DF134244}"/>
              </a:ext>
            </a:extLst>
          </p:cNvPr>
          <p:cNvPicPr>
            <a:picLocks noChangeAspect="1"/>
          </p:cNvPicPr>
          <p:nvPr/>
        </p:nvPicPr>
        <p:blipFill>
          <a:blip r:embed="rId2"/>
          <a:stretch>
            <a:fillRect/>
          </a:stretch>
        </p:blipFill>
        <p:spPr>
          <a:xfrm>
            <a:off x="0" y="0"/>
            <a:ext cx="12192000" cy="8114186"/>
          </a:xfrm>
          <a:prstGeom prst="rect">
            <a:avLst/>
          </a:prstGeom>
        </p:spPr>
      </p:pic>
      <p:pic>
        <p:nvPicPr>
          <p:cNvPr id="2" name="Obraz 2">
            <a:extLst>
              <a:ext uri="{FF2B5EF4-FFF2-40B4-BE49-F238E27FC236}">
                <a16:creationId xmlns:a16="http://schemas.microsoft.com/office/drawing/2014/main" id="{087E17D1-8B3F-4A51-A84C-A8107A757CC7}"/>
              </a:ext>
            </a:extLst>
          </p:cNvPr>
          <p:cNvPicPr>
            <a:picLocks noChangeAspect="1"/>
          </p:cNvPicPr>
          <p:nvPr/>
        </p:nvPicPr>
        <p:blipFill>
          <a:blip r:embed="rId3"/>
          <a:stretch>
            <a:fillRect/>
          </a:stretch>
        </p:blipFill>
        <p:spPr>
          <a:xfrm>
            <a:off x="2986217" y="3259192"/>
            <a:ext cx="5688226" cy="1284665"/>
          </a:xfrm>
          <a:prstGeom prst="rect">
            <a:avLst/>
          </a:prstGeom>
        </p:spPr>
      </p:pic>
      <p:sp>
        <p:nvSpPr>
          <p:cNvPr id="3" name="pole tekstowe 2">
            <a:extLst>
              <a:ext uri="{FF2B5EF4-FFF2-40B4-BE49-F238E27FC236}">
                <a16:creationId xmlns:a16="http://schemas.microsoft.com/office/drawing/2014/main" id="{DFEB91B7-11CF-6554-5EEF-C19003A0DC2F}"/>
              </a:ext>
            </a:extLst>
          </p:cNvPr>
          <p:cNvSpPr txBox="1"/>
          <p:nvPr/>
        </p:nvSpPr>
        <p:spPr>
          <a:xfrm>
            <a:off x="2029593" y="1274004"/>
            <a:ext cx="7601473" cy="1569660"/>
          </a:xfrm>
          <a:prstGeom prst="rect">
            <a:avLst/>
          </a:prstGeom>
          <a:noFill/>
        </p:spPr>
        <p:txBody>
          <a:bodyPr wrap="square" rtlCol="0">
            <a:spAutoFit/>
          </a:bodyPr>
          <a:lstStyle/>
          <a:p>
            <a:pPr algn="ctr"/>
            <a:r>
              <a:rPr lang="pl-PL" sz="4800" b="1" dirty="0" err="1">
                <a:solidFill>
                  <a:schemeClr val="bg1"/>
                </a:solidFill>
                <a:latin typeface="Quattrocento Sans" panose="020B0502050000020003" pitchFamily="34" charset="0"/>
              </a:rPr>
              <a:t>Main</a:t>
            </a:r>
            <a:r>
              <a:rPr lang="pl-PL" sz="4800" b="1" dirty="0">
                <a:solidFill>
                  <a:schemeClr val="bg1"/>
                </a:solidFill>
                <a:latin typeface="Quattrocento Sans" panose="020B0502050000020003" pitchFamily="34" charset="0"/>
              </a:rPr>
              <a:t> </a:t>
            </a:r>
            <a:r>
              <a:rPr lang="pl-PL" sz="4800" b="1" dirty="0" err="1">
                <a:solidFill>
                  <a:schemeClr val="bg1"/>
                </a:solidFill>
                <a:latin typeface="Quattrocento Sans" panose="020B0502050000020003" pitchFamily="34" charset="0"/>
              </a:rPr>
              <a:t>Actors</a:t>
            </a:r>
            <a:r>
              <a:rPr lang="pl-PL" sz="4800" b="1" dirty="0">
                <a:solidFill>
                  <a:schemeClr val="bg1"/>
                </a:solidFill>
                <a:latin typeface="Quattrocento Sans" panose="020B0502050000020003" pitchFamily="34" charset="0"/>
              </a:rPr>
              <a:t> in </a:t>
            </a:r>
            <a:r>
              <a:rPr lang="pl-PL" sz="4800" b="1" dirty="0" err="1">
                <a:solidFill>
                  <a:schemeClr val="bg1"/>
                </a:solidFill>
                <a:latin typeface="Quattrocento Sans" panose="020B0502050000020003" pitchFamily="34" charset="0"/>
              </a:rPr>
              <a:t>Criminal</a:t>
            </a:r>
            <a:r>
              <a:rPr lang="pl-PL" sz="4800" b="1" dirty="0">
                <a:solidFill>
                  <a:schemeClr val="bg1"/>
                </a:solidFill>
                <a:latin typeface="Quattrocento Sans" panose="020B0502050000020003" pitchFamily="34" charset="0"/>
              </a:rPr>
              <a:t> </a:t>
            </a:r>
            <a:r>
              <a:rPr lang="pl-PL" sz="4800" b="1" dirty="0" err="1">
                <a:solidFill>
                  <a:schemeClr val="bg1"/>
                </a:solidFill>
                <a:latin typeface="Quattrocento Sans" panose="020B0502050000020003" pitchFamily="34" charset="0"/>
              </a:rPr>
              <a:t>Justice</a:t>
            </a:r>
            <a:r>
              <a:rPr lang="pl-PL" sz="4800" b="1" dirty="0">
                <a:solidFill>
                  <a:schemeClr val="bg1"/>
                </a:solidFill>
                <a:latin typeface="Quattrocento Sans" panose="020B0502050000020003" pitchFamily="34" charset="0"/>
              </a:rPr>
              <a:t> System</a:t>
            </a:r>
            <a:endParaRPr lang="pl-PL" sz="4400" dirty="0">
              <a:solidFill>
                <a:schemeClr val="bg1"/>
              </a:solidFill>
              <a:latin typeface="Quattrocento Sans" panose="020B0502050000020003" pitchFamily="34" charset="0"/>
            </a:endParaRPr>
          </a:p>
        </p:txBody>
      </p:sp>
      <p:sp>
        <p:nvSpPr>
          <p:cNvPr id="4" name="pole tekstowe 3">
            <a:extLst>
              <a:ext uri="{FF2B5EF4-FFF2-40B4-BE49-F238E27FC236}">
                <a16:creationId xmlns:a16="http://schemas.microsoft.com/office/drawing/2014/main" id="{34193212-B1C7-0038-8F0F-203DC3E3ADDB}"/>
              </a:ext>
            </a:extLst>
          </p:cNvPr>
          <p:cNvSpPr txBox="1"/>
          <p:nvPr/>
        </p:nvSpPr>
        <p:spPr>
          <a:xfrm>
            <a:off x="3640918" y="5374914"/>
            <a:ext cx="4910163" cy="954107"/>
          </a:xfrm>
          <a:prstGeom prst="rect">
            <a:avLst/>
          </a:prstGeom>
          <a:noFill/>
        </p:spPr>
        <p:txBody>
          <a:bodyPr wrap="square" rtlCol="0">
            <a:spAutoFit/>
          </a:bodyPr>
          <a:lstStyle/>
          <a:p>
            <a:pPr algn="ctr"/>
            <a:r>
              <a:rPr lang="pl-PL" sz="2800" dirty="0">
                <a:solidFill>
                  <a:schemeClr val="bg1"/>
                </a:solidFill>
                <a:latin typeface="Quattrocento Sans" panose="020B0502050000020003" pitchFamily="34" charset="0"/>
              </a:rPr>
              <a:t>dr Artur Kowalczyk</a:t>
            </a:r>
          </a:p>
          <a:p>
            <a:pPr algn="ctr"/>
            <a:r>
              <a:rPr lang="pl-PL" sz="2800" dirty="0">
                <a:solidFill>
                  <a:schemeClr val="bg1"/>
                </a:solidFill>
                <a:latin typeface="Quattrocento Sans" panose="020B0502050000020003" pitchFamily="34" charset="0"/>
              </a:rPr>
              <a:t>artur.kowalczyk@uwr.edu.pl</a:t>
            </a:r>
          </a:p>
        </p:txBody>
      </p:sp>
    </p:spTree>
    <p:extLst>
      <p:ext uri="{BB962C8B-B14F-4D97-AF65-F5344CB8AC3E}">
        <p14:creationId xmlns:p14="http://schemas.microsoft.com/office/powerpoint/2010/main" val="1633011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61B9E-696E-60D2-2557-1D4BF2BD44E9}"/>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F4FFB19D-25E8-2D8D-FE4F-03FBA65F3704}"/>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France</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1FC5EC71-E403-09B5-1FFA-3141435D7812}"/>
              </a:ext>
            </a:extLst>
          </p:cNvPr>
          <p:cNvSpPr>
            <a:spLocks noGrp="1"/>
          </p:cNvSpPr>
          <p:nvPr>
            <p:ph type="body" sz="quarter" idx="14"/>
          </p:nvPr>
        </p:nvSpPr>
        <p:spPr>
          <a:xfrm>
            <a:off x="791386" y="1780232"/>
            <a:ext cx="10609228" cy="3817928"/>
          </a:xfrm>
        </p:spPr>
        <p:txBody>
          <a:bodyPr>
            <a:normAutofit fontScale="92500" lnSpcReduction="20000"/>
          </a:bodyPr>
          <a:lstStyle/>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P</a:t>
            </a:r>
            <a:r>
              <a:rPr lang="en-US" dirty="0" err="1">
                <a:latin typeface="Quattrocento Sans" panose="020B0502050000020003" pitchFamily="34" charset="0"/>
              </a:rPr>
              <a:t>olice</a:t>
            </a:r>
            <a:r>
              <a:rPr lang="en-US" dirty="0">
                <a:latin typeface="Quattrocento Sans" panose="020B0502050000020003" pitchFamily="34" charset="0"/>
              </a:rPr>
              <a:t> courts (</a:t>
            </a:r>
            <a:r>
              <a:rPr lang="en-US" i="1" dirty="0" err="1">
                <a:latin typeface="Quattrocento Sans" panose="020B0502050000020003" pitchFamily="34" charset="0"/>
              </a:rPr>
              <a:t>tribunaux</a:t>
            </a:r>
            <a:r>
              <a:rPr lang="en-US" i="1" dirty="0">
                <a:latin typeface="Quattrocento Sans" panose="020B0502050000020003" pitchFamily="34" charset="0"/>
              </a:rPr>
              <a:t> de police</a:t>
            </a:r>
            <a:r>
              <a:rPr lang="en-US" dirty="0">
                <a:latin typeface="Quattrocento Sans" panose="020B0502050000020003" pitchFamily="34" charset="0"/>
              </a:rPr>
              <a:t>) – competent to hear petty offence cases, </a:t>
            </a:r>
          </a:p>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C</a:t>
            </a:r>
            <a:r>
              <a:rPr lang="en-US" dirty="0" err="1">
                <a:latin typeface="Quattrocento Sans" panose="020B0502050000020003" pitchFamily="34" charset="0"/>
              </a:rPr>
              <a:t>orrectional</a:t>
            </a:r>
            <a:r>
              <a:rPr lang="en-US" dirty="0">
                <a:latin typeface="Quattrocento Sans" panose="020B0502050000020003" pitchFamily="34" charset="0"/>
              </a:rPr>
              <a:t> courts (</a:t>
            </a:r>
            <a:r>
              <a:rPr lang="en-US" i="1" dirty="0" err="1">
                <a:latin typeface="Quattrocento Sans" panose="020B0502050000020003" pitchFamily="34" charset="0"/>
              </a:rPr>
              <a:t>tribunaux</a:t>
            </a:r>
            <a:r>
              <a:rPr lang="en-US" i="1" dirty="0">
                <a:latin typeface="Quattrocento Sans" panose="020B0502050000020003" pitchFamily="34" charset="0"/>
              </a:rPr>
              <a:t> </a:t>
            </a:r>
            <a:r>
              <a:rPr lang="en-US" i="1" dirty="0" err="1">
                <a:latin typeface="Quattrocento Sans" panose="020B0502050000020003" pitchFamily="34" charset="0"/>
              </a:rPr>
              <a:t>correctionnels</a:t>
            </a:r>
            <a:r>
              <a:rPr lang="en-US" dirty="0">
                <a:latin typeface="Quattrocento Sans" panose="020B0502050000020003" pitchFamily="34" charset="0"/>
              </a:rPr>
              <a:t>) – competent to hear </a:t>
            </a:r>
            <a:r>
              <a:rPr lang="en-US" dirty="0" err="1">
                <a:latin typeface="Quattrocento Sans" panose="020B0502050000020003" pitchFamily="34" charset="0"/>
              </a:rPr>
              <a:t>misdemeanour</a:t>
            </a:r>
            <a:r>
              <a:rPr lang="en-US" dirty="0">
                <a:latin typeface="Quattrocento Sans" panose="020B0502050000020003" pitchFamily="34" charset="0"/>
              </a:rPr>
              <a:t> cases, </a:t>
            </a:r>
          </a:p>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C</a:t>
            </a:r>
            <a:r>
              <a:rPr lang="en-US" dirty="0" err="1">
                <a:latin typeface="Quattrocento Sans" panose="020B0502050000020003" pitchFamily="34" charset="0"/>
              </a:rPr>
              <a:t>riminal</a:t>
            </a:r>
            <a:r>
              <a:rPr lang="en-US" dirty="0">
                <a:latin typeface="Quattrocento Sans" panose="020B0502050000020003" pitchFamily="34" charset="0"/>
              </a:rPr>
              <a:t> tribunals (</a:t>
            </a:r>
            <a:r>
              <a:rPr lang="en-US" i="1" dirty="0" err="1">
                <a:latin typeface="Quattrocento Sans" panose="020B0502050000020003" pitchFamily="34" charset="0"/>
              </a:rPr>
              <a:t>cours</a:t>
            </a:r>
            <a:r>
              <a:rPr lang="en-US" i="1" dirty="0">
                <a:latin typeface="Quattrocento Sans" panose="020B0502050000020003" pitchFamily="34" charset="0"/>
              </a:rPr>
              <a:t> </a:t>
            </a:r>
            <a:r>
              <a:rPr lang="en-US" i="1" dirty="0" err="1">
                <a:latin typeface="Quattrocento Sans" panose="020B0502050000020003" pitchFamily="34" charset="0"/>
              </a:rPr>
              <a:t>criminelles</a:t>
            </a:r>
            <a:r>
              <a:rPr lang="en-US" dirty="0">
                <a:latin typeface="Quattrocento Sans" panose="020B0502050000020003" pitchFamily="34" charset="0"/>
              </a:rPr>
              <a:t>) – competent to hear crimes for which the upper limit of the penalty is 15 to 20 years of imprisonment, </a:t>
            </a:r>
          </a:p>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J</a:t>
            </a:r>
            <a:r>
              <a:rPr lang="en-US" dirty="0" err="1">
                <a:latin typeface="Quattrocento Sans" panose="020B0502050000020003" pitchFamily="34" charset="0"/>
              </a:rPr>
              <a:t>ury</a:t>
            </a:r>
            <a:r>
              <a:rPr lang="en-US" dirty="0">
                <a:latin typeface="Quattrocento Sans" panose="020B0502050000020003" pitchFamily="34" charset="0"/>
              </a:rPr>
              <a:t> tribunals (</a:t>
            </a:r>
            <a:r>
              <a:rPr lang="en-US" i="1" dirty="0" err="1">
                <a:latin typeface="Quattrocento Sans" panose="020B0502050000020003" pitchFamily="34" charset="0"/>
              </a:rPr>
              <a:t>cours</a:t>
            </a:r>
            <a:r>
              <a:rPr lang="en-US" i="1" dirty="0">
                <a:latin typeface="Quattrocento Sans" panose="020B0502050000020003" pitchFamily="34" charset="0"/>
              </a:rPr>
              <a:t> </a:t>
            </a:r>
            <a:r>
              <a:rPr lang="en-US" i="1" dirty="0" err="1">
                <a:latin typeface="Quattrocento Sans" panose="020B0502050000020003" pitchFamily="34" charset="0"/>
              </a:rPr>
              <a:t>d’assises</a:t>
            </a:r>
            <a:r>
              <a:rPr lang="en-US" dirty="0">
                <a:latin typeface="Quattrocento Sans" panose="020B0502050000020003" pitchFamily="34" charset="0"/>
              </a:rPr>
              <a:t>) – competent to hear other </a:t>
            </a:r>
            <a:r>
              <a:rPr lang="pl-PL" dirty="0">
                <a:latin typeface="Quattrocento Sans" panose="020B0502050000020003" pitchFamily="34" charset="0"/>
              </a:rPr>
              <a:t>most </a:t>
            </a:r>
            <a:r>
              <a:rPr lang="pl-PL" dirty="0" err="1">
                <a:latin typeface="Quattrocento Sans" panose="020B0502050000020003" pitchFamily="34" charset="0"/>
              </a:rPr>
              <a:t>serious</a:t>
            </a:r>
            <a:r>
              <a:rPr lang="pl-PL" dirty="0">
                <a:latin typeface="Quattrocento Sans" panose="020B0502050000020003" pitchFamily="34" charset="0"/>
              </a:rPr>
              <a:t> </a:t>
            </a:r>
            <a:r>
              <a:rPr lang="en-US" dirty="0">
                <a:latin typeface="Quattrocento Sans" panose="020B0502050000020003" pitchFamily="34" charset="0"/>
              </a:rPr>
              <a:t>crimes</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b="1" dirty="0">
                <a:latin typeface="Quattrocento Sans" panose="020B0502050000020003" pitchFamily="34" charset="0"/>
              </a:rPr>
              <a:t>The court of appeal</a:t>
            </a:r>
            <a:r>
              <a:rPr lang="en-US" dirty="0">
                <a:latin typeface="Quattrocento Sans" panose="020B0502050000020003" pitchFamily="34" charset="0"/>
              </a:rPr>
              <a:t> (</a:t>
            </a:r>
            <a:r>
              <a:rPr lang="en-US" i="1" dirty="0" err="1">
                <a:latin typeface="Quattrocento Sans" panose="020B0502050000020003" pitchFamily="34" charset="0"/>
              </a:rPr>
              <a:t>cour</a:t>
            </a:r>
            <a:r>
              <a:rPr lang="en-US" i="1" dirty="0">
                <a:latin typeface="Quattrocento Sans" panose="020B0502050000020003" pitchFamily="34" charset="0"/>
              </a:rPr>
              <a:t> </a:t>
            </a:r>
            <a:r>
              <a:rPr lang="en-US" i="1" dirty="0" err="1">
                <a:latin typeface="Quattrocento Sans" panose="020B0502050000020003" pitchFamily="34" charset="0"/>
              </a:rPr>
              <a:t>d’appel</a:t>
            </a:r>
            <a:r>
              <a:rPr lang="en-US" i="1" dirty="0">
                <a:latin typeface="Quattrocento Sans" panose="020B0502050000020003" pitchFamily="34" charset="0"/>
              </a:rPr>
              <a:t> </a:t>
            </a:r>
            <a:r>
              <a:rPr lang="en-US" dirty="0">
                <a:latin typeface="Quattrocento Sans" panose="020B0502050000020003" pitchFamily="34" charset="0"/>
              </a:rPr>
              <a:t>– in the case of an appeal from the </a:t>
            </a:r>
            <a:r>
              <a:rPr lang="en-US" b="1" dirty="0">
                <a:latin typeface="Quattrocento Sans" panose="020B0502050000020003" pitchFamily="34" charset="0"/>
              </a:rPr>
              <a:t>first two mentioned courts</a:t>
            </a:r>
            <a:r>
              <a:rPr lang="en-US" dirty="0">
                <a:latin typeface="Quattrocento Sans" panose="020B0502050000020003" pitchFamily="34" charset="0"/>
              </a:rPr>
              <a:t>) or </a:t>
            </a:r>
            <a:r>
              <a:rPr lang="en-US" b="1" dirty="0">
                <a:latin typeface="Quattrocento Sans" panose="020B0502050000020003" pitchFamily="34" charset="0"/>
              </a:rPr>
              <a:t>the jury tribunal (in other cases)</a:t>
            </a:r>
            <a:r>
              <a:rPr lang="en-US" dirty="0">
                <a:latin typeface="Quattrocento Sans" panose="020B0502050000020003" pitchFamily="34" charset="0"/>
              </a:rPr>
              <a:t> is competent to adjudicate </a:t>
            </a:r>
            <a:r>
              <a:rPr lang="en-US" b="1" dirty="0">
                <a:latin typeface="Quattrocento Sans" panose="020B0502050000020003" pitchFamily="34" charset="0"/>
              </a:rPr>
              <a:t>in the second instance. </a:t>
            </a:r>
            <a:endParaRPr lang="pl-PL" b="1"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highest court instance is the Court of Cassation (</a:t>
            </a:r>
            <a:r>
              <a:rPr lang="en-US" i="1" dirty="0">
                <a:latin typeface="Quattrocento Sans" panose="020B0502050000020003" pitchFamily="34" charset="0"/>
              </a:rPr>
              <a:t>Cour de cassation</a:t>
            </a:r>
            <a:r>
              <a:rPr lang="en-US" dirty="0">
                <a:latin typeface="Quattrocento Sans" panose="020B0502050000020003" pitchFamily="34" charset="0"/>
              </a:rPr>
              <a:t>), which deals with the recognition of extraordinary appeals.</a:t>
            </a:r>
          </a:p>
        </p:txBody>
      </p:sp>
    </p:spTree>
    <p:extLst>
      <p:ext uri="{BB962C8B-B14F-4D97-AF65-F5344CB8AC3E}">
        <p14:creationId xmlns:p14="http://schemas.microsoft.com/office/powerpoint/2010/main" val="405108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6035-87BD-D48D-55ED-DF506DF70ECE}"/>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B0D500A9-1F9E-1AC5-2FAB-EE970C77324C}"/>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Germany</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0A5D6818-4A19-D0FE-EC67-CFEFD9BA551A}"/>
              </a:ext>
            </a:extLst>
          </p:cNvPr>
          <p:cNvSpPr>
            <a:spLocks noGrp="1"/>
          </p:cNvSpPr>
          <p:nvPr>
            <p:ph type="body" sz="quarter" idx="14"/>
          </p:nvPr>
        </p:nvSpPr>
        <p:spPr>
          <a:xfrm>
            <a:off x="791386" y="1780232"/>
            <a:ext cx="10609228" cy="3756968"/>
          </a:xfrm>
        </p:spPr>
        <p:txBody>
          <a:bodyPr>
            <a:normAutofit/>
          </a:bodyPr>
          <a:lstStyle/>
          <a:p>
            <a:pPr marL="342900" indent="-342900" algn="just">
              <a:spcBef>
                <a:spcPts val="0"/>
              </a:spcBef>
              <a:buClr>
                <a:schemeClr val="dk1"/>
              </a:buClr>
              <a:buSzPts val="3600"/>
            </a:pPr>
            <a:r>
              <a:rPr lang="pl-PL" sz="2400" dirty="0">
                <a:solidFill>
                  <a:schemeClr val="dk1"/>
                </a:solidFill>
                <a:latin typeface="Quattrocento Sans"/>
                <a:ea typeface="Quattrocento Sans"/>
                <a:cs typeface="Quattrocento Sans"/>
                <a:sym typeface="Quattrocento Sans"/>
              </a:rPr>
              <a:t>D</a:t>
            </a:r>
            <a:r>
              <a:rPr lang="en-US" sz="2400" b="0" i="0" u="none" strike="noStrike" cap="none" dirty="0" err="1">
                <a:solidFill>
                  <a:schemeClr val="dk1"/>
                </a:solidFill>
                <a:latin typeface="Quattrocento Sans"/>
                <a:ea typeface="Quattrocento Sans"/>
                <a:cs typeface="Quattrocento Sans"/>
                <a:sym typeface="Quattrocento Sans"/>
              </a:rPr>
              <a:t>istrict</a:t>
            </a:r>
            <a:r>
              <a:rPr lang="en-US" sz="2400" b="0" i="0" u="none" strike="noStrike" cap="none" dirty="0">
                <a:solidFill>
                  <a:schemeClr val="dk1"/>
                </a:solidFill>
                <a:latin typeface="Quattrocento Sans"/>
                <a:ea typeface="Quattrocento Sans"/>
                <a:cs typeface="Quattrocento Sans"/>
                <a:sym typeface="Quattrocento Sans"/>
              </a:rPr>
              <a:t> courts (</a:t>
            </a:r>
            <a:r>
              <a:rPr lang="en-US" sz="2400" b="0" i="1" u="none" strike="noStrike" cap="none" dirty="0" err="1">
                <a:solidFill>
                  <a:schemeClr val="dk1"/>
                </a:solidFill>
                <a:latin typeface="Quattrocento Sans"/>
                <a:ea typeface="Quattrocento Sans"/>
                <a:cs typeface="Quattrocento Sans"/>
                <a:sym typeface="Quattrocento Sans"/>
              </a:rPr>
              <a:t>Amtsgericht</a:t>
            </a:r>
            <a:r>
              <a:rPr lang="en-US" sz="2400" b="0" i="0" u="none" strike="noStrike" cap="none" dirty="0">
                <a:solidFill>
                  <a:schemeClr val="dk1"/>
                </a:solidFill>
                <a:latin typeface="Quattrocento Sans"/>
                <a:ea typeface="Quattrocento Sans"/>
                <a:cs typeface="Quattrocento Sans"/>
                <a:sym typeface="Quattrocento Sans"/>
              </a:rPr>
              <a:t> – AG),</a:t>
            </a:r>
            <a:endParaRPr lang="pl-PL" sz="2400" b="0" i="0" u="none" strike="noStrike" cap="none" dirty="0">
              <a:solidFill>
                <a:schemeClr val="dk1"/>
              </a:solidFill>
              <a:latin typeface="Quattrocento Sans"/>
              <a:ea typeface="Quattrocento Sans"/>
              <a:cs typeface="Quattrocento Sans"/>
              <a:sym typeface="Quattrocento Sans"/>
            </a:endParaRPr>
          </a:p>
          <a:p>
            <a:pPr marL="342900" indent="-342900" algn="just">
              <a:spcBef>
                <a:spcPts val="0"/>
              </a:spcBef>
              <a:buClr>
                <a:schemeClr val="dk1"/>
              </a:buClr>
              <a:buSzPts val="3600"/>
            </a:pPr>
            <a:r>
              <a:rPr lang="pl-PL" sz="2400" b="0" i="0" u="none" strike="noStrike" cap="none" dirty="0">
                <a:solidFill>
                  <a:schemeClr val="dk1"/>
                </a:solidFill>
                <a:latin typeface="Quattrocento Sans"/>
                <a:ea typeface="Quattrocento Sans"/>
                <a:cs typeface="Quattrocento Sans"/>
                <a:sym typeface="Quattrocento Sans"/>
              </a:rPr>
              <a:t>R</a:t>
            </a:r>
            <a:r>
              <a:rPr lang="en-US" sz="2400" b="0" i="0" u="none" strike="noStrike" cap="none" dirty="0" err="1">
                <a:solidFill>
                  <a:schemeClr val="dk1"/>
                </a:solidFill>
                <a:latin typeface="Quattrocento Sans"/>
                <a:ea typeface="Quattrocento Sans"/>
                <a:cs typeface="Quattrocento Sans"/>
                <a:sym typeface="Quattrocento Sans"/>
              </a:rPr>
              <a:t>egional</a:t>
            </a:r>
            <a:r>
              <a:rPr lang="en-US" sz="2400" b="0" i="0" u="none" strike="noStrike" cap="none" dirty="0">
                <a:solidFill>
                  <a:schemeClr val="dk1"/>
                </a:solidFill>
                <a:latin typeface="Quattrocento Sans"/>
                <a:ea typeface="Quattrocento Sans"/>
                <a:cs typeface="Quattrocento Sans"/>
                <a:sym typeface="Quattrocento Sans"/>
              </a:rPr>
              <a:t> courts (</a:t>
            </a:r>
            <a:r>
              <a:rPr lang="en-US" sz="2400" b="0" i="1" u="none" strike="noStrike" cap="none" dirty="0" err="1">
                <a:solidFill>
                  <a:schemeClr val="dk1"/>
                </a:solidFill>
                <a:latin typeface="Quattrocento Sans"/>
                <a:ea typeface="Quattrocento Sans"/>
                <a:cs typeface="Quattrocento Sans"/>
                <a:sym typeface="Quattrocento Sans"/>
              </a:rPr>
              <a:t>Landgericht</a:t>
            </a:r>
            <a:r>
              <a:rPr lang="en-US" sz="2400" b="0" i="0" u="none" strike="noStrike" cap="none" dirty="0">
                <a:solidFill>
                  <a:schemeClr val="dk1"/>
                </a:solidFill>
                <a:latin typeface="Quattrocento Sans"/>
                <a:ea typeface="Quattrocento Sans"/>
                <a:cs typeface="Quattrocento Sans"/>
                <a:sym typeface="Quattrocento Sans"/>
              </a:rPr>
              <a:t> – LG)</a:t>
            </a:r>
            <a:endParaRPr lang="pl-PL" sz="2400" b="0" i="0" u="none" strike="noStrike" cap="none" dirty="0">
              <a:solidFill>
                <a:schemeClr val="dk1"/>
              </a:solidFill>
              <a:latin typeface="Quattrocento Sans"/>
              <a:ea typeface="Quattrocento Sans"/>
              <a:cs typeface="Quattrocento Sans"/>
              <a:sym typeface="Quattrocento Sans"/>
            </a:endParaRPr>
          </a:p>
          <a:p>
            <a:pPr marL="342900" indent="-342900" algn="just">
              <a:spcBef>
                <a:spcPts val="0"/>
              </a:spcBef>
              <a:buClr>
                <a:schemeClr val="dk1"/>
              </a:buClr>
              <a:buSzPts val="3600"/>
            </a:pPr>
            <a:r>
              <a:rPr lang="pl-PL" sz="2400" b="0" i="0" u="none" strike="noStrike" cap="none" dirty="0">
                <a:solidFill>
                  <a:schemeClr val="dk1"/>
                </a:solidFill>
                <a:latin typeface="Quattrocento Sans"/>
                <a:ea typeface="Quattrocento Sans"/>
                <a:cs typeface="Quattrocento Sans"/>
                <a:sym typeface="Quattrocento Sans"/>
              </a:rPr>
              <a:t>H</a:t>
            </a:r>
            <a:r>
              <a:rPr lang="en-US" sz="2400" b="0" i="0" u="none" strike="noStrike" cap="none" dirty="0" err="1">
                <a:solidFill>
                  <a:schemeClr val="dk1"/>
                </a:solidFill>
                <a:latin typeface="Quattrocento Sans"/>
                <a:ea typeface="Quattrocento Sans"/>
                <a:cs typeface="Quattrocento Sans"/>
                <a:sym typeface="Quattrocento Sans"/>
              </a:rPr>
              <a:t>igher</a:t>
            </a:r>
            <a:r>
              <a:rPr lang="en-US" sz="2400" b="0" i="0" u="none" strike="noStrike" cap="none" dirty="0">
                <a:solidFill>
                  <a:schemeClr val="dk1"/>
                </a:solidFill>
                <a:latin typeface="Quattrocento Sans"/>
                <a:ea typeface="Quattrocento Sans"/>
                <a:cs typeface="Quattrocento Sans"/>
                <a:sym typeface="Quattrocento Sans"/>
              </a:rPr>
              <a:t> regional courts (</a:t>
            </a:r>
            <a:r>
              <a:rPr lang="en-US" sz="2400" b="0" i="1" u="none" strike="noStrike" cap="none" dirty="0" err="1">
                <a:solidFill>
                  <a:schemeClr val="dk1"/>
                </a:solidFill>
                <a:latin typeface="Quattrocento Sans"/>
                <a:ea typeface="Quattrocento Sans"/>
                <a:cs typeface="Quattrocento Sans"/>
                <a:sym typeface="Quattrocento Sans"/>
              </a:rPr>
              <a:t>Oberlandesgericht</a:t>
            </a:r>
            <a:r>
              <a:rPr lang="en-US" sz="2400" b="0" i="0" u="none" strike="noStrike" cap="none" dirty="0">
                <a:solidFill>
                  <a:schemeClr val="dk1"/>
                </a:solidFill>
                <a:latin typeface="Quattrocento Sans"/>
                <a:ea typeface="Quattrocento Sans"/>
                <a:cs typeface="Quattrocento Sans"/>
                <a:sym typeface="Quattrocento Sans"/>
              </a:rPr>
              <a:t> – OLG)</a:t>
            </a:r>
            <a:endParaRPr lang="pl-PL" sz="2400" b="0" i="0" u="none" strike="noStrike" cap="none"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en-US" sz="2400" dirty="0">
                <a:latin typeface="Quattrocento Sans" panose="020B0502050000020003" pitchFamily="34" charset="0"/>
              </a:rPr>
              <a:t>In principle, the court of the lowest instance</a:t>
            </a:r>
            <a:r>
              <a:rPr lang="pl-PL" sz="2400" dirty="0">
                <a:latin typeface="Quattrocento Sans" panose="020B0502050000020003" pitchFamily="34" charset="0"/>
              </a:rPr>
              <a:t> (AG)</a:t>
            </a:r>
            <a:r>
              <a:rPr lang="en-US" sz="2400" dirty="0">
                <a:latin typeface="Quattrocento Sans" panose="020B0502050000020003" pitchFamily="34" charset="0"/>
              </a:rPr>
              <a:t> has jurisdiction to hear criminal cases at first instance</a:t>
            </a:r>
            <a:r>
              <a:rPr lang="pl-PL" sz="2400" dirty="0">
                <a:latin typeface="Quattrocento Sans" panose="020B0502050000020003" pitchFamily="34" charset="0"/>
              </a:rPr>
              <a:t>. </a:t>
            </a:r>
            <a:r>
              <a:rPr lang="en-US" sz="2400" dirty="0">
                <a:latin typeface="Quattrocento Sans" panose="020B0502050000020003" pitchFamily="34" charset="0"/>
              </a:rPr>
              <a:t>An exception to this rule is cases where the law provides for the jurisdiction of </a:t>
            </a:r>
            <a:r>
              <a:rPr lang="pl-PL" sz="2400" dirty="0">
                <a:latin typeface="Quattrocento Sans" panose="020B0502050000020003" pitchFamily="34" charset="0"/>
              </a:rPr>
              <a:t>LG </a:t>
            </a:r>
            <a:r>
              <a:rPr lang="en-US" sz="2400" dirty="0">
                <a:latin typeface="Quattrocento Sans" panose="020B0502050000020003" pitchFamily="34" charset="0"/>
              </a:rPr>
              <a:t>or </a:t>
            </a:r>
            <a:r>
              <a:rPr lang="pl-PL" sz="2400" dirty="0">
                <a:latin typeface="Quattrocento Sans" panose="020B0502050000020003" pitchFamily="34" charset="0"/>
              </a:rPr>
              <a:t>OLG</a:t>
            </a:r>
          </a:p>
          <a:p>
            <a:pPr marL="285750" marR="0" lvl="0" indent="-285750" algn="just" rtl="0">
              <a:spcBef>
                <a:spcPts val="0"/>
              </a:spcBef>
              <a:spcAft>
                <a:spcPts val="0"/>
              </a:spcAft>
              <a:buClr>
                <a:schemeClr val="dk1"/>
              </a:buClr>
              <a:buSzPts val="3600"/>
              <a:buFont typeface="Arial"/>
              <a:buChar char="•"/>
            </a:pPr>
            <a:r>
              <a:rPr lang="pl-PL" sz="2400" dirty="0">
                <a:latin typeface="Quattrocento Sans" panose="020B0502050000020003" pitchFamily="34" charset="0"/>
              </a:rPr>
              <a:t>J</a:t>
            </a:r>
            <a:r>
              <a:rPr lang="en-US" sz="2400" dirty="0" err="1">
                <a:latin typeface="Quattrocento Sans" panose="020B0502050000020003" pitchFamily="34" charset="0"/>
              </a:rPr>
              <a:t>urisdiction</a:t>
            </a:r>
            <a:r>
              <a:rPr lang="en-US" sz="2400" dirty="0">
                <a:latin typeface="Quattrocento Sans" panose="020B0502050000020003" pitchFamily="34" charset="0"/>
              </a:rPr>
              <a:t> of </a:t>
            </a:r>
            <a:r>
              <a:rPr lang="pl-PL" sz="2400" dirty="0">
                <a:latin typeface="Quattrocento Sans" panose="020B0502050000020003" pitchFamily="34" charset="0"/>
              </a:rPr>
              <a:t>LG - </a:t>
            </a:r>
            <a:r>
              <a:rPr lang="pl-PL" sz="2400" dirty="0" err="1">
                <a:latin typeface="Quattrocento Sans" panose="020B0502050000020003" pitchFamily="34" charset="0"/>
              </a:rPr>
              <a:t>when</a:t>
            </a:r>
            <a:r>
              <a:rPr lang="pl-PL" sz="2400" dirty="0">
                <a:latin typeface="Quattrocento Sans" panose="020B0502050000020003" pitchFamily="34" charset="0"/>
              </a:rPr>
              <a:t> th</a:t>
            </a:r>
            <a:r>
              <a:rPr lang="en-US" sz="2400" dirty="0">
                <a:latin typeface="Quattrocento Sans" panose="020B0502050000020003" pitchFamily="34" charset="0"/>
              </a:rPr>
              <a:t>e expected sentence will be more than 4 years of imprisonment or that the accused can be expected to be sentenced to a security measure in the form of placement in a psychiatric institution</a:t>
            </a:r>
            <a:endParaRPr lang="pl-PL" sz="2400"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sz="2400" dirty="0" err="1">
                <a:latin typeface="Quattrocento Sans" panose="020B0502050000020003" pitchFamily="34" charset="0"/>
              </a:rPr>
              <a:t>Jurisdiction</a:t>
            </a:r>
            <a:r>
              <a:rPr lang="pl-PL" sz="2400" dirty="0">
                <a:latin typeface="Quattrocento Sans" panose="020B0502050000020003" pitchFamily="34" charset="0"/>
              </a:rPr>
              <a:t> of OLG - </a:t>
            </a:r>
            <a:r>
              <a:rPr lang="en-US" sz="2400" dirty="0">
                <a:latin typeface="Quattrocento Sans" panose="020B0502050000020003" pitchFamily="34" charset="0"/>
              </a:rPr>
              <a:t>the most serious acts that are of a terrorist nature or are detrimental to state security</a:t>
            </a:r>
          </a:p>
        </p:txBody>
      </p:sp>
    </p:spTree>
    <p:extLst>
      <p:ext uri="{BB962C8B-B14F-4D97-AF65-F5344CB8AC3E}">
        <p14:creationId xmlns:p14="http://schemas.microsoft.com/office/powerpoint/2010/main" val="372061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790AC-FE26-732F-B370-84B3ECD514EC}"/>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48BAE4AE-5075-6C9D-C24F-1047FFF5BBBE}"/>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England and </a:t>
            </a:r>
            <a:r>
              <a:rPr lang="pl-PL" sz="4800" dirty="0" err="1">
                <a:solidFill>
                  <a:schemeClr val="accent1">
                    <a:lumMod val="75000"/>
                  </a:schemeClr>
                </a:solidFill>
                <a:latin typeface="Quattrocento" panose="02020502030000000404" pitchFamily="18" charset="0"/>
                <a:ea typeface="+mn-lt"/>
                <a:cs typeface="+mn-lt"/>
              </a:rPr>
              <a:t>Wales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1D22990A-B450-AF70-C301-D26E7CA75642}"/>
              </a:ext>
            </a:extLst>
          </p:cNvPr>
          <p:cNvSpPr>
            <a:spLocks noGrp="1"/>
          </p:cNvSpPr>
          <p:nvPr>
            <p:ph type="body" sz="quarter" idx="14"/>
          </p:nvPr>
        </p:nvSpPr>
        <p:spPr>
          <a:xfrm>
            <a:off x="791386" y="1780232"/>
            <a:ext cx="10609228" cy="3817928"/>
          </a:xfrm>
        </p:spPr>
        <p:txBody>
          <a:bodyPr>
            <a:normAutofit fontScale="85000" lnSpcReduction="20000"/>
          </a:bodyPr>
          <a:lstStyle/>
          <a:p>
            <a:pPr marL="285750" marR="0" lvl="0" indent="-285750" algn="just" rtl="0">
              <a:spcBef>
                <a:spcPts val="0"/>
              </a:spcBef>
              <a:spcAft>
                <a:spcPts val="0"/>
              </a:spcAft>
              <a:buClr>
                <a:schemeClr val="dk1"/>
              </a:buClr>
              <a:buSzPts val="3600"/>
              <a:buFont typeface="Arial"/>
              <a:buChar char="•"/>
            </a:pPr>
            <a:r>
              <a:rPr lang="pl-PL" b="1" dirty="0">
                <a:latin typeface="Quattrocento Sans" panose="020B0502050000020003" pitchFamily="34" charset="0"/>
              </a:rPr>
              <a:t>M</a:t>
            </a:r>
            <a:r>
              <a:rPr lang="en-US" b="1" dirty="0" err="1">
                <a:latin typeface="Quattrocento Sans" panose="020B0502050000020003" pitchFamily="34" charset="0"/>
              </a:rPr>
              <a:t>agistrates</a:t>
            </a:r>
            <a:r>
              <a:rPr lang="en-US" b="1" dirty="0">
                <a:latin typeface="Quattrocento Sans" panose="020B0502050000020003" pitchFamily="34" charset="0"/>
              </a:rPr>
              <a:t>’ courts</a:t>
            </a:r>
            <a:r>
              <a:rPr lang="pl-PL" b="1" dirty="0">
                <a:latin typeface="Quattrocento Sans" panose="020B0502050000020003" pitchFamily="34" charset="0"/>
              </a:rPr>
              <a:t> </a:t>
            </a:r>
            <a:r>
              <a:rPr lang="pl-PL" dirty="0">
                <a:latin typeface="Quattrocento Sans" panose="020B0502050000020003" pitchFamily="34" charset="0"/>
              </a:rPr>
              <a:t>- m</a:t>
            </a:r>
            <a:r>
              <a:rPr lang="en-US" b="0" i="0" dirty="0" err="1">
                <a:effectLst/>
                <a:latin typeface="Quattrocento Sans" panose="020B0502050000020003" pitchFamily="34" charset="0"/>
              </a:rPr>
              <a:t>agistrates</a:t>
            </a:r>
            <a:r>
              <a:rPr lang="en-US" b="0" i="0" dirty="0">
                <a:effectLst/>
                <a:latin typeface="Quattrocento Sans" panose="020B0502050000020003" pitchFamily="34" charset="0"/>
              </a:rPr>
              <a:t> are trained, volunteer members of the local community who make decisions in criminal and family cases in Magistrates’ courts and the Family Court. The most complex cases in Magistrates’ courts are heard by District Judges.</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b="1" dirty="0">
                <a:latin typeface="Quattrocento Sans" panose="020B0502050000020003" pitchFamily="34" charset="0"/>
              </a:rPr>
              <a:t>Crown Court</a:t>
            </a:r>
            <a:r>
              <a:rPr lang="pl-PL" b="1" dirty="0">
                <a:latin typeface="Quattrocento Sans" panose="020B0502050000020003" pitchFamily="34" charset="0"/>
              </a:rPr>
              <a:t> </a:t>
            </a:r>
            <a:r>
              <a:rPr lang="pl-PL" dirty="0">
                <a:latin typeface="Quattrocento Sans" panose="020B0502050000020003" pitchFamily="34" charset="0"/>
              </a:rPr>
              <a:t>– </a:t>
            </a:r>
            <a:r>
              <a:rPr lang="en-US" dirty="0">
                <a:latin typeface="Quattrocento Sans" panose="020B0502050000020003" pitchFamily="34" charset="0"/>
              </a:rPr>
              <a:t>located in over 70 </a:t>
            </a:r>
            <a:r>
              <a:rPr lang="en-US" dirty="0" err="1">
                <a:latin typeface="Quattrocento Sans" panose="020B0502050000020003" pitchFamily="34" charset="0"/>
              </a:rPr>
              <a:t>centres</a:t>
            </a:r>
            <a:r>
              <a:rPr lang="en-US" dirty="0">
                <a:latin typeface="Quattrocento Sans" panose="020B0502050000020003" pitchFamily="34" charset="0"/>
              </a:rPr>
              <a:t> across England and Wales</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Crown Court acts as both a court of first instance and a court of appeal: apart from certain offences, it hears appeals from the decisions of the Magistrates’ Courts</a:t>
            </a:r>
            <a:r>
              <a:rPr lang="pl-PL" dirty="0">
                <a:latin typeface="Quattrocento Sans" panose="020B0502050000020003" pitchFamily="34" charset="0"/>
              </a:rPr>
              <a:t>,</a:t>
            </a:r>
            <a:endParaRPr lang="en-US"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Courts with a purely appellate function include:</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b="1" dirty="0">
                <a:latin typeface="Quattrocento Sans" panose="020B0502050000020003" pitchFamily="34" charset="0"/>
              </a:rPr>
              <a:t>High Court of Justice</a:t>
            </a:r>
            <a:r>
              <a:rPr lang="en-US" dirty="0">
                <a:latin typeface="Quattrocento Sans" panose="020B0502050000020003" pitchFamily="34" charset="0"/>
              </a:rPr>
              <a:t>, which consists of three divisions, including the King’s Bench Division, which hears </a:t>
            </a:r>
            <a:r>
              <a:rPr lang="en-US" u="sng" dirty="0">
                <a:latin typeface="Quattrocento Sans" panose="020B0502050000020003" pitchFamily="34" charset="0"/>
              </a:rPr>
              <a:t>appeals on points of law</a:t>
            </a:r>
            <a:r>
              <a:rPr lang="en-US" dirty="0">
                <a:latin typeface="Quattrocento Sans" panose="020B0502050000020003" pitchFamily="34" charset="0"/>
              </a:rPr>
              <a:t> from the decisions of the Magistrates’ Courts,</a:t>
            </a:r>
          </a:p>
          <a:p>
            <a:pPr marL="285750" marR="0" lvl="0" indent="-285750" algn="just" rtl="0">
              <a:spcBef>
                <a:spcPts val="0"/>
              </a:spcBef>
              <a:spcAft>
                <a:spcPts val="0"/>
              </a:spcAft>
              <a:buClr>
                <a:schemeClr val="dk1"/>
              </a:buClr>
              <a:buSzPts val="3600"/>
              <a:buFont typeface="Arial"/>
              <a:buChar char="•"/>
            </a:pPr>
            <a:r>
              <a:rPr lang="en-US" b="1" dirty="0">
                <a:latin typeface="Quattrocento Sans" panose="020B0502050000020003" pitchFamily="34" charset="0"/>
              </a:rPr>
              <a:t>Court of Appeal</a:t>
            </a:r>
            <a:r>
              <a:rPr lang="en-US" dirty="0">
                <a:latin typeface="Quattrocento Sans" panose="020B0502050000020003" pitchFamily="34" charset="0"/>
              </a:rPr>
              <a:t>, </a:t>
            </a:r>
            <a:r>
              <a:rPr lang="en-US" dirty="0" err="1">
                <a:latin typeface="Quattrocento Sans" panose="020B0502050000020003" pitchFamily="34" charset="0"/>
              </a:rPr>
              <a:t>wh</a:t>
            </a:r>
            <a:r>
              <a:rPr lang="pl-PL" dirty="0">
                <a:latin typeface="Quattrocento Sans" panose="020B0502050000020003" pitchFamily="34" charset="0"/>
              </a:rPr>
              <a:t>ich</a:t>
            </a:r>
            <a:r>
              <a:rPr lang="en-US" dirty="0">
                <a:latin typeface="Quattrocento Sans" panose="020B0502050000020003" pitchFamily="34" charset="0"/>
              </a:rPr>
              <a:t> criminal division hears appeals from the decisions of the Crown Court.</a:t>
            </a:r>
          </a:p>
        </p:txBody>
      </p:sp>
    </p:spTree>
    <p:extLst>
      <p:ext uri="{BB962C8B-B14F-4D97-AF65-F5344CB8AC3E}">
        <p14:creationId xmlns:p14="http://schemas.microsoft.com/office/powerpoint/2010/main" val="14660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2D7F-6A96-5752-4FB1-DE590316076D}"/>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2CB5437D-B0A4-D0F6-8252-8F9F15896662}"/>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England and </a:t>
            </a:r>
            <a:r>
              <a:rPr lang="pl-PL" sz="4800" dirty="0" err="1">
                <a:solidFill>
                  <a:schemeClr val="accent1">
                    <a:lumMod val="75000"/>
                  </a:schemeClr>
                </a:solidFill>
                <a:latin typeface="Quattrocento" panose="02020502030000000404" pitchFamily="18" charset="0"/>
                <a:ea typeface="+mn-lt"/>
                <a:cs typeface="+mn-lt"/>
              </a:rPr>
              <a:t>Wales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F9A66196-AB82-2457-4550-78EBEAA64F92}"/>
              </a:ext>
            </a:extLst>
          </p:cNvPr>
          <p:cNvSpPr>
            <a:spLocks noGrp="1"/>
          </p:cNvSpPr>
          <p:nvPr>
            <p:ph type="body" sz="quarter" idx="14"/>
          </p:nvPr>
        </p:nvSpPr>
        <p:spPr>
          <a:xfrm>
            <a:off x="791386" y="1780232"/>
            <a:ext cx="10609228" cy="3817928"/>
          </a:xfrm>
        </p:spPr>
        <p:txBody>
          <a:bodyPr>
            <a:normAutofit/>
          </a:bodyPr>
          <a:lstStyle/>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Crown Court, Court of Appeal and High Court of Justice are the Senior Courts of England and Wales, while the highest court is the Supreme Court of the United Kingdom. </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Supreme Court, established in 2009, took over the judicial powers previously held by the House of Lords</a:t>
            </a:r>
            <a:r>
              <a:rPr lang="pl-PL" dirty="0">
                <a:latin typeface="Quattrocento Sans" panose="020B0502050000020003" pitchFamily="34" charset="0"/>
              </a:rPr>
              <a:t>.</a:t>
            </a:r>
            <a:r>
              <a:rPr lang="en-US" dirty="0">
                <a:latin typeface="Quattrocento Sans" panose="020B0502050000020003" pitchFamily="34" charset="0"/>
              </a:rPr>
              <a:t> It hears appeals – only in cases of great public importance – from decisions of the Court of Appeal and, to a very limited extent, from decisions of the High Court.</a:t>
            </a:r>
          </a:p>
        </p:txBody>
      </p:sp>
    </p:spTree>
    <p:extLst>
      <p:ext uri="{BB962C8B-B14F-4D97-AF65-F5344CB8AC3E}">
        <p14:creationId xmlns:p14="http://schemas.microsoft.com/office/powerpoint/2010/main" val="1498104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1D11-15F1-470E-8E97-B9602E5884F2}"/>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023AC365-21C8-8FBA-5CAF-EDD79E071D0B}"/>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Poland</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210C10D6-ED22-CF55-D13C-2957A0FFFAF5}"/>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There are three levels of common courts in Poland</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lowest level court is the district court</a:t>
            </a:r>
            <a:r>
              <a:rPr lang="pl-PL" dirty="0">
                <a:latin typeface="Quattrocento Sans" panose="020B0502050000020003" pitchFamily="34" charset="0"/>
              </a:rPr>
              <a:t> (</a:t>
            </a:r>
            <a:r>
              <a:rPr lang="pl-PL" i="1" dirty="0">
                <a:latin typeface="Quattrocento Sans" panose="020B0502050000020003" pitchFamily="34" charset="0"/>
              </a:rPr>
              <a:t>sąd rejonowy</a:t>
            </a:r>
            <a:r>
              <a:rPr lang="pl-PL" dirty="0">
                <a:latin typeface="Quattrocento Sans" panose="020B0502050000020003" pitchFamily="34" charset="0"/>
              </a:rPr>
              <a:t>)</a:t>
            </a:r>
            <a:r>
              <a:rPr lang="en-US" dirty="0">
                <a:latin typeface="Quattrocento Sans" panose="020B0502050000020003" pitchFamily="34" charset="0"/>
              </a:rPr>
              <a:t>. More than 300 such courts operate across the country.</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next two levels are made of 48 regional courts</a:t>
            </a:r>
            <a:r>
              <a:rPr lang="pl-PL" dirty="0">
                <a:latin typeface="Quattrocento Sans" panose="020B0502050000020003" pitchFamily="34" charset="0"/>
              </a:rPr>
              <a:t> (</a:t>
            </a:r>
            <a:r>
              <a:rPr lang="pl-PL" i="1" dirty="0">
                <a:latin typeface="Quattrocento Sans" panose="020B0502050000020003" pitchFamily="34" charset="0"/>
              </a:rPr>
              <a:t>sąd okręgowy</a:t>
            </a:r>
            <a:r>
              <a:rPr lang="pl-PL" dirty="0">
                <a:latin typeface="Quattrocento Sans" panose="020B0502050000020003" pitchFamily="34" charset="0"/>
              </a:rPr>
              <a:t>)</a:t>
            </a:r>
            <a:r>
              <a:rPr lang="en-US" dirty="0">
                <a:latin typeface="Quattrocento Sans" panose="020B0502050000020003" pitchFamily="34" charset="0"/>
              </a:rPr>
              <a:t> and 11 courts of appeal</a:t>
            </a:r>
            <a:r>
              <a:rPr lang="pl-PL" dirty="0">
                <a:latin typeface="Quattrocento Sans" panose="020B0502050000020003" pitchFamily="34" charset="0"/>
              </a:rPr>
              <a:t> (</a:t>
            </a:r>
            <a:r>
              <a:rPr lang="pl-PL" i="1" dirty="0">
                <a:latin typeface="Quattrocento Sans" panose="020B0502050000020003" pitchFamily="34" charset="0"/>
              </a:rPr>
              <a:t>sąd apelacyjny</a:t>
            </a:r>
            <a:r>
              <a:rPr lang="pl-PL" dirty="0">
                <a:latin typeface="Quattrocento Sans" panose="020B0502050000020003" pitchFamily="34" charset="0"/>
              </a:rPr>
              <a:t>)</a:t>
            </a:r>
            <a:r>
              <a:rPr lang="en-US" dirty="0">
                <a:latin typeface="Quattrocento Sans" panose="020B0502050000020003" pitchFamily="34" charset="0"/>
              </a:rPr>
              <a:t>. </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majority of criminal cases are heard in the first instance by district courts. Only a limited number of exhaustively designated serious offenses are tried in regional courts in the first instance.</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dirty="0" err="1">
                <a:latin typeface="Quattrocento Sans" panose="020B0502050000020003" pitchFamily="34" charset="0"/>
              </a:rPr>
              <a:t>Courts</a:t>
            </a:r>
            <a:r>
              <a:rPr lang="pl-PL" dirty="0">
                <a:latin typeface="Quattrocento Sans" panose="020B0502050000020003" pitchFamily="34" charset="0"/>
              </a:rPr>
              <a:t> of </a:t>
            </a:r>
            <a:r>
              <a:rPr lang="pl-PL" dirty="0" err="1">
                <a:latin typeface="Quattrocento Sans" panose="020B0502050000020003" pitchFamily="34" charset="0"/>
              </a:rPr>
              <a:t>Appeal</a:t>
            </a:r>
            <a:r>
              <a:rPr lang="pl-PL" dirty="0">
                <a:latin typeface="Quattrocento Sans" panose="020B0502050000020003" pitchFamily="34" charset="0"/>
              </a:rPr>
              <a:t> </a:t>
            </a:r>
            <a:r>
              <a:rPr lang="pl-PL" dirty="0" err="1">
                <a:latin typeface="Quattrocento Sans" panose="020B0502050000020003" pitchFamily="34" charset="0"/>
              </a:rPr>
              <a:t>exercise</a:t>
            </a:r>
            <a:r>
              <a:rPr lang="pl-PL" dirty="0">
                <a:latin typeface="Quattrocento Sans" panose="020B0502050000020003" pitchFamily="34" charset="0"/>
              </a:rPr>
              <a:t> </a:t>
            </a:r>
            <a:r>
              <a:rPr lang="pl-PL" dirty="0" err="1">
                <a:latin typeface="Quattrocento Sans" panose="020B0502050000020003" pitchFamily="34" charset="0"/>
              </a:rPr>
              <a:t>only</a:t>
            </a:r>
            <a:r>
              <a:rPr lang="pl-PL" dirty="0">
                <a:latin typeface="Quattrocento Sans" panose="020B0502050000020003" pitchFamily="34" charset="0"/>
              </a:rPr>
              <a:t> </a:t>
            </a:r>
            <a:r>
              <a:rPr lang="en-US" dirty="0">
                <a:latin typeface="Quattrocento Sans" panose="020B0502050000020003" pitchFamily="34" charset="0"/>
              </a:rPr>
              <a:t>appellate </a:t>
            </a:r>
            <a:r>
              <a:rPr lang="en-US" dirty="0" err="1">
                <a:latin typeface="Quattrocento Sans" panose="020B0502050000020003" pitchFamily="34" charset="0"/>
              </a:rPr>
              <a:t>functio</a:t>
            </a:r>
            <a:r>
              <a:rPr lang="pl-PL" dirty="0">
                <a:latin typeface="Quattrocento Sans" panose="020B0502050000020003" pitchFamily="34" charset="0"/>
              </a:rPr>
              <a:t>n.</a:t>
            </a:r>
            <a:endParaRPr lang="en-US" dirty="0">
              <a:latin typeface="Quattrocento Sans" panose="020B0502050000020003" pitchFamily="34" charset="0"/>
            </a:endParaRPr>
          </a:p>
        </p:txBody>
      </p:sp>
    </p:spTree>
    <p:extLst>
      <p:ext uri="{BB962C8B-B14F-4D97-AF65-F5344CB8AC3E}">
        <p14:creationId xmlns:p14="http://schemas.microsoft.com/office/powerpoint/2010/main" val="368079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825430129"/>
              </p:ext>
            </p:extLst>
          </p:nvPr>
        </p:nvGraphicFramePr>
        <p:xfrm>
          <a:off x="1174044" y="222956"/>
          <a:ext cx="10668000" cy="639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4" descr="Znalezione obrazy dla zapytania sąd najwyższy"/>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835" r="15835"/>
          <a:stretch/>
        </p:blipFill>
        <p:spPr bwMode="auto">
          <a:xfrm>
            <a:off x="1659488" y="240978"/>
            <a:ext cx="1478825" cy="1469686"/>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Znalezione obrazy dla zapytania sąd okręgowy wrocław"/>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192" r="11581" b="29424"/>
          <a:stretch/>
        </p:blipFill>
        <p:spPr bwMode="auto">
          <a:xfrm>
            <a:off x="1659487" y="3508715"/>
            <a:ext cx="1478825" cy="146968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Znalezione obrazy dla zapytania sąd rejonowy wrocław"/>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188" r="14831" b="14959"/>
          <a:stretch/>
        </p:blipFill>
        <p:spPr bwMode="auto">
          <a:xfrm>
            <a:off x="1647302" y="5133278"/>
            <a:ext cx="1491009" cy="1482011"/>
          </a:xfrm>
          <a:prstGeom prst="rect">
            <a:avLst/>
          </a:prstGeom>
          <a:noFill/>
          <a:extLst>
            <a:ext uri="{909E8E84-426E-40DD-AFC4-6F175D3DCCD1}">
              <a14:hiddenFill xmlns:a14="http://schemas.microsoft.com/office/drawing/2010/main">
                <a:solidFill>
                  <a:srgbClr val="FFFFFF"/>
                </a:solidFill>
              </a14:hiddenFill>
            </a:ext>
          </a:extLst>
        </p:spPr>
      </p:pic>
      <p:sp>
        <p:nvSpPr>
          <p:cNvPr id="15" name="pole tekstowe 14"/>
          <p:cNvSpPr txBox="1"/>
          <p:nvPr/>
        </p:nvSpPr>
        <p:spPr>
          <a:xfrm>
            <a:off x="3420981" y="5483039"/>
            <a:ext cx="4199466" cy="707886"/>
          </a:xfrm>
          <a:prstGeom prst="rect">
            <a:avLst/>
          </a:prstGeom>
          <a:noFill/>
        </p:spPr>
        <p:txBody>
          <a:bodyPr wrap="square" rtlCol="0">
            <a:spAutoFit/>
          </a:bodyPr>
          <a:lstStyle/>
          <a:p>
            <a:r>
              <a:rPr lang="pl-PL" sz="4000" b="1" dirty="0" err="1">
                <a:solidFill>
                  <a:schemeClr val="bg1"/>
                </a:solidFill>
                <a:latin typeface="Quattrocento Sans" panose="020B0502050000020003" pitchFamily="34" charset="0"/>
              </a:rPr>
              <a:t>District</a:t>
            </a:r>
            <a:r>
              <a:rPr lang="pl-PL" sz="4000" b="1" dirty="0">
                <a:solidFill>
                  <a:schemeClr val="bg1"/>
                </a:solidFill>
                <a:latin typeface="Quattrocento Sans" panose="020B0502050000020003" pitchFamily="34" charset="0"/>
              </a:rPr>
              <a:t> </a:t>
            </a:r>
            <a:r>
              <a:rPr lang="pl-PL" sz="4000" b="1" dirty="0" err="1">
                <a:solidFill>
                  <a:schemeClr val="bg1"/>
                </a:solidFill>
                <a:latin typeface="Quattrocento Sans" panose="020B0502050000020003" pitchFamily="34" charset="0"/>
              </a:rPr>
              <a:t>Courts</a:t>
            </a:r>
            <a:endParaRPr lang="pl-PL" sz="4000" b="1" dirty="0">
              <a:solidFill>
                <a:schemeClr val="bg1"/>
              </a:solidFill>
              <a:latin typeface="Quattrocento Sans" panose="020B0502050000020003" pitchFamily="34" charset="0"/>
            </a:endParaRPr>
          </a:p>
        </p:txBody>
      </p:sp>
      <p:sp>
        <p:nvSpPr>
          <p:cNvPr id="16" name="pole tekstowe 15"/>
          <p:cNvSpPr txBox="1"/>
          <p:nvPr/>
        </p:nvSpPr>
        <p:spPr>
          <a:xfrm>
            <a:off x="7530135" y="5274118"/>
            <a:ext cx="4402219" cy="1200329"/>
          </a:xfrm>
          <a:prstGeom prst="rect">
            <a:avLst/>
          </a:prstGeom>
          <a:noFill/>
        </p:spPr>
        <p:txBody>
          <a:bodyPr wrap="square" rtlCol="0">
            <a:spAutoFit/>
          </a:bodyPr>
          <a:lstStyle/>
          <a:p>
            <a:r>
              <a:rPr lang="en-US" b="1" dirty="0">
                <a:solidFill>
                  <a:schemeClr val="bg1"/>
                </a:solidFill>
                <a:latin typeface="Quattrocento Sans" panose="020B0502050000020003" pitchFamily="34" charset="0"/>
              </a:rPr>
              <a:t>Competent to adjudicate at first instance in all cases, with the exception of cases transferred to the jurisdiction of another court.</a:t>
            </a:r>
            <a:endParaRPr lang="pl-PL" b="1" dirty="0">
              <a:solidFill>
                <a:schemeClr val="bg1"/>
              </a:solidFill>
              <a:latin typeface="Quattrocento Sans" panose="020B0502050000020003" pitchFamily="34" charset="0"/>
            </a:endParaRPr>
          </a:p>
        </p:txBody>
      </p:sp>
      <p:sp>
        <p:nvSpPr>
          <p:cNvPr id="22" name="pole tekstowe 21"/>
          <p:cNvSpPr txBox="1"/>
          <p:nvPr/>
        </p:nvSpPr>
        <p:spPr>
          <a:xfrm>
            <a:off x="7530135" y="3501072"/>
            <a:ext cx="4402219" cy="1477328"/>
          </a:xfrm>
          <a:prstGeom prst="rect">
            <a:avLst/>
          </a:prstGeom>
          <a:noFill/>
        </p:spPr>
        <p:txBody>
          <a:bodyPr wrap="square" rtlCol="0">
            <a:spAutoFit/>
          </a:bodyPr>
          <a:lstStyle/>
          <a:p>
            <a:r>
              <a:rPr lang="en-US" b="1" dirty="0">
                <a:solidFill>
                  <a:schemeClr val="bg1"/>
                </a:solidFill>
                <a:latin typeface="Quattrocento Sans" panose="020B0502050000020003" pitchFamily="34" charset="0"/>
              </a:rPr>
              <a:t>Competent to:</a:t>
            </a:r>
          </a:p>
          <a:p>
            <a:r>
              <a:rPr lang="en-US" b="1" dirty="0">
                <a:solidFill>
                  <a:schemeClr val="bg1"/>
                </a:solidFill>
                <a:latin typeface="Quattrocento Sans" panose="020B0502050000020003" pitchFamily="34" charset="0"/>
              </a:rPr>
              <a:t>1) adjudicate in cases specified in the Code of Criminal Procedure</a:t>
            </a:r>
            <a:r>
              <a:rPr lang="pl-PL" b="1" dirty="0">
                <a:solidFill>
                  <a:schemeClr val="bg1"/>
                </a:solidFill>
                <a:latin typeface="Quattrocento Sans" panose="020B0502050000020003" pitchFamily="34" charset="0"/>
              </a:rPr>
              <a:t>,</a:t>
            </a:r>
            <a:endParaRPr lang="en-US" b="1" dirty="0">
              <a:solidFill>
                <a:schemeClr val="bg1"/>
              </a:solidFill>
              <a:latin typeface="Quattrocento Sans" panose="020B0502050000020003" pitchFamily="34" charset="0"/>
            </a:endParaRPr>
          </a:p>
          <a:p>
            <a:r>
              <a:rPr lang="en-US" b="1" dirty="0">
                <a:solidFill>
                  <a:schemeClr val="bg1"/>
                </a:solidFill>
                <a:latin typeface="Quattrocento Sans" panose="020B0502050000020003" pitchFamily="34" charset="0"/>
              </a:rPr>
              <a:t>2) </a:t>
            </a:r>
            <a:r>
              <a:rPr lang="pl-PL" b="1" dirty="0" err="1">
                <a:solidFill>
                  <a:schemeClr val="bg1"/>
                </a:solidFill>
                <a:latin typeface="Quattrocento Sans" panose="020B0502050000020003" pitchFamily="34" charset="0"/>
              </a:rPr>
              <a:t>hear</a:t>
            </a:r>
            <a:r>
              <a:rPr lang="en-US" b="1" dirty="0">
                <a:solidFill>
                  <a:schemeClr val="bg1"/>
                </a:solidFill>
                <a:latin typeface="Quattrocento Sans" panose="020B0502050000020003" pitchFamily="34" charset="0"/>
              </a:rPr>
              <a:t> appeals against judgments issued </a:t>
            </a:r>
            <a:r>
              <a:rPr lang="pl-PL" b="1" dirty="0">
                <a:solidFill>
                  <a:schemeClr val="bg1"/>
                </a:solidFill>
                <a:latin typeface="Quattrocento Sans" panose="020B0502050000020003" pitchFamily="34" charset="0"/>
              </a:rPr>
              <a:t>by the </a:t>
            </a:r>
            <a:r>
              <a:rPr lang="pl-PL" b="1" dirty="0" err="1">
                <a:solidFill>
                  <a:schemeClr val="bg1"/>
                </a:solidFill>
                <a:latin typeface="Quattrocento Sans" panose="020B0502050000020003" pitchFamily="34" charset="0"/>
              </a:rPr>
              <a:t>distric</a:t>
            </a:r>
            <a:r>
              <a:rPr lang="pl-PL" b="1" dirty="0">
                <a:solidFill>
                  <a:schemeClr val="bg1"/>
                </a:solidFill>
                <a:latin typeface="Quattrocento Sans" panose="020B0502050000020003" pitchFamily="34" charset="0"/>
              </a:rPr>
              <a:t> </a:t>
            </a:r>
            <a:r>
              <a:rPr lang="pl-PL" b="1" dirty="0" err="1">
                <a:solidFill>
                  <a:schemeClr val="bg1"/>
                </a:solidFill>
                <a:latin typeface="Quattrocento Sans" panose="020B0502050000020003" pitchFamily="34" charset="0"/>
              </a:rPr>
              <a:t>courts</a:t>
            </a:r>
            <a:r>
              <a:rPr lang="pl-PL" b="1" dirty="0">
                <a:solidFill>
                  <a:schemeClr val="bg1"/>
                </a:solidFill>
                <a:latin typeface="Quattrocento Sans" panose="020B0502050000020003" pitchFamily="34" charset="0"/>
              </a:rPr>
              <a:t>.</a:t>
            </a:r>
          </a:p>
        </p:txBody>
      </p:sp>
      <p:sp>
        <p:nvSpPr>
          <p:cNvPr id="23" name="pole tekstowe 22"/>
          <p:cNvSpPr txBox="1"/>
          <p:nvPr/>
        </p:nvSpPr>
        <p:spPr>
          <a:xfrm>
            <a:off x="7530136" y="2159516"/>
            <a:ext cx="4402219" cy="646331"/>
          </a:xfrm>
          <a:prstGeom prst="rect">
            <a:avLst/>
          </a:prstGeom>
          <a:noFill/>
        </p:spPr>
        <p:txBody>
          <a:bodyPr wrap="square" rtlCol="0">
            <a:spAutoFit/>
          </a:bodyPr>
          <a:lstStyle/>
          <a:p>
            <a:r>
              <a:rPr lang="en-US" b="1" dirty="0">
                <a:solidFill>
                  <a:schemeClr val="bg1"/>
                </a:solidFill>
                <a:latin typeface="Quattrocento Sans" panose="020B0502050000020003" pitchFamily="34" charset="0"/>
              </a:rPr>
              <a:t>Competent to hear appeals against judgments issued by the </a:t>
            </a:r>
            <a:r>
              <a:rPr lang="pl-PL" b="1" dirty="0" err="1">
                <a:solidFill>
                  <a:schemeClr val="bg1"/>
                </a:solidFill>
                <a:latin typeface="Quattrocento Sans" panose="020B0502050000020003" pitchFamily="34" charset="0"/>
              </a:rPr>
              <a:t>regional</a:t>
            </a:r>
            <a:r>
              <a:rPr lang="en-US" b="1" dirty="0">
                <a:solidFill>
                  <a:schemeClr val="bg1"/>
                </a:solidFill>
                <a:latin typeface="Quattrocento Sans" panose="020B0502050000020003" pitchFamily="34" charset="0"/>
              </a:rPr>
              <a:t> court</a:t>
            </a:r>
            <a:r>
              <a:rPr lang="pl-PL" b="1" dirty="0">
                <a:solidFill>
                  <a:schemeClr val="bg1"/>
                </a:solidFill>
                <a:latin typeface="Quattrocento Sans" panose="020B0502050000020003" pitchFamily="34" charset="0"/>
              </a:rPr>
              <a:t>s</a:t>
            </a:r>
            <a:r>
              <a:rPr lang="en-US" b="1" dirty="0">
                <a:solidFill>
                  <a:schemeClr val="bg1"/>
                </a:solidFill>
                <a:latin typeface="Quattrocento Sans" panose="020B0502050000020003" pitchFamily="34" charset="0"/>
              </a:rPr>
              <a:t>.</a:t>
            </a:r>
            <a:endParaRPr lang="pl-PL" b="1" dirty="0">
              <a:solidFill>
                <a:schemeClr val="bg1"/>
              </a:solidFill>
              <a:latin typeface="Quattrocento Sans" panose="020B0502050000020003" pitchFamily="34" charset="0"/>
            </a:endParaRPr>
          </a:p>
        </p:txBody>
      </p:sp>
      <p:sp>
        <p:nvSpPr>
          <p:cNvPr id="24" name="pole tekstowe 23"/>
          <p:cNvSpPr txBox="1"/>
          <p:nvPr/>
        </p:nvSpPr>
        <p:spPr>
          <a:xfrm>
            <a:off x="7530136" y="515880"/>
            <a:ext cx="4402219" cy="923330"/>
          </a:xfrm>
          <a:prstGeom prst="rect">
            <a:avLst/>
          </a:prstGeom>
          <a:noFill/>
        </p:spPr>
        <p:txBody>
          <a:bodyPr wrap="square" rtlCol="0">
            <a:spAutoFit/>
          </a:bodyPr>
          <a:lstStyle/>
          <a:p>
            <a:r>
              <a:rPr lang="en-US" b="1" dirty="0">
                <a:solidFill>
                  <a:schemeClr val="bg1"/>
                </a:solidFill>
                <a:latin typeface="Quattrocento Sans" panose="020B0502050000020003" pitchFamily="34" charset="0"/>
              </a:rPr>
              <a:t>Competent to hear cassation appeals and other matters delegated to it by law.</a:t>
            </a:r>
            <a:r>
              <a:rPr lang="pl-PL" b="1" dirty="0">
                <a:solidFill>
                  <a:schemeClr val="bg1"/>
                </a:solidFill>
                <a:latin typeface="Quattrocento Sans" panose="020B0502050000020003" pitchFamily="34" charset="0"/>
              </a:rPr>
              <a:t>, i.e.  </a:t>
            </a:r>
            <a:r>
              <a:rPr lang="pl-PL" b="1" dirty="0" err="1">
                <a:solidFill>
                  <a:schemeClr val="bg1"/>
                </a:solidFill>
                <a:latin typeface="Quattrocento Sans" panose="020B0502050000020003" pitchFamily="34" charset="0"/>
              </a:rPr>
              <a:t>resolutions</a:t>
            </a:r>
            <a:r>
              <a:rPr lang="pl-PL" b="1" dirty="0">
                <a:solidFill>
                  <a:schemeClr val="bg1"/>
                </a:solidFill>
                <a:latin typeface="Quattrocento Sans" panose="020B0502050000020003" pitchFamily="34" charset="0"/>
              </a:rPr>
              <a:t> on </a:t>
            </a:r>
            <a:r>
              <a:rPr lang="pl-PL" b="1" dirty="0" err="1">
                <a:solidFill>
                  <a:schemeClr val="bg1"/>
                </a:solidFill>
                <a:latin typeface="Quattrocento Sans" panose="020B0502050000020003" pitchFamily="34" charset="0"/>
              </a:rPr>
              <a:t>legal</a:t>
            </a:r>
            <a:r>
              <a:rPr lang="pl-PL" b="1" dirty="0">
                <a:solidFill>
                  <a:schemeClr val="bg1"/>
                </a:solidFill>
                <a:latin typeface="Quattrocento Sans" panose="020B0502050000020003" pitchFamily="34" charset="0"/>
              </a:rPr>
              <a:t> </a:t>
            </a:r>
            <a:r>
              <a:rPr lang="pl-PL" b="1" dirty="0" err="1">
                <a:solidFill>
                  <a:schemeClr val="bg1"/>
                </a:solidFill>
                <a:latin typeface="Quattrocento Sans" panose="020B0502050000020003" pitchFamily="34" charset="0"/>
              </a:rPr>
              <a:t>issues</a:t>
            </a:r>
            <a:r>
              <a:rPr lang="pl-PL" b="1" dirty="0">
                <a:solidFill>
                  <a:schemeClr val="bg1"/>
                </a:solidFill>
                <a:latin typeface="Quattrocento Sans" panose="020B0502050000020003" pitchFamily="34" charset="0"/>
              </a:rPr>
              <a:t>.</a:t>
            </a:r>
          </a:p>
        </p:txBody>
      </p:sp>
      <p:pic>
        <p:nvPicPr>
          <p:cNvPr id="1026" name="Picture 2" descr="Znalezione obrazy dla zapytania sÄd apelacyjny wrocÅaw">
            <a:extLst>
              <a:ext uri="{FF2B5EF4-FFF2-40B4-BE49-F238E27FC236}">
                <a16:creationId xmlns:a16="http://schemas.microsoft.com/office/drawing/2014/main" id="{1CB3AF03-897D-4643-AD43-8FAC19118C38}"/>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307" r="5893"/>
          <a:stretch/>
        </p:blipFill>
        <p:spPr bwMode="auto">
          <a:xfrm>
            <a:off x="1647302" y="1874686"/>
            <a:ext cx="1478824" cy="148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91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859DE-6673-886A-81F5-0721C7000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B16B48D2-BC35-6A0B-1B72-061A66DA8FD6}"/>
              </a:ext>
            </a:extLst>
          </p:cNvPr>
          <p:cNvSpPr>
            <a:spLocks noGrp="1"/>
          </p:cNvSpPr>
          <p:nvPr>
            <p:ph type="title"/>
          </p:nvPr>
        </p:nvSpPr>
        <p:spPr>
          <a:xfrm>
            <a:off x="6591300" y="514680"/>
            <a:ext cx="5295900" cy="1672772"/>
          </a:xfrm>
        </p:spPr>
        <p:txBody>
          <a:bodyPr>
            <a:noAutofit/>
          </a:bodyPr>
          <a:lstStyle/>
          <a:p>
            <a:pPr algn="ctr"/>
            <a:r>
              <a:rPr lang="pl-PL" sz="4800" dirty="0">
                <a:latin typeface="Quattrocento" panose="02020502030000000404" pitchFamily="18" charset="0"/>
              </a:rPr>
              <a:t>2. The </a:t>
            </a:r>
            <a:r>
              <a:rPr lang="pl-PL" sz="4800" dirty="0" err="1">
                <a:latin typeface="Quattrocento" panose="02020502030000000404" pitchFamily="18" charset="0"/>
              </a:rPr>
              <a:t>prosecution</a:t>
            </a:r>
            <a:endParaRPr lang="pl-PL" sz="4800" dirty="0">
              <a:latin typeface="Quattrocento" panose="02020502030000000404" pitchFamily="18" charset="0"/>
            </a:endParaRPr>
          </a:p>
        </p:txBody>
      </p:sp>
      <p:pic>
        <p:nvPicPr>
          <p:cNvPr id="8" name="Grafika 7" descr="Cykl z osobami z wypełnieniem pełnym">
            <a:extLst>
              <a:ext uri="{FF2B5EF4-FFF2-40B4-BE49-F238E27FC236}">
                <a16:creationId xmlns:a16="http://schemas.microsoft.com/office/drawing/2014/main" id="{BC706281-0BE4-069E-F267-1A5834D4AB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1300" y="1500369"/>
            <a:ext cx="5434893" cy="5434893"/>
          </a:xfrm>
          <a:prstGeom prst="rect">
            <a:avLst/>
          </a:prstGeom>
        </p:spPr>
      </p:pic>
      <p:pic>
        <p:nvPicPr>
          <p:cNvPr id="9" name="Grafika 8" descr="Sędzia samic z wypełnieniem pełnym">
            <a:extLst>
              <a:ext uri="{FF2B5EF4-FFF2-40B4-BE49-F238E27FC236}">
                <a16:creationId xmlns:a16="http://schemas.microsoft.com/office/drawing/2014/main" id="{BF0CB732-B7CF-56A5-0A67-C92656B37A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9020" y="2187452"/>
            <a:ext cx="1994854" cy="1994854"/>
          </a:xfrm>
          <a:prstGeom prst="rect">
            <a:avLst/>
          </a:prstGeom>
        </p:spPr>
      </p:pic>
      <p:pic>
        <p:nvPicPr>
          <p:cNvPr id="10" name="Grafika 9" descr="Użytkownik z wypełnieniem pełnym">
            <a:extLst>
              <a:ext uri="{FF2B5EF4-FFF2-40B4-BE49-F238E27FC236}">
                <a16:creationId xmlns:a16="http://schemas.microsoft.com/office/drawing/2014/main" id="{40B273AB-C9D7-CFFD-69FB-4A235DF58B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19752" y="4769357"/>
            <a:ext cx="1258111" cy="1258111"/>
          </a:xfrm>
          <a:prstGeom prst="rect">
            <a:avLst/>
          </a:prstGeom>
        </p:spPr>
      </p:pic>
      <p:pic>
        <p:nvPicPr>
          <p:cNvPr id="11" name="Grafika 10" descr="Palec wskazujący w prawo z wypełnieniem pełnym">
            <a:extLst>
              <a:ext uri="{FF2B5EF4-FFF2-40B4-BE49-F238E27FC236}">
                <a16:creationId xmlns:a16="http://schemas.microsoft.com/office/drawing/2014/main" id="{DB9A9992-85A3-41C5-368E-DEF3221410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0471" y="5323611"/>
            <a:ext cx="703856" cy="703856"/>
          </a:xfrm>
          <a:prstGeom prst="rect">
            <a:avLst/>
          </a:prstGeom>
        </p:spPr>
      </p:pic>
      <p:pic>
        <p:nvPicPr>
          <p:cNvPr id="12" name="Grafika 11" descr="Użytkownik z wypełnieniem pełnym">
            <a:extLst>
              <a:ext uri="{FF2B5EF4-FFF2-40B4-BE49-F238E27FC236}">
                <a16:creationId xmlns:a16="http://schemas.microsoft.com/office/drawing/2014/main" id="{4EACB2E8-B0C3-4CA8-12DE-71EF72294F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55412" y="4769356"/>
            <a:ext cx="1258111" cy="1258111"/>
          </a:xfrm>
          <a:prstGeom prst="rect">
            <a:avLst/>
          </a:prstGeom>
        </p:spPr>
      </p:pic>
      <p:pic>
        <p:nvPicPr>
          <p:cNvPr id="13" name="Grafika 12" descr="Kajdanki z wypełnieniem pełnym">
            <a:extLst>
              <a:ext uri="{FF2B5EF4-FFF2-40B4-BE49-F238E27FC236}">
                <a16:creationId xmlns:a16="http://schemas.microsoft.com/office/drawing/2014/main" id="{33227726-F8FA-DFC1-6B66-8F42F795FF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48582" y="5323611"/>
            <a:ext cx="819460" cy="819460"/>
          </a:xfrm>
          <a:prstGeom prst="rect">
            <a:avLst/>
          </a:prstGeom>
        </p:spPr>
      </p:pic>
      <p:pic>
        <p:nvPicPr>
          <p:cNvPr id="14" name="Grafika 13" descr="Użytkownicy z wypełnieniem pełnym">
            <a:extLst>
              <a:ext uri="{FF2B5EF4-FFF2-40B4-BE49-F238E27FC236}">
                <a16:creationId xmlns:a16="http://schemas.microsoft.com/office/drawing/2014/main" id="{0BD4D903-80CE-F7B4-9BF3-2B6AB8BE21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89031" y="5733341"/>
            <a:ext cx="1547175" cy="1547175"/>
          </a:xfrm>
          <a:prstGeom prst="rect">
            <a:avLst/>
          </a:prstGeom>
        </p:spPr>
      </p:pic>
      <p:pic>
        <p:nvPicPr>
          <p:cNvPr id="15" name="Grafika 14" descr="Użytkownicy z wypełnieniem pełnym">
            <a:extLst>
              <a:ext uri="{FF2B5EF4-FFF2-40B4-BE49-F238E27FC236}">
                <a16:creationId xmlns:a16="http://schemas.microsoft.com/office/drawing/2014/main" id="{79602BF9-3B5A-DD70-24DB-F60E5ECBAC2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53343" y="5733341"/>
            <a:ext cx="1547175" cy="1547175"/>
          </a:xfrm>
          <a:prstGeom prst="rect">
            <a:avLst/>
          </a:prstGeom>
        </p:spPr>
      </p:pic>
    </p:spTree>
    <p:extLst>
      <p:ext uri="{BB962C8B-B14F-4D97-AF65-F5344CB8AC3E}">
        <p14:creationId xmlns:p14="http://schemas.microsoft.com/office/powerpoint/2010/main" val="3987810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4572-427E-F6A9-8216-067E2914A14B}"/>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55C099BE-F177-B136-4AD8-AF1E8164A5EB}"/>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Role of the </a:t>
            </a:r>
            <a:r>
              <a:rPr lang="pl-PL" sz="4800" dirty="0" err="1">
                <a:solidFill>
                  <a:schemeClr val="accent1">
                    <a:lumMod val="75000"/>
                  </a:schemeClr>
                </a:solidFill>
                <a:latin typeface="Quattrocento" panose="02020502030000000404" pitchFamily="18" charset="0"/>
                <a:ea typeface="+mn-lt"/>
                <a:cs typeface="+mn-lt"/>
              </a:rPr>
              <a:t>prosecutor</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83E3855B-47D3-3C90-387A-C67293324E3F}"/>
              </a:ext>
            </a:extLst>
          </p:cNvPr>
          <p:cNvSpPr>
            <a:spLocks noGrp="1"/>
          </p:cNvSpPr>
          <p:nvPr>
            <p:ph type="body" sz="quarter" idx="14"/>
          </p:nvPr>
        </p:nvSpPr>
        <p:spPr>
          <a:xfrm>
            <a:off x="791386" y="1651140"/>
            <a:ext cx="10493386" cy="4061169"/>
          </a:xfrm>
        </p:spPr>
        <p:txBody>
          <a:bodyPr>
            <a:normAutofit/>
          </a:bodyPr>
          <a:lstStyle/>
          <a:p>
            <a:pPr marL="0" marR="0" lvl="0" indent="0" algn="just" rtl="0">
              <a:spcBef>
                <a:spcPts val="0"/>
              </a:spcBef>
              <a:spcAft>
                <a:spcPts val="0"/>
              </a:spcAft>
              <a:buClr>
                <a:schemeClr val="dk1"/>
              </a:buClr>
              <a:buSzPts val="3600"/>
              <a:buNone/>
            </a:pPr>
            <a:r>
              <a:rPr lang="pl-PL" b="1" i="0" u="none" strike="noStrike" cap="none" dirty="0">
                <a:solidFill>
                  <a:schemeClr val="dk1"/>
                </a:solidFill>
                <a:latin typeface="Quattrocento Sans"/>
                <a:ea typeface="Quattrocento Sans"/>
                <a:cs typeface="Quattrocento Sans"/>
                <a:sym typeface="Quattrocento Sans"/>
              </a:rPr>
              <a:t>1. </a:t>
            </a:r>
            <a:r>
              <a:rPr lang="pl-PL" b="1" i="0" u="none" strike="noStrike" cap="none" dirty="0" err="1">
                <a:solidFill>
                  <a:schemeClr val="dk1"/>
                </a:solidFill>
                <a:latin typeface="Quattrocento Sans"/>
                <a:ea typeface="Quattrocento Sans"/>
                <a:cs typeface="Quattrocento Sans"/>
                <a:sym typeface="Quattrocento Sans"/>
              </a:rPr>
              <a:t>Key</a:t>
            </a:r>
            <a:r>
              <a:rPr lang="pl-PL" b="1" i="0" u="none" strike="noStrike" cap="none" dirty="0">
                <a:solidFill>
                  <a:schemeClr val="dk1"/>
                </a:solidFill>
                <a:latin typeface="Quattrocento Sans"/>
                <a:ea typeface="Quattrocento Sans"/>
                <a:cs typeface="Quattrocento Sans"/>
                <a:sym typeface="Quattrocento Sans"/>
              </a:rPr>
              <a:t> </a:t>
            </a:r>
            <a:r>
              <a:rPr lang="pl-PL" b="1" i="0" u="none" strike="noStrike" cap="none" dirty="0" err="1">
                <a:solidFill>
                  <a:schemeClr val="dk1"/>
                </a:solidFill>
                <a:latin typeface="Quattrocento Sans"/>
                <a:ea typeface="Quattrocento Sans"/>
                <a:cs typeface="Quattrocento Sans"/>
                <a:sym typeface="Quattrocento Sans"/>
              </a:rPr>
              <a:t>actor</a:t>
            </a:r>
            <a:r>
              <a:rPr lang="pl-PL" b="1" i="0" u="none" strike="noStrike" cap="none" dirty="0">
                <a:solidFill>
                  <a:schemeClr val="dk1"/>
                </a:solidFill>
                <a:latin typeface="Quattrocento Sans"/>
                <a:ea typeface="Quattrocento Sans"/>
                <a:cs typeface="Quattrocento Sans"/>
                <a:sym typeface="Quattrocento Sans"/>
              </a:rPr>
              <a:t> </a:t>
            </a:r>
            <a:r>
              <a:rPr lang="pl-PL" b="1" i="0" u="none" strike="noStrike" cap="none" dirty="0" err="1">
                <a:solidFill>
                  <a:schemeClr val="dk1"/>
                </a:solidFill>
                <a:latin typeface="Quattrocento Sans"/>
                <a:ea typeface="Quattrocento Sans"/>
                <a:cs typeface="Quattrocento Sans"/>
                <a:sym typeface="Quattrocento Sans"/>
              </a:rPr>
              <a:t>at</a:t>
            </a:r>
            <a:r>
              <a:rPr lang="pl-PL" b="1" i="0" u="none" strike="noStrike" cap="none" dirty="0">
                <a:solidFill>
                  <a:schemeClr val="dk1"/>
                </a:solidFill>
                <a:latin typeface="Quattrocento Sans"/>
                <a:ea typeface="Quattrocento Sans"/>
                <a:cs typeface="Quattrocento Sans"/>
                <a:sym typeface="Quattrocento Sans"/>
              </a:rPr>
              <a:t> </a:t>
            </a:r>
            <a:r>
              <a:rPr lang="pl-PL" b="1" i="0" u="none" strike="noStrike" cap="none" dirty="0" err="1">
                <a:solidFill>
                  <a:schemeClr val="dk1"/>
                </a:solidFill>
                <a:latin typeface="Quattrocento Sans"/>
                <a:ea typeface="Quattrocento Sans"/>
                <a:cs typeface="Quattrocento Sans"/>
                <a:sym typeface="Quattrocento Sans"/>
              </a:rPr>
              <a:t>pre-trial</a:t>
            </a:r>
            <a:r>
              <a:rPr lang="pl-PL" b="1" i="0" u="none" strike="noStrike" cap="none" dirty="0">
                <a:solidFill>
                  <a:schemeClr val="dk1"/>
                </a:solidFill>
                <a:latin typeface="Quattrocento Sans"/>
                <a:ea typeface="Quattrocento Sans"/>
                <a:cs typeface="Quattrocento Sans"/>
                <a:sym typeface="Quattrocento Sans"/>
              </a:rPr>
              <a:t> </a:t>
            </a:r>
            <a:r>
              <a:rPr lang="pl-PL" b="1" i="0" u="none" strike="noStrike" cap="none" dirty="0" err="1">
                <a:solidFill>
                  <a:schemeClr val="dk1"/>
                </a:solidFill>
                <a:latin typeface="Quattrocento Sans"/>
                <a:ea typeface="Quattrocento Sans"/>
                <a:cs typeface="Quattrocento Sans"/>
                <a:sym typeface="Quattrocento Sans"/>
              </a:rPr>
              <a:t>stage</a:t>
            </a:r>
            <a:r>
              <a:rPr lang="pl-PL" b="1" i="0" u="none" strike="noStrike" cap="none" dirty="0">
                <a:solidFill>
                  <a:schemeClr val="dk1"/>
                </a:solidFill>
                <a:latin typeface="Quattrocento Sans"/>
                <a:ea typeface="Quattrocento Sans"/>
                <a:cs typeface="Quattrocento Sans"/>
                <a:sym typeface="Quattrocento Sans"/>
              </a:rPr>
              <a:t>:</a:t>
            </a:r>
            <a:endParaRPr lang="pl-PL" b="1"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may</a:t>
            </a:r>
            <a:r>
              <a:rPr lang="pl-PL" dirty="0">
                <a:solidFill>
                  <a:schemeClr val="dk1"/>
                </a:solidFill>
                <a:latin typeface="Quattrocento Sans"/>
                <a:sym typeface="Quattrocento Sans"/>
              </a:rPr>
              <a:t> </a:t>
            </a:r>
            <a:r>
              <a:rPr lang="en-US" dirty="0">
                <a:solidFill>
                  <a:schemeClr val="dk1"/>
                </a:solidFill>
                <a:latin typeface="Quattrocento Sans"/>
                <a:sym typeface="Quattrocento Sans"/>
              </a:rPr>
              <a:t>supervise the activities of the police and other services</a:t>
            </a:r>
            <a:endParaRPr lang="pl-PL" dirty="0">
              <a:solidFill>
                <a:schemeClr val="dk1"/>
              </a:solidFill>
              <a:latin typeface="Quattrocento Sans"/>
              <a:sym typeface="Quattrocento Sans"/>
            </a:endParaRPr>
          </a:p>
          <a:p>
            <a:pPr marL="285750" indent="-285750" algn="just">
              <a:spcBef>
                <a:spcPts val="0"/>
              </a:spcBef>
              <a:buClr>
                <a:schemeClr val="dk1"/>
              </a:buClr>
              <a:buSzPts val="3600"/>
              <a:buFont typeface="Arial"/>
              <a:buChar char="•"/>
            </a:pPr>
            <a:r>
              <a:rPr lang="pl-PL" dirty="0" err="1">
                <a:solidFill>
                  <a:schemeClr val="dk1"/>
                </a:solidFill>
                <a:latin typeface="Quattrocento Sans"/>
                <a:sym typeface="Quattrocento Sans"/>
              </a:rPr>
              <a:t>decides</a:t>
            </a:r>
            <a:r>
              <a:rPr lang="pl-PL" dirty="0">
                <a:solidFill>
                  <a:schemeClr val="dk1"/>
                </a:solidFill>
                <a:latin typeface="Quattrocento Sans"/>
                <a:sym typeface="Quattrocento Sans"/>
              </a:rPr>
              <a:t> on </a:t>
            </a:r>
            <a:r>
              <a:rPr lang="pl-PL" dirty="0" err="1">
                <a:solidFill>
                  <a:schemeClr val="dk1"/>
                </a:solidFill>
                <a:latin typeface="Quattrocento Sans"/>
                <a:sym typeface="Quattrocento Sans"/>
              </a:rPr>
              <a:t>certain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coercive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measures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during</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investigation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unless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restricted</a:t>
            </a:r>
            <a:r>
              <a:rPr lang="pl-PL" dirty="0">
                <a:solidFill>
                  <a:schemeClr val="dk1"/>
                </a:solidFill>
                <a:latin typeface="Quattrocento Sans"/>
                <a:sym typeface="Quattrocento Sans"/>
              </a:rPr>
              <a:t> to the </a:t>
            </a:r>
            <a:r>
              <a:rPr lang="pl-PL" dirty="0" err="1">
                <a:solidFill>
                  <a:schemeClr val="dk1"/>
                </a:solidFill>
                <a:latin typeface="Quattrocento Sans"/>
                <a:sym typeface="Quattrocento Sans"/>
              </a:rPr>
              <a:t>court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or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investigating</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judge</a:t>
            </a:r>
            <a:r>
              <a:rPr lang="pl-PL" dirty="0">
                <a:solidFill>
                  <a:schemeClr val="dk1"/>
                </a:solidFill>
                <a:latin typeface="Quattrocento Sans"/>
                <a:sym typeface="Quattrocento Sans"/>
              </a:rPr>
              <a:t>)</a:t>
            </a:r>
          </a:p>
          <a:p>
            <a:pPr marL="285750" indent="-285750" algn="just">
              <a:spcBef>
                <a:spcPts val="0"/>
              </a:spcBef>
              <a:buClr>
                <a:schemeClr val="dk1"/>
              </a:buClr>
              <a:buSzPts val="3600"/>
              <a:buFont typeface="Arial"/>
              <a:buChar char="•"/>
            </a:pPr>
            <a:r>
              <a:rPr lang="en-US" dirty="0">
                <a:solidFill>
                  <a:schemeClr val="dk1"/>
                </a:solidFill>
                <a:latin typeface="Quattrocento Sans"/>
                <a:ea typeface="Quattrocento Sans"/>
                <a:cs typeface="Quattrocento Sans"/>
                <a:sym typeface="Quattrocento Sans"/>
              </a:rPr>
              <a:t>may decide to close the case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discontinuaton</a:t>
            </a:r>
            <a:r>
              <a:rPr lang="pl-PL" dirty="0">
                <a:solidFill>
                  <a:schemeClr val="dk1"/>
                </a:solidFill>
                <a:latin typeface="Quattrocento Sans"/>
                <a:ea typeface="Quattrocento Sans"/>
                <a:cs typeface="Quattrocento Sans"/>
                <a:sym typeface="Quattrocento Sans"/>
              </a:rPr>
              <a:t> of the </a:t>
            </a:r>
            <a:r>
              <a:rPr lang="pl-PL" dirty="0" err="1">
                <a:solidFill>
                  <a:schemeClr val="dk1"/>
                </a:solidFill>
                <a:latin typeface="Quattrocento Sans"/>
                <a:ea typeface="Quattrocento Sans"/>
                <a:cs typeface="Quattrocento Sans"/>
                <a:sym typeface="Quattrocento Sans"/>
              </a:rPr>
              <a:t>proceedings</a:t>
            </a:r>
            <a:r>
              <a:rPr lang="pl-PL" dirty="0">
                <a:solidFill>
                  <a:schemeClr val="dk1"/>
                </a:solidFill>
                <a:latin typeface="Quattrocento Sans"/>
                <a:ea typeface="Quattrocento Sans"/>
                <a:cs typeface="Quattrocento Sans"/>
                <a:sym typeface="Quattrocento Sans"/>
              </a:rPr>
              <a:t>)</a:t>
            </a:r>
            <a:r>
              <a:rPr lang="en-US" dirty="0">
                <a:solidFill>
                  <a:schemeClr val="dk1"/>
                </a:solidFill>
                <a:latin typeface="Quattrocento Sans"/>
                <a:ea typeface="Quattrocento Sans"/>
                <a:cs typeface="Quattrocento Sans"/>
                <a:sym typeface="Quattrocento Sans"/>
              </a:rPr>
              <a:t> or - in some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legal</a:t>
            </a:r>
            <a:r>
              <a:rPr lang="en-US" dirty="0">
                <a:solidFill>
                  <a:schemeClr val="dk1"/>
                </a:solidFill>
                <a:latin typeface="Quattrocento Sans"/>
                <a:ea typeface="Quattrocento Sans"/>
                <a:cs typeface="Quattrocento Sans"/>
                <a:sym typeface="Quattrocento Sans"/>
              </a:rPr>
              <a:t> systems - to apply certain penal measures</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instead</a:t>
            </a:r>
            <a:r>
              <a:rPr lang="pl-PL" dirty="0">
                <a:solidFill>
                  <a:schemeClr val="dk1"/>
                </a:solidFill>
                <a:latin typeface="Quattrocento Sans"/>
                <a:ea typeface="Quattrocento Sans"/>
                <a:cs typeface="Quattrocento Sans"/>
                <a:sym typeface="Quattrocento Sans"/>
              </a:rPr>
              <a:t> of </a:t>
            </a:r>
            <a:r>
              <a:rPr lang="pl-PL" dirty="0" err="1">
                <a:solidFill>
                  <a:schemeClr val="dk1"/>
                </a:solidFill>
                <a:latin typeface="Quattrocento Sans"/>
                <a:ea typeface="Quattrocento Sans"/>
                <a:cs typeface="Quattrocento Sans"/>
                <a:sym typeface="Quattrocento Sans"/>
              </a:rPr>
              <a:t>penalty</a:t>
            </a:r>
            <a:endParaRPr lang="pl-PL"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decides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whether</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case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should</a:t>
            </a:r>
            <a:r>
              <a:rPr lang="pl-PL" dirty="0">
                <a:solidFill>
                  <a:schemeClr val="dk1"/>
                </a:solidFill>
                <a:latin typeface="Quattrocento Sans"/>
                <a:sym typeface="Quattrocento Sans"/>
              </a:rPr>
              <a:t> go to </a:t>
            </a:r>
            <a:r>
              <a:rPr lang="pl-PL" dirty="0" err="1">
                <a:solidFill>
                  <a:schemeClr val="dk1"/>
                </a:solidFill>
                <a:latin typeface="Quattrocento Sans"/>
                <a:sym typeface="Quattrocento Sans"/>
              </a:rPr>
              <a:t>trial</a:t>
            </a:r>
            <a:endParaRPr lang="pl-PL" dirty="0">
              <a:solidFill>
                <a:schemeClr val="dk1"/>
              </a:solidFill>
              <a:latin typeface="Quattrocento Sans"/>
              <a:sym typeface="Quattrocento Sans"/>
            </a:endParaRPr>
          </a:p>
          <a:p>
            <a:pPr marL="0" marR="0" lvl="0" indent="0" algn="just" rtl="0">
              <a:spcBef>
                <a:spcPts val="0"/>
              </a:spcBef>
              <a:spcAft>
                <a:spcPts val="0"/>
              </a:spcAft>
              <a:buClr>
                <a:schemeClr val="dk1"/>
              </a:buClr>
              <a:buSzPts val="3600"/>
              <a:buNone/>
            </a:pPr>
            <a:r>
              <a:rPr lang="pl-PL" b="1" dirty="0">
                <a:solidFill>
                  <a:schemeClr val="dk1"/>
                </a:solidFill>
                <a:latin typeface="Quattrocento Sans"/>
                <a:sym typeface="Quattrocento Sans"/>
              </a:rPr>
              <a:t>2. </a:t>
            </a:r>
            <a:r>
              <a:rPr lang="pl-PL" b="1" dirty="0" err="1">
                <a:solidFill>
                  <a:schemeClr val="dk1"/>
                </a:solidFill>
                <a:latin typeface="Quattrocento Sans"/>
                <a:sym typeface="Quattrocento Sans"/>
              </a:rPr>
              <a:t>Represents</a:t>
            </a:r>
            <a:r>
              <a:rPr lang="pl-PL" b="1" dirty="0">
                <a:solidFill>
                  <a:schemeClr val="dk1"/>
                </a:solidFill>
                <a:latin typeface="Quattrocento Sans"/>
                <a:sym typeface="Quattrocento Sans"/>
              </a:rPr>
              <a:t> the </a:t>
            </a:r>
            <a:r>
              <a:rPr lang="pl-PL" b="1" dirty="0" err="1">
                <a:solidFill>
                  <a:schemeClr val="dk1"/>
                </a:solidFill>
                <a:latin typeface="Quattrocento Sans"/>
                <a:sym typeface="Quattrocento Sans"/>
              </a:rPr>
              <a:t>prosecution</a:t>
            </a:r>
            <a:r>
              <a:rPr lang="pl-PL" b="1" dirty="0">
                <a:solidFill>
                  <a:schemeClr val="dk1"/>
                </a:solidFill>
                <a:latin typeface="Quattrocento Sans"/>
                <a:sym typeface="Quattrocento Sans"/>
              </a:rPr>
              <a:t> </a:t>
            </a:r>
            <a:r>
              <a:rPr lang="pl-PL" b="1" dirty="0" err="1">
                <a:solidFill>
                  <a:schemeClr val="dk1"/>
                </a:solidFill>
                <a:latin typeface="Quattrocento Sans"/>
                <a:sym typeface="Quattrocento Sans"/>
              </a:rPr>
              <a:t>against</a:t>
            </a:r>
            <a:r>
              <a:rPr lang="pl-PL" b="1" dirty="0">
                <a:solidFill>
                  <a:schemeClr val="dk1"/>
                </a:solidFill>
                <a:latin typeface="Quattrocento Sans"/>
                <a:sym typeface="Quattrocento Sans"/>
              </a:rPr>
              <a:t> </a:t>
            </a:r>
            <a:r>
              <a:rPr lang="pl-PL" b="1" dirty="0" err="1">
                <a:solidFill>
                  <a:schemeClr val="dk1"/>
                </a:solidFill>
                <a:latin typeface="Quattrocento Sans"/>
                <a:sym typeface="Quattrocento Sans"/>
              </a:rPr>
              <a:t>defendant</a:t>
            </a:r>
            <a:r>
              <a:rPr lang="pl-PL" b="1" dirty="0">
                <a:solidFill>
                  <a:schemeClr val="dk1"/>
                </a:solidFill>
                <a:latin typeface="Quattrocento Sans"/>
                <a:sym typeface="Quattrocento Sans"/>
              </a:rPr>
              <a:t> </a:t>
            </a:r>
            <a:r>
              <a:rPr lang="pl-PL" b="1" dirty="0" err="1">
                <a:solidFill>
                  <a:schemeClr val="dk1"/>
                </a:solidFill>
                <a:latin typeface="Quattrocento Sans"/>
                <a:sym typeface="Quattrocento Sans"/>
              </a:rPr>
              <a:t>at</a:t>
            </a:r>
            <a:r>
              <a:rPr lang="pl-PL" b="1" dirty="0">
                <a:solidFill>
                  <a:schemeClr val="dk1"/>
                </a:solidFill>
                <a:latin typeface="Quattrocento Sans"/>
                <a:sym typeface="Quattrocento Sans"/>
              </a:rPr>
              <a:t> </a:t>
            </a:r>
            <a:r>
              <a:rPr lang="pl-PL" b="1" dirty="0" err="1">
                <a:solidFill>
                  <a:schemeClr val="dk1"/>
                </a:solidFill>
                <a:latin typeface="Quattrocento Sans"/>
                <a:sym typeface="Quattrocento Sans"/>
              </a:rPr>
              <a:t>trial</a:t>
            </a:r>
            <a:r>
              <a:rPr lang="pl-PL" b="1" dirty="0">
                <a:solidFill>
                  <a:schemeClr val="dk1"/>
                </a:solidFill>
                <a:latin typeface="Quattrocento Sans"/>
                <a:sym typeface="Quattrocento Sans"/>
              </a:rPr>
              <a:t>.</a:t>
            </a: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3286893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F8EF-2431-CDA0-3323-E54341B66807}"/>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525DD1EA-78BB-5459-0777-F85CEC3132FC}"/>
              </a:ext>
            </a:extLst>
          </p:cNvPr>
          <p:cNvSpPr txBox="1">
            <a:spLocks/>
          </p:cNvSpPr>
          <p:nvPr/>
        </p:nvSpPr>
        <p:spPr>
          <a:xfrm>
            <a:off x="791386" y="853154"/>
            <a:ext cx="10794600"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3600" dirty="0" err="1">
                <a:solidFill>
                  <a:schemeClr val="accent1">
                    <a:lumMod val="75000"/>
                  </a:schemeClr>
                </a:solidFill>
                <a:latin typeface="Quattrocento" panose="02020502030000000404" pitchFamily="18" charset="0"/>
              </a:rPr>
              <a:t>Principle</a:t>
            </a:r>
            <a:r>
              <a:rPr lang="pl-PL" sz="3600" dirty="0">
                <a:solidFill>
                  <a:schemeClr val="accent1">
                    <a:lumMod val="75000"/>
                  </a:schemeClr>
                </a:solidFill>
                <a:latin typeface="Quattrocento" panose="02020502030000000404" pitchFamily="18" charset="0"/>
              </a:rPr>
              <a:t> of </a:t>
            </a:r>
            <a:r>
              <a:rPr lang="pl-PL" sz="3600" dirty="0" err="1">
                <a:solidFill>
                  <a:schemeClr val="accent1">
                    <a:lumMod val="75000"/>
                  </a:schemeClr>
                </a:solidFill>
                <a:latin typeface="Quattrocento" panose="02020502030000000404" pitchFamily="18" charset="0"/>
              </a:rPr>
              <a:t>Mandatory</a:t>
            </a:r>
            <a:r>
              <a:rPr lang="pl-PL" sz="3600" dirty="0">
                <a:solidFill>
                  <a:schemeClr val="accent1">
                    <a:lumMod val="75000"/>
                  </a:schemeClr>
                </a:solidFill>
                <a:latin typeface="Quattrocento" panose="02020502030000000404" pitchFamily="18" charset="0"/>
              </a:rPr>
              <a:t>/</a:t>
            </a:r>
            <a:r>
              <a:rPr lang="pl-PL" sz="3600" dirty="0" err="1">
                <a:solidFill>
                  <a:schemeClr val="accent1">
                    <a:lumMod val="75000"/>
                  </a:schemeClr>
                </a:solidFill>
                <a:latin typeface="Quattrocento" panose="02020502030000000404" pitchFamily="18" charset="0"/>
              </a:rPr>
              <a:t>Discretionary</a:t>
            </a:r>
            <a:r>
              <a:rPr lang="pl-PL" sz="3600" dirty="0">
                <a:solidFill>
                  <a:schemeClr val="accent1">
                    <a:lumMod val="75000"/>
                  </a:schemeClr>
                </a:solidFill>
                <a:latin typeface="Quattrocento" panose="02020502030000000404" pitchFamily="18" charset="0"/>
              </a:rPr>
              <a:t> </a:t>
            </a:r>
            <a:r>
              <a:rPr lang="pl-PL" sz="3600" dirty="0" err="1">
                <a:solidFill>
                  <a:schemeClr val="accent1">
                    <a:lumMod val="75000"/>
                  </a:schemeClr>
                </a:solidFill>
                <a:latin typeface="Quattrocento" panose="02020502030000000404" pitchFamily="18" charset="0"/>
              </a:rPr>
              <a:t>Prosecution</a:t>
            </a:r>
            <a:endParaRPr lang="pl-PL" sz="2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21CB7A9D-2F53-5E9A-6420-8FE52BC42B73}"/>
              </a:ext>
            </a:extLst>
          </p:cNvPr>
          <p:cNvSpPr>
            <a:spLocks noGrp="1"/>
          </p:cNvSpPr>
          <p:nvPr>
            <p:ph type="body" sz="quarter" idx="14"/>
          </p:nvPr>
        </p:nvSpPr>
        <p:spPr>
          <a:xfrm>
            <a:off x="791386" y="1704929"/>
            <a:ext cx="10609228" cy="3817928"/>
          </a:xfrm>
        </p:spPr>
        <p:txBody>
          <a:bodyPr>
            <a:normAutofit fontScale="77500" lnSpcReduction="20000"/>
          </a:bodyPr>
          <a:lstStyle/>
          <a:p>
            <a:pPr marL="228600" lvl="0" indent="-228600" algn="just" rtl="0">
              <a:lnSpc>
                <a:spcPct val="120000"/>
              </a:lnSpc>
              <a:spcBef>
                <a:spcPts val="0"/>
              </a:spcBef>
              <a:spcAft>
                <a:spcPts val="0"/>
              </a:spcAft>
              <a:buClr>
                <a:schemeClr val="dk1"/>
              </a:buClr>
              <a:buSzPts val="2000"/>
              <a:buChar char="•"/>
            </a:pPr>
            <a:r>
              <a:rPr lang="pl-PL" dirty="0" err="1">
                <a:latin typeface="Quattrocento Sans" panose="020B0502050000020003" pitchFamily="34" charset="0"/>
              </a:rPr>
              <a:t>Mandatory</a:t>
            </a:r>
            <a:r>
              <a:rPr lang="pl-PL" dirty="0">
                <a:latin typeface="Quattrocento Sans" panose="020B0502050000020003" pitchFamily="34" charset="0"/>
              </a:rPr>
              <a:t> </a:t>
            </a:r>
            <a:r>
              <a:rPr lang="pl-PL" dirty="0" err="1">
                <a:latin typeface="Quattrocento Sans" panose="020B0502050000020003" pitchFamily="34" charset="0"/>
              </a:rPr>
              <a:t>prosecution</a:t>
            </a:r>
            <a:r>
              <a:rPr lang="pl-PL" dirty="0">
                <a:latin typeface="Quattrocento Sans" panose="020B0502050000020003" pitchFamily="34" charset="0"/>
              </a:rPr>
              <a:t> c</a:t>
            </a:r>
            <a:r>
              <a:rPr lang="en-US" dirty="0" err="1">
                <a:latin typeface="Quattrocento Sans" panose="020B0502050000020003" pitchFamily="34" charset="0"/>
              </a:rPr>
              <a:t>losely</a:t>
            </a:r>
            <a:r>
              <a:rPr lang="en-US" dirty="0">
                <a:latin typeface="Quattrocento Sans" panose="020B0502050000020003" pitchFamily="34" charset="0"/>
              </a:rPr>
              <a:t> connected to principle of official prosecution </a:t>
            </a:r>
            <a:endParaRPr lang="pl-PL" dirty="0">
              <a:latin typeface="Quattrocento Sans" panose="020B0502050000020003" pitchFamily="34" charset="0"/>
            </a:endParaRPr>
          </a:p>
          <a:p>
            <a:pPr marL="0" lvl="0" indent="0" algn="just" rtl="0">
              <a:lnSpc>
                <a:spcPct val="120000"/>
              </a:lnSpc>
              <a:spcBef>
                <a:spcPts val="0"/>
              </a:spcBef>
              <a:spcAft>
                <a:spcPts val="0"/>
              </a:spcAft>
              <a:buClr>
                <a:schemeClr val="dk1"/>
              </a:buClr>
              <a:buSzPts val="2000"/>
              <a:buNone/>
            </a:pPr>
            <a:r>
              <a:rPr lang="en-US" dirty="0">
                <a:latin typeface="Quattrocento Sans" panose="020B0502050000020003" pitchFamily="34" charset="0"/>
              </a:rPr>
              <a:t>(=</a:t>
            </a:r>
            <a:r>
              <a:rPr lang="pl-PL" dirty="0">
                <a:latin typeface="Quattrocento Sans" panose="020B0502050000020003" pitchFamily="34" charset="0"/>
              </a:rPr>
              <a:t> </a:t>
            </a:r>
            <a:r>
              <a:rPr lang="en-US" dirty="0">
                <a:latin typeface="Quattrocento Sans" panose="020B0502050000020003" pitchFamily="34" charset="0"/>
              </a:rPr>
              <a:t>regardless of the wishes of the victim)</a:t>
            </a:r>
          </a:p>
          <a:p>
            <a:pPr marL="228600" lvl="0" indent="-228600" algn="just" rtl="0">
              <a:lnSpc>
                <a:spcPct val="120000"/>
              </a:lnSpc>
              <a:spcBef>
                <a:spcPts val="1000"/>
              </a:spcBef>
              <a:spcAft>
                <a:spcPts val="0"/>
              </a:spcAft>
              <a:buClr>
                <a:schemeClr val="dk1"/>
              </a:buClr>
              <a:buSzPts val="2000"/>
              <a:buChar char="•"/>
            </a:pPr>
            <a:r>
              <a:rPr lang="en-US" dirty="0">
                <a:latin typeface="Quattrocento Sans" panose="020B0502050000020003" pitchFamily="34" charset="0"/>
              </a:rPr>
              <a:t>The difference lies in whether it is mandatory that the prosecutor prosecutes in case of every crime committed or the prosecutor can decide to prosecute or not to prosecute when there is no purpose in prosecution for various reasons</a:t>
            </a:r>
          </a:p>
          <a:p>
            <a:pPr marL="228600" lvl="0" indent="-228600" algn="just" rtl="0">
              <a:lnSpc>
                <a:spcPct val="120000"/>
              </a:lnSpc>
              <a:spcBef>
                <a:spcPts val="1000"/>
              </a:spcBef>
              <a:spcAft>
                <a:spcPts val="0"/>
              </a:spcAft>
              <a:buClr>
                <a:schemeClr val="dk1"/>
              </a:buClr>
              <a:buSzPts val="2000"/>
              <a:buChar char="•"/>
            </a:pPr>
            <a:r>
              <a:rPr lang="en-US" dirty="0">
                <a:latin typeface="Quattrocento Sans" panose="020B0502050000020003" pitchFamily="34" charset="0"/>
              </a:rPr>
              <a:t>Very different attitudes among the legal systems</a:t>
            </a:r>
          </a:p>
          <a:p>
            <a:pPr marL="502919" lvl="1" indent="-241299" algn="just" rtl="0">
              <a:lnSpc>
                <a:spcPct val="120000"/>
              </a:lnSpc>
              <a:spcBef>
                <a:spcPts val="500"/>
              </a:spcBef>
              <a:spcAft>
                <a:spcPts val="0"/>
              </a:spcAft>
              <a:buClr>
                <a:schemeClr val="dk1"/>
              </a:buClr>
              <a:buSzPts val="2000"/>
              <a:buChar char="•"/>
            </a:pPr>
            <a:r>
              <a:rPr lang="en-US" sz="2000" dirty="0">
                <a:latin typeface="Quattrocento Sans" panose="020B0502050000020003" pitchFamily="34" charset="0"/>
              </a:rPr>
              <a:t>Minor cases  (Germany)</a:t>
            </a:r>
          </a:p>
          <a:p>
            <a:pPr marL="502919" lvl="1" indent="-241299" algn="just" rtl="0">
              <a:lnSpc>
                <a:spcPct val="120000"/>
              </a:lnSpc>
              <a:spcBef>
                <a:spcPts val="500"/>
              </a:spcBef>
              <a:spcAft>
                <a:spcPts val="0"/>
              </a:spcAft>
              <a:buClr>
                <a:schemeClr val="dk1"/>
              </a:buClr>
              <a:buSzPts val="2000"/>
              <a:buChar char="•"/>
            </a:pPr>
            <a:r>
              <a:rPr lang="en-US" sz="2000" dirty="0">
                <a:latin typeface="Quattrocento Sans" panose="020B0502050000020003" pitchFamily="34" charset="0"/>
              </a:rPr>
              <a:t>Possession of small amounts of drugs (Poland)</a:t>
            </a:r>
          </a:p>
          <a:p>
            <a:pPr marL="502919" lvl="1" indent="-241299" algn="just" rtl="0">
              <a:lnSpc>
                <a:spcPct val="120000"/>
              </a:lnSpc>
              <a:spcBef>
                <a:spcPts val="500"/>
              </a:spcBef>
              <a:spcAft>
                <a:spcPts val="0"/>
              </a:spcAft>
              <a:buClr>
                <a:schemeClr val="dk1"/>
              </a:buClr>
              <a:buSzPts val="2000"/>
              <a:buChar char="•"/>
            </a:pPr>
            <a:r>
              <a:rPr lang="en-US" sz="2000" dirty="0">
                <a:latin typeface="Quattrocento Sans" panose="020B0502050000020003" pitchFamily="34" charset="0"/>
              </a:rPr>
              <a:t>Fulfilling certain obligations which are not penal in their nature (France)</a:t>
            </a:r>
          </a:p>
          <a:p>
            <a:pPr marL="502919" lvl="1" indent="-241299" algn="just" rtl="0">
              <a:lnSpc>
                <a:spcPct val="120000"/>
              </a:lnSpc>
              <a:spcBef>
                <a:spcPts val="500"/>
              </a:spcBef>
              <a:spcAft>
                <a:spcPts val="0"/>
              </a:spcAft>
              <a:buClr>
                <a:schemeClr val="dk1"/>
              </a:buClr>
              <a:buSzPts val="2000"/>
              <a:buChar char="•"/>
            </a:pPr>
            <a:r>
              <a:rPr lang="en-US" sz="2000" dirty="0">
                <a:latin typeface="Quattrocento Sans" panose="020B0502050000020003" pitchFamily="34" charset="0"/>
              </a:rPr>
              <a:t>General right of assessment by the prosecutor (USA)</a:t>
            </a:r>
            <a:r>
              <a:rPr lang="pl-PL" sz="2000" dirty="0">
                <a:latin typeface="Quattrocento Sans" panose="020B0502050000020003" pitchFamily="34" charset="0"/>
              </a:rPr>
              <a:t> – </a:t>
            </a:r>
            <a:r>
              <a:rPr lang="pl-PL" sz="2000" dirty="0" err="1">
                <a:latin typeface="Quattrocento Sans" panose="020B0502050000020003" pitchFamily="34" charset="0"/>
              </a:rPr>
              <a:t>broad</a:t>
            </a:r>
            <a:r>
              <a:rPr lang="pl-PL" sz="2000" dirty="0">
                <a:latin typeface="Quattrocento Sans" panose="020B0502050000020003" pitchFamily="34" charset="0"/>
              </a:rPr>
              <a:t> </a:t>
            </a:r>
            <a:r>
              <a:rPr lang="pl-PL" sz="2000" dirty="0" err="1">
                <a:latin typeface="Quattrocento Sans" panose="020B0502050000020003" pitchFamily="34" charset="0"/>
              </a:rPr>
              <a:t>discretion</a:t>
            </a:r>
            <a:endParaRPr lang="en-US" sz="2000" dirty="0">
              <a:latin typeface="Quattrocento Sans" panose="020B0502050000020003" pitchFamily="34" charset="0"/>
            </a:endParaRPr>
          </a:p>
        </p:txBody>
      </p:sp>
    </p:spTree>
    <p:extLst>
      <p:ext uri="{BB962C8B-B14F-4D97-AF65-F5344CB8AC3E}">
        <p14:creationId xmlns:p14="http://schemas.microsoft.com/office/powerpoint/2010/main" val="755993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AC31-25F2-0F58-0295-43E1E15C6DB4}"/>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B04FEBD7-261D-CC7B-4923-2A9F6CF31B37}"/>
              </a:ext>
            </a:extLst>
          </p:cNvPr>
          <p:cNvSpPr txBox="1">
            <a:spLocks/>
          </p:cNvSpPr>
          <p:nvPr/>
        </p:nvSpPr>
        <p:spPr>
          <a:xfrm>
            <a:off x="791386" y="853154"/>
            <a:ext cx="9869442" cy="92707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Evolution</a:t>
            </a:r>
            <a:r>
              <a:rPr lang="pl-PL" sz="4800" dirty="0">
                <a:solidFill>
                  <a:schemeClr val="accent1">
                    <a:lumMod val="75000"/>
                  </a:schemeClr>
                </a:solidFill>
                <a:latin typeface="Quattrocento" panose="02020502030000000404" pitchFamily="18" charset="0"/>
                <a:ea typeface="+mn-lt"/>
                <a:cs typeface="+mn-lt"/>
              </a:rPr>
              <a:t> of the role of the </a:t>
            </a:r>
            <a:r>
              <a:rPr lang="pl-PL" sz="4800" dirty="0" err="1">
                <a:solidFill>
                  <a:schemeClr val="accent1">
                    <a:lumMod val="75000"/>
                  </a:schemeClr>
                </a:solidFill>
                <a:latin typeface="Quattrocento" panose="02020502030000000404" pitchFamily="18" charset="0"/>
                <a:ea typeface="+mn-lt"/>
                <a:cs typeface="+mn-lt"/>
              </a:rPr>
              <a:t>prosecutor</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B19668ED-0897-2C59-A1DA-84202AC85E52}"/>
              </a:ext>
            </a:extLst>
          </p:cNvPr>
          <p:cNvSpPr>
            <a:spLocks noGrp="1"/>
          </p:cNvSpPr>
          <p:nvPr>
            <p:ph type="body" sz="quarter" idx="14"/>
          </p:nvPr>
        </p:nvSpPr>
        <p:spPr>
          <a:xfrm>
            <a:off x="791386" y="1780232"/>
            <a:ext cx="10609228" cy="3817928"/>
          </a:xfrm>
        </p:spPr>
        <p:txBody>
          <a:bodyPr>
            <a:normAutofit/>
          </a:bodyPr>
          <a:lstStyle/>
          <a:p>
            <a:pPr marL="0" marR="0" lvl="0" indent="0" algn="just" rtl="0">
              <a:spcBef>
                <a:spcPts val="0"/>
              </a:spcBef>
              <a:spcAft>
                <a:spcPts val="0"/>
              </a:spcAft>
              <a:buClr>
                <a:schemeClr val="dk1"/>
              </a:buClr>
              <a:buSzPts val="3600"/>
              <a:buNone/>
            </a:pPr>
            <a:r>
              <a:rPr lang="en-US" dirty="0">
                <a:solidFill>
                  <a:schemeClr val="dk1"/>
                </a:solidFill>
                <a:latin typeface="Quattrocento Sans"/>
                <a:sym typeface="Quattrocento Sans"/>
              </a:rPr>
              <a:t>TRADITIONAL ROLES</a:t>
            </a:r>
            <a:r>
              <a:rPr lang="pl-PL" dirty="0">
                <a:solidFill>
                  <a:schemeClr val="dk1"/>
                </a:solidFill>
                <a:latin typeface="Quattrocento Sans"/>
                <a:sym typeface="Quattrocento Sans"/>
              </a:rPr>
              <a:t>:</a:t>
            </a:r>
            <a:endParaRPr lang="en-US"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en-US" dirty="0">
                <a:solidFill>
                  <a:schemeClr val="dk1"/>
                </a:solidFill>
                <a:latin typeface="Quattrocento Sans"/>
                <a:sym typeface="Quattrocento Sans"/>
              </a:rPr>
              <a:t>legal arm of the police during investigation</a:t>
            </a:r>
          </a:p>
          <a:p>
            <a:pPr marL="285750" marR="0" lvl="0" indent="-285750" algn="just" rtl="0">
              <a:spcBef>
                <a:spcPts val="0"/>
              </a:spcBef>
              <a:spcAft>
                <a:spcPts val="0"/>
              </a:spcAft>
              <a:buClr>
                <a:schemeClr val="dk1"/>
              </a:buClr>
              <a:buSzPts val="3600"/>
              <a:buFont typeface="Arial"/>
              <a:buChar char="•"/>
            </a:pPr>
            <a:r>
              <a:rPr lang="en-US" dirty="0">
                <a:solidFill>
                  <a:schemeClr val="dk1"/>
                </a:solidFill>
                <a:latin typeface="Quattrocento Sans"/>
                <a:sym typeface="Quattrocento Sans"/>
              </a:rPr>
              <a:t>decision to charge</a:t>
            </a:r>
          </a:p>
          <a:p>
            <a:pPr marL="285750" marR="0" lvl="0" indent="-285750" algn="just" rtl="0">
              <a:spcBef>
                <a:spcPts val="0"/>
              </a:spcBef>
              <a:spcAft>
                <a:spcPts val="0"/>
              </a:spcAft>
              <a:buClr>
                <a:schemeClr val="dk1"/>
              </a:buClr>
              <a:buSzPts val="3600"/>
              <a:buFont typeface="Arial"/>
              <a:buChar char="•"/>
            </a:pPr>
            <a:r>
              <a:rPr lang="en-US" dirty="0">
                <a:solidFill>
                  <a:schemeClr val="dk1"/>
                </a:solidFill>
                <a:latin typeface="Quattrocento Sans"/>
                <a:sym typeface="Quattrocento Sans"/>
              </a:rPr>
              <a:t>prosecution against defendant during trial </a:t>
            </a:r>
            <a:endParaRPr lang="pl-PL" dirty="0">
              <a:solidFill>
                <a:schemeClr val="dk1"/>
              </a:solidFill>
              <a:latin typeface="Quattrocento Sans"/>
              <a:sym typeface="Quattrocento Sans"/>
            </a:endParaRPr>
          </a:p>
          <a:p>
            <a:pPr marL="0" marR="0" lvl="0" indent="0" algn="just" rtl="0">
              <a:spcBef>
                <a:spcPts val="0"/>
              </a:spcBef>
              <a:spcAft>
                <a:spcPts val="0"/>
              </a:spcAft>
              <a:buClr>
                <a:schemeClr val="dk1"/>
              </a:buClr>
              <a:buSzPts val="3600"/>
              <a:buNone/>
            </a:pPr>
            <a:r>
              <a:rPr lang="pl-PL" dirty="0">
                <a:solidFill>
                  <a:schemeClr val="dk1"/>
                </a:solidFill>
                <a:latin typeface="Quattrocento Sans"/>
                <a:sym typeface="Quattrocento Sans"/>
              </a:rPr>
              <a:t>NEW ROLES:</a:t>
            </a:r>
            <a:endParaRPr lang="en-US"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en-US" dirty="0">
                <a:solidFill>
                  <a:schemeClr val="dk1"/>
                </a:solidFill>
                <a:latin typeface="Quattrocento Sans"/>
                <a:sym typeface="Quattrocento Sans"/>
              </a:rPr>
              <a:t>prosecutor as decision-maker</a:t>
            </a:r>
          </a:p>
          <a:p>
            <a:pPr marL="285750" marR="0" lvl="0" indent="-285750" algn="just" rtl="0">
              <a:spcBef>
                <a:spcPts val="0"/>
              </a:spcBef>
              <a:spcAft>
                <a:spcPts val="0"/>
              </a:spcAft>
              <a:buClr>
                <a:schemeClr val="dk1"/>
              </a:buClr>
              <a:buSzPts val="3600"/>
              <a:buFont typeface="Arial"/>
              <a:buChar char="•"/>
            </a:pPr>
            <a:r>
              <a:rPr lang="en-US" dirty="0">
                <a:solidFill>
                  <a:schemeClr val="dk1"/>
                </a:solidFill>
                <a:latin typeface="Quattrocento Sans"/>
                <a:sym typeface="Quattrocento Sans"/>
              </a:rPr>
              <a:t>“prosecutor as judge”</a:t>
            </a:r>
          </a:p>
          <a:p>
            <a:pPr marL="285750" marR="0" lvl="0" indent="-285750" algn="just" rtl="0">
              <a:spcBef>
                <a:spcPts val="0"/>
              </a:spcBef>
              <a:spcAft>
                <a:spcPts val="0"/>
              </a:spcAft>
              <a:buClr>
                <a:schemeClr val="dk1"/>
              </a:buClr>
              <a:buSzPts val="3600"/>
              <a:buFont typeface="Arial"/>
              <a:buChar char="•"/>
            </a:pPr>
            <a:r>
              <a:rPr lang="en-US" dirty="0">
                <a:solidFill>
                  <a:schemeClr val="dk1"/>
                </a:solidFill>
                <a:latin typeface="Quattrocento Sans"/>
                <a:sym typeface="Quattrocento Sans"/>
              </a:rPr>
              <a:t>“judge by another name”</a:t>
            </a:r>
          </a:p>
        </p:txBody>
      </p:sp>
      <p:sp>
        <p:nvSpPr>
          <p:cNvPr id="2" name="Nawias klamrowy zamykający 1">
            <a:extLst>
              <a:ext uri="{FF2B5EF4-FFF2-40B4-BE49-F238E27FC236}">
                <a16:creationId xmlns:a16="http://schemas.microsoft.com/office/drawing/2014/main" id="{4FF02775-E4A6-3810-D555-BED181323FEA}"/>
              </a:ext>
            </a:extLst>
          </p:cNvPr>
          <p:cNvSpPr/>
          <p:nvPr/>
        </p:nvSpPr>
        <p:spPr>
          <a:xfrm>
            <a:off x="5992009" y="3668358"/>
            <a:ext cx="484095" cy="1269402"/>
          </a:xfrm>
          <a:prstGeom prst="rightBrace">
            <a:avLst>
              <a:gd name="adj1" fmla="val 5055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 name="pole tekstowe 3">
            <a:extLst>
              <a:ext uri="{FF2B5EF4-FFF2-40B4-BE49-F238E27FC236}">
                <a16:creationId xmlns:a16="http://schemas.microsoft.com/office/drawing/2014/main" id="{0E2D0D05-B08E-B054-AB6B-3FCC170347A0}"/>
              </a:ext>
            </a:extLst>
          </p:cNvPr>
          <p:cNvSpPr txBox="1"/>
          <p:nvPr/>
        </p:nvSpPr>
        <p:spPr>
          <a:xfrm>
            <a:off x="6646980" y="4118393"/>
            <a:ext cx="4582757" cy="369332"/>
          </a:xfrm>
          <a:prstGeom prst="rect">
            <a:avLst/>
          </a:prstGeom>
          <a:noFill/>
        </p:spPr>
        <p:txBody>
          <a:bodyPr wrap="square" rtlCol="0">
            <a:spAutoFit/>
          </a:bodyPr>
          <a:lstStyle/>
          <a:p>
            <a:r>
              <a:rPr lang="pl-PL" dirty="0" err="1">
                <a:latin typeface="Quattrocento Sans" panose="020B0502050000020003" pitchFamily="34" charset="0"/>
              </a:rPr>
              <a:t>discretionary</a:t>
            </a:r>
            <a:r>
              <a:rPr lang="pl-PL" dirty="0">
                <a:latin typeface="Quattrocento Sans" panose="020B0502050000020003" pitchFamily="34" charset="0"/>
              </a:rPr>
              <a:t> </a:t>
            </a:r>
            <a:r>
              <a:rPr lang="pl-PL" dirty="0" err="1">
                <a:latin typeface="Quattrocento Sans" panose="020B0502050000020003" pitchFamily="34" charset="0"/>
              </a:rPr>
              <a:t>prosecution</a:t>
            </a:r>
            <a:endParaRPr lang="pl-PL" dirty="0">
              <a:latin typeface="Quattrocento Sans" panose="020B0502050000020003" pitchFamily="34" charset="0"/>
            </a:endParaRPr>
          </a:p>
        </p:txBody>
      </p:sp>
    </p:spTree>
    <p:extLst>
      <p:ext uri="{BB962C8B-B14F-4D97-AF65-F5344CB8AC3E}">
        <p14:creationId xmlns:p14="http://schemas.microsoft.com/office/powerpoint/2010/main" val="3046408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A11F-3D1B-01C6-E8B4-D621FBB06934}"/>
            </a:ext>
          </a:extLst>
        </p:cNvPr>
        <p:cNvGrpSpPr/>
        <p:nvPr/>
      </p:nvGrpSpPr>
      <p:grpSpPr>
        <a:xfrm>
          <a:off x="0" y="0"/>
          <a:ext cx="0" cy="0"/>
          <a:chOff x="0" y="0"/>
          <a:chExt cx="0" cy="0"/>
        </a:xfrm>
      </p:grpSpPr>
      <p:sp>
        <p:nvSpPr>
          <p:cNvPr id="12" name="Symbol zastępczy tekstu 11">
            <a:extLst>
              <a:ext uri="{FF2B5EF4-FFF2-40B4-BE49-F238E27FC236}">
                <a16:creationId xmlns:a16="http://schemas.microsoft.com/office/drawing/2014/main" id="{BEB6471A-E420-C4A6-E999-77F1E9DC535B}"/>
              </a:ext>
            </a:extLst>
          </p:cNvPr>
          <p:cNvSpPr>
            <a:spLocks noGrp="1"/>
          </p:cNvSpPr>
          <p:nvPr>
            <p:ph type="body" sz="quarter" idx="10"/>
          </p:nvPr>
        </p:nvSpPr>
        <p:spPr>
          <a:xfrm>
            <a:off x="8448554" y="973408"/>
            <a:ext cx="3402134" cy="4309792"/>
          </a:xfrm>
        </p:spPr>
        <p:txBody>
          <a:bodyPr>
            <a:normAutofit/>
          </a:bodyPr>
          <a:lstStyle/>
          <a:p>
            <a:pPr algn="ctr"/>
            <a:r>
              <a:rPr lang="pl-PL" sz="4000" dirty="0" err="1">
                <a:solidFill>
                  <a:schemeClr val="accent1">
                    <a:lumMod val="75000"/>
                  </a:schemeClr>
                </a:solidFill>
                <a:latin typeface="Quattrocento Sans" panose="020B0502050000020003" pitchFamily="34" charset="0"/>
                <a:ea typeface="+mn-lt"/>
                <a:cs typeface="+mn-lt"/>
              </a:rPr>
              <a:t>Participants</a:t>
            </a:r>
            <a:r>
              <a:rPr lang="pl-PL" sz="4000" dirty="0">
                <a:solidFill>
                  <a:schemeClr val="accent1">
                    <a:lumMod val="75000"/>
                  </a:schemeClr>
                </a:solidFill>
                <a:latin typeface="Quattrocento Sans" panose="020B0502050000020003" pitchFamily="34" charset="0"/>
                <a:ea typeface="+mn-lt"/>
                <a:cs typeface="+mn-lt"/>
              </a:rPr>
              <a:t> to the </a:t>
            </a:r>
            <a:r>
              <a:rPr lang="pl-PL" sz="4000" dirty="0" err="1">
                <a:solidFill>
                  <a:schemeClr val="accent1">
                    <a:lumMod val="75000"/>
                  </a:schemeClr>
                </a:solidFill>
                <a:latin typeface="Quattrocento Sans" panose="020B0502050000020003" pitchFamily="34" charset="0"/>
                <a:ea typeface="+mn-lt"/>
                <a:cs typeface="+mn-lt"/>
              </a:rPr>
              <a:t>criminal</a:t>
            </a:r>
            <a:r>
              <a:rPr lang="pl-PL" sz="4000" dirty="0">
                <a:solidFill>
                  <a:schemeClr val="accent1">
                    <a:lumMod val="75000"/>
                  </a:schemeClr>
                </a:solidFill>
                <a:latin typeface="Quattrocento Sans" panose="020B0502050000020003" pitchFamily="34" charset="0"/>
                <a:ea typeface="+mn-lt"/>
                <a:cs typeface="+mn-lt"/>
              </a:rPr>
              <a:t> </a:t>
            </a:r>
            <a:r>
              <a:rPr lang="pl-PL" sz="4000" dirty="0" err="1">
                <a:solidFill>
                  <a:schemeClr val="accent1">
                    <a:lumMod val="75000"/>
                  </a:schemeClr>
                </a:solidFill>
                <a:latin typeface="Quattrocento Sans" panose="020B0502050000020003" pitchFamily="34" charset="0"/>
                <a:ea typeface="+mn-lt"/>
                <a:cs typeface="+mn-lt"/>
              </a:rPr>
              <a:t>proceedings</a:t>
            </a:r>
            <a:endParaRPr lang="pl-PL" sz="3200" dirty="0">
              <a:solidFill>
                <a:schemeClr val="accent1">
                  <a:lumMod val="75000"/>
                </a:schemeClr>
              </a:solidFill>
              <a:latin typeface="Quattrocento Sans" panose="020B0502050000020003" pitchFamily="34" charset="0"/>
              <a:ea typeface="+mn-lt"/>
              <a:cs typeface="+mn-lt"/>
            </a:endParaRPr>
          </a:p>
          <a:p>
            <a:endParaRPr lang="pl-PL" sz="3600" dirty="0">
              <a:solidFill>
                <a:schemeClr val="accent1">
                  <a:lumMod val="75000"/>
                </a:schemeClr>
              </a:solidFill>
              <a:cs typeface="Calibri"/>
            </a:endParaRPr>
          </a:p>
          <a:p>
            <a:endParaRPr lang="pl-PL" sz="3600" dirty="0">
              <a:solidFill>
                <a:schemeClr val="accent1">
                  <a:lumMod val="75000"/>
                </a:schemeClr>
              </a:solidFill>
              <a:cs typeface="Calibri"/>
            </a:endParaRPr>
          </a:p>
          <a:p>
            <a:endParaRPr lang="pl-PL" dirty="0"/>
          </a:p>
        </p:txBody>
      </p:sp>
      <p:sp>
        <p:nvSpPr>
          <p:cNvPr id="19" name="Symbol zastępczy tekstu 18">
            <a:extLst>
              <a:ext uri="{FF2B5EF4-FFF2-40B4-BE49-F238E27FC236}">
                <a16:creationId xmlns:a16="http://schemas.microsoft.com/office/drawing/2014/main" id="{09D264F2-90A4-FC08-98AB-54C65BB48EDD}"/>
              </a:ext>
            </a:extLst>
          </p:cNvPr>
          <p:cNvSpPr>
            <a:spLocks noGrp="1"/>
          </p:cNvSpPr>
          <p:nvPr>
            <p:ph type="body" sz="quarter" idx="11"/>
          </p:nvPr>
        </p:nvSpPr>
        <p:spPr>
          <a:xfrm>
            <a:off x="2006869" y="1400844"/>
            <a:ext cx="1552575" cy="1322388"/>
          </a:xfrm>
        </p:spPr>
        <p:txBody>
          <a:bodyPr>
            <a:noAutofit/>
          </a:bodyPr>
          <a:lstStyle/>
          <a:p>
            <a:pPr algn="ctr"/>
            <a:r>
              <a:rPr lang="pl-PL" sz="3200" dirty="0" err="1">
                <a:solidFill>
                  <a:schemeClr val="bg1"/>
                </a:solidFill>
                <a:latin typeface="Quattrocento Sans" panose="020B0502050000020003" pitchFamily="34" charset="0"/>
                <a:ea typeface="+mn-lt"/>
                <a:cs typeface="+mn-lt"/>
              </a:rPr>
              <a:t>victim</a:t>
            </a:r>
            <a:endParaRPr lang="pl-PL" sz="3200" dirty="0">
              <a:solidFill>
                <a:schemeClr val="bg1"/>
              </a:solidFill>
              <a:latin typeface="Quattrocento Sans" panose="020B0502050000020003" pitchFamily="34" charset="0"/>
              <a:ea typeface="+mn-lt"/>
              <a:cs typeface="+mn-lt"/>
            </a:endParaRPr>
          </a:p>
          <a:p>
            <a:pPr algn="ctr"/>
            <a:endParaRPr lang="pl-PL" sz="2400" dirty="0"/>
          </a:p>
        </p:txBody>
      </p:sp>
      <p:sp>
        <p:nvSpPr>
          <p:cNvPr id="20" name="Symbol zastępczy tekstu 19">
            <a:extLst>
              <a:ext uri="{FF2B5EF4-FFF2-40B4-BE49-F238E27FC236}">
                <a16:creationId xmlns:a16="http://schemas.microsoft.com/office/drawing/2014/main" id="{578D2209-A9D4-2A1B-8648-FA2D4749DBB6}"/>
              </a:ext>
            </a:extLst>
          </p:cNvPr>
          <p:cNvSpPr>
            <a:spLocks noGrp="1"/>
          </p:cNvSpPr>
          <p:nvPr>
            <p:ph type="body" sz="quarter" idx="12"/>
          </p:nvPr>
        </p:nvSpPr>
        <p:spPr>
          <a:xfrm>
            <a:off x="3943031" y="1400844"/>
            <a:ext cx="1552575" cy="1322388"/>
          </a:xfrm>
        </p:spPr>
        <p:txBody>
          <a:bodyPr>
            <a:normAutofit/>
          </a:bodyPr>
          <a:lstStyle/>
          <a:p>
            <a:pPr algn="ctr"/>
            <a:r>
              <a:rPr lang="pl-PL" sz="3200" dirty="0" err="1">
                <a:solidFill>
                  <a:schemeClr val="bg1"/>
                </a:solidFill>
                <a:latin typeface="Quattrocento Sans" panose="020B0502050000020003" pitchFamily="34" charset="0"/>
                <a:ea typeface="+mn-lt"/>
                <a:cs typeface="+mn-lt"/>
              </a:rPr>
              <a:t>suspect</a:t>
            </a:r>
            <a:endParaRPr lang="pl-PL" sz="3200" dirty="0">
              <a:solidFill>
                <a:schemeClr val="bg1"/>
              </a:solidFill>
              <a:latin typeface="Quattrocento Sans" panose="020B0502050000020003" pitchFamily="34" charset="0"/>
              <a:ea typeface="+mn-lt"/>
              <a:cs typeface="+mn-lt"/>
            </a:endParaRPr>
          </a:p>
          <a:p>
            <a:endParaRPr lang="pl-PL" sz="2400" dirty="0"/>
          </a:p>
        </p:txBody>
      </p:sp>
      <p:sp>
        <p:nvSpPr>
          <p:cNvPr id="21" name="Symbol zastępczy tekstu 20">
            <a:extLst>
              <a:ext uri="{FF2B5EF4-FFF2-40B4-BE49-F238E27FC236}">
                <a16:creationId xmlns:a16="http://schemas.microsoft.com/office/drawing/2014/main" id="{AECE74D5-B32E-ABB9-D010-311B597F80BA}"/>
              </a:ext>
            </a:extLst>
          </p:cNvPr>
          <p:cNvSpPr>
            <a:spLocks noGrp="1"/>
          </p:cNvSpPr>
          <p:nvPr>
            <p:ph type="body" sz="quarter" idx="13"/>
          </p:nvPr>
        </p:nvSpPr>
        <p:spPr>
          <a:xfrm>
            <a:off x="5822097" y="1400844"/>
            <a:ext cx="1552575" cy="1322388"/>
          </a:xfrm>
        </p:spPr>
        <p:txBody>
          <a:bodyPr>
            <a:normAutofit fontScale="92500"/>
          </a:bodyPr>
          <a:lstStyle/>
          <a:p>
            <a:pPr algn="ctr"/>
            <a:r>
              <a:rPr lang="pl-PL" sz="2600" dirty="0" err="1">
                <a:solidFill>
                  <a:schemeClr val="bg1"/>
                </a:solidFill>
                <a:latin typeface="Quattrocento Sans" panose="020B0502050000020003" pitchFamily="34" charset="0"/>
                <a:ea typeface="+mn-lt"/>
                <a:cs typeface="+mn-lt"/>
              </a:rPr>
              <a:t>defendant</a:t>
            </a:r>
            <a:r>
              <a:rPr lang="pl-PL" sz="2600" dirty="0">
                <a:solidFill>
                  <a:schemeClr val="bg1"/>
                </a:solidFill>
                <a:latin typeface="Quattrocento Sans" panose="020B0502050000020003" pitchFamily="34" charset="0"/>
                <a:ea typeface="+mn-lt"/>
                <a:cs typeface="+mn-lt"/>
              </a:rPr>
              <a:t> (</a:t>
            </a:r>
            <a:r>
              <a:rPr lang="pl-PL" sz="2600" dirty="0" err="1">
                <a:solidFill>
                  <a:schemeClr val="bg1"/>
                </a:solidFill>
                <a:latin typeface="Quattrocento Sans" panose="020B0502050000020003" pitchFamily="34" charset="0"/>
                <a:ea typeface="+mn-lt"/>
                <a:cs typeface="+mn-lt"/>
              </a:rPr>
              <a:t>accused</a:t>
            </a:r>
            <a:r>
              <a:rPr lang="pl-PL" sz="2600" dirty="0">
                <a:solidFill>
                  <a:schemeClr val="bg1"/>
                </a:solidFill>
                <a:latin typeface="Quattrocento Sans" panose="020B0502050000020003" pitchFamily="34" charset="0"/>
                <a:ea typeface="+mn-lt"/>
                <a:cs typeface="+mn-lt"/>
              </a:rPr>
              <a:t>)</a:t>
            </a:r>
            <a:endParaRPr lang="pl-PL" sz="2600" dirty="0">
              <a:solidFill>
                <a:schemeClr val="bg1"/>
              </a:solidFill>
              <a:latin typeface="Quattrocento Sans" panose="020B0502050000020003" pitchFamily="34" charset="0"/>
            </a:endParaRPr>
          </a:p>
          <a:p>
            <a:endParaRPr lang="pl-PL" sz="2000" dirty="0"/>
          </a:p>
        </p:txBody>
      </p:sp>
      <p:sp>
        <p:nvSpPr>
          <p:cNvPr id="23" name="Symbol zastępczy tekstu 22">
            <a:extLst>
              <a:ext uri="{FF2B5EF4-FFF2-40B4-BE49-F238E27FC236}">
                <a16:creationId xmlns:a16="http://schemas.microsoft.com/office/drawing/2014/main" id="{878AAF0B-EBE1-F804-2E89-7EDD944B854D}"/>
              </a:ext>
            </a:extLst>
          </p:cNvPr>
          <p:cNvSpPr>
            <a:spLocks noGrp="1"/>
          </p:cNvSpPr>
          <p:nvPr>
            <p:ph type="body" sz="quarter" idx="14"/>
          </p:nvPr>
        </p:nvSpPr>
        <p:spPr>
          <a:xfrm>
            <a:off x="2006869" y="3326672"/>
            <a:ext cx="1552575" cy="1322388"/>
          </a:xfrm>
        </p:spPr>
        <p:txBody>
          <a:bodyPr>
            <a:normAutofit/>
          </a:bodyPr>
          <a:lstStyle/>
          <a:p>
            <a:pPr algn="ctr"/>
            <a:r>
              <a:rPr lang="pl-PL" sz="3200" dirty="0">
                <a:solidFill>
                  <a:schemeClr val="bg1"/>
                </a:solidFill>
                <a:latin typeface="Quattrocento Sans" panose="020B0502050000020003" pitchFamily="34" charset="0"/>
                <a:ea typeface="+mn-lt"/>
                <a:cs typeface="+mn-lt"/>
              </a:rPr>
              <a:t>police</a:t>
            </a:r>
            <a:endParaRPr lang="pl-PL" sz="3200" dirty="0">
              <a:solidFill>
                <a:schemeClr val="bg1"/>
              </a:solidFill>
              <a:latin typeface="Quattrocento Sans" panose="020B0502050000020003" pitchFamily="34" charset="0"/>
            </a:endParaRPr>
          </a:p>
          <a:p>
            <a:endParaRPr lang="pl-PL" sz="2400" dirty="0"/>
          </a:p>
        </p:txBody>
      </p:sp>
      <p:sp>
        <p:nvSpPr>
          <p:cNvPr id="24" name="Symbol zastępczy tekstu 23">
            <a:extLst>
              <a:ext uri="{FF2B5EF4-FFF2-40B4-BE49-F238E27FC236}">
                <a16:creationId xmlns:a16="http://schemas.microsoft.com/office/drawing/2014/main" id="{1C645EEE-9669-F80A-F76B-04E441297D42}"/>
              </a:ext>
            </a:extLst>
          </p:cNvPr>
          <p:cNvSpPr>
            <a:spLocks noGrp="1"/>
          </p:cNvSpPr>
          <p:nvPr>
            <p:ph type="body" sz="quarter" idx="15"/>
          </p:nvPr>
        </p:nvSpPr>
        <p:spPr>
          <a:xfrm>
            <a:off x="3830319" y="3326672"/>
            <a:ext cx="1778000" cy="1322388"/>
          </a:xfrm>
        </p:spPr>
        <p:txBody>
          <a:bodyPr>
            <a:normAutofit/>
          </a:bodyPr>
          <a:lstStyle/>
          <a:p>
            <a:pPr algn="ctr"/>
            <a:r>
              <a:rPr lang="pl-PL" sz="2400" dirty="0" err="1">
                <a:solidFill>
                  <a:schemeClr val="bg1"/>
                </a:solidFill>
                <a:latin typeface="Quattrocento Sans" panose="020B0502050000020003" pitchFamily="34" charset="0"/>
              </a:rPr>
              <a:t>prosecutor</a:t>
            </a:r>
            <a:r>
              <a:rPr lang="pl-PL" sz="2400" dirty="0">
                <a:solidFill>
                  <a:schemeClr val="bg1"/>
                </a:solidFill>
                <a:latin typeface="Quattrocento Sans" panose="020B0502050000020003" pitchFamily="34" charset="0"/>
              </a:rPr>
              <a:t> </a:t>
            </a:r>
          </a:p>
        </p:txBody>
      </p:sp>
      <p:sp>
        <p:nvSpPr>
          <p:cNvPr id="25" name="Symbol zastępczy tekstu 24">
            <a:extLst>
              <a:ext uri="{FF2B5EF4-FFF2-40B4-BE49-F238E27FC236}">
                <a16:creationId xmlns:a16="http://schemas.microsoft.com/office/drawing/2014/main" id="{155A2657-EBFE-74E3-1FB0-EFE548169BAA}"/>
              </a:ext>
            </a:extLst>
          </p:cNvPr>
          <p:cNvSpPr>
            <a:spLocks noGrp="1"/>
          </p:cNvSpPr>
          <p:nvPr>
            <p:ph type="body" sz="quarter" idx="16"/>
          </p:nvPr>
        </p:nvSpPr>
        <p:spPr>
          <a:xfrm>
            <a:off x="5822097" y="3009536"/>
            <a:ext cx="1552575" cy="1322388"/>
          </a:xfrm>
        </p:spPr>
        <p:txBody>
          <a:bodyPr>
            <a:normAutofit/>
          </a:bodyPr>
          <a:lstStyle/>
          <a:p>
            <a:pPr algn="ctr"/>
            <a:r>
              <a:rPr lang="pl-PL" sz="3200" dirty="0" err="1">
                <a:solidFill>
                  <a:schemeClr val="bg1"/>
                </a:solidFill>
                <a:latin typeface="Quattrocento Sans" panose="020B0502050000020003" pitchFamily="34" charset="0"/>
                <a:ea typeface="+mn-lt"/>
                <a:cs typeface="+mn-lt"/>
              </a:rPr>
              <a:t>court</a:t>
            </a:r>
            <a:r>
              <a:rPr lang="pl-PL" sz="3200" dirty="0">
                <a:solidFill>
                  <a:schemeClr val="bg1"/>
                </a:solidFill>
                <a:latin typeface="Quattrocento Sans" panose="020B0502050000020003" pitchFamily="34" charset="0"/>
                <a:ea typeface="+mn-lt"/>
                <a:cs typeface="+mn-lt"/>
              </a:rPr>
              <a:t> </a:t>
            </a:r>
          </a:p>
          <a:p>
            <a:pPr algn="ctr"/>
            <a:r>
              <a:rPr lang="pl-PL" sz="2200" dirty="0">
                <a:solidFill>
                  <a:schemeClr val="bg1"/>
                </a:solidFill>
                <a:latin typeface="Quattrocento Sans" panose="020B0502050000020003" pitchFamily="34" charset="0"/>
                <a:ea typeface="+mn-lt"/>
                <a:cs typeface="+mn-lt"/>
              </a:rPr>
              <a:t>(</a:t>
            </a:r>
            <a:r>
              <a:rPr lang="pl-PL" sz="2200" dirty="0" err="1">
                <a:solidFill>
                  <a:schemeClr val="bg1"/>
                </a:solidFill>
                <a:latin typeface="Quattrocento Sans" panose="020B0502050000020003" pitchFamily="34" charset="0"/>
                <a:ea typeface="+mn-lt"/>
                <a:cs typeface="+mn-lt"/>
              </a:rPr>
              <a:t>judges</a:t>
            </a:r>
            <a:r>
              <a:rPr lang="pl-PL" sz="2200" dirty="0">
                <a:solidFill>
                  <a:schemeClr val="bg1"/>
                </a:solidFill>
                <a:latin typeface="Quattrocento Sans" panose="020B0502050000020003" pitchFamily="34" charset="0"/>
                <a:ea typeface="+mn-lt"/>
                <a:cs typeface="+mn-lt"/>
              </a:rPr>
              <a:t>, </a:t>
            </a:r>
            <a:r>
              <a:rPr lang="pl-PL" sz="2200" dirty="0" err="1">
                <a:solidFill>
                  <a:schemeClr val="bg1"/>
                </a:solidFill>
                <a:latin typeface="Quattrocento Sans" panose="020B0502050000020003" pitchFamily="34" charset="0"/>
                <a:ea typeface="+mn-lt"/>
                <a:cs typeface="+mn-lt"/>
              </a:rPr>
              <a:t>lay</a:t>
            </a:r>
            <a:r>
              <a:rPr lang="pl-PL" sz="2200" dirty="0">
                <a:solidFill>
                  <a:schemeClr val="bg1"/>
                </a:solidFill>
                <a:latin typeface="Quattrocento Sans" panose="020B0502050000020003" pitchFamily="34" charset="0"/>
                <a:ea typeface="+mn-lt"/>
                <a:cs typeface="+mn-lt"/>
              </a:rPr>
              <a:t> </a:t>
            </a:r>
            <a:r>
              <a:rPr lang="pl-PL" sz="2200" dirty="0" err="1">
                <a:solidFill>
                  <a:schemeClr val="bg1"/>
                </a:solidFill>
                <a:latin typeface="Quattrocento Sans" panose="020B0502050000020003" pitchFamily="34" charset="0"/>
                <a:ea typeface="+mn-lt"/>
                <a:cs typeface="+mn-lt"/>
              </a:rPr>
              <a:t>judges</a:t>
            </a:r>
            <a:r>
              <a:rPr lang="pl-PL" sz="2200" dirty="0">
                <a:solidFill>
                  <a:schemeClr val="bg1"/>
                </a:solidFill>
                <a:latin typeface="Quattrocento Sans" panose="020B0502050000020003" pitchFamily="34" charset="0"/>
                <a:ea typeface="+mn-lt"/>
                <a:cs typeface="+mn-lt"/>
              </a:rPr>
              <a:t>)</a:t>
            </a:r>
            <a:endParaRPr lang="pl-PL" sz="2200" dirty="0">
              <a:solidFill>
                <a:schemeClr val="bg1"/>
              </a:solidFill>
              <a:latin typeface="Quattrocento Sans" panose="020B0502050000020003" pitchFamily="34" charset="0"/>
            </a:endParaRPr>
          </a:p>
          <a:p>
            <a:endParaRPr lang="pl-PL" sz="2000" dirty="0"/>
          </a:p>
        </p:txBody>
      </p:sp>
      <p:sp>
        <p:nvSpPr>
          <p:cNvPr id="2" name="pole tekstowe 1">
            <a:extLst>
              <a:ext uri="{FF2B5EF4-FFF2-40B4-BE49-F238E27FC236}">
                <a16:creationId xmlns:a16="http://schemas.microsoft.com/office/drawing/2014/main" id="{D008CCC2-79C9-C259-180A-2E1A62A8E4B5}"/>
              </a:ext>
            </a:extLst>
          </p:cNvPr>
          <p:cNvSpPr txBox="1"/>
          <p:nvPr/>
        </p:nvSpPr>
        <p:spPr>
          <a:xfrm>
            <a:off x="8452460" y="4303533"/>
            <a:ext cx="3149600" cy="954107"/>
          </a:xfrm>
          <a:prstGeom prst="rect">
            <a:avLst/>
          </a:prstGeom>
          <a:noFill/>
        </p:spPr>
        <p:txBody>
          <a:bodyPr wrap="square" rtlCol="0">
            <a:spAutoFit/>
          </a:bodyPr>
          <a:lstStyle/>
          <a:p>
            <a:pPr algn="ctr"/>
            <a:r>
              <a:rPr lang="pl-PL" sz="2800" dirty="0" err="1">
                <a:latin typeface="Quattrocento Sans" panose="020B0502050000020003" pitchFamily="34" charset="0"/>
              </a:rPr>
              <a:t>defence</a:t>
            </a:r>
            <a:r>
              <a:rPr lang="pl-PL" sz="2800" dirty="0">
                <a:latin typeface="Quattrocento Sans" panose="020B0502050000020003" pitchFamily="34" charset="0"/>
              </a:rPr>
              <a:t> </a:t>
            </a:r>
            <a:r>
              <a:rPr lang="pl-PL" sz="2800" dirty="0" err="1">
                <a:latin typeface="Quattrocento Sans" panose="020B0502050000020003" pitchFamily="34" charset="0"/>
              </a:rPr>
              <a:t>counsel</a:t>
            </a:r>
            <a:r>
              <a:rPr lang="pl-PL" sz="2800" dirty="0">
                <a:latin typeface="Quattrocento Sans" panose="020B0502050000020003" pitchFamily="34" charset="0"/>
              </a:rPr>
              <a:t> (</a:t>
            </a:r>
            <a:r>
              <a:rPr lang="pl-PL" sz="2800" dirty="0" err="1">
                <a:latin typeface="Quattrocento Sans" panose="020B0502050000020003" pitchFamily="34" charset="0"/>
              </a:rPr>
              <a:t>attorney</a:t>
            </a:r>
            <a:r>
              <a:rPr lang="pl-PL" sz="2800" dirty="0">
                <a:latin typeface="Quattrocento Sans" panose="020B0502050000020003" pitchFamily="34" charset="0"/>
              </a:rPr>
              <a:t>)</a:t>
            </a:r>
          </a:p>
        </p:txBody>
      </p:sp>
      <p:sp>
        <p:nvSpPr>
          <p:cNvPr id="3" name="pole tekstowe 2">
            <a:extLst>
              <a:ext uri="{FF2B5EF4-FFF2-40B4-BE49-F238E27FC236}">
                <a16:creationId xmlns:a16="http://schemas.microsoft.com/office/drawing/2014/main" id="{FC578FCC-73F3-D93D-7F6E-268A6EBFEC9E}"/>
              </a:ext>
            </a:extLst>
          </p:cNvPr>
          <p:cNvSpPr txBox="1"/>
          <p:nvPr/>
        </p:nvSpPr>
        <p:spPr>
          <a:xfrm>
            <a:off x="8820944" y="3056255"/>
            <a:ext cx="3149600" cy="523220"/>
          </a:xfrm>
          <a:prstGeom prst="rect">
            <a:avLst/>
          </a:prstGeom>
          <a:noFill/>
        </p:spPr>
        <p:txBody>
          <a:bodyPr wrap="square" rtlCol="0">
            <a:spAutoFit/>
          </a:bodyPr>
          <a:lstStyle/>
          <a:p>
            <a:pPr algn="ctr"/>
            <a:r>
              <a:rPr lang="pl-PL" sz="2800" dirty="0" err="1">
                <a:latin typeface="Quattrocento Sans" panose="020B0502050000020003" pitchFamily="34" charset="0"/>
              </a:rPr>
              <a:t>victim’s</a:t>
            </a:r>
            <a:r>
              <a:rPr lang="pl-PL" sz="2800" dirty="0">
                <a:latin typeface="Quattrocento Sans" panose="020B0502050000020003" pitchFamily="34" charset="0"/>
              </a:rPr>
              <a:t> </a:t>
            </a:r>
            <a:r>
              <a:rPr lang="pl-PL" sz="2800" dirty="0" err="1">
                <a:latin typeface="Quattrocento Sans" panose="020B0502050000020003" pitchFamily="34" charset="0"/>
              </a:rPr>
              <a:t>counsel</a:t>
            </a:r>
            <a:endParaRPr lang="pl-PL" sz="2800" dirty="0">
              <a:latin typeface="Quattrocento Sans" panose="020B0502050000020003" pitchFamily="34" charset="0"/>
            </a:endParaRPr>
          </a:p>
        </p:txBody>
      </p:sp>
      <p:sp>
        <p:nvSpPr>
          <p:cNvPr id="4" name="pole tekstowe 3">
            <a:extLst>
              <a:ext uri="{FF2B5EF4-FFF2-40B4-BE49-F238E27FC236}">
                <a16:creationId xmlns:a16="http://schemas.microsoft.com/office/drawing/2014/main" id="{15815AC5-4E2C-2621-4834-6A0D309A1B1E}"/>
              </a:ext>
            </a:extLst>
          </p:cNvPr>
          <p:cNvSpPr txBox="1"/>
          <p:nvPr/>
        </p:nvSpPr>
        <p:spPr>
          <a:xfrm>
            <a:off x="2472984" y="4562713"/>
            <a:ext cx="3149600" cy="523220"/>
          </a:xfrm>
          <a:prstGeom prst="rect">
            <a:avLst/>
          </a:prstGeom>
          <a:noFill/>
        </p:spPr>
        <p:txBody>
          <a:bodyPr wrap="square" rtlCol="0">
            <a:spAutoFit/>
          </a:bodyPr>
          <a:lstStyle/>
          <a:p>
            <a:pPr algn="ctr"/>
            <a:r>
              <a:rPr lang="pl-PL" sz="2800" dirty="0" err="1">
                <a:latin typeface="Quattrocento Sans" panose="020B0502050000020003" pitchFamily="34" charset="0"/>
              </a:rPr>
              <a:t>witnesses</a:t>
            </a:r>
            <a:endParaRPr lang="pl-PL" sz="2800" dirty="0">
              <a:latin typeface="Quattrocento Sans" panose="020B0502050000020003" pitchFamily="34" charset="0"/>
            </a:endParaRPr>
          </a:p>
        </p:txBody>
      </p:sp>
      <p:sp>
        <p:nvSpPr>
          <p:cNvPr id="5" name="pole tekstowe 4">
            <a:extLst>
              <a:ext uri="{FF2B5EF4-FFF2-40B4-BE49-F238E27FC236}">
                <a16:creationId xmlns:a16="http://schemas.microsoft.com/office/drawing/2014/main" id="{A1844F49-1074-9848-BD03-717A6C313D88}"/>
              </a:ext>
            </a:extLst>
          </p:cNvPr>
          <p:cNvSpPr txBox="1"/>
          <p:nvPr/>
        </p:nvSpPr>
        <p:spPr>
          <a:xfrm>
            <a:off x="-59908" y="4639761"/>
            <a:ext cx="3149600" cy="954107"/>
          </a:xfrm>
          <a:prstGeom prst="rect">
            <a:avLst/>
          </a:prstGeom>
          <a:noFill/>
        </p:spPr>
        <p:txBody>
          <a:bodyPr wrap="square" rtlCol="0">
            <a:spAutoFit/>
          </a:bodyPr>
          <a:lstStyle/>
          <a:p>
            <a:pPr algn="ctr"/>
            <a:r>
              <a:rPr lang="pl-PL" sz="2800" dirty="0" err="1">
                <a:latin typeface="Quattrocento Sans" panose="020B0502050000020003" pitchFamily="34" charset="0"/>
              </a:rPr>
              <a:t>experts</a:t>
            </a:r>
            <a:r>
              <a:rPr lang="pl-PL" sz="2800" dirty="0">
                <a:latin typeface="Quattrocento Sans" panose="020B0502050000020003" pitchFamily="34" charset="0"/>
              </a:rPr>
              <a:t> / </a:t>
            </a:r>
            <a:r>
              <a:rPr lang="pl-PL" sz="2800" dirty="0" err="1">
                <a:latin typeface="Quattrocento Sans" panose="020B0502050000020003" pitchFamily="34" charset="0"/>
              </a:rPr>
              <a:t>expert</a:t>
            </a:r>
            <a:r>
              <a:rPr lang="pl-PL" sz="2800" dirty="0">
                <a:latin typeface="Quattrocento Sans" panose="020B0502050000020003" pitchFamily="34" charset="0"/>
              </a:rPr>
              <a:t> </a:t>
            </a:r>
            <a:r>
              <a:rPr lang="pl-PL" sz="2800" dirty="0" err="1">
                <a:latin typeface="Quattrocento Sans" panose="020B0502050000020003" pitchFamily="34" charset="0"/>
              </a:rPr>
              <a:t>witnesses</a:t>
            </a:r>
            <a:endParaRPr lang="pl-PL" sz="2800" dirty="0">
              <a:latin typeface="Quattrocento Sans" panose="020B0502050000020003" pitchFamily="34" charset="0"/>
            </a:endParaRPr>
          </a:p>
        </p:txBody>
      </p:sp>
      <p:sp>
        <p:nvSpPr>
          <p:cNvPr id="10" name="pole tekstowe 9">
            <a:extLst>
              <a:ext uri="{FF2B5EF4-FFF2-40B4-BE49-F238E27FC236}">
                <a16:creationId xmlns:a16="http://schemas.microsoft.com/office/drawing/2014/main" id="{179AEC9F-7FA1-FD65-D2E9-C52ACF0738DD}"/>
              </a:ext>
            </a:extLst>
          </p:cNvPr>
          <p:cNvSpPr txBox="1"/>
          <p:nvPr/>
        </p:nvSpPr>
        <p:spPr>
          <a:xfrm>
            <a:off x="4194323" y="4990890"/>
            <a:ext cx="3149600" cy="523220"/>
          </a:xfrm>
          <a:prstGeom prst="rect">
            <a:avLst/>
          </a:prstGeom>
          <a:noFill/>
        </p:spPr>
        <p:txBody>
          <a:bodyPr wrap="square" rtlCol="0">
            <a:spAutoFit/>
          </a:bodyPr>
          <a:lstStyle/>
          <a:p>
            <a:pPr algn="ctr"/>
            <a:r>
              <a:rPr lang="pl-PL" sz="2800" dirty="0" err="1">
                <a:latin typeface="Quattrocento Sans" panose="020B0502050000020003" pitchFamily="34" charset="0"/>
              </a:rPr>
              <a:t>translators</a:t>
            </a:r>
            <a:endParaRPr lang="pl-PL" sz="2800" dirty="0">
              <a:latin typeface="Quattrocento Sans" panose="020B0502050000020003" pitchFamily="34" charset="0"/>
            </a:endParaRPr>
          </a:p>
        </p:txBody>
      </p:sp>
      <p:sp>
        <p:nvSpPr>
          <p:cNvPr id="11" name="pole tekstowe 10">
            <a:extLst>
              <a:ext uri="{FF2B5EF4-FFF2-40B4-BE49-F238E27FC236}">
                <a16:creationId xmlns:a16="http://schemas.microsoft.com/office/drawing/2014/main" id="{5F566E28-FC89-E6DA-99A3-1DFAB08AA424}"/>
              </a:ext>
            </a:extLst>
          </p:cNvPr>
          <p:cNvSpPr txBox="1"/>
          <p:nvPr/>
        </p:nvSpPr>
        <p:spPr>
          <a:xfrm>
            <a:off x="6468914" y="4545868"/>
            <a:ext cx="4267200" cy="523220"/>
          </a:xfrm>
          <a:prstGeom prst="rect">
            <a:avLst/>
          </a:prstGeom>
          <a:noFill/>
        </p:spPr>
        <p:txBody>
          <a:bodyPr wrap="square" rtlCol="0">
            <a:spAutoFit/>
          </a:bodyPr>
          <a:lstStyle/>
          <a:p>
            <a:r>
              <a:rPr lang="pl-PL" sz="2800" dirty="0" err="1">
                <a:latin typeface="Quattrocento Sans" panose="020B0502050000020003" pitchFamily="34" charset="0"/>
              </a:rPr>
              <a:t>interpreters</a:t>
            </a:r>
            <a:endParaRPr lang="pl-PL" sz="2800" dirty="0">
              <a:latin typeface="Quattrocento Sans" panose="020B0502050000020003" pitchFamily="34" charset="0"/>
            </a:endParaRPr>
          </a:p>
        </p:txBody>
      </p:sp>
      <p:sp>
        <p:nvSpPr>
          <p:cNvPr id="13" name="pole tekstowe 12">
            <a:extLst>
              <a:ext uri="{FF2B5EF4-FFF2-40B4-BE49-F238E27FC236}">
                <a16:creationId xmlns:a16="http://schemas.microsoft.com/office/drawing/2014/main" id="{F19CDAB4-6AD4-FF56-F7CE-147C0116873A}"/>
              </a:ext>
            </a:extLst>
          </p:cNvPr>
          <p:cNvSpPr txBox="1"/>
          <p:nvPr/>
        </p:nvSpPr>
        <p:spPr>
          <a:xfrm>
            <a:off x="130591" y="4131721"/>
            <a:ext cx="4267200" cy="400110"/>
          </a:xfrm>
          <a:prstGeom prst="rect">
            <a:avLst/>
          </a:prstGeom>
          <a:noFill/>
        </p:spPr>
        <p:txBody>
          <a:bodyPr wrap="square" rtlCol="0">
            <a:spAutoFit/>
          </a:bodyPr>
          <a:lstStyle/>
          <a:p>
            <a:r>
              <a:rPr lang="pl-PL" sz="2000" dirty="0">
                <a:latin typeface="Quattrocento Sans" panose="020B0502050000020003" pitchFamily="34" charset="0"/>
              </a:rPr>
              <a:t>ombudsman</a:t>
            </a:r>
          </a:p>
        </p:txBody>
      </p:sp>
      <p:sp>
        <p:nvSpPr>
          <p:cNvPr id="14" name="pole tekstowe 13">
            <a:extLst>
              <a:ext uri="{FF2B5EF4-FFF2-40B4-BE49-F238E27FC236}">
                <a16:creationId xmlns:a16="http://schemas.microsoft.com/office/drawing/2014/main" id="{17EC74E8-ED51-CDE2-B943-D5D908EA84AE}"/>
              </a:ext>
            </a:extLst>
          </p:cNvPr>
          <p:cNvSpPr txBox="1"/>
          <p:nvPr/>
        </p:nvSpPr>
        <p:spPr>
          <a:xfrm>
            <a:off x="477109" y="3065062"/>
            <a:ext cx="4267200" cy="523220"/>
          </a:xfrm>
          <a:prstGeom prst="rect">
            <a:avLst/>
          </a:prstGeom>
          <a:noFill/>
        </p:spPr>
        <p:txBody>
          <a:bodyPr wrap="square" rtlCol="0">
            <a:spAutoFit/>
          </a:bodyPr>
          <a:lstStyle/>
          <a:p>
            <a:r>
              <a:rPr lang="pl-PL" sz="2800" dirty="0" err="1">
                <a:latin typeface="Quattrocento Sans" panose="020B0502050000020003" pitchFamily="34" charset="0"/>
              </a:rPr>
              <a:t>NGOs</a:t>
            </a:r>
            <a:endParaRPr lang="pl-PL" sz="2800" dirty="0">
              <a:latin typeface="Quattrocento Sans" panose="020B0502050000020003" pitchFamily="34" charset="0"/>
            </a:endParaRPr>
          </a:p>
        </p:txBody>
      </p:sp>
    </p:spTree>
    <p:extLst>
      <p:ext uri="{BB962C8B-B14F-4D97-AF65-F5344CB8AC3E}">
        <p14:creationId xmlns:p14="http://schemas.microsoft.com/office/powerpoint/2010/main" val="3322155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0EA1A-9D45-7652-AAAA-71D875B2221B}"/>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B765D509-F73A-EF56-D4C4-1B90955217E1}"/>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England and </a:t>
            </a:r>
            <a:r>
              <a:rPr lang="pl-PL" sz="4800" dirty="0" err="1">
                <a:solidFill>
                  <a:schemeClr val="accent1">
                    <a:lumMod val="75000"/>
                  </a:schemeClr>
                </a:solidFill>
                <a:latin typeface="Quattrocento" panose="02020502030000000404" pitchFamily="18" charset="0"/>
                <a:ea typeface="+mn-lt"/>
                <a:cs typeface="+mn-lt"/>
              </a:rPr>
              <a:t>Wales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2302330D-E5C2-DE33-4509-94B98D30245E}"/>
              </a:ext>
            </a:extLst>
          </p:cNvPr>
          <p:cNvSpPr>
            <a:spLocks noGrp="1"/>
          </p:cNvSpPr>
          <p:nvPr>
            <p:ph type="body" sz="quarter" idx="14"/>
          </p:nvPr>
        </p:nvSpPr>
        <p:spPr>
          <a:xfrm>
            <a:off x="791386" y="1586594"/>
            <a:ext cx="10609228" cy="4224614"/>
          </a:xfrm>
        </p:spPr>
        <p:txBody>
          <a:bodyPr>
            <a:normAutofit/>
          </a:bodyPr>
          <a:lstStyle/>
          <a:p>
            <a:pPr marL="285750" marR="0" lvl="0" indent="-285750" algn="just" rtl="0">
              <a:spcBef>
                <a:spcPts val="0"/>
              </a:spcBef>
              <a:spcAft>
                <a:spcPts val="0"/>
              </a:spcAft>
              <a:buClr>
                <a:schemeClr val="dk1"/>
              </a:buClr>
              <a:buSzPts val="3600"/>
              <a:buFont typeface="Arial"/>
              <a:buChar char="•"/>
            </a:pPr>
            <a:r>
              <a:rPr lang="pl-PL" sz="2400" dirty="0">
                <a:latin typeface="Quattrocento Sans" panose="020B0502050000020003" pitchFamily="34" charset="0"/>
              </a:rPr>
              <a:t>In England and </a:t>
            </a:r>
            <a:r>
              <a:rPr lang="pl-PL" sz="2400" dirty="0" err="1">
                <a:latin typeface="Quattrocento Sans" panose="020B0502050000020003" pitchFamily="34" charset="0"/>
              </a:rPr>
              <a:t>Wales</a:t>
            </a:r>
            <a:r>
              <a:rPr lang="pl-PL" sz="2400" dirty="0">
                <a:latin typeface="Quattrocento Sans" panose="020B0502050000020003" pitchFamily="34" charset="0"/>
              </a:rPr>
              <a:t>, </a:t>
            </a:r>
            <a:r>
              <a:rPr lang="pl-PL" sz="2400" dirty="0" err="1">
                <a:latin typeface="Quattrocento Sans" panose="020B0502050000020003" pitchFamily="34" charset="0"/>
              </a:rPr>
              <a:t>prosecution</a:t>
            </a:r>
            <a:r>
              <a:rPr lang="pl-PL" sz="2400" dirty="0">
                <a:latin typeface="Quattrocento Sans" panose="020B0502050000020003" pitchFamily="34" charset="0"/>
              </a:rPr>
              <a:t> was </a:t>
            </a:r>
            <a:r>
              <a:rPr lang="pl-PL" sz="2400" dirty="0" err="1">
                <a:latin typeface="Quattrocento Sans" panose="020B0502050000020003" pitchFamily="34" charset="0"/>
              </a:rPr>
              <a:t>historically</a:t>
            </a:r>
            <a:r>
              <a:rPr lang="pl-PL" sz="2400" dirty="0">
                <a:latin typeface="Quattrocento Sans" panose="020B0502050000020003" pitchFamily="34" charset="0"/>
              </a:rPr>
              <a:t> a </a:t>
            </a:r>
            <a:r>
              <a:rPr lang="pl-PL" sz="2400" dirty="0" err="1">
                <a:latin typeface="Quattrocento Sans" panose="020B0502050000020003" pitchFamily="34" charset="0"/>
              </a:rPr>
              <a:t>matter</a:t>
            </a:r>
            <a:r>
              <a:rPr lang="pl-PL" sz="2400" dirty="0">
                <a:latin typeface="Quattrocento Sans" panose="020B0502050000020003" pitchFamily="34" charset="0"/>
              </a:rPr>
              <a:t> for the police. The police </a:t>
            </a:r>
            <a:r>
              <a:rPr lang="pl-PL" sz="2400" dirty="0" err="1">
                <a:latin typeface="Quattrocento Sans" panose="020B0502050000020003" pitchFamily="34" charset="0"/>
              </a:rPr>
              <a:t>would</a:t>
            </a:r>
            <a:r>
              <a:rPr lang="pl-PL" sz="2400" dirty="0">
                <a:latin typeface="Quattrocento Sans" panose="020B0502050000020003" pitchFamily="34" charset="0"/>
              </a:rPr>
              <a:t> </a:t>
            </a:r>
            <a:r>
              <a:rPr lang="pl-PL" sz="2400" dirty="0" err="1">
                <a:latin typeface="Quattrocento Sans" panose="020B0502050000020003" pitchFamily="34" charset="0"/>
              </a:rPr>
              <a:t>conduct</a:t>
            </a:r>
            <a:r>
              <a:rPr lang="pl-PL" sz="2400" dirty="0">
                <a:latin typeface="Quattrocento Sans" panose="020B0502050000020003" pitchFamily="34" charset="0"/>
              </a:rPr>
              <a:t> </a:t>
            </a:r>
            <a:r>
              <a:rPr lang="pl-PL" sz="2400" dirty="0" err="1">
                <a:latin typeface="Quattrocento Sans" panose="020B0502050000020003" pitchFamily="34" charset="0"/>
              </a:rPr>
              <a:t>their</a:t>
            </a:r>
            <a:r>
              <a:rPr lang="pl-PL" sz="2400" dirty="0">
                <a:latin typeface="Quattrocento Sans" panose="020B0502050000020003" pitchFamily="34" charset="0"/>
              </a:rPr>
              <a:t> </a:t>
            </a:r>
            <a:r>
              <a:rPr lang="pl-PL" sz="2400" dirty="0" err="1">
                <a:latin typeface="Quattrocento Sans" panose="020B0502050000020003" pitchFamily="34" charset="0"/>
              </a:rPr>
              <a:t>own</a:t>
            </a:r>
            <a:r>
              <a:rPr lang="pl-PL" sz="2400" dirty="0">
                <a:latin typeface="Quattrocento Sans" panose="020B0502050000020003" pitchFamily="34" charset="0"/>
              </a:rPr>
              <a:t> </a:t>
            </a:r>
            <a:r>
              <a:rPr lang="pl-PL" sz="2400" dirty="0" err="1">
                <a:latin typeface="Quattrocento Sans" panose="020B0502050000020003" pitchFamily="34" charset="0"/>
              </a:rPr>
              <a:t>procesutions</a:t>
            </a:r>
            <a:r>
              <a:rPr lang="pl-PL" sz="2400" dirty="0">
                <a:latin typeface="Quattrocento Sans" panose="020B0502050000020003" pitchFamily="34" charset="0"/>
              </a:rPr>
              <a:t> in the </a:t>
            </a:r>
            <a:r>
              <a:rPr lang="pl-PL" sz="2400" dirty="0" err="1">
                <a:latin typeface="Quattrocento Sans" panose="020B0502050000020003" pitchFamily="34" charset="0"/>
              </a:rPr>
              <a:t>lower</a:t>
            </a:r>
            <a:r>
              <a:rPr lang="pl-PL" sz="2400" dirty="0">
                <a:latin typeface="Quattrocento Sans" panose="020B0502050000020003" pitchFamily="34" charset="0"/>
              </a:rPr>
              <a:t> </a:t>
            </a:r>
            <a:r>
              <a:rPr lang="pl-PL" sz="2400" dirty="0" err="1">
                <a:latin typeface="Quattrocento Sans" panose="020B0502050000020003" pitchFamily="34" charset="0"/>
              </a:rPr>
              <a:t>courts</a:t>
            </a:r>
            <a:r>
              <a:rPr lang="pl-PL" sz="2400" dirty="0">
                <a:latin typeface="Quattrocento Sans" panose="020B0502050000020003" pitchFamily="34" charset="0"/>
              </a:rPr>
              <a:t> </a:t>
            </a:r>
            <a:r>
              <a:rPr lang="pl-PL" sz="2400" dirty="0" err="1">
                <a:latin typeface="Quattrocento Sans" panose="020B0502050000020003" pitchFamily="34" charset="0"/>
              </a:rPr>
              <a:t>where</a:t>
            </a:r>
            <a:r>
              <a:rPr lang="pl-PL" sz="2400" dirty="0">
                <a:latin typeface="Quattrocento Sans" panose="020B0502050000020003" pitchFamily="34" charset="0"/>
              </a:rPr>
              <a:t> </a:t>
            </a:r>
            <a:r>
              <a:rPr lang="pl-PL" sz="2400" dirty="0" err="1">
                <a:latin typeface="Quattrocento Sans" panose="020B0502050000020003" pitchFamily="34" charset="0"/>
              </a:rPr>
              <a:t>they</a:t>
            </a:r>
            <a:r>
              <a:rPr lang="pl-PL" sz="2400" dirty="0">
                <a:latin typeface="Quattrocento Sans" panose="020B0502050000020003" pitchFamily="34" charset="0"/>
              </a:rPr>
              <a:t> </a:t>
            </a:r>
            <a:r>
              <a:rPr lang="pl-PL" sz="2400" dirty="0" err="1">
                <a:latin typeface="Quattrocento Sans" panose="020B0502050000020003" pitchFamily="34" charset="0"/>
              </a:rPr>
              <a:t>would</a:t>
            </a:r>
            <a:r>
              <a:rPr lang="pl-PL" sz="2400" dirty="0">
                <a:latin typeface="Quattrocento Sans" panose="020B0502050000020003" pitchFamily="34" charset="0"/>
              </a:rPr>
              <a:t> </a:t>
            </a:r>
            <a:r>
              <a:rPr lang="pl-PL" sz="2400" dirty="0" err="1">
                <a:latin typeface="Quattrocento Sans" panose="020B0502050000020003" pitchFamily="34" charset="0"/>
              </a:rPr>
              <a:t>present</a:t>
            </a:r>
            <a:r>
              <a:rPr lang="pl-PL" sz="2400" dirty="0">
                <a:latin typeface="Quattrocento Sans" panose="020B0502050000020003" pitchFamily="34" charset="0"/>
              </a:rPr>
              <a:t> </a:t>
            </a:r>
            <a:r>
              <a:rPr lang="pl-PL" sz="2400" dirty="0" err="1">
                <a:latin typeface="Quattrocento Sans" panose="020B0502050000020003" pitchFamily="34" charset="0"/>
              </a:rPr>
              <a:t>cases</a:t>
            </a:r>
            <a:r>
              <a:rPr lang="pl-PL" sz="2400" dirty="0">
                <a:latin typeface="Quattrocento Sans" panose="020B0502050000020003" pitchFamily="34" charset="0"/>
              </a:rPr>
              <a:t> </a:t>
            </a:r>
            <a:r>
              <a:rPr lang="pl-PL" sz="2400" dirty="0" err="1">
                <a:latin typeface="Quattrocento Sans" panose="020B0502050000020003" pitchFamily="34" charset="0"/>
              </a:rPr>
              <a:t>themselves</a:t>
            </a:r>
            <a:r>
              <a:rPr lang="pl-PL" sz="2400" dirty="0">
                <a:latin typeface="Quattrocento Sans" panose="020B0502050000020003" pitchFamily="34" charset="0"/>
              </a:rPr>
              <a:t>. In </a:t>
            </a:r>
            <a:r>
              <a:rPr lang="pl-PL" sz="2400" dirty="0" err="1">
                <a:latin typeface="Quattrocento Sans" panose="020B0502050000020003" pitchFamily="34" charset="0"/>
              </a:rPr>
              <a:t>higher</a:t>
            </a:r>
            <a:r>
              <a:rPr lang="pl-PL" sz="2400" dirty="0">
                <a:latin typeface="Quattrocento Sans" panose="020B0502050000020003" pitchFamily="34" charset="0"/>
              </a:rPr>
              <a:t> </a:t>
            </a:r>
            <a:r>
              <a:rPr lang="pl-PL" sz="2400" dirty="0" err="1">
                <a:latin typeface="Quattrocento Sans" panose="020B0502050000020003" pitchFamily="34" charset="0"/>
              </a:rPr>
              <a:t>courts</a:t>
            </a:r>
            <a:r>
              <a:rPr lang="pl-PL" sz="2400" dirty="0">
                <a:latin typeface="Quattrocento Sans" panose="020B0502050000020003" pitchFamily="34" charset="0"/>
              </a:rPr>
              <a:t> the police </a:t>
            </a:r>
            <a:r>
              <a:rPr lang="pl-PL" sz="2400" dirty="0" err="1">
                <a:latin typeface="Quattrocento Sans" panose="020B0502050000020003" pitchFamily="34" charset="0"/>
              </a:rPr>
              <a:t>instructed</a:t>
            </a:r>
            <a:r>
              <a:rPr lang="pl-PL" sz="2400" dirty="0">
                <a:latin typeface="Quattrocento Sans" panose="020B0502050000020003" pitchFamily="34" charset="0"/>
              </a:rPr>
              <a:t> </a:t>
            </a:r>
            <a:r>
              <a:rPr lang="pl-PL" sz="2400" dirty="0" err="1">
                <a:latin typeface="Quattrocento Sans" panose="020B0502050000020003" pitchFamily="34" charset="0"/>
              </a:rPr>
              <a:t>counsel</a:t>
            </a:r>
            <a:r>
              <a:rPr lang="pl-PL" sz="2400" dirty="0">
                <a:latin typeface="Quattrocento Sans" panose="020B0502050000020003" pitchFamily="34" charset="0"/>
              </a:rPr>
              <a:t> (</a:t>
            </a:r>
            <a:r>
              <a:rPr lang="pl-PL" sz="2400" dirty="0" err="1">
                <a:latin typeface="Quattrocento Sans" panose="020B0502050000020003" pitchFamily="34" charset="0"/>
              </a:rPr>
              <a:t>barrister</a:t>
            </a:r>
            <a:r>
              <a:rPr lang="pl-PL" sz="2400" dirty="0">
                <a:latin typeface="Quattrocento Sans" panose="020B0502050000020003" pitchFamily="34" charset="0"/>
              </a:rPr>
              <a:t>) to </a:t>
            </a:r>
            <a:r>
              <a:rPr lang="pl-PL" sz="2400" dirty="0" err="1">
                <a:latin typeface="Quattrocento Sans" panose="020B0502050000020003" pitchFamily="34" charset="0"/>
              </a:rPr>
              <a:t>present</a:t>
            </a:r>
            <a:r>
              <a:rPr lang="pl-PL" sz="2400" dirty="0">
                <a:latin typeface="Quattrocento Sans" panose="020B0502050000020003" pitchFamily="34" charset="0"/>
              </a:rPr>
              <a:t> the </a:t>
            </a:r>
            <a:r>
              <a:rPr lang="pl-PL" sz="2400" dirty="0" err="1">
                <a:latin typeface="Quattrocento Sans" panose="020B0502050000020003" pitchFamily="34" charset="0"/>
              </a:rPr>
              <a:t>case</a:t>
            </a:r>
            <a:r>
              <a:rPr lang="pl-PL" sz="2400" dirty="0">
                <a:latin typeface="Quattrocento Sans" panose="020B0502050000020003" pitchFamily="34" charset="0"/>
              </a:rPr>
              <a:t> in </a:t>
            </a:r>
            <a:r>
              <a:rPr lang="pl-PL" sz="2400" dirty="0" err="1">
                <a:latin typeface="Quattrocento Sans" panose="020B0502050000020003" pitchFamily="34" charset="0"/>
              </a:rPr>
              <a:t>court</a:t>
            </a:r>
            <a:r>
              <a:rPr lang="pl-PL" sz="2400" dirty="0">
                <a:latin typeface="Quattrocento Sans" panose="020B0502050000020003" pitchFamily="34" charset="0"/>
              </a:rPr>
              <a:t>.</a:t>
            </a:r>
          </a:p>
          <a:p>
            <a:pPr marL="285750" marR="0" lvl="0" indent="-285750" algn="just" rtl="0">
              <a:spcBef>
                <a:spcPts val="0"/>
              </a:spcBef>
              <a:spcAft>
                <a:spcPts val="0"/>
              </a:spcAft>
              <a:buClr>
                <a:schemeClr val="dk1"/>
              </a:buClr>
              <a:buSzPts val="3600"/>
              <a:buFont typeface="Arial"/>
              <a:buChar char="•"/>
            </a:pPr>
            <a:r>
              <a:rPr lang="pl-PL" sz="2400" dirty="0">
                <a:latin typeface="Quattrocento Sans" panose="020B0502050000020003" pitchFamily="34" charset="0"/>
              </a:rPr>
              <a:t>I</a:t>
            </a:r>
            <a:r>
              <a:rPr lang="en-US" sz="2400" dirty="0">
                <a:latin typeface="Quattrocento Sans" panose="020B0502050000020003" pitchFamily="34" charset="0"/>
              </a:rPr>
              <a:t>n the 1980s it was decided that it </a:t>
            </a:r>
            <a:r>
              <a:rPr lang="pl-PL" sz="2400" dirty="0" err="1">
                <a:latin typeface="Quattrocento Sans" panose="020B0502050000020003" pitchFamily="34" charset="0"/>
              </a:rPr>
              <a:t>is</a:t>
            </a:r>
            <a:r>
              <a:rPr lang="en-US" sz="2400" dirty="0">
                <a:latin typeface="Quattrocento Sans" panose="020B0502050000020003" pitchFamily="34" charset="0"/>
              </a:rPr>
              <a:t> </a:t>
            </a:r>
            <a:r>
              <a:rPr lang="pl-PL" sz="2400" dirty="0" err="1">
                <a:latin typeface="Quattrocento Sans" panose="020B0502050000020003" pitchFamily="34" charset="0"/>
              </a:rPr>
              <a:t>un</a:t>
            </a:r>
            <a:r>
              <a:rPr lang="en-US" sz="2400" dirty="0">
                <a:latin typeface="Quattrocento Sans" panose="020B0502050000020003" pitchFamily="34" charset="0"/>
              </a:rPr>
              <a:t>desirable for the police </a:t>
            </a:r>
            <a:r>
              <a:rPr lang="pl-PL" sz="2400" dirty="0">
                <a:latin typeface="Quattrocento Sans" panose="020B0502050000020003" pitchFamily="34" charset="0"/>
              </a:rPr>
              <a:t>to </a:t>
            </a:r>
            <a:r>
              <a:rPr lang="pl-PL" sz="2400" dirty="0" err="1">
                <a:latin typeface="Quattrocento Sans" panose="020B0502050000020003" pitchFamily="34" charset="0"/>
              </a:rPr>
              <a:t>both</a:t>
            </a:r>
            <a:r>
              <a:rPr lang="pl-PL" sz="2400" dirty="0">
                <a:latin typeface="Quattrocento Sans" panose="020B0502050000020003" pitchFamily="34" charset="0"/>
              </a:rPr>
              <a:t> </a:t>
            </a:r>
            <a:r>
              <a:rPr lang="pl-PL" sz="2400" dirty="0" err="1">
                <a:latin typeface="Quattrocento Sans" panose="020B0502050000020003" pitchFamily="34" charset="0"/>
              </a:rPr>
              <a:t>investigate</a:t>
            </a:r>
            <a:r>
              <a:rPr lang="pl-PL" sz="2400" dirty="0">
                <a:latin typeface="Quattrocento Sans" panose="020B0502050000020003" pitchFamily="34" charset="0"/>
              </a:rPr>
              <a:t> and </a:t>
            </a:r>
            <a:r>
              <a:rPr lang="pl-PL" sz="2400" dirty="0" err="1">
                <a:latin typeface="Quattrocento Sans" panose="020B0502050000020003" pitchFamily="34" charset="0"/>
              </a:rPr>
              <a:t>prosecute</a:t>
            </a:r>
            <a:r>
              <a:rPr lang="pl-PL" sz="2400" dirty="0">
                <a:latin typeface="Quattrocento Sans" panose="020B0502050000020003" pitchFamily="34" charset="0"/>
              </a:rPr>
              <a:t> – 1) </a:t>
            </a:r>
            <a:r>
              <a:rPr lang="pl-PL" sz="2400" dirty="0" err="1">
                <a:latin typeface="Quattrocento Sans" panose="020B0502050000020003" pitchFamily="34" charset="0"/>
              </a:rPr>
              <a:t>substantial</a:t>
            </a:r>
            <a:r>
              <a:rPr lang="pl-PL" sz="2400" dirty="0">
                <a:latin typeface="Quattrocento Sans" panose="020B0502050000020003" pitchFamily="34" charset="0"/>
              </a:rPr>
              <a:t> </a:t>
            </a:r>
            <a:r>
              <a:rPr lang="pl-PL" sz="2400" dirty="0" err="1">
                <a:latin typeface="Quattrocento Sans" panose="020B0502050000020003" pitchFamily="34" charset="0"/>
              </a:rPr>
              <a:t>differences</a:t>
            </a:r>
            <a:r>
              <a:rPr lang="pl-PL" sz="2400" dirty="0">
                <a:latin typeface="Quattrocento Sans" panose="020B0502050000020003" pitchFamily="34" charset="0"/>
              </a:rPr>
              <a:t> in </a:t>
            </a:r>
            <a:r>
              <a:rPr lang="pl-PL" sz="2400" dirty="0" err="1">
                <a:latin typeface="Quattrocento Sans" panose="020B0502050000020003" pitchFamily="34" charset="0"/>
              </a:rPr>
              <a:t>prosecution</a:t>
            </a:r>
            <a:r>
              <a:rPr lang="pl-PL" sz="2400" dirty="0">
                <a:latin typeface="Quattrocento Sans" panose="020B0502050000020003" pitchFamily="34" charset="0"/>
              </a:rPr>
              <a:t> </a:t>
            </a:r>
            <a:r>
              <a:rPr lang="pl-PL" sz="2400" dirty="0" err="1">
                <a:latin typeface="Quattrocento Sans" panose="020B0502050000020003" pitchFamily="34" charset="0"/>
              </a:rPr>
              <a:t>practises</a:t>
            </a:r>
            <a:r>
              <a:rPr lang="pl-PL" sz="2400" dirty="0">
                <a:latin typeface="Quattrocento Sans" panose="020B0502050000020003" pitchFamily="34" charset="0"/>
              </a:rPr>
              <a:t> </a:t>
            </a:r>
            <a:r>
              <a:rPr lang="pl-PL" sz="2400" dirty="0" err="1">
                <a:latin typeface="Quattrocento Sans" panose="020B0502050000020003" pitchFamily="34" charset="0"/>
              </a:rPr>
              <a:t>around</a:t>
            </a:r>
            <a:r>
              <a:rPr lang="pl-PL" sz="2400" dirty="0">
                <a:latin typeface="Quattrocento Sans" panose="020B0502050000020003" pitchFamily="34" charset="0"/>
              </a:rPr>
              <a:t> the country, 2) </a:t>
            </a:r>
            <a:r>
              <a:rPr lang="pl-PL" sz="2400" dirty="0" err="1">
                <a:latin typeface="Quattrocento Sans" panose="020B0502050000020003" pitchFamily="34" charset="0"/>
              </a:rPr>
              <a:t>lack</a:t>
            </a:r>
            <a:r>
              <a:rPr lang="pl-PL" sz="2400" dirty="0">
                <a:latin typeface="Quattrocento Sans" panose="020B0502050000020003" pitchFamily="34" charset="0"/>
              </a:rPr>
              <a:t> of </a:t>
            </a:r>
            <a:r>
              <a:rPr lang="pl-PL" sz="2400" dirty="0" err="1">
                <a:latin typeface="Quattrocento Sans" panose="020B0502050000020003" pitchFamily="34" charset="0"/>
              </a:rPr>
              <a:t>objectivity</a:t>
            </a:r>
            <a:endParaRPr lang="pl-PL" sz="2400"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sz="2400" dirty="0">
                <a:latin typeface="Quattrocento Sans" panose="020B0502050000020003" pitchFamily="34" charset="0"/>
              </a:rPr>
              <a:t>Crown </a:t>
            </a:r>
            <a:r>
              <a:rPr lang="pl-PL" sz="2400" dirty="0" err="1">
                <a:latin typeface="Quattrocento Sans" panose="020B0502050000020003" pitchFamily="34" charset="0"/>
              </a:rPr>
              <a:t>Prosecution</a:t>
            </a:r>
            <a:r>
              <a:rPr lang="pl-PL" sz="2400" dirty="0">
                <a:latin typeface="Quattrocento Sans" panose="020B0502050000020003" pitchFamily="34" charset="0"/>
              </a:rPr>
              <a:t> Service (CPS) was </a:t>
            </a:r>
            <a:r>
              <a:rPr lang="pl-PL" sz="2400" dirty="0" err="1">
                <a:latin typeface="Quattrocento Sans" panose="020B0502050000020003" pitchFamily="34" charset="0"/>
              </a:rPr>
              <a:t>created</a:t>
            </a:r>
            <a:r>
              <a:rPr lang="pl-PL" sz="2400" dirty="0">
                <a:latin typeface="Quattrocento Sans" panose="020B0502050000020003" pitchFamily="34" charset="0"/>
              </a:rPr>
              <a:t> in 1985 (!)</a:t>
            </a:r>
          </a:p>
          <a:p>
            <a:pPr marL="285750" marR="0" lvl="0" indent="-285750" algn="just" rtl="0">
              <a:spcBef>
                <a:spcPts val="0"/>
              </a:spcBef>
              <a:spcAft>
                <a:spcPts val="0"/>
              </a:spcAft>
              <a:buClr>
                <a:schemeClr val="dk1"/>
              </a:buClr>
              <a:buSzPts val="3600"/>
              <a:buFont typeface="Arial"/>
              <a:buChar char="•"/>
            </a:pPr>
            <a:r>
              <a:rPr lang="pl-PL" sz="2400" dirty="0" err="1">
                <a:latin typeface="Quattrocento Sans" panose="020B0502050000020003" pitchFamily="34" charset="0"/>
              </a:rPr>
              <a:t>Main</a:t>
            </a:r>
            <a:r>
              <a:rPr lang="pl-PL" sz="2400" dirty="0">
                <a:latin typeface="Quattrocento Sans" panose="020B0502050000020003" pitchFamily="34" charset="0"/>
              </a:rPr>
              <a:t> </a:t>
            </a:r>
            <a:r>
              <a:rPr lang="pl-PL" sz="2400" dirty="0" err="1">
                <a:latin typeface="Quattrocento Sans" panose="020B0502050000020003" pitchFamily="34" charset="0"/>
              </a:rPr>
              <a:t>task</a:t>
            </a:r>
            <a:r>
              <a:rPr lang="pl-PL" sz="2400" dirty="0">
                <a:latin typeface="Quattrocento Sans" panose="020B0502050000020003" pitchFamily="34" charset="0"/>
              </a:rPr>
              <a:t> of the CPS </a:t>
            </a:r>
            <a:r>
              <a:rPr lang="pl-PL" sz="2400" dirty="0" err="1">
                <a:latin typeface="Quattrocento Sans" panose="020B0502050000020003" pitchFamily="34" charset="0"/>
              </a:rPr>
              <a:t>is</a:t>
            </a:r>
            <a:r>
              <a:rPr lang="pl-PL" sz="2400" dirty="0">
                <a:latin typeface="Quattrocento Sans" panose="020B0502050000020003" pitchFamily="34" charset="0"/>
              </a:rPr>
              <a:t> to </a:t>
            </a:r>
            <a:r>
              <a:rPr lang="en-US" sz="2400" dirty="0">
                <a:latin typeface="Quattrocento Sans" panose="020B0502050000020003" pitchFamily="34" charset="0"/>
              </a:rPr>
              <a:t>bring and support prosecutions in courts</a:t>
            </a:r>
            <a:r>
              <a:rPr lang="pl-PL" sz="2400" dirty="0">
                <a:latin typeface="Quattrocento Sans" panose="020B0502050000020003" pitchFamily="34" charset="0"/>
              </a:rPr>
              <a:t>.</a:t>
            </a:r>
            <a:r>
              <a:rPr lang="en-US" sz="2400" dirty="0">
                <a:latin typeface="Quattrocento Sans" panose="020B0502050000020003" pitchFamily="34" charset="0"/>
              </a:rPr>
              <a:t> This service is made up of Crown Prosecutors and is headed by the Director of Public Prosecutions, appointed by the Attorney General, who is a member of the </a:t>
            </a:r>
            <a:r>
              <a:rPr lang="en-US" sz="2400" dirty="0" err="1">
                <a:latin typeface="Quattrocento Sans" panose="020B0502050000020003" pitchFamily="34" charset="0"/>
              </a:rPr>
              <a:t>governmen</a:t>
            </a:r>
            <a:r>
              <a:rPr lang="pl-PL" sz="2400" dirty="0">
                <a:latin typeface="Quattrocento Sans" panose="020B0502050000020003" pitchFamily="34" charset="0"/>
              </a:rPr>
              <a:t>t.</a:t>
            </a:r>
            <a:endParaRPr lang="en-US" sz="2400" dirty="0">
              <a:latin typeface="Quattrocento Sans" panose="020B0502050000020003" pitchFamily="34" charset="0"/>
            </a:endParaRPr>
          </a:p>
        </p:txBody>
      </p:sp>
    </p:spTree>
    <p:extLst>
      <p:ext uri="{BB962C8B-B14F-4D97-AF65-F5344CB8AC3E}">
        <p14:creationId xmlns:p14="http://schemas.microsoft.com/office/powerpoint/2010/main" val="4268488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0657-A1F8-B6F2-1B81-1D13477C7B8A}"/>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7D02238A-D444-A558-3EE3-458CCDD53175}"/>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Germany</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8374DBD6-B457-6EB7-471D-2376E2D950CF}"/>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en-US" sz="2800" b="0" i="0" u="none" strike="noStrike" cap="none" dirty="0">
                <a:solidFill>
                  <a:schemeClr val="dk1"/>
                </a:solidFill>
                <a:latin typeface="Quattrocento Sans"/>
                <a:ea typeface="Quattrocento Sans"/>
                <a:cs typeface="Quattrocento Sans"/>
                <a:sym typeface="Quattrocento Sans"/>
              </a:rPr>
              <a:t>The public prosecutor's office (</a:t>
            </a:r>
            <a:r>
              <a:rPr lang="en-US" sz="2800" b="0" i="1" u="none" strike="noStrike" cap="none" dirty="0" err="1">
                <a:solidFill>
                  <a:schemeClr val="dk1"/>
                </a:solidFill>
                <a:latin typeface="Quattrocento Sans"/>
                <a:ea typeface="Quattrocento Sans"/>
                <a:cs typeface="Quattrocento Sans"/>
                <a:sym typeface="Quattrocento Sans"/>
              </a:rPr>
              <a:t>Staatsanwaltschaft</a:t>
            </a:r>
            <a:r>
              <a:rPr lang="en-US" sz="2800" b="0" i="0" u="none" strike="noStrike" cap="none" dirty="0">
                <a:solidFill>
                  <a:schemeClr val="dk1"/>
                </a:solidFill>
                <a:latin typeface="Quattrocento Sans"/>
                <a:ea typeface="Quattrocento Sans"/>
                <a:cs typeface="Quattrocento Sans"/>
                <a:sym typeface="Quattrocento Sans"/>
              </a:rPr>
              <a:t>) exists at the federal and state level,</a:t>
            </a:r>
            <a:endParaRPr lang="pl-PL" sz="2800" b="0" i="0" u="none" strike="noStrike" cap="none"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ea typeface="Quattrocento Sans"/>
                <a:cs typeface="Quattrocento Sans"/>
                <a:sym typeface="Quattrocento Sans"/>
              </a:rPr>
              <a:t>t</a:t>
            </a:r>
            <a:r>
              <a:rPr lang="en-US" sz="2800" b="0" i="0" u="none" strike="noStrike" cap="none" dirty="0">
                <a:solidFill>
                  <a:schemeClr val="dk1"/>
                </a:solidFill>
                <a:latin typeface="Quattrocento Sans"/>
                <a:ea typeface="Quattrocento Sans"/>
                <a:cs typeface="Quattrocento Sans"/>
                <a:sym typeface="Quattrocento Sans"/>
              </a:rPr>
              <a:t>he state prosecutor's offices not hierarchically subordinate to the federal prosecutor's office. The structure of the public prosecutor's office is </a:t>
            </a:r>
            <a:r>
              <a:rPr lang="en-US" sz="2800" b="1" i="0" u="none" strike="noStrike" cap="none" dirty="0">
                <a:solidFill>
                  <a:schemeClr val="dk1"/>
                </a:solidFill>
                <a:latin typeface="Quattrocento Sans"/>
                <a:ea typeface="Quattrocento Sans"/>
                <a:cs typeface="Quattrocento Sans"/>
                <a:sym typeface="Quattrocento Sans"/>
              </a:rPr>
              <a:t>linked to the judicial system</a:t>
            </a:r>
            <a:r>
              <a:rPr lang="en-US" sz="2800" b="0" i="0" u="none" strike="noStrike" cap="none" dirty="0">
                <a:solidFill>
                  <a:schemeClr val="dk1"/>
                </a:solidFill>
                <a:latin typeface="Quattrocento Sans"/>
                <a:ea typeface="Quattrocento Sans"/>
                <a:cs typeface="Quattrocento Sans"/>
                <a:sym typeface="Quattrocento Sans"/>
              </a:rPr>
              <a:t>; the</a:t>
            </a:r>
            <a:r>
              <a:rPr lang="pl-PL" dirty="0" err="1">
                <a:solidFill>
                  <a:schemeClr val="dk1"/>
                </a:solidFill>
                <a:latin typeface="Quattrocento Sans"/>
                <a:ea typeface="Quattrocento Sans"/>
                <a:cs typeface="Quattrocento Sans"/>
                <a:sym typeface="Quattrocento Sans"/>
              </a:rPr>
              <a:t>se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offices</a:t>
            </a:r>
            <a:r>
              <a:rPr lang="pl-PL" dirty="0">
                <a:solidFill>
                  <a:schemeClr val="dk1"/>
                </a:solidFill>
                <a:latin typeface="Quattrocento Sans"/>
                <a:ea typeface="Quattrocento Sans"/>
                <a:cs typeface="Quattrocento Sans"/>
                <a:sym typeface="Quattrocento Sans"/>
              </a:rPr>
              <a:t> </a:t>
            </a:r>
            <a:r>
              <a:rPr lang="en-US" sz="2800" b="0" i="0" u="none" strike="noStrike" cap="none" dirty="0">
                <a:solidFill>
                  <a:schemeClr val="dk1"/>
                </a:solidFill>
                <a:latin typeface="Quattrocento Sans"/>
                <a:ea typeface="Quattrocento Sans"/>
                <a:cs typeface="Quattrocento Sans"/>
                <a:sym typeface="Quattrocento Sans"/>
              </a:rPr>
              <a:t>are most often established at the state courts</a:t>
            </a:r>
            <a:r>
              <a:rPr lang="pl-PL" sz="2800" b="0" i="0" u="none" strike="noStrike" cap="none" dirty="0">
                <a:solidFill>
                  <a:schemeClr val="dk1"/>
                </a:solidFill>
                <a:latin typeface="Quattrocento Sans"/>
                <a:ea typeface="Quattrocento Sans"/>
                <a:cs typeface="Quattrocento Sans"/>
                <a:sym typeface="Quattrocento Sans"/>
              </a:rPr>
              <a:t> (LG) </a:t>
            </a:r>
          </a:p>
          <a:p>
            <a:pPr marL="285750" marR="0" lvl="0" indent="-285750" algn="just" rtl="0">
              <a:spcBef>
                <a:spcPts val="0"/>
              </a:spcBef>
              <a:spcAft>
                <a:spcPts val="0"/>
              </a:spcAft>
              <a:buClr>
                <a:schemeClr val="dk1"/>
              </a:buClr>
              <a:buSzPts val="3600"/>
              <a:buFont typeface="Arial"/>
              <a:buChar char="•"/>
            </a:pPr>
            <a:r>
              <a:rPr lang="en-US" sz="2800" b="0" i="0" u="none" strike="noStrike" cap="none" dirty="0">
                <a:solidFill>
                  <a:schemeClr val="dk1"/>
                </a:solidFill>
                <a:latin typeface="Quattrocento Sans"/>
                <a:ea typeface="Quattrocento Sans"/>
                <a:cs typeface="Quattrocento Sans"/>
                <a:sym typeface="Quattrocento Sans"/>
              </a:rPr>
              <a:t>The units are supervised by the general public prosecutor's office at the relevant higher regional court, which in turn is subordinate to the Minister of Justice of the relevant state</a:t>
            </a: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3078216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E0C32-D98E-BEB1-608A-EDC0F2E531BF}"/>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AA0763CB-BD63-5E89-C220-F9F8A1515498}"/>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Poland</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B391E8D8-CB09-2DB8-0C2A-3D8B200C4524}"/>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en-US" sz="2800" b="0" i="0" u="none" strike="noStrike" cap="none" dirty="0">
                <a:solidFill>
                  <a:schemeClr val="dk1"/>
                </a:solidFill>
                <a:latin typeface="Quattrocento Sans"/>
                <a:ea typeface="Quattrocento Sans"/>
                <a:cs typeface="Quattrocento Sans"/>
                <a:sym typeface="Quattrocento Sans"/>
              </a:rPr>
              <a:t>One of the main reasons for criticism of the prosecutor's office in Poland is its connection </a:t>
            </a:r>
            <a:r>
              <a:rPr lang="pl-PL" sz="2800" b="0" i="0" u="none" strike="noStrike" cap="none" dirty="0">
                <a:solidFill>
                  <a:schemeClr val="dk1"/>
                </a:solidFill>
                <a:latin typeface="Quattrocento Sans"/>
                <a:ea typeface="Quattrocento Sans"/>
                <a:cs typeface="Quattrocento Sans"/>
                <a:sym typeface="Quattrocento Sans"/>
              </a:rPr>
              <a:t>to</a:t>
            </a:r>
            <a:r>
              <a:rPr lang="en-US" sz="2800" b="0" i="0" u="none" strike="noStrike" cap="none" dirty="0">
                <a:solidFill>
                  <a:schemeClr val="dk1"/>
                </a:solidFill>
                <a:latin typeface="Quattrocento Sans"/>
                <a:ea typeface="Quattrocento Sans"/>
                <a:cs typeface="Quattrocento Sans"/>
                <a:sym typeface="Quattrocento Sans"/>
              </a:rPr>
              <a:t> the executive power.</a:t>
            </a:r>
            <a:endParaRPr lang="pl-PL" sz="2800" b="0" i="0" u="none" strike="noStrike" cap="none"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sz="2800" b="0" i="0" u="none" strike="noStrike" cap="none" dirty="0">
                <a:solidFill>
                  <a:schemeClr val="dk1"/>
                </a:solidFill>
                <a:latin typeface="Quattrocento Sans"/>
                <a:ea typeface="Quattrocento Sans"/>
                <a:cs typeface="Quattrocento Sans"/>
                <a:sym typeface="Quattrocento Sans"/>
              </a:rPr>
              <a:t>Minister of </a:t>
            </a:r>
            <a:r>
              <a:rPr lang="pl-PL" sz="2800" b="0" i="0" u="none" strike="noStrike" cap="none" dirty="0" err="1">
                <a:solidFill>
                  <a:schemeClr val="dk1"/>
                </a:solidFill>
                <a:latin typeface="Quattrocento Sans"/>
                <a:ea typeface="Quattrocento Sans"/>
                <a:cs typeface="Quattrocento Sans"/>
                <a:sym typeface="Quattrocento Sans"/>
              </a:rPr>
              <a:t>Justice</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member</a:t>
            </a:r>
            <a:r>
              <a:rPr lang="pl-PL" sz="2800" b="0" i="0" u="none" strike="noStrike" cap="none" dirty="0">
                <a:solidFill>
                  <a:schemeClr val="dk1"/>
                </a:solidFill>
                <a:latin typeface="Quattrocento Sans"/>
                <a:ea typeface="Quattrocento Sans"/>
                <a:cs typeface="Quattrocento Sans"/>
                <a:sym typeface="Quattrocento Sans"/>
              </a:rPr>
              <a:t> of the </a:t>
            </a:r>
            <a:r>
              <a:rPr lang="pl-PL" sz="2800" b="0" i="0" u="none" strike="noStrike" cap="none" dirty="0" err="1">
                <a:solidFill>
                  <a:schemeClr val="dk1"/>
                </a:solidFill>
                <a:latin typeface="Quattrocento Sans"/>
                <a:ea typeface="Quattrocento Sans"/>
                <a:cs typeface="Quattrocento Sans"/>
                <a:sym typeface="Quattrocento Sans"/>
              </a:rPr>
              <a:t>government</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usually</a:t>
            </a:r>
            <a:r>
              <a:rPr lang="pl-PL" sz="2800" b="0" i="0" u="none" strike="noStrike" cap="none" dirty="0">
                <a:solidFill>
                  <a:schemeClr val="dk1"/>
                </a:solidFill>
                <a:latin typeface="Quattrocento Sans"/>
                <a:ea typeface="Quattrocento Sans"/>
                <a:cs typeface="Quattrocento Sans"/>
                <a:sym typeface="Quattrocento Sans"/>
              </a:rPr>
              <a:t> a </a:t>
            </a:r>
            <a:r>
              <a:rPr lang="pl-PL" sz="2800" b="0" i="0" u="none" strike="noStrike" cap="none" dirty="0" err="1">
                <a:solidFill>
                  <a:schemeClr val="dk1"/>
                </a:solidFill>
                <a:latin typeface="Quattrocento Sans"/>
                <a:ea typeface="Quattrocento Sans"/>
                <a:cs typeface="Quattrocento Sans"/>
                <a:sym typeface="Quattrocento Sans"/>
              </a:rPr>
              <a:t>politician</a:t>
            </a:r>
            <a:r>
              <a:rPr lang="pl-PL"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a:solidFill>
                  <a:schemeClr val="dk1"/>
                </a:solidFill>
                <a:latin typeface="Quattrocento Sans"/>
                <a:ea typeface="Quattrocento Sans"/>
                <a:cs typeface="Quattrocento Sans"/>
                <a:sym typeface="Quattrocento Sans"/>
              </a:rPr>
              <a:t>also holds the office of </a:t>
            </a:r>
            <a:r>
              <a:rPr lang="pl-PL" sz="2800" b="0" i="0" u="none" strike="noStrike" cap="none" dirty="0" err="1">
                <a:solidFill>
                  <a:schemeClr val="dk1"/>
                </a:solidFill>
                <a:latin typeface="Quattrocento Sans"/>
                <a:ea typeface="Quattrocento Sans"/>
                <a:cs typeface="Quattrocento Sans"/>
                <a:sym typeface="Quattrocento Sans"/>
              </a:rPr>
              <a:t>Attorney</a:t>
            </a:r>
            <a:r>
              <a:rPr lang="en-US" sz="2800" b="0" i="0" u="none" strike="noStrike" cap="none" dirty="0">
                <a:solidFill>
                  <a:schemeClr val="dk1"/>
                </a:solidFill>
                <a:latin typeface="Quattrocento Sans"/>
                <a:ea typeface="Quattrocento Sans"/>
                <a:cs typeface="Quattrocento Sans"/>
                <a:sym typeface="Quattrocento Sans"/>
              </a:rPr>
              <a:t> General</a:t>
            </a:r>
            <a:r>
              <a:rPr lang="pl-PL" sz="2800" b="0" i="0" u="none" strike="noStrike" cap="none" dirty="0">
                <a:solidFill>
                  <a:schemeClr val="dk1"/>
                </a:solidFill>
                <a:latin typeface="Quattrocento Sans"/>
                <a:ea typeface="Quattrocento Sans"/>
                <a:cs typeface="Quattrocento Sans"/>
                <a:sym typeface="Quattrocento Sans"/>
              </a:rPr>
              <a:t>,</a:t>
            </a:r>
          </a:p>
          <a:p>
            <a:pPr marL="285750" marR="0" lvl="0" indent="-285750" algn="just" rtl="0">
              <a:spcBef>
                <a:spcPts val="0"/>
              </a:spcBef>
              <a:spcAft>
                <a:spcPts val="0"/>
              </a:spcAft>
              <a:buClr>
                <a:schemeClr val="dk1"/>
              </a:buClr>
              <a:buSzPts val="3600"/>
              <a:buFont typeface="Arial"/>
              <a:buChar char="•"/>
            </a:pPr>
            <a:r>
              <a:rPr lang="pl-PL" sz="2800" b="0" i="0" u="none" strike="noStrike" cap="none" dirty="0" err="1">
                <a:solidFill>
                  <a:schemeClr val="dk1"/>
                </a:solidFill>
                <a:latin typeface="Quattrocento Sans"/>
                <a:ea typeface="Quattrocento Sans"/>
                <a:cs typeface="Quattrocento Sans"/>
                <a:sym typeface="Quattrocento Sans"/>
              </a:rPr>
              <a:t>Attorney</a:t>
            </a:r>
            <a:r>
              <a:rPr lang="pl-PL"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a:solidFill>
                  <a:schemeClr val="dk1"/>
                </a:solidFill>
                <a:latin typeface="Quattrocento Sans"/>
                <a:ea typeface="Quattrocento Sans"/>
                <a:cs typeface="Quattrocento Sans"/>
                <a:sym typeface="Quattrocento Sans"/>
              </a:rPr>
              <a:t>General is not just an honorary position</a:t>
            </a:r>
            <a:r>
              <a:rPr lang="pl-PL" dirty="0">
                <a:solidFill>
                  <a:schemeClr val="dk1"/>
                </a:solidFill>
                <a:latin typeface="Quattrocento Sans"/>
                <a:ea typeface="Quattrocento Sans"/>
                <a:cs typeface="Quattrocento Sans"/>
                <a:sym typeface="Quattrocento Sans"/>
              </a:rPr>
              <a:t> – he </a:t>
            </a:r>
            <a:r>
              <a:rPr lang="pl-PL" dirty="0" err="1">
                <a:solidFill>
                  <a:schemeClr val="dk1"/>
                </a:solidFill>
                <a:latin typeface="Quattrocento Sans"/>
                <a:ea typeface="Quattrocento Sans"/>
                <a:cs typeface="Quattrocento Sans"/>
                <a:sym typeface="Quattrocento Sans"/>
              </a:rPr>
              <a:t>or</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she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has</a:t>
            </a:r>
            <a:r>
              <a:rPr lang="pl-PL" dirty="0">
                <a:solidFill>
                  <a:schemeClr val="dk1"/>
                </a:solidFill>
                <a:latin typeface="Quattrocento Sans"/>
                <a:ea typeface="Quattrocento Sans"/>
                <a:cs typeface="Quattrocento Sans"/>
                <a:sym typeface="Quattrocento Sans"/>
              </a:rPr>
              <a:t> </a:t>
            </a:r>
            <a:r>
              <a:rPr lang="en-US" sz="2800" b="0" i="0" u="none" strike="noStrike" cap="none" dirty="0">
                <a:solidFill>
                  <a:schemeClr val="dk1"/>
                </a:solidFill>
                <a:latin typeface="Quattrocento Sans"/>
                <a:ea typeface="Quattrocento Sans"/>
                <a:cs typeface="Quattrocento Sans"/>
                <a:sym typeface="Quattrocento Sans"/>
              </a:rPr>
              <a:t>authority over the National Public Prosecutor, public prosecutors of universal prosecutorial bodies, regional prosecutorial bodies and various specific prosecutorial commissions</a:t>
            </a:r>
            <a:endParaRPr lang="pl-PL" sz="2800" b="0" i="0" u="none" strike="noStrike" cap="none"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465061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FA17-84EE-314F-037A-916CB66C3ABF}"/>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129343AC-8AEA-893E-9490-E29A3C6FF4A6}"/>
              </a:ext>
            </a:extLst>
          </p:cNvPr>
          <p:cNvSpPr>
            <a:spLocks noGrp="1"/>
          </p:cNvSpPr>
          <p:nvPr>
            <p:ph type="title"/>
          </p:nvPr>
        </p:nvSpPr>
        <p:spPr>
          <a:xfrm>
            <a:off x="6591300" y="514680"/>
            <a:ext cx="5295900" cy="1672772"/>
          </a:xfrm>
        </p:spPr>
        <p:txBody>
          <a:bodyPr>
            <a:noAutofit/>
          </a:bodyPr>
          <a:lstStyle/>
          <a:p>
            <a:pPr algn="ctr"/>
            <a:r>
              <a:rPr lang="pl-PL" sz="4800" dirty="0">
                <a:latin typeface="Quattrocento" panose="02020502030000000404" pitchFamily="18" charset="0"/>
              </a:rPr>
              <a:t>3. </a:t>
            </a:r>
            <a:r>
              <a:rPr lang="pl-PL" sz="4800" dirty="0" err="1">
                <a:latin typeface="Quattrocento" panose="02020502030000000404" pitchFamily="18" charset="0"/>
              </a:rPr>
              <a:t>Defence</a:t>
            </a:r>
            <a:endParaRPr lang="pl-PL" sz="4800" dirty="0">
              <a:latin typeface="Quattrocento" panose="02020502030000000404" pitchFamily="18" charset="0"/>
            </a:endParaRPr>
          </a:p>
        </p:txBody>
      </p:sp>
      <p:pic>
        <p:nvPicPr>
          <p:cNvPr id="8" name="Grafika 7" descr="Cykl z osobami z wypełnieniem pełnym">
            <a:extLst>
              <a:ext uri="{FF2B5EF4-FFF2-40B4-BE49-F238E27FC236}">
                <a16:creationId xmlns:a16="http://schemas.microsoft.com/office/drawing/2014/main" id="{EF3168BD-DE15-A73F-0F50-4F0BDE887F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1300" y="1500369"/>
            <a:ext cx="5434893" cy="5434893"/>
          </a:xfrm>
          <a:prstGeom prst="rect">
            <a:avLst/>
          </a:prstGeom>
        </p:spPr>
      </p:pic>
      <p:pic>
        <p:nvPicPr>
          <p:cNvPr id="9" name="Grafika 8" descr="Sędzia samic z wypełnieniem pełnym">
            <a:extLst>
              <a:ext uri="{FF2B5EF4-FFF2-40B4-BE49-F238E27FC236}">
                <a16:creationId xmlns:a16="http://schemas.microsoft.com/office/drawing/2014/main" id="{167BC702-776E-A04F-2F67-C569B795A6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9020" y="2187452"/>
            <a:ext cx="1994854" cy="1994854"/>
          </a:xfrm>
          <a:prstGeom prst="rect">
            <a:avLst/>
          </a:prstGeom>
        </p:spPr>
      </p:pic>
      <p:pic>
        <p:nvPicPr>
          <p:cNvPr id="10" name="Grafika 9" descr="Użytkownik z wypełnieniem pełnym">
            <a:extLst>
              <a:ext uri="{FF2B5EF4-FFF2-40B4-BE49-F238E27FC236}">
                <a16:creationId xmlns:a16="http://schemas.microsoft.com/office/drawing/2014/main" id="{5E2D5407-4D03-B421-DA89-359E0968BD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19752" y="4769357"/>
            <a:ext cx="1258111" cy="1258111"/>
          </a:xfrm>
          <a:prstGeom prst="rect">
            <a:avLst/>
          </a:prstGeom>
        </p:spPr>
      </p:pic>
      <p:pic>
        <p:nvPicPr>
          <p:cNvPr id="11" name="Grafika 10" descr="Palec wskazujący w prawo z wypełnieniem pełnym">
            <a:extLst>
              <a:ext uri="{FF2B5EF4-FFF2-40B4-BE49-F238E27FC236}">
                <a16:creationId xmlns:a16="http://schemas.microsoft.com/office/drawing/2014/main" id="{E306B6CE-42E9-21F5-7AD5-577A3C5631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0471" y="5323611"/>
            <a:ext cx="703856" cy="703856"/>
          </a:xfrm>
          <a:prstGeom prst="rect">
            <a:avLst/>
          </a:prstGeom>
        </p:spPr>
      </p:pic>
      <p:pic>
        <p:nvPicPr>
          <p:cNvPr id="12" name="Grafika 11" descr="Użytkownik z wypełnieniem pełnym">
            <a:extLst>
              <a:ext uri="{FF2B5EF4-FFF2-40B4-BE49-F238E27FC236}">
                <a16:creationId xmlns:a16="http://schemas.microsoft.com/office/drawing/2014/main" id="{AB9389DE-7E96-3191-F021-CAC4D6BDDA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55412" y="4769356"/>
            <a:ext cx="1258111" cy="1258111"/>
          </a:xfrm>
          <a:prstGeom prst="rect">
            <a:avLst/>
          </a:prstGeom>
        </p:spPr>
      </p:pic>
      <p:pic>
        <p:nvPicPr>
          <p:cNvPr id="13" name="Grafika 12" descr="Kajdanki z wypełnieniem pełnym">
            <a:extLst>
              <a:ext uri="{FF2B5EF4-FFF2-40B4-BE49-F238E27FC236}">
                <a16:creationId xmlns:a16="http://schemas.microsoft.com/office/drawing/2014/main" id="{9F950396-9AC6-82D5-2904-EA693DCB9A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48582" y="5323611"/>
            <a:ext cx="819460" cy="819460"/>
          </a:xfrm>
          <a:prstGeom prst="rect">
            <a:avLst/>
          </a:prstGeom>
        </p:spPr>
      </p:pic>
      <p:pic>
        <p:nvPicPr>
          <p:cNvPr id="14" name="Grafika 13" descr="Użytkownicy z wypełnieniem pełnym">
            <a:extLst>
              <a:ext uri="{FF2B5EF4-FFF2-40B4-BE49-F238E27FC236}">
                <a16:creationId xmlns:a16="http://schemas.microsoft.com/office/drawing/2014/main" id="{DE6D6888-7BF4-E04E-851A-F5C24A2A50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89031" y="5733341"/>
            <a:ext cx="1547175" cy="1547175"/>
          </a:xfrm>
          <a:prstGeom prst="rect">
            <a:avLst/>
          </a:prstGeom>
        </p:spPr>
      </p:pic>
      <p:pic>
        <p:nvPicPr>
          <p:cNvPr id="15" name="Grafika 14" descr="Użytkownicy z wypełnieniem pełnym">
            <a:extLst>
              <a:ext uri="{FF2B5EF4-FFF2-40B4-BE49-F238E27FC236}">
                <a16:creationId xmlns:a16="http://schemas.microsoft.com/office/drawing/2014/main" id="{F15A2CA6-A4B2-0D3C-2EA7-18695A5B2D6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53343" y="5733341"/>
            <a:ext cx="1547175" cy="1547175"/>
          </a:xfrm>
          <a:prstGeom prst="rect">
            <a:avLst/>
          </a:prstGeom>
        </p:spPr>
      </p:pic>
    </p:spTree>
    <p:extLst>
      <p:ext uri="{BB962C8B-B14F-4D97-AF65-F5344CB8AC3E}">
        <p14:creationId xmlns:p14="http://schemas.microsoft.com/office/powerpoint/2010/main" val="1144189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6290E-5ED0-A446-E3B0-392FA1231162}"/>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580D0EDA-4F09-3552-1219-FB49F8040F12}"/>
              </a:ext>
            </a:extLst>
          </p:cNvPr>
          <p:cNvSpPr txBox="1">
            <a:spLocks/>
          </p:cNvSpPr>
          <p:nvPr/>
        </p:nvSpPr>
        <p:spPr>
          <a:xfrm>
            <a:off x="791386" y="853154"/>
            <a:ext cx="8729132"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Suspect</a:t>
            </a:r>
            <a:r>
              <a:rPr lang="pl-PL" sz="4800" dirty="0">
                <a:solidFill>
                  <a:schemeClr val="accent1">
                    <a:lumMod val="75000"/>
                  </a:schemeClr>
                </a:solidFill>
                <a:latin typeface="Quattrocento" panose="02020502030000000404" pitchFamily="18" charset="0"/>
                <a:ea typeface="+mn-lt"/>
                <a:cs typeface="+mn-lt"/>
              </a:rPr>
              <a:t>/</a:t>
            </a:r>
            <a:r>
              <a:rPr lang="pl-PL" sz="4800" dirty="0" err="1">
                <a:solidFill>
                  <a:schemeClr val="accent1">
                    <a:lumMod val="75000"/>
                  </a:schemeClr>
                </a:solidFill>
                <a:latin typeface="Quattrocento" panose="02020502030000000404" pitchFamily="18" charset="0"/>
                <a:ea typeface="+mn-lt"/>
                <a:cs typeface="+mn-lt"/>
              </a:rPr>
              <a:t>defendant</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accused</a:t>
            </a:r>
            <a:r>
              <a:rPr lang="pl-PL" sz="4800" dirty="0">
                <a:solidFill>
                  <a:schemeClr val="accent1">
                    <a:lumMod val="75000"/>
                  </a:schemeClr>
                </a:solidFill>
                <a:latin typeface="Quattrocento" panose="02020502030000000404" pitchFamily="18" charset="0"/>
                <a:ea typeface="+mn-lt"/>
                <a:cs typeface="+mn-lt"/>
              </a:rPr>
              <a:t>)</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62D69692-69C6-BA86-54ED-9FD293AE836C}"/>
              </a:ext>
            </a:extLst>
          </p:cNvPr>
          <p:cNvSpPr>
            <a:spLocks noGrp="1"/>
          </p:cNvSpPr>
          <p:nvPr>
            <p:ph type="body" sz="quarter" idx="14"/>
          </p:nvPr>
        </p:nvSpPr>
        <p:spPr>
          <a:xfrm>
            <a:off x="791385" y="1780232"/>
            <a:ext cx="10826873" cy="4061170"/>
          </a:xfrm>
        </p:spPr>
        <p:txBody>
          <a:bodyPr>
            <a:normAutofit/>
          </a:bodyPr>
          <a:lstStyle/>
          <a:p>
            <a:pPr marL="285750" marR="0" lvl="0" indent="-285750" algn="just" rtl="0">
              <a:spcBef>
                <a:spcPts val="0"/>
              </a:spcBef>
              <a:spcAft>
                <a:spcPts val="0"/>
              </a:spcAft>
              <a:buClr>
                <a:schemeClr val="dk1"/>
              </a:buClr>
              <a:buSzPts val="3600"/>
              <a:buFont typeface="Arial"/>
              <a:buChar char="•"/>
            </a:pPr>
            <a:r>
              <a:rPr lang="en-US" b="0" i="0" dirty="0">
                <a:solidFill>
                  <a:srgbClr val="1F1F1F"/>
                </a:solidFill>
                <a:effectLst/>
                <a:latin typeface="Quattrocento Sans" panose="020B0502050000020003" pitchFamily="34" charset="0"/>
              </a:rPr>
              <a:t>The </a:t>
            </a:r>
            <a:r>
              <a:rPr lang="en-US" b="1" i="0" dirty="0">
                <a:solidFill>
                  <a:srgbClr val="1F1F1F"/>
                </a:solidFill>
                <a:effectLst/>
                <a:latin typeface="Quattrocento Sans" panose="020B0502050000020003" pitchFamily="34" charset="0"/>
              </a:rPr>
              <a:t>suspect</a:t>
            </a:r>
            <a:r>
              <a:rPr lang="en-US" b="0" i="0" dirty="0">
                <a:solidFill>
                  <a:srgbClr val="1F1F1F"/>
                </a:solidFill>
                <a:effectLst/>
                <a:latin typeface="Quattrocento Sans" panose="020B0502050000020003" pitchFamily="34" charset="0"/>
              </a:rPr>
              <a:t> is </a:t>
            </a:r>
            <a:r>
              <a:rPr lang="en-US" b="0" i="0" dirty="0">
                <a:solidFill>
                  <a:srgbClr val="040C28"/>
                </a:solidFill>
                <a:effectLst/>
                <a:latin typeface="Quattrocento Sans" panose="020B0502050000020003" pitchFamily="34" charset="0"/>
              </a:rPr>
              <a:t>a party to the investigation</a:t>
            </a:r>
            <a:endParaRPr lang="pl-PL" b="0" i="0" dirty="0">
              <a:solidFill>
                <a:srgbClr val="040C28"/>
              </a:solidFill>
              <a:effectLst/>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dirty="0" err="1">
                <a:solidFill>
                  <a:srgbClr val="040C28"/>
                </a:solidFill>
                <a:latin typeface="Quattrocento Sans" panose="020B0502050000020003" pitchFamily="34" charset="0"/>
                <a:ea typeface="Quattrocento Sans"/>
                <a:cs typeface="Quattrocento Sans"/>
                <a:sym typeface="Quattrocento Sans"/>
              </a:rPr>
              <a:t>After</a:t>
            </a:r>
            <a:r>
              <a:rPr lang="pl-PL" dirty="0">
                <a:solidFill>
                  <a:srgbClr val="040C28"/>
                </a:solidFill>
                <a:latin typeface="Quattrocento Sans" panose="020B0502050000020003" pitchFamily="34" charset="0"/>
                <a:ea typeface="Quattrocento Sans"/>
                <a:cs typeface="Quattrocento Sans"/>
                <a:sym typeface="Quattrocento Sans"/>
              </a:rPr>
              <a:t> </a:t>
            </a:r>
            <a:r>
              <a:rPr lang="pl-PL" dirty="0" err="1">
                <a:solidFill>
                  <a:srgbClr val="040C28"/>
                </a:solidFill>
                <a:latin typeface="Quattrocento Sans" panose="020B0502050000020003" pitchFamily="34" charset="0"/>
                <a:ea typeface="Quattrocento Sans"/>
                <a:cs typeface="Quattrocento Sans"/>
                <a:sym typeface="Quattrocento Sans"/>
              </a:rPr>
              <a:t>bringing</a:t>
            </a:r>
            <a:r>
              <a:rPr lang="pl-PL" dirty="0">
                <a:solidFill>
                  <a:srgbClr val="040C28"/>
                </a:solidFill>
                <a:latin typeface="Quattrocento Sans" panose="020B0502050000020003" pitchFamily="34" charset="0"/>
                <a:ea typeface="Quattrocento Sans"/>
                <a:cs typeface="Quattrocento Sans"/>
                <a:sym typeface="Quattrocento Sans"/>
              </a:rPr>
              <a:t> </a:t>
            </a:r>
            <a:r>
              <a:rPr lang="pl-PL" dirty="0" err="1">
                <a:solidFill>
                  <a:srgbClr val="040C28"/>
                </a:solidFill>
                <a:latin typeface="Quattrocento Sans" panose="020B0502050000020003" pitchFamily="34" charset="0"/>
                <a:ea typeface="Quattrocento Sans"/>
                <a:cs typeface="Quattrocento Sans"/>
                <a:sym typeface="Quattrocento Sans"/>
              </a:rPr>
              <a:t>an</a:t>
            </a:r>
            <a:r>
              <a:rPr lang="pl-PL" dirty="0">
                <a:solidFill>
                  <a:srgbClr val="040C28"/>
                </a:solidFill>
                <a:latin typeface="Quattrocento Sans" panose="020B0502050000020003" pitchFamily="34" charset="0"/>
                <a:ea typeface="Quattrocento Sans"/>
                <a:cs typeface="Quattrocento Sans"/>
                <a:sym typeface="Quattrocento Sans"/>
              </a:rPr>
              <a:t> </a:t>
            </a:r>
            <a:r>
              <a:rPr lang="pl-PL" dirty="0" err="1">
                <a:solidFill>
                  <a:srgbClr val="040C28"/>
                </a:solidFill>
                <a:latin typeface="Quattrocento Sans" panose="020B0502050000020003" pitchFamily="34" charset="0"/>
                <a:ea typeface="Quattrocento Sans"/>
                <a:cs typeface="Quattrocento Sans"/>
                <a:sym typeface="Quattrocento Sans"/>
              </a:rPr>
              <a:t>indictment</a:t>
            </a:r>
            <a:r>
              <a:rPr lang="pl-PL" dirty="0">
                <a:solidFill>
                  <a:srgbClr val="040C28"/>
                </a:solidFill>
                <a:latin typeface="Quattrocento Sans" panose="020B0502050000020003" pitchFamily="34" charset="0"/>
                <a:ea typeface="Quattrocento Sans"/>
                <a:cs typeface="Quattrocento Sans"/>
                <a:sym typeface="Quattrocento Sans"/>
              </a:rPr>
              <a:t> to the </a:t>
            </a:r>
            <a:r>
              <a:rPr lang="pl-PL" dirty="0" err="1">
                <a:solidFill>
                  <a:srgbClr val="040C28"/>
                </a:solidFill>
                <a:latin typeface="Quattrocento Sans" panose="020B0502050000020003" pitchFamily="34" charset="0"/>
                <a:ea typeface="Quattrocento Sans"/>
                <a:cs typeface="Quattrocento Sans"/>
                <a:sym typeface="Quattrocento Sans"/>
              </a:rPr>
              <a:t>court</a:t>
            </a:r>
            <a:r>
              <a:rPr lang="pl-PL" dirty="0">
                <a:solidFill>
                  <a:srgbClr val="040C28"/>
                </a:solidFill>
                <a:latin typeface="Quattrocento Sans" panose="020B0502050000020003" pitchFamily="34" charset="0"/>
                <a:ea typeface="Quattrocento Sans"/>
                <a:cs typeface="Quattrocento Sans"/>
                <a:sym typeface="Quattrocento Sans"/>
              </a:rPr>
              <a:t> the </a:t>
            </a:r>
            <a:r>
              <a:rPr lang="pl-PL" dirty="0" err="1">
                <a:solidFill>
                  <a:srgbClr val="040C28"/>
                </a:solidFill>
                <a:latin typeface="Quattrocento Sans" panose="020B0502050000020003" pitchFamily="34" charset="0"/>
                <a:ea typeface="Quattrocento Sans"/>
                <a:cs typeface="Quattrocento Sans"/>
                <a:sym typeface="Quattrocento Sans"/>
              </a:rPr>
              <a:t>suspect</a:t>
            </a:r>
            <a:r>
              <a:rPr lang="pl-PL" dirty="0">
                <a:solidFill>
                  <a:srgbClr val="040C28"/>
                </a:solidFill>
                <a:latin typeface="Quattrocento Sans" panose="020B0502050000020003" pitchFamily="34" charset="0"/>
                <a:ea typeface="Quattrocento Sans"/>
                <a:cs typeface="Quattrocento Sans"/>
                <a:sym typeface="Quattrocento Sans"/>
              </a:rPr>
              <a:t> </a:t>
            </a:r>
            <a:r>
              <a:rPr lang="pl-PL" dirty="0" err="1">
                <a:solidFill>
                  <a:srgbClr val="040C28"/>
                </a:solidFill>
                <a:latin typeface="Quattrocento Sans" panose="020B0502050000020003" pitchFamily="34" charset="0"/>
                <a:ea typeface="Quattrocento Sans"/>
                <a:cs typeface="Quattrocento Sans"/>
                <a:sym typeface="Quattrocento Sans"/>
              </a:rPr>
              <a:t>becomes</a:t>
            </a:r>
            <a:r>
              <a:rPr lang="pl-PL" dirty="0">
                <a:solidFill>
                  <a:srgbClr val="040C28"/>
                </a:solidFill>
                <a:latin typeface="Quattrocento Sans" panose="020B0502050000020003" pitchFamily="34" charset="0"/>
                <a:ea typeface="Quattrocento Sans"/>
                <a:cs typeface="Quattrocento Sans"/>
                <a:sym typeface="Quattrocento Sans"/>
              </a:rPr>
              <a:t> </a:t>
            </a:r>
            <a:r>
              <a:rPr lang="pl-PL" b="1" dirty="0">
                <a:solidFill>
                  <a:srgbClr val="040C28"/>
                </a:solidFill>
                <a:latin typeface="Quattrocento Sans" panose="020B0502050000020003" pitchFamily="34" charset="0"/>
                <a:ea typeface="Quattrocento Sans"/>
                <a:cs typeface="Quattrocento Sans"/>
                <a:sym typeface="Quattrocento Sans"/>
              </a:rPr>
              <a:t>the </a:t>
            </a:r>
            <a:r>
              <a:rPr lang="pl-PL" b="1" dirty="0" err="1">
                <a:solidFill>
                  <a:srgbClr val="040C28"/>
                </a:solidFill>
                <a:latin typeface="Quattrocento Sans" panose="020B0502050000020003" pitchFamily="34" charset="0"/>
                <a:ea typeface="Quattrocento Sans"/>
                <a:cs typeface="Quattrocento Sans"/>
                <a:sym typeface="Quattrocento Sans"/>
              </a:rPr>
              <a:t>defendant</a:t>
            </a:r>
            <a:r>
              <a:rPr lang="pl-PL" b="1" dirty="0">
                <a:solidFill>
                  <a:srgbClr val="040C28"/>
                </a:solidFill>
                <a:latin typeface="Quattrocento Sans" panose="020B0502050000020003" pitchFamily="34" charset="0"/>
                <a:ea typeface="Quattrocento Sans"/>
                <a:cs typeface="Quattrocento Sans"/>
                <a:sym typeface="Quattrocento Sans"/>
              </a:rPr>
              <a:t> </a:t>
            </a:r>
            <a:r>
              <a:rPr lang="pl-PL" dirty="0">
                <a:solidFill>
                  <a:srgbClr val="040C28"/>
                </a:solidFill>
                <a:latin typeface="Quattrocento Sans" panose="020B0502050000020003" pitchFamily="34" charset="0"/>
                <a:ea typeface="Quattrocento Sans"/>
                <a:cs typeface="Quattrocento Sans"/>
                <a:sym typeface="Quattrocento Sans"/>
              </a:rPr>
              <a:t>(= the </a:t>
            </a:r>
            <a:r>
              <a:rPr lang="pl-PL" dirty="0" err="1">
                <a:solidFill>
                  <a:srgbClr val="040C28"/>
                </a:solidFill>
                <a:latin typeface="Quattrocento Sans" panose="020B0502050000020003" pitchFamily="34" charset="0"/>
                <a:ea typeface="Quattrocento Sans"/>
                <a:cs typeface="Quattrocento Sans"/>
                <a:sym typeface="Quattrocento Sans"/>
              </a:rPr>
              <a:t>accused</a:t>
            </a:r>
            <a:r>
              <a:rPr lang="pl-PL" dirty="0">
                <a:solidFill>
                  <a:srgbClr val="040C28"/>
                </a:solidFill>
                <a:latin typeface="Quattrocento Sans" panose="020B0502050000020003" pitchFamily="34" charset="0"/>
                <a:ea typeface="Quattrocento Sans"/>
                <a:cs typeface="Quattrocento Sans"/>
                <a:sym typeface="Quattrocento Sans"/>
              </a:rPr>
              <a:t>)</a:t>
            </a:r>
          </a:p>
          <a:p>
            <a:pPr marL="285750" indent="-285750" algn="just">
              <a:spcBef>
                <a:spcPts val="0"/>
              </a:spcBef>
              <a:buClr>
                <a:schemeClr val="dk1"/>
              </a:buClr>
              <a:buSzPts val="3600"/>
              <a:buFont typeface="Arial"/>
              <a:buChar char="•"/>
            </a:pPr>
            <a:r>
              <a:rPr lang="en-US" dirty="0">
                <a:solidFill>
                  <a:srgbClr val="1F1F1F"/>
                </a:solidFill>
                <a:latin typeface="Quattrocento Sans" panose="020B0502050000020003" pitchFamily="34" charset="0"/>
              </a:rPr>
              <a:t>The accused (or suspect) is presumed innocent until his</a:t>
            </a:r>
            <a:r>
              <a:rPr lang="pl-PL" dirty="0">
                <a:solidFill>
                  <a:srgbClr val="1F1F1F"/>
                </a:solidFill>
                <a:latin typeface="Quattrocento Sans" panose="020B0502050000020003" pitchFamily="34" charset="0"/>
              </a:rPr>
              <a:t>/</a:t>
            </a:r>
            <a:r>
              <a:rPr lang="pl-PL" dirty="0" err="1">
                <a:solidFill>
                  <a:srgbClr val="1F1F1F"/>
                </a:solidFill>
                <a:latin typeface="Quattrocento Sans" panose="020B0502050000020003" pitchFamily="34" charset="0"/>
              </a:rPr>
              <a:t>her</a:t>
            </a:r>
            <a:r>
              <a:rPr lang="en-US" dirty="0">
                <a:solidFill>
                  <a:srgbClr val="1F1F1F"/>
                </a:solidFill>
                <a:latin typeface="Quattrocento Sans" panose="020B0502050000020003" pitchFamily="34" charset="0"/>
              </a:rPr>
              <a:t> guilt has been proven and confirmed by a legally final judgment</a:t>
            </a:r>
            <a:endParaRPr lang="pl-PL" dirty="0">
              <a:solidFill>
                <a:srgbClr val="1F1F1F"/>
              </a:solidFill>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b="0" i="0" dirty="0">
                <a:solidFill>
                  <a:srgbClr val="1F1F1F"/>
                </a:solidFill>
                <a:effectLst/>
                <a:latin typeface="Quattrocento Sans" panose="020B0502050000020003" pitchFamily="34" charset="0"/>
              </a:rPr>
              <a:t>The suspect</a:t>
            </a:r>
            <a:r>
              <a:rPr lang="pl-PL" b="0" i="0" dirty="0">
                <a:solidFill>
                  <a:srgbClr val="1F1F1F"/>
                </a:solidFill>
                <a:effectLst/>
                <a:latin typeface="Quattrocento Sans" panose="020B0502050000020003" pitchFamily="34" charset="0"/>
              </a:rPr>
              <a:t>/</a:t>
            </a:r>
            <a:r>
              <a:rPr lang="pl-PL" b="0" i="0" dirty="0" err="1">
                <a:solidFill>
                  <a:srgbClr val="1F1F1F"/>
                </a:solidFill>
                <a:effectLst/>
                <a:latin typeface="Quattrocento Sans" panose="020B0502050000020003" pitchFamily="34" charset="0"/>
              </a:rPr>
              <a:t>defendant</a:t>
            </a:r>
            <a:r>
              <a:rPr lang="en-US" b="0" i="0" dirty="0">
                <a:solidFill>
                  <a:srgbClr val="1F1F1F"/>
                </a:solidFill>
                <a:effectLst/>
                <a:latin typeface="Quattrocento Sans" panose="020B0502050000020003" pitchFamily="34" charset="0"/>
              </a:rPr>
              <a:t> is not required to prove his</a:t>
            </a:r>
            <a:r>
              <a:rPr lang="pl-PL" b="0" i="0" dirty="0">
                <a:solidFill>
                  <a:srgbClr val="1F1F1F"/>
                </a:solidFill>
                <a:effectLst/>
                <a:latin typeface="Quattrocento Sans" panose="020B0502050000020003" pitchFamily="34" charset="0"/>
              </a:rPr>
              <a:t>/</a:t>
            </a:r>
            <a:r>
              <a:rPr lang="pl-PL" b="0" i="0" dirty="0" err="1">
                <a:solidFill>
                  <a:srgbClr val="1F1F1F"/>
                </a:solidFill>
                <a:effectLst/>
                <a:latin typeface="Quattrocento Sans" panose="020B0502050000020003" pitchFamily="34" charset="0"/>
              </a:rPr>
              <a:t>her</a:t>
            </a:r>
            <a:r>
              <a:rPr lang="en-US" b="0" i="0" dirty="0">
                <a:solidFill>
                  <a:srgbClr val="1F1F1F"/>
                </a:solidFill>
                <a:effectLst/>
                <a:latin typeface="Quattrocento Sans" panose="020B0502050000020003" pitchFamily="34" charset="0"/>
              </a:rPr>
              <a:t> innocence or testify against him</a:t>
            </a:r>
            <a:r>
              <a:rPr lang="pl-PL" b="0" i="0" dirty="0">
                <a:solidFill>
                  <a:srgbClr val="1F1F1F"/>
                </a:solidFill>
                <a:effectLst/>
                <a:latin typeface="Quattrocento Sans" panose="020B0502050000020003" pitchFamily="34" charset="0"/>
              </a:rPr>
              <a:t>(</a:t>
            </a:r>
            <a:r>
              <a:rPr lang="pl-PL" b="0" i="0" dirty="0" err="1">
                <a:solidFill>
                  <a:srgbClr val="1F1F1F"/>
                </a:solidFill>
                <a:effectLst/>
                <a:latin typeface="Quattrocento Sans" panose="020B0502050000020003" pitchFamily="34" charset="0"/>
              </a:rPr>
              <a:t>her</a:t>
            </a:r>
            <a:r>
              <a:rPr lang="pl-PL" b="0" i="0" dirty="0">
                <a:solidFill>
                  <a:srgbClr val="1F1F1F"/>
                </a:solidFill>
                <a:effectLst/>
                <a:latin typeface="Quattrocento Sans" panose="020B0502050000020003" pitchFamily="34" charset="0"/>
              </a:rPr>
              <a:t>)</a:t>
            </a:r>
            <a:r>
              <a:rPr lang="en-US" b="0" i="0" dirty="0">
                <a:solidFill>
                  <a:srgbClr val="1F1F1F"/>
                </a:solidFill>
                <a:effectLst/>
                <a:latin typeface="Quattrocento Sans" panose="020B0502050000020003" pitchFamily="34" charset="0"/>
              </a:rPr>
              <a:t>self</a:t>
            </a:r>
            <a:r>
              <a:rPr lang="pl-PL" b="0" i="0" dirty="0">
                <a:solidFill>
                  <a:srgbClr val="1F1F1F"/>
                </a:solidFill>
                <a:effectLst/>
                <a:latin typeface="Quattrocento Sans" panose="020B0502050000020003" pitchFamily="34" charset="0"/>
              </a:rPr>
              <a:t> </a:t>
            </a:r>
            <a:r>
              <a:rPr lang="pl-PL" b="0" i="0"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nemo</a:t>
            </a:r>
            <a:r>
              <a:rPr lang="pl-PL" b="0" i="1"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tenetur</a:t>
            </a:r>
            <a:r>
              <a:rPr lang="pl-PL" b="0" i="1" dirty="0">
                <a:solidFill>
                  <a:srgbClr val="1F1F1F"/>
                </a:solidFill>
                <a:effectLst/>
                <a:latin typeface="Quattrocento Sans" panose="020B0502050000020003" pitchFamily="34" charset="0"/>
                <a:sym typeface="Wingdings" panose="05000000000000000000" pitchFamily="2" charset="2"/>
              </a:rPr>
              <a:t> </a:t>
            </a:r>
            <a:r>
              <a:rPr lang="pl-PL" b="0" i="0" dirty="0" err="1">
                <a:solidFill>
                  <a:srgbClr val="1F1F1F"/>
                </a:solidFill>
                <a:effectLst/>
                <a:latin typeface="Quattrocento Sans" panose="020B0502050000020003" pitchFamily="34" charset="0"/>
                <a:sym typeface="Wingdings" panose="05000000000000000000" pitchFamily="2" charset="2"/>
              </a:rPr>
              <a:t>principle</a:t>
            </a:r>
            <a:r>
              <a:rPr lang="pl-PL" b="0" i="0"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nemo</a:t>
            </a:r>
            <a:r>
              <a:rPr lang="pl-PL" b="0" i="1"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se</a:t>
            </a:r>
            <a:r>
              <a:rPr lang="pl-PL" b="0" i="1"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ipsum</a:t>
            </a:r>
            <a:r>
              <a:rPr lang="pl-PL" b="0" i="1"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accusare</a:t>
            </a:r>
            <a:r>
              <a:rPr lang="pl-PL" b="0" i="1" dirty="0">
                <a:solidFill>
                  <a:srgbClr val="1F1F1F"/>
                </a:solidFill>
                <a:effectLst/>
                <a:latin typeface="Quattrocento Sans" panose="020B0502050000020003" pitchFamily="34" charset="0"/>
                <a:sym typeface="Wingdings" panose="05000000000000000000" pitchFamily="2" charset="2"/>
              </a:rPr>
              <a:t> </a:t>
            </a:r>
            <a:r>
              <a:rPr lang="pl-PL" b="0" i="1" dirty="0" err="1">
                <a:solidFill>
                  <a:srgbClr val="1F1F1F"/>
                </a:solidFill>
                <a:effectLst/>
                <a:latin typeface="Quattrocento Sans" panose="020B0502050000020003" pitchFamily="34" charset="0"/>
                <a:sym typeface="Wingdings" panose="05000000000000000000" pitchFamily="2" charset="2"/>
              </a:rPr>
              <a:t>tenetur</a:t>
            </a:r>
            <a:r>
              <a:rPr lang="pl-PL" b="0" i="0" dirty="0">
                <a:solidFill>
                  <a:srgbClr val="1F1F1F"/>
                </a:solidFill>
                <a:effectLst/>
                <a:latin typeface="Quattrocento Sans" panose="020B0502050000020003" pitchFamily="34" charset="0"/>
                <a:sym typeface="Wingdings" panose="05000000000000000000" pitchFamily="2" charset="2"/>
              </a:rPr>
              <a:t> = no one </a:t>
            </a:r>
            <a:r>
              <a:rPr lang="pl-PL" b="0" i="0" dirty="0" err="1">
                <a:solidFill>
                  <a:srgbClr val="1F1F1F"/>
                </a:solidFill>
                <a:effectLst/>
                <a:latin typeface="Quattrocento Sans" panose="020B0502050000020003" pitchFamily="34" charset="0"/>
                <a:sym typeface="Wingdings" panose="05000000000000000000" pitchFamily="2" charset="2"/>
              </a:rPr>
              <a:t>has</a:t>
            </a:r>
            <a:r>
              <a:rPr lang="pl-PL" b="0" i="0" dirty="0">
                <a:solidFill>
                  <a:srgbClr val="1F1F1F"/>
                </a:solidFill>
                <a:effectLst/>
                <a:latin typeface="Quattrocento Sans" panose="020B0502050000020003" pitchFamily="34" charset="0"/>
                <a:sym typeface="Wingdings" panose="05000000000000000000" pitchFamily="2" charset="2"/>
              </a:rPr>
              <a:t> to </a:t>
            </a:r>
            <a:r>
              <a:rPr lang="pl-PL" b="0" i="0" dirty="0" err="1">
                <a:solidFill>
                  <a:srgbClr val="1F1F1F"/>
                </a:solidFill>
                <a:effectLst/>
                <a:latin typeface="Quattrocento Sans" panose="020B0502050000020003" pitchFamily="34" charset="0"/>
                <a:sym typeface="Wingdings" panose="05000000000000000000" pitchFamily="2" charset="2"/>
              </a:rPr>
              <a:t>incriminate</a:t>
            </a:r>
            <a:r>
              <a:rPr lang="pl-PL" b="0" i="0" dirty="0">
                <a:solidFill>
                  <a:srgbClr val="1F1F1F"/>
                </a:solidFill>
                <a:effectLst/>
                <a:latin typeface="Quattrocento Sans" panose="020B0502050000020003" pitchFamily="34" charset="0"/>
                <a:sym typeface="Wingdings" panose="05000000000000000000" pitchFamily="2" charset="2"/>
              </a:rPr>
              <a:t> </a:t>
            </a:r>
            <a:r>
              <a:rPr lang="pl-PL" b="0" i="0" dirty="0" err="1">
                <a:solidFill>
                  <a:srgbClr val="1F1F1F"/>
                </a:solidFill>
                <a:effectLst/>
                <a:latin typeface="Quattrocento Sans" panose="020B0502050000020003" pitchFamily="34" charset="0"/>
                <a:sym typeface="Wingdings" panose="05000000000000000000" pitchFamily="2" charset="2"/>
              </a:rPr>
              <a:t>himself</a:t>
            </a:r>
            <a:r>
              <a:rPr lang="pl-PL" b="0" i="0" dirty="0">
                <a:solidFill>
                  <a:srgbClr val="1F1F1F"/>
                </a:solidFill>
                <a:effectLst/>
                <a:latin typeface="Quattrocento Sans" panose="020B0502050000020003" pitchFamily="34" charset="0"/>
                <a:sym typeface="Wingdings" panose="05000000000000000000" pitchFamily="2" charset="2"/>
              </a:rPr>
              <a:t>)</a:t>
            </a:r>
          </a:p>
          <a:p>
            <a:pPr marL="285750" marR="0" lvl="0" indent="-285750" algn="just" rtl="0">
              <a:spcBef>
                <a:spcPts val="0"/>
              </a:spcBef>
              <a:spcAft>
                <a:spcPts val="0"/>
              </a:spcAft>
              <a:buClr>
                <a:schemeClr val="dk1"/>
              </a:buClr>
              <a:buSzPts val="3600"/>
              <a:buFont typeface="Arial"/>
              <a:buChar char="•"/>
            </a:pPr>
            <a:r>
              <a:rPr lang="en-US" b="0" i="0" dirty="0">
                <a:solidFill>
                  <a:srgbClr val="1F1F1F"/>
                </a:solidFill>
                <a:effectLst/>
                <a:latin typeface="Quattrocento Sans" panose="020B0502050000020003" pitchFamily="34" charset="0"/>
              </a:rPr>
              <a:t>The suspect</a:t>
            </a:r>
            <a:r>
              <a:rPr lang="pl-PL" b="0" i="0" dirty="0">
                <a:solidFill>
                  <a:srgbClr val="1F1F1F"/>
                </a:solidFill>
                <a:effectLst/>
                <a:latin typeface="Quattrocento Sans" panose="020B0502050000020003" pitchFamily="34" charset="0"/>
              </a:rPr>
              <a:t>/</a:t>
            </a:r>
            <a:r>
              <a:rPr lang="pl-PL" b="0" i="0" dirty="0" err="1">
                <a:solidFill>
                  <a:srgbClr val="1F1F1F"/>
                </a:solidFill>
                <a:effectLst/>
                <a:latin typeface="Quattrocento Sans" panose="020B0502050000020003" pitchFamily="34" charset="0"/>
              </a:rPr>
              <a:t>defendant</a:t>
            </a:r>
            <a:r>
              <a:rPr lang="pl-PL" b="0" i="0" dirty="0">
                <a:solidFill>
                  <a:srgbClr val="1F1F1F"/>
                </a:solidFill>
                <a:effectLst/>
                <a:latin typeface="Quattrocento Sans" panose="020B0502050000020003" pitchFamily="34" charset="0"/>
              </a:rPr>
              <a:t> </a:t>
            </a:r>
            <a:r>
              <a:rPr lang="pl-PL" b="0" i="0" dirty="0" err="1">
                <a:solidFill>
                  <a:srgbClr val="1F1F1F"/>
                </a:solidFill>
                <a:effectLst/>
                <a:latin typeface="Quattrocento Sans" panose="020B0502050000020003" pitchFamily="34" charset="0"/>
              </a:rPr>
              <a:t>has</a:t>
            </a:r>
            <a:r>
              <a:rPr lang="pl-PL" b="0" i="0" dirty="0">
                <a:solidFill>
                  <a:srgbClr val="1F1F1F"/>
                </a:solidFill>
                <a:effectLst/>
                <a:latin typeface="Quattrocento Sans" panose="020B0502050000020003" pitchFamily="34" charset="0"/>
              </a:rPr>
              <a:t> </a:t>
            </a:r>
            <a:r>
              <a:rPr lang="pl-PL" b="0" i="0" dirty="0" err="1">
                <a:solidFill>
                  <a:srgbClr val="1F1F1F"/>
                </a:solidFill>
                <a:effectLst/>
                <a:latin typeface="Quattrocento Sans" panose="020B0502050000020003" pitchFamily="34" charset="0"/>
              </a:rPr>
              <a:t>right</a:t>
            </a:r>
            <a:r>
              <a:rPr lang="pl-PL" dirty="0" err="1">
                <a:solidFill>
                  <a:srgbClr val="1F1F1F"/>
                </a:solidFill>
                <a:latin typeface="Quattrocento Sans" panose="020B0502050000020003" pitchFamily="34" charset="0"/>
              </a:rPr>
              <a:t>s</a:t>
            </a:r>
            <a:r>
              <a:rPr lang="pl-PL" dirty="0">
                <a:solidFill>
                  <a:srgbClr val="1F1F1F"/>
                </a:solidFill>
                <a:latin typeface="Quattrocento Sans" panose="020B0502050000020003" pitchFamily="34" charset="0"/>
              </a:rPr>
              <a:t> of</a:t>
            </a:r>
            <a:r>
              <a:rPr lang="pl-PL" b="0" i="0" dirty="0">
                <a:solidFill>
                  <a:srgbClr val="1F1F1F"/>
                </a:solidFill>
                <a:effectLst/>
                <a:latin typeface="Quattrocento Sans" panose="020B0502050000020003" pitchFamily="34" charset="0"/>
              </a:rPr>
              <a:t> </a:t>
            </a:r>
            <a:r>
              <a:rPr lang="pl-PL" b="0" i="0" dirty="0" err="1">
                <a:solidFill>
                  <a:srgbClr val="1F1F1F"/>
                </a:solidFill>
                <a:effectLst/>
                <a:latin typeface="Quattrocento Sans" panose="020B0502050000020003" pitchFamily="34" charset="0"/>
              </a:rPr>
              <a:t>defence</a:t>
            </a:r>
            <a:r>
              <a:rPr lang="pl-PL" b="0" i="0" dirty="0">
                <a:solidFill>
                  <a:srgbClr val="1F1F1F"/>
                </a:solidFill>
                <a:effectLst/>
                <a:latin typeface="Quattrocento Sans" panose="020B0502050000020003" pitchFamily="34" charset="0"/>
              </a:rPr>
              <a:t>, i.e. </a:t>
            </a:r>
            <a:r>
              <a:rPr lang="pl-PL" b="0" i="0" dirty="0" err="1">
                <a:solidFill>
                  <a:srgbClr val="1F1F1F"/>
                </a:solidFill>
                <a:effectLst/>
                <a:latin typeface="Quattrocento Sans" panose="020B0502050000020003" pitchFamily="34" charset="0"/>
              </a:rPr>
              <a:t>access</a:t>
            </a:r>
            <a:r>
              <a:rPr lang="pl-PL" b="0" i="0" dirty="0">
                <a:solidFill>
                  <a:srgbClr val="1F1F1F"/>
                </a:solidFill>
                <a:effectLst/>
                <a:latin typeface="Quattrocento Sans" panose="020B0502050000020003" pitchFamily="34" charset="0"/>
              </a:rPr>
              <a:t> to a </a:t>
            </a:r>
            <a:r>
              <a:rPr lang="pl-PL" b="0" i="0" dirty="0" err="1">
                <a:solidFill>
                  <a:srgbClr val="1F1F1F"/>
                </a:solidFill>
                <a:effectLst/>
                <a:latin typeface="Quattrocento Sans" panose="020B0502050000020003" pitchFamily="34" charset="0"/>
              </a:rPr>
              <a:t>lawyer</a:t>
            </a:r>
            <a:endParaRPr lang="pl-PL" dirty="0">
              <a:solidFill>
                <a:srgbClr val="1F1F1F"/>
              </a:solidFill>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b="0" i="0" dirty="0">
              <a:solidFill>
                <a:srgbClr val="1F1F1F"/>
              </a:solidFill>
              <a:effectLst/>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b="0" i="0" dirty="0">
              <a:solidFill>
                <a:srgbClr val="1F1F1F"/>
              </a:solidFill>
              <a:effectLst/>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panose="020B0502050000020003" pitchFamily="34" charset="0"/>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3632209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ACBC8-1268-8079-71A1-758C65151281}"/>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002D5EDB-63A8-4D86-8111-9CBCA1469B75}"/>
              </a:ext>
            </a:extLst>
          </p:cNvPr>
          <p:cNvSpPr txBox="1">
            <a:spLocks/>
          </p:cNvSpPr>
          <p:nvPr/>
        </p:nvSpPr>
        <p:spPr>
          <a:xfrm>
            <a:off x="791386" y="853154"/>
            <a:ext cx="8729132"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Becoming</a:t>
            </a:r>
            <a:r>
              <a:rPr lang="pl-PL" sz="4800" dirty="0">
                <a:solidFill>
                  <a:schemeClr val="accent1">
                    <a:lumMod val="75000"/>
                  </a:schemeClr>
                </a:solidFill>
                <a:latin typeface="Quattrocento" panose="02020502030000000404" pitchFamily="18" charset="0"/>
                <a:ea typeface="+mn-lt"/>
                <a:cs typeface="+mn-lt"/>
              </a:rPr>
              <a:t> a </a:t>
            </a:r>
            <a:r>
              <a:rPr lang="pl-PL" sz="4800" dirty="0" err="1">
                <a:solidFill>
                  <a:schemeClr val="accent1">
                    <a:lumMod val="75000"/>
                  </a:schemeClr>
                </a:solidFill>
                <a:latin typeface="Quattrocento" panose="02020502030000000404" pitchFamily="18" charset="0"/>
                <a:ea typeface="+mn-lt"/>
                <a:cs typeface="+mn-lt"/>
              </a:rPr>
              <a:t>suspect</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E384A159-EACC-5F00-3075-EB8BBF22118F}"/>
              </a:ext>
            </a:extLst>
          </p:cNvPr>
          <p:cNvSpPr>
            <a:spLocks noGrp="1"/>
          </p:cNvSpPr>
          <p:nvPr>
            <p:ph type="body" sz="quarter" idx="14"/>
          </p:nvPr>
        </p:nvSpPr>
        <p:spPr>
          <a:xfrm>
            <a:off x="791386" y="1780232"/>
            <a:ext cx="10609228" cy="3817928"/>
          </a:xfrm>
        </p:spPr>
        <p:txBody>
          <a:bodyPr>
            <a:normAutofit/>
          </a:bodyPr>
          <a:lstStyle/>
          <a:p>
            <a:pPr marL="285750" marR="0" lvl="0" indent="-285750" algn="just" rtl="0">
              <a:spcBef>
                <a:spcPts val="0"/>
              </a:spcBef>
              <a:spcAft>
                <a:spcPts val="0"/>
              </a:spcAft>
              <a:buClr>
                <a:schemeClr val="dk1"/>
              </a:buClr>
              <a:buSzPts val="3600"/>
              <a:buFont typeface="Arial"/>
              <a:buChar char="•"/>
            </a:pPr>
            <a:r>
              <a:rPr lang="pl-PL" sz="3200" dirty="0" err="1">
                <a:solidFill>
                  <a:srgbClr val="1F1F1F"/>
                </a:solidFill>
                <a:latin typeface="Quattrocento Sans" panose="020B0502050000020003" pitchFamily="34" charset="0"/>
              </a:rPr>
              <a:t>Some</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countries</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provide</a:t>
            </a:r>
            <a:r>
              <a:rPr lang="pl-PL" sz="3200" dirty="0">
                <a:solidFill>
                  <a:srgbClr val="1F1F1F"/>
                </a:solidFill>
                <a:latin typeface="Quattrocento Sans" panose="020B0502050000020003" pitchFamily="34" charset="0"/>
              </a:rPr>
              <a:t> the </a:t>
            </a:r>
            <a:r>
              <a:rPr lang="pl-PL" sz="3200" dirty="0" err="1">
                <a:solidFill>
                  <a:srgbClr val="1F1F1F"/>
                </a:solidFill>
                <a:latin typeface="Quattrocento Sans" panose="020B0502050000020003" pitchFamily="34" charset="0"/>
              </a:rPr>
              <a:t>capacity</a:t>
            </a:r>
            <a:r>
              <a:rPr lang="pl-PL" sz="3200" dirty="0">
                <a:solidFill>
                  <a:srgbClr val="1F1F1F"/>
                </a:solidFill>
                <a:latin typeface="Quattrocento Sans" panose="020B0502050000020003" pitchFamily="34" charset="0"/>
              </a:rPr>
              <a:t> and </a:t>
            </a:r>
            <a:r>
              <a:rPr lang="pl-PL" sz="3200" dirty="0" err="1">
                <a:solidFill>
                  <a:srgbClr val="1F1F1F"/>
                </a:solidFill>
                <a:latin typeface="Quattrocento Sans" panose="020B0502050000020003" pitchFamily="34" charset="0"/>
              </a:rPr>
              <a:t>powers</a:t>
            </a:r>
            <a:r>
              <a:rPr lang="pl-PL" sz="3200" dirty="0">
                <a:solidFill>
                  <a:srgbClr val="1F1F1F"/>
                </a:solidFill>
                <a:latin typeface="Quattrocento Sans" panose="020B0502050000020003" pitchFamily="34" charset="0"/>
              </a:rPr>
              <a:t> of the </a:t>
            </a:r>
            <a:r>
              <a:rPr lang="pl-PL" sz="3200" dirty="0" err="1">
                <a:solidFill>
                  <a:srgbClr val="1F1F1F"/>
                </a:solidFill>
                <a:latin typeface="Quattrocento Sans" panose="020B0502050000020003" pitchFamily="34" charset="0"/>
              </a:rPr>
              <a:t>suspect</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based</a:t>
            </a:r>
            <a:r>
              <a:rPr lang="pl-PL" sz="3200" dirty="0">
                <a:solidFill>
                  <a:srgbClr val="1F1F1F"/>
                </a:solidFill>
                <a:latin typeface="Quattrocento Sans" panose="020B0502050000020003" pitchFamily="34" charset="0"/>
              </a:rPr>
              <a:t> on the </a:t>
            </a:r>
            <a:r>
              <a:rPr lang="pl-PL" sz="3200" b="1" dirty="0" err="1">
                <a:solidFill>
                  <a:srgbClr val="1F1F1F"/>
                </a:solidFill>
                <a:latin typeface="Quattrocento Sans" panose="020B0502050000020003" pitchFamily="34" charset="0"/>
              </a:rPr>
              <a:t>formal</a:t>
            </a:r>
            <a:r>
              <a:rPr lang="pl-PL" sz="3200" b="1" dirty="0">
                <a:solidFill>
                  <a:srgbClr val="1F1F1F"/>
                </a:solidFill>
                <a:latin typeface="Quattrocento Sans" panose="020B0502050000020003" pitchFamily="34" charset="0"/>
              </a:rPr>
              <a:t> </a:t>
            </a:r>
            <a:r>
              <a:rPr lang="pl-PL" sz="3200" b="1" dirty="0" err="1">
                <a:solidFill>
                  <a:srgbClr val="1F1F1F"/>
                </a:solidFill>
                <a:latin typeface="Quattrocento Sans" panose="020B0502050000020003" pitchFamily="34" charset="0"/>
              </a:rPr>
              <a:t>decision</a:t>
            </a:r>
            <a:r>
              <a:rPr lang="pl-PL" sz="3200" dirty="0">
                <a:solidFill>
                  <a:srgbClr val="1F1F1F"/>
                </a:solidFill>
                <a:latin typeface="Quattrocento Sans" panose="020B0502050000020003" pitchFamily="34" charset="0"/>
              </a:rPr>
              <a:t> of the </a:t>
            </a:r>
            <a:r>
              <a:rPr lang="pl-PL" sz="3200" dirty="0" err="1">
                <a:solidFill>
                  <a:srgbClr val="1F1F1F"/>
                </a:solidFill>
                <a:latin typeface="Quattrocento Sans" panose="020B0502050000020003" pitchFamily="34" charset="0"/>
              </a:rPr>
              <a:t>prosecutor</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or</a:t>
            </a:r>
            <a:r>
              <a:rPr lang="pl-PL" sz="3200" dirty="0">
                <a:solidFill>
                  <a:srgbClr val="1F1F1F"/>
                </a:solidFill>
                <a:latin typeface="Quattrocento Sans" panose="020B0502050000020003" pitchFamily="34" charset="0"/>
              </a:rPr>
              <a:t> the police (</a:t>
            </a:r>
            <a:r>
              <a:rPr lang="pl-PL" sz="3200" dirty="0" err="1">
                <a:solidFill>
                  <a:srgbClr val="1F1F1F"/>
                </a:solidFill>
                <a:latin typeface="Quattrocento Sans" panose="020B0502050000020003" pitchFamily="34" charset="0"/>
              </a:rPr>
              <a:t>e.g</a:t>
            </a:r>
            <a:r>
              <a:rPr lang="pl-PL" sz="3200" dirty="0">
                <a:solidFill>
                  <a:srgbClr val="1F1F1F"/>
                </a:solidFill>
                <a:latin typeface="Quattrocento Sans" panose="020B0502050000020003" pitchFamily="34" charset="0"/>
              </a:rPr>
              <a:t>. Poland) but </a:t>
            </a:r>
            <a:r>
              <a:rPr lang="pl-PL" sz="3200" dirty="0" err="1">
                <a:solidFill>
                  <a:srgbClr val="1F1F1F"/>
                </a:solidFill>
                <a:latin typeface="Quattrocento Sans" panose="020B0502050000020003" pitchFamily="34" charset="0"/>
              </a:rPr>
              <a:t>some</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rely</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rather</a:t>
            </a:r>
            <a:r>
              <a:rPr lang="pl-PL" sz="3200" dirty="0">
                <a:solidFill>
                  <a:srgbClr val="1F1F1F"/>
                </a:solidFill>
                <a:latin typeface="Quattrocento Sans" panose="020B0502050000020003" pitchFamily="34" charset="0"/>
              </a:rPr>
              <a:t> on </a:t>
            </a:r>
            <a:r>
              <a:rPr lang="pl-PL" sz="3200" b="1" dirty="0" err="1">
                <a:solidFill>
                  <a:srgbClr val="1F1F1F"/>
                </a:solidFill>
                <a:latin typeface="Quattrocento Sans" panose="020B0502050000020003" pitchFamily="34" charset="0"/>
              </a:rPr>
              <a:t>factual</a:t>
            </a:r>
            <a:r>
              <a:rPr lang="pl-PL" sz="3200" b="1" dirty="0">
                <a:solidFill>
                  <a:srgbClr val="1F1F1F"/>
                </a:solidFill>
                <a:latin typeface="Quattrocento Sans" panose="020B0502050000020003" pitchFamily="34" charset="0"/>
              </a:rPr>
              <a:t> </a:t>
            </a:r>
            <a:r>
              <a:rPr lang="pl-PL" sz="3200" b="1" dirty="0" err="1">
                <a:solidFill>
                  <a:srgbClr val="1F1F1F"/>
                </a:solidFill>
                <a:latin typeface="Quattrocento Sans" panose="020B0502050000020003" pitchFamily="34" charset="0"/>
              </a:rPr>
              <a:t>changes</a:t>
            </a:r>
            <a:r>
              <a:rPr lang="pl-PL" sz="3200" b="1" dirty="0">
                <a:solidFill>
                  <a:srgbClr val="1F1F1F"/>
                </a:solidFill>
                <a:latin typeface="Quattrocento Sans" panose="020B0502050000020003" pitchFamily="34" charset="0"/>
              </a:rPr>
              <a:t> in </a:t>
            </a:r>
            <a:r>
              <a:rPr lang="pl-PL" sz="3200" b="1" dirty="0" err="1">
                <a:solidFill>
                  <a:srgbClr val="1F1F1F"/>
                </a:solidFill>
                <a:latin typeface="Quattrocento Sans" panose="020B0502050000020003" pitchFamily="34" charset="0"/>
              </a:rPr>
              <a:t>proceedings</a:t>
            </a:r>
            <a:r>
              <a:rPr lang="pl-PL" sz="3200" b="1" dirty="0">
                <a:solidFill>
                  <a:srgbClr val="1F1F1F"/>
                </a:solidFill>
                <a:latin typeface="Quattrocento Sans" panose="020B0502050000020003" pitchFamily="34" charset="0"/>
              </a:rPr>
              <a:t> </a:t>
            </a:r>
            <a:r>
              <a:rPr lang="pl-PL" sz="3200" dirty="0">
                <a:solidFill>
                  <a:srgbClr val="1F1F1F"/>
                </a:solidFill>
                <a:latin typeface="Quattrocento Sans" panose="020B0502050000020003" pitchFamily="34" charset="0"/>
              </a:rPr>
              <a:t>(</a:t>
            </a:r>
            <a:r>
              <a:rPr lang="pl-PL" sz="3200" dirty="0" err="1">
                <a:solidFill>
                  <a:srgbClr val="1F1F1F"/>
                </a:solidFill>
                <a:latin typeface="Quattrocento Sans" panose="020B0502050000020003" pitchFamily="34" charset="0"/>
              </a:rPr>
              <a:t>e.g</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Italy</a:t>
            </a:r>
            <a:r>
              <a:rPr lang="pl-PL" sz="3200" dirty="0">
                <a:solidFill>
                  <a:srgbClr val="1F1F1F"/>
                </a:solidFill>
                <a:latin typeface="Quattrocento Sans" panose="020B0502050000020003" pitchFamily="34" charset="0"/>
              </a:rPr>
              <a:t>, Germany)</a:t>
            </a:r>
          </a:p>
          <a:p>
            <a:pPr marL="285750" indent="-285750" algn="just">
              <a:spcBef>
                <a:spcPts val="0"/>
              </a:spcBef>
              <a:buClr>
                <a:schemeClr val="dk1"/>
              </a:buClr>
              <a:buSzPts val="3600"/>
              <a:buFont typeface="Arial"/>
              <a:buChar char="•"/>
            </a:pPr>
            <a:r>
              <a:rPr lang="pl-PL" sz="3200" dirty="0">
                <a:solidFill>
                  <a:srgbClr val="1F1F1F"/>
                </a:solidFill>
                <a:latin typeface="Quattrocento Sans" panose="020B0502050000020003" pitchFamily="34" charset="0"/>
              </a:rPr>
              <a:t>It </a:t>
            </a:r>
            <a:r>
              <a:rPr lang="pl-PL" sz="3200" dirty="0" err="1">
                <a:solidFill>
                  <a:srgbClr val="1F1F1F"/>
                </a:solidFill>
                <a:latin typeface="Quattrocento Sans" panose="020B0502050000020003" pitchFamily="34" charset="0"/>
              </a:rPr>
              <a:t>seems</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that</a:t>
            </a:r>
            <a:r>
              <a:rPr lang="pl-PL" sz="3200" dirty="0">
                <a:solidFill>
                  <a:srgbClr val="1F1F1F"/>
                </a:solidFill>
                <a:latin typeface="Quattrocento Sans" panose="020B0502050000020003" pitchFamily="34" charset="0"/>
              </a:rPr>
              <a:t> a </a:t>
            </a:r>
            <a:r>
              <a:rPr lang="pl-PL" sz="3200" dirty="0" err="1">
                <a:solidFill>
                  <a:srgbClr val="1F1F1F"/>
                </a:solidFill>
                <a:latin typeface="Quattrocento Sans" panose="020B0502050000020003" pitchFamily="34" charset="0"/>
              </a:rPr>
              <a:t>better</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solution</a:t>
            </a:r>
            <a:r>
              <a:rPr lang="pl-PL" sz="3200" dirty="0">
                <a:solidFill>
                  <a:srgbClr val="1F1F1F"/>
                </a:solidFill>
                <a:latin typeface="Quattrocento Sans" panose="020B0502050000020003" pitchFamily="34" charset="0"/>
              </a:rPr>
              <a:t> </a:t>
            </a:r>
            <a:r>
              <a:rPr lang="pl-PL" sz="3200" dirty="0" err="1">
                <a:solidFill>
                  <a:srgbClr val="1F1F1F"/>
                </a:solidFill>
                <a:latin typeface="Quattrocento Sans" panose="020B0502050000020003" pitchFamily="34" charset="0"/>
              </a:rPr>
              <a:t>is</a:t>
            </a:r>
            <a:r>
              <a:rPr lang="pl-PL" sz="3200" dirty="0">
                <a:solidFill>
                  <a:srgbClr val="1F1F1F"/>
                </a:solidFill>
                <a:latin typeface="Quattrocento Sans" panose="020B0502050000020003" pitchFamily="34" charset="0"/>
              </a:rPr>
              <a:t> to link the </a:t>
            </a:r>
            <a:r>
              <a:rPr lang="pl-PL" sz="3200" dirty="0" err="1">
                <a:solidFill>
                  <a:srgbClr val="1F1F1F"/>
                </a:solidFill>
                <a:latin typeface="Quattrocento Sans" panose="020B0502050000020003" pitchFamily="34" charset="0"/>
              </a:rPr>
              <a:t>whole</a:t>
            </a:r>
            <a:r>
              <a:rPr lang="pl-PL" sz="3200" dirty="0">
                <a:solidFill>
                  <a:srgbClr val="1F1F1F"/>
                </a:solidFill>
                <a:latin typeface="Quattrocento Sans" panose="020B0502050000020003" pitchFamily="34" charset="0"/>
              </a:rPr>
              <a:t> </a:t>
            </a:r>
            <a:r>
              <a:rPr lang="en-US" sz="3200" b="0" i="0" u="none" strike="noStrike" baseline="0" dirty="0">
                <a:latin typeface="Quattrocento Sans" panose="020B0502050000020003" pitchFamily="34" charset="0"/>
              </a:rPr>
              <a:t>package of rights</a:t>
            </a:r>
            <a:r>
              <a:rPr lang="pl-PL" sz="3200" b="0" i="0" u="none" strike="noStrike" baseline="0" dirty="0">
                <a:latin typeface="Quattrocento Sans" panose="020B0502050000020003" pitchFamily="34" charset="0"/>
              </a:rPr>
              <a:t> of the </a:t>
            </a:r>
            <a:r>
              <a:rPr lang="pl-PL" sz="3200" b="0" i="0" u="none" strike="noStrike" baseline="0" dirty="0" err="1">
                <a:latin typeface="Quattrocento Sans" panose="020B0502050000020003" pitchFamily="34" charset="0"/>
              </a:rPr>
              <a:t>suspect</a:t>
            </a:r>
            <a:r>
              <a:rPr lang="en-US" sz="3200" b="0" i="0" u="none" strike="noStrike" baseline="0" dirty="0">
                <a:latin typeface="Quattrocento Sans" panose="020B0502050000020003" pitchFamily="34" charset="0"/>
              </a:rPr>
              <a:t>, including the right to remain silent and the right</a:t>
            </a:r>
            <a:r>
              <a:rPr lang="pl-PL" sz="3200" b="0" i="0" u="none" strike="noStrike" baseline="0" dirty="0">
                <a:latin typeface="Quattrocento Sans" panose="020B0502050000020003" pitchFamily="34" charset="0"/>
              </a:rPr>
              <a:t> to </a:t>
            </a:r>
            <a:r>
              <a:rPr lang="pl-PL" sz="3200" b="0" i="0" u="none" strike="noStrike" baseline="0" dirty="0" err="1">
                <a:latin typeface="Quattrocento Sans" panose="020B0502050000020003" pitchFamily="34" charset="0"/>
              </a:rPr>
              <a:t>defence</a:t>
            </a:r>
            <a:r>
              <a:rPr lang="pl-PL" sz="3200" b="0" i="0" u="none" strike="noStrike" baseline="0" dirty="0">
                <a:latin typeface="Quattrocento Sans" panose="020B0502050000020003" pitchFamily="34" charset="0"/>
              </a:rPr>
              <a:t>, </a:t>
            </a:r>
            <a:r>
              <a:rPr lang="pl-PL" sz="3200" b="1" i="0" u="none" strike="noStrike" baseline="0" dirty="0">
                <a:latin typeface="Quattrocento Sans" panose="020B0502050000020003" pitchFamily="34" charset="0"/>
              </a:rPr>
              <a:t>with </a:t>
            </a:r>
            <a:r>
              <a:rPr lang="pl-PL" sz="3200" b="1" i="0" u="none" strike="noStrike" baseline="0" dirty="0" err="1">
                <a:latin typeface="Quattrocento Sans" panose="020B0502050000020003" pitchFamily="34" charset="0"/>
              </a:rPr>
              <a:t>actions</a:t>
            </a:r>
            <a:r>
              <a:rPr lang="pl-PL" sz="3200" b="1" i="0" u="none" strike="noStrike" baseline="0" dirty="0">
                <a:latin typeface="Quattrocento Sans" panose="020B0502050000020003" pitchFamily="34" charset="0"/>
              </a:rPr>
              <a:t> </a:t>
            </a:r>
            <a:r>
              <a:rPr lang="pl-PL" sz="3200" b="1" i="0" u="none" strike="noStrike" baseline="0" dirty="0" err="1">
                <a:latin typeface="Quattrocento Sans" panose="020B0502050000020003" pitchFamily="34" charset="0"/>
              </a:rPr>
              <a:t>taken</a:t>
            </a:r>
            <a:r>
              <a:rPr lang="pl-PL" sz="3200" b="1" i="0" u="none" strike="noStrike" baseline="0" dirty="0">
                <a:latin typeface="Quattrocento Sans" panose="020B0502050000020003" pitchFamily="34" charset="0"/>
              </a:rPr>
              <a:t> by the </a:t>
            </a:r>
            <a:r>
              <a:rPr lang="pl-PL" sz="3200" b="1" i="0" u="none" strike="noStrike" baseline="0" dirty="0" err="1">
                <a:latin typeface="Quattrocento Sans" panose="020B0502050000020003" pitchFamily="34" charset="0"/>
              </a:rPr>
              <a:t>investigative</a:t>
            </a:r>
            <a:r>
              <a:rPr lang="pl-PL" sz="3200" b="1" i="0" u="none" strike="noStrike" baseline="0" dirty="0">
                <a:latin typeface="Quattrocento Sans" panose="020B0502050000020003" pitchFamily="34" charset="0"/>
              </a:rPr>
              <a:t> </a:t>
            </a:r>
            <a:r>
              <a:rPr lang="pl-PL" sz="3200" b="1" i="0" u="none" strike="noStrike" baseline="0" dirty="0" err="1">
                <a:latin typeface="Quattrocento Sans" panose="020B0502050000020003" pitchFamily="34" charset="0"/>
              </a:rPr>
              <a:t>authorities</a:t>
            </a:r>
            <a:r>
              <a:rPr lang="pl-PL" sz="3200" b="1" i="0" u="none" strike="noStrike" baseline="0" dirty="0">
                <a:latin typeface="Quattrocento Sans" panose="020B0502050000020003" pitchFamily="34" charset="0"/>
              </a:rPr>
              <a:t> </a:t>
            </a:r>
            <a:endParaRPr lang="pl-PL" sz="3200" b="1" i="0" dirty="0">
              <a:solidFill>
                <a:srgbClr val="1F1F1F"/>
              </a:solidFill>
              <a:effectLst/>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sz="3200" dirty="0">
              <a:solidFill>
                <a:srgbClr val="1F1F1F"/>
              </a:solidFill>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sz="3200" dirty="0">
              <a:solidFill>
                <a:schemeClr val="dk1"/>
              </a:solidFill>
              <a:latin typeface="Quattrocento Sans" panose="020B0502050000020003" pitchFamily="34" charset="0"/>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4033449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D8A3-27D2-AD8A-363E-55D8998909CA}"/>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C053C074-40E6-CE0C-40E3-3EDFCC999A16}"/>
              </a:ext>
            </a:extLst>
          </p:cNvPr>
          <p:cNvSpPr txBox="1">
            <a:spLocks/>
          </p:cNvSpPr>
          <p:nvPr/>
        </p:nvSpPr>
        <p:spPr>
          <a:xfrm>
            <a:off x="791386" y="853154"/>
            <a:ext cx="8729132"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Poland</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CBAE1289-627A-C047-DC8B-EE4FD675F3A7}"/>
              </a:ext>
            </a:extLst>
          </p:cNvPr>
          <p:cNvSpPr>
            <a:spLocks noGrp="1"/>
          </p:cNvSpPr>
          <p:nvPr>
            <p:ph type="body" sz="quarter" idx="14"/>
          </p:nvPr>
        </p:nvSpPr>
        <p:spPr>
          <a:xfrm>
            <a:off x="791386" y="1780232"/>
            <a:ext cx="10609228" cy="3817928"/>
          </a:xfrm>
        </p:spPr>
        <p:txBody>
          <a:bodyPr>
            <a:normAutofit/>
          </a:bodyPr>
          <a:lstStyle/>
          <a:p>
            <a:pPr marL="285750" indent="-285750" algn="just">
              <a:spcBef>
                <a:spcPts val="0"/>
              </a:spcBef>
              <a:buClr>
                <a:schemeClr val="dk1"/>
              </a:buClr>
              <a:buSzPts val="3600"/>
              <a:buFont typeface="Arial"/>
              <a:buChar char="•"/>
            </a:pPr>
            <a:r>
              <a:rPr lang="pl-PL" dirty="0" err="1">
                <a:solidFill>
                  <a:schemeClr val="dk1"/>
                </a:solidFill>
                <a:latin typeface="Quattrocento Sans" panose="020B0502050000020003" pitchFamily="34" charset="0"/>
                <a:sym typeface="Quattrocento Sans"/>
              </a:rPr>
              <a:t>Polish</a:t>
            </a:r>
            <a:r>
              <a:rPr lang="pl-PL" dirty="0">
                <a:solidFill>
                  <a:schemeClr val="dk1"/>
                </a:solidFill>
                <a:latin typeface="Quattrocento Sans" panose="020B0502050000020003" pitchFamily="34" charset="0"/>
                <a:sym typeface="Quattrocento Sans"/>
              </a:rPr>
              <a:t> CCP </a:t>
            </a:r>
            <a:r>
              <a:rPr lang="en-US" dirty="0">
                <a:solidFill>
                  <a:schemeClr val="dk1"/>
                </a:solidFill>
                <a:latin typeface="Quattrocento Sans" panose="020B0502050000020003" pitchFamily="34" charset="0"/>
                <a:sym typeface="Quattrocento Sans"/>
              </a:rPr>
              <a:t>provides that as a suspect (</a:t>
            </a:r>
            <a:r>
              <a:rPr lang="en-US" i="1" dirty="0" err="1">
                <a:solidFill>
                  <a:schemeClr val="dk1"/>
                </a:solidFill>
                <a:latin typeface="Quattrocento Sans" panose="020B0502050000020003" pitchFamily="34" charset="0"/>
                <a:sym typeface="Quattrocento Sans"/>
              </a:rPr>
              <a:t>podejrzany</a:t>
            </a:r>
            <a:r>
              <a:rPr lang="en-US" dirty="0">
                <a:solidFill>
                  <a:schemeClr val="dk1"/>
                </a:solidFill>
                <a:latin typeface="Quattrocento Sans" panose="020B0502050000020003" pitchFamily="34" charset="0"/>
                <a:sym typeface="Quattrocento Sans"/>
              </a:rPr>
              <a:t>)</a:t>
            </a:r>
            <a:r>
              <a:rPr lang="pl-PL" dirty="0">
                <a:solidFill>
                  <a:schemeClr val="dk1"/>
                </a:solidFill>
                <a:latin typeface="Quattrocento Sans" panose="020B0502050000020003" pitchFamily="34" charset="0"/>
                <a:sym typeface="Quattrocento Sans"/>
              </a:rPr>
              <a:t> </a:t>
            </a:r>
            <a:r>
              <a:rPr lang="en-US" dirty="0">
                <a:solidFill>
                  <a:schemeClr val="dk1"/>
                </a:solidFill>
                <a:latin typeface="Quattrocento Sans" panose="020B0502050000020003" pitchFamily="34" charset="0"/>
                <a:sym typeface="Quattrocento Sans"/>
              </a:rPr>
              <a:t>can be defined a person, with regard to whom a </a:t>
            </a:r>
            <a:r>
              <a:rPr lang="en-US" b="1" dirty="0">
                <a:solidFill>
                  <a:schemeClr val="dk1"/>
                </a:solidFill>
                <a:latin typeface="Quattrocento Sans" panose="020B0502050000020003" pitchFamily="34" charset="0"/>
                <a:sym typeface="Quattrocento Sans"/>
              </a:rPr>
              <a:t>decision</a:t>
            </a:r>
            <a:r>
              <a:rPr lang="en-US" dirty="0">
                <a:solidFill>
                  <a:schemeClr val="dk1"/>
                </a:solidFill>
                <a:latin typeface="Quattrocento Sans" panose="020B0502050000020003" pitchFamily="34" charset="0"/>
                <a:sym typeface="Quattrocento Sans"/>
              </a:rPr>
              <a:t> presenting charges</a:t>
            </a:r>
            <a:r>
              <a:rPr lang="pl-PL" dirty="0">
                <a:solidFill>
                  <a:schemeClr val="dk1"/>
                </a:solidFill>
                <a:latin typeface="Quattrocento Sans" panose="020B0502050000020003" pitchFamily="34" charset="0"/>
                <a:sym typeface="Quattrocento Sans"/>
              </a:rPr>
              <a:t> </a:t>
            </a:r>
            <a:r>
              <a:rPr lang="en-US" dirty="0">
                <a:solidFill>
                  <a:schemeClr val="dk1"/>
                </a:solidFill>
                <a:latin typeface="Quattrocento Sans" panose="020B0502050000020003" pitchFamily="34" charset="0"/>
                <a:sym typeface="Quattrocento Sans"/>
              </a:rPr>
              <a:t>has been issued, or who, without the issuance of such a decision, has been informed</a:t>
            </a:r>
            <a:r>
              <a:rPr lang="pl-PL" dirty="0">
                <a:solidFill>
                  <a:schemeClr val="dk1"/>
                </a:solidFill>
                <a:latin typeface="Quattrocento Sans" panose="020B0502050000020003" pitchFamily="34" charset="0"/>
                <a:sym typeface="Quattrocento Sans"/>
              </a:rPr>
              <a:t> </a:t>
            </a:r>
            <a:r>
              <a:rPr lang="en-US" dirty="0">
                <a:solidFill>
                  <a:schemeClr val="dk1"/>
                </a:solidFill>
                <a:latin typeface="Quattrocento Sans" panose="020B0502050000020003" pitchFamily="34" charset="0"/>
                <a:sym typeface="Quattrocento Sans"/>
              </a:rPr>
              <a:t>about charges in connection with the initiation of the person’s interrogation in the</a:t>
            </a:r>
            <a:r>
              <a:rPr lang="pl-PL" dirty="0">
                <a:solidFill>
                  <a:schemeClr val="dk1"/>
                </a:solidFill>
                <a:latin typeface="Quattrocento Sans" panose="020B0502050000020003" pitchFamily="34" charset="0"/>
                <a:sym typeface="Quattrocento Sans"/>
              </a:rPr>
              <a:t> </a:t>
            </a:r>
            <a:r>
              <a:rPr lang="en-US" dirty="0">
                <a:solidFill>
                  <a:schemeClr val="dk1"/>
                </a:solidFill>
                <a:latin typeface="Quattrocento Sans" panose="020B0502050000020003" pitchFamily="34" charset="0"/>
                <a:sym typeface="Quattrocento Sans"/>
              </a:rPr>
              <a:t>capacity of suspect</a:t>
            </a:r>
            <a:r>
              <a:rPr lang="pl-PL" dirty="0">
                <a:solidFill>
                  <a:schemeClr val="dk1"/>
                </a:solidFill>
                <a:latin typeface="Quattrocento Sans" panose="020B0502050000020003" pitchFamily="34" charset="0"/>
                <a:sym typeface="Quattrocento Sans"/>
              </a:rPr>
              <a:t> </a:t>
            </a:r>
          </a:p>
          <a:p>
            <a:pPr marL="285750" indent="-285750" algn="just">
              <a:spcBef>
                <a:spcPts val="0"/>
              </a:spcBef>
              <a:buClr>
                <a:schemeClr val="dk1"/>
              </a:buClr>
              <a:buSzPts val="3600"/>
              <a:buFont typeface="Arial"/>
              <a:buChar char="•"/>
            </a:pPr>
            <a:r>
              <a:rPr lang="en-US" b="0" i="0" dirty="0">
                <a:solidFill>
                  <a:srgbClr val="1F1F1F"/>
                </a:solidFill>
                <a:effectLst/>
                <a:latin typeface="Quattrocento Sans" panose="020B0502050000020003" pitchFamily="34" charset="0"/>
              </a:rPr>
              <a:t>Unless the prosecutor or the police officially decide that a person should be charged with having committed an offense and unless they formally issue such a decision, that person cannot be called the suspect</a:t>
            </a:r>
            <a:endParaRPr lang="pl-PL" b="0" i="0" dirty="0">
              <a:solidFill>
                <a:srgbClr val="1F1F1F"/>
              </a:solidFill>
              <a:effectLst/>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panose="020B0502050000020003" pitchFamily="34" charset="0"/>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1210200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229E4-A48F-62A0-7BC6-D8C41C177282}"/>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1FAD770B-8978-FE7F-1019-12400EFCDD10}"/>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Germany</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8F4A2E23-3602-1499-197B-095355BB60FB}"/>
              </a:ext>
            </a:extLst>
          </p:cNvPr>
          <p:cNvSpPr>
            <a:spLocks noGrp="1"/>
          </p:cNvSpPr>
          <p:nvPr>
            <p:ph type="body" sz="quarter" idx="14"/>
          </p:nvPr>
        </p:nvSpPr>
        <p:spPr>
          <a:xfrm>
            <a:off x="791386" y="1780232"/>
            <a:ext cx="10609228" cy="3817928"/>
          </a:xfrm>
        </p:spPr>
        <p:txBody>
          <a:bodyPr>
            <a:normAutofit/>
          </a:bodyPr>
          <a:lstStyle/>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sym typeface="Quattrocento Sans"/>
              </a:rPr>
              <a:t>In German </a:t>
            </a:r>
            <a:r>
              <a:rPr lang="pl-PL" dirty="0" err="1">
                <a:solidFill>
                  <a:schemeClr val="dk1"/>
                </a:solidFill>
                <a:latin typeface="Quattrocento Sans"/>
                <a:sym typeface="Quattrocento Sans"/>
              </a:rPr>
              <a:t>criminal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proceedings</a:t>
            </a:r>
            <a:r>
              <a:rPr lang="pl-PL" dirty="0">
                <a:solidFill>
                  <a:schemeClr val="dk1"/>
                </a:solidFill>
                <a:latin typeface="Quattrocento Sans"/>
                <a:sym typeface="Quattrocento Sans"/>
              </a:rPr>
              <a:t> one </a:t>
            </a:r>
            <a:r>
              <a:rPr lang="pl-PL" dirty="0" err="1">
                <a:solidFill>
                  <a:schemeClr val="dk1"/>
                </a:solidFill>
                <a:latin typeface="Quattrocento Sans"/>
                <a:sym typeface="Quattrocento Sans"/>
              </a:rPr>
              <a:t>becomes</a:t>
            </a:r>
            <a:r>
              <a:rPr lang="pl-PL" dirty="0">
                <a:solidFill>
                  <a:schemeClr val="dk1"/>
                </a:solidFill>
                <a:latin typeface="Quattrocento Sans"/>
                <a:sym typeface="Quattrocento Sans"/>
              </a:rPr>
              <a:t> a </a:t>
            </a:r>
            <a:r>
              <a:rPr lang="pl-PL" dirty="0" err="1">
                <a:solidFill>
                  <a:schemeClr val="dk1"/>
                </a:solidFill>
                <a:latin typeface="Quattrocento Sans"/>
                <a:sym typeface="Quattrocento Sans"/>
              </a:rPr>
              <a:t>suspect</a:t>
            </a:r>
            <a:r>
              <a:rPr lang="pl-PL" dirty="0">
                <a:solidFill>
                  <a:schemeClr val="dk1"/>
                </a:solidFill>
                <a:latin typeface="Quattrocento Sans"/>
                <a:sym typeface="Quattrocento Sans"/>
              </a:rPr>
              <a:t> (</a:t>
            </a:r>
            <a:r>
              <a:rPr lang="pl-PL" i="1" dirty="0" err="1">
                <a:solidFill>
                  <a:schemeClr val="dk1"/>
                </a:solidFill>
                <a:latin typeface="Quattrocento Sans"/>
                <a:sym typeface="Quattrocento Sans"/>
              </a:rPr>
              <a:t>Beschuldigte</a:t>
            </a:r>
            <a:r>
              <a:rPr lang="pl-PL" dirty="0">
                <a:solidFill>
                  <a:schemeClr val="dk1"/>
                </a:solidFill>
                <a:latin typeface="Quattrocento Sans"/>
                <a:sym typeface="Quattrocento Sans"/>
              </a:rPr>
              <a:t>) </a:t>
            </a:r>
            <a:r>
              <a:rPr lang="en-US" dirty="0">
                <a:solidFill>
                  <a:schemeClr val="dk1"/>
                </a:solidFill>
                <a:latin typeface="Quattrocento Sans"/>
                <a:sym typeface="Quattrocento Sans"/>
              </a:rPr>
              <a:t>when the criminal proceedings authorities suspect that he or she has committed a crime (subjective element) and at the same time there is a specific act on their part which indicates that they intend to conduct proceedings against this person as a suspect (objective element)</a:t>
            </a: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3568983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F83B-3340-9044-DA5C-EF97B3B819A6}"/>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1BE335F4-6DC2-385F-A287-69D707DD3E16}"/>
              </a:ext>
            </a:extLst>
          </p:cNvPr>
          <p:cNvSpPr txBox="1">
            <a:spLocks/>
          </p:cNvSpPr>
          <p:nvPr/>
        </p:nvSpPr>
        <p:spPr>
          <a:xfrm>
            <a:off x="791386" y="853154"/>
            <a:ext cx="10288990"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Right of </a:t>
            </a:r>
            <a:r>
              <a:rPr lang="pl-PL" sz="4800" dirty="0" err="1">
                <a:solidFill>
                  <a:schemeClr val="accent1">
                    <a:lumMod val="75000"/>
                  </a:schemeClr>
                </a:solidFill>
                <a:latin typeface="Quattrocento" panose="02020502030000000404" pitchFamily="18" charset="0"/>
                <a:ea typeface="+mn-lt"/>
                <a:cs typeface="+mn-lt"/>
              </a:rPr>
              <a:t>access</a:t>
            </a:r>
            <a:r>
              <a:rPr lang="pl-PL" sz="4800" dirty="0">
                <a:solidFill>
                  <a:schemeClr val="accent1">
                    <a:lumMod val="75000"/>
                  </a:schemeClr>
                </a:solidFill>
                <a:latin typeface="Quattrocento" panose="02020502030000000404" pitchFamily="18" charset="0"/>
                <a:ea typeface="+mn-lt"/>
                <a:cs typeface="+mn-lt"/>
              </a:rPr>
              <a:t> to a </a:t>
            </a:r>
            <a:r>
              <a:rPr lang="pl-PL" sz="4800" dirty="0" err="1">
                <a:solidFill>
                  <a:schemeClr val="accent1">
                    <a:lumMod val="75000"/>
                  </a:schemeClr>
                </a:solidFill>
                <a:latin typeface="Quattrocento" panose="02020502030000000404" pitchFamily="18" charset="0"/>
                <a:ea typeface="+mn-lt"/>
                <a:cs typeface="+mn-lt"/>
              </a:rPr>
              <a:t>lawyer</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DE8DA7AF-47E8-575A-206E-CD05BCCFE75A}"/>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sym typeface="Quattrocento Sans"/>
              </a:rPr>
              <a:t>It </a:t>
            </a:r>
            <a:r>
              <a:rPr lang="pl-PL" dirty="0" err="1">
                <a:solidFill>
                  <a:schemeClr val="dk1"/>
                </a:solidFill>
                <a:latin typeface="Quattrocento Sans"/>
                <a:sym typeface="Quattrocento Sans"/>
              </a:rPr>
              <a:t>is</a:t>
            </a:r>
            <a:r>
              <a:rPr lang="pl-PL" dirty="0">
                <a:solidFill>
                  <a:schemeClr val="dk1"/>
                </a:solidFill>
                <a:latin typeface="Quattrocento Sans"/>
                <a:sym typeface="Quattrocento Sans"/>
              </a:rPr>
              <a:t> a </a:t>
            </a:r>
            <a:r>
              <a:rPr lang="pl-PL" dirty="0" err="1">
                <a:solidFill>
                  <a:schemeClr val="dk1"/>
                </a:solidFill>
                <a:latin typeface="Quattrocento Sans"/>
                <a:sym typeface="Quattrocento Sans"/>
              </a:rPr>
              <a:t>crucial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at</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early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stage</a:t>
            </a:r>
            <a:r>
              <a:rPr lang="pl-PL" dirty="0">
                <a:solidFill>
                  <a:schemeClr val="dk1"/>
                </a:solidFill>
                <a:latin typeface="Quattrocento Sans"/>
                <a:sym typeface="Quattrocento Sans"/>
              </a:rPr>
              <a:t> of </a:t>
            </a:r>
            <a:r>
              <a:rPr lang="pl-PL" dirty="0" err="1">
                <a:solidFill>
                  <a:schemeClr val="dk1"/>
                </a:solidFill>
                <a:latin typeface="Quattrocento Sans"/>
                <a:sym typeface="Quattrocento Sans"/>
              </a:rPr>
              <a:t>investigation</a:t>
            </a: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sym typeface="Quattrocento Sans"/>
              </a:rPr>
              <a:t>The </a:t>
            </a:r>
            <a:r>
              <a:rPr lang="pl-PL" dirty="0" err="1">
                <a:solidFill>
                  <a:schemeClr val="dk1"/>
                </a:solidFill>
                <a:latin typeface="Quattrocento Sans"/>
                <a:sym typeface="Quattrocento Sans"/>
              </a:rPr>
              <a:t>suspect’s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statements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at</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initial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innterrogation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may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determine</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further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course</a:t>
            </a:r>
            <a:r>
              <a:rPr lang="pl-PL" dirty="0">
                <a:solidFill>
                  <a:schemeClr val="dk1"/>
                </a:solidFill>
                <a:latin typeface="Quattrocento Sans"/>
                <a:sym typeface="Quattrocento Sans"/>
              </a:rPr>
              <a:t> of the </a:t>
            </a:r>
            <a:r>
              <a:rPr lang="pl-PL" dirty="0" err="1">
                <a:solidFill>
                  <a:schemeClr val="dk1"/>
                </a:solidFill>
                <a:latin typeface="Quattrocento Sans"/>
                <a:sym typeface="Quattrocento Sans"/>
              </a:rPr>
              <a:t>proceedings</a:t>
            </a: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sym typeface="Quattrocento Sans"/>
              </a:rPr>
              <a:t>On the </a:t>
            </a:r>
            <a:r>
              <a:rPr lang="pl-PL" dirty="0" err="1">
                <a:solidFill>
                  <a:schemeClr val="dk1"/>
                </a:solidFill>
                <a:latin typeface="Quattrocento Sans"/>
                <a:sym typeface="Quattrocento Sans"/>
              </a:rPr>
              <a:t>other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hand</a:t>
            </a:r>
            <a:r>
              <a:rPr lang="pl-PL" dirty="0">
                <a:solidFill>
                  <a:schemeClr val="dk1"/>
                </a:solidFill>
                <a:latin typeface="Quattrocento Sans"/>
                <a:sym typeface="Quattrocento Sans"/>
              </a:rPr>
              <a:t> in </a:t>
            </a:r>
            <a:r>
              <a:rPr lang="pl-PL" dirty="0" err="1">
                <a:solidFill>
                  <a:schemeClr val="dk1"/>
                </a:solidFill>
                <a:latin typeface="Quattrocento Sans"/>
                <a:sym typeface="Quattrocento Sans"/>
              </a:rPr>
              <a:t>many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jurisdictions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there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are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certain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exceptions</a:t>
            </a:r>
            <a:r>
              <a:rPr lang="pl-PL" dirty="0">
                <a:solidFill>
                  <a:schemeClr val="dk1"/>
                </a:solidFill>
                <a:latin typeface="Quattrocento Sans"/>
                <a:sym typeface="Quattrocento Sans"/>
              </a:rPr>
              <a:t> from the </a:t>
            </a: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of immediate </a:t>
            </a:r>
            <a:r>
              <a:rPr lang="pl-PL" dirty="0" err="1">
                <a:solidFill>
                  <a:schemeClr val="dk1"/>
                </a:solidFill>
                <a:latin typeface="Quattrocento Sans"/>
                <a:sym typeface="Quattrocento Sans"/>
              </a:rPr>
              <a:t>access</a:t>
            </a:r>
            <a:r>
              <a:rPr lang="pl-PL" dirty="0">
                <a:solidFill>
                  <a:schemeClr val="dk1"/>
                </a:solidFill>
                <a:latin typeface="Quattrocento Sans"/>
                <a:sym typeface="Quattrocento Sans"/>
              </a:rPr>
              <a:t> to a </a:t>
            </a:r>
            <a:r>
              <a:rPr lang="pl-PL" dirty="0" err="1">
                <a:solidFill>
                  <a:schemeClr val="dk1"/>
                </a:solidFill>
                <a:latin typeface="Quattrocento Sans"/>
                <a:sym typeface="Quattrocento Sans"/>
              </a:rPr>
              <a:t>lawyer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e.g</a:t>
            </a:r>
            <a:r>
              <a:rPr lang="pl-PL" dirty="0">
                <a:solidFill>
                  <a:schemeClr val="dk1"/>
                </a:solidFill>
                <a:latin typeface="Quattrocento Sans"/>
                <a:sym typeface="Quattrocento Sans"/>
              </a:rPr>
              <a:t>. in </a:t>
            </a:r>
            <a:r>
              <a:rPr lang="pl-PL" dirty="0" err="1">
                <a:solidFill>
                  <a:schemeClr val="dk1"/>
                </a:solidFill>
                <a:latin typeface="Quattrocento Sans"/>
                <a:sym typeface="Quattrocento Sans"/>
              </a:rPr>
              <a:t>proceedings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concerning</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terrorist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acts</a:t>
            </a:r>
            <a:r>
              <a:rPr lang="pl-PL" dirty="0">
                <a:solidFill>
                  <a:schemeClr val="dk1"/>
                </a:solidFill>
                <a:latin typeface="Quattrocento Sans"/>
                <a:sym typeface="Quattrocento Sans"/>
              </a:rPr>
              <a:t> – </a:t>
            </a:r>
            <a:r>
              <a:rPr lang="pl-PL" dirty="0" err="1">
                <a:solidFill>
                  <a:schemeClr val="dk1"/>
                </a:solidFill>
                <a:latin typeface="Quattrocento Sans"/>
                <a:sym typeface="Quattrocento Sans"/>
              </a:rPr>
              <a:t>such</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exceptions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may</a:t>
            </a:r>
            <a:r>
              <a:rPr lang="pl-PL" dirty="0">
                <a:solidFill>
                  <a:schemeClr val="dk1"/>
                </a:solidFill>
                <a:latin typeface="Quattrocento Sans"/>
                <a:sym typeface="Quattrocento Sans"/>
              </a:rPr>
              <a:t> be </a:t>
            </a:r>
            <a:r>
              <a:rPr lang="pl-PL" dirty="0" err="1">
                <a:solidFill>
                  <a:schemeClr val="dk1"/>
                </a:solidFill>
                <a:latin typeface="Quattrocento Sans"/>
                <a:sym typeface="Quattrocento Sans"/>
              </a:rPr>
              <a:t>only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temporary</a:t>
            </a:r>
            <a:r>
              <a:rPr lang="pl-PL" dirty="0">
                <a:solidFill>
                  <a:schemeClr val="dk1"/>
                </a:solidFill>
                <a:latin typeface="Quattrocento Sans"/>
                <a:sym typeface="Quattrocento Sans"/>
              </a:rPr>
              <a:t> and </a:t>
            </a:r>
            <a:r>
              <a:rPr lang="pl-PL" dirty="0" err="1">
                <a:solidFill>
                  <a:schemeClr val="dk1"/>
                </a:solidFill>
                <a:latin typeface="Quattrocento Sans"/>
                <a:sym typeface="Quattrocento Sans"/>
              </a:rPr>
              <a:t>have</a:t>
            </a:r>
            <a:r>
              <a:rPr lang="pl-PL" dirty="0">
                <a:solidFill>
                  <a:schemeClr val="dk1"/>
                </a:solidFill>
                <a:latin typeface="Quattrocento Sans"/>
                <a:sym typeface="Quattrocento Sans"/>
              </a:rPr>
              <a:t> to be </a:t>
            </a:r>
            <a:r>
              <a:rPr lang="pl-PL" dirty="0" err="1">
                <a:solidFill>
                  <a:schemeClr val="dk1"/>
                </a:solidFill>
                <a:latin typeface="Quattrocento Sans"/>
                <a:sym typeface="Quattrocento Sans"/>
              </a:rPr>
              <a:t>justified</a:t>
            </a:r>
            <a:r>
              <a:rPr lang="pl-PL" dirty="0">
                <a:solidFill>
                  <a:schemeClr val="dk1"/>
                </a:solidFill>
                <a:latin typeface="Quattrocento Sans"/>
                <a:sym typeface="Quattrocento Sans"/>
              </a:rPr>
              <a:t> by </a:t>
            </a:r>
            <a:r>
              <a:rPr lang="pl-PL" dirty="0" err="1">
                <a:solidFill>
                  <a:schemeClr val="dk1"/>
                </a:solidFill>
                <a:latin typeface="Quattrocento Sans"/>
                <a:sym typeface="Quattrocento Sans"/>
              </a:rPr>
              <a:t>other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important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values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such</a:t>
            </a:r>
            <a:r>
              <a:rPr lang="pl-PL" dirty="0">
                <a:solidFill>
                  <a:schemeClr val="dk1"/>
                </a:solidFill>
                <a:latin typeface="Quattrocento Sans"/>
                <a:sym typeface="Quattrocento Sans"/>
              </a:rPr>
              <a:t> as the </a:t>
            </a:r>
            <a:r>
              <a:rPr lang="pl-PL" dirty="0" err="1">
                <a:solidFill>
                  <a:schemeClr val="dk1"/>
                </a:solidFill>
                <a:latin typeface="Quattrocento Sans"/>
                <a:sym typeface="Quattrocento Sans"/>
              </a:rPr>
              <a:t>need</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prevent</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loss</a:t>
            </a:r>
            <a:r>
              <a:rPr lang="pl-PL" dirty="0">
                <a:solidFill>
                  <a:schemeClr val="dk1"/>
                </a:solidFill>
                <a:latin typeface="Quattrocento Sans"/>
                <a:sym typeface="Quattrocento Sans"/>
              </a:rPr>
              <a:t> of life</a:t>
            </a: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2654970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3310-D2E1-05DB-E23F-4E0E8D75955B}"/>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FE1D9B1E-613D-87B3-F6AE-303845051906}"/>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Directive 2013/48/EU</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B909B7A7-DADB-8E07-11A4-331805E15B33}"/>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en-US" i="0" dirty="0">
                <a:effectLst/>
                <a:latin typeface="Quattrocento Sans" panose="020B0502050000020003" pitchFamily="34" charset="0"/>
              </a:rPr>
              <a:t>Directive 2013/48/EU of the European Parliament and of the Council of 22 October 2013 on the right of access to a lawyer in criminal proceedings</a:t>
            </a:r>
            <a:r>
              <a:rPr lang="pl-PL" i="0" dirty="0">
                <a:effectLst/>
                <a:latin typeface="Quattrocento Sans" panose="020B0502050000020003" pitchFamily="34" charset="0"/>
              </a:rPr>
              <a:t> </a:t>
            </a:r>
            <a:r>
              <a:rPr lang="pl-PL" i="0" dirty="0" err="1">
                <a:effectLst/>
                <a:latin typeface="Quattrocento Sans" panose="020B0502050000020003" pitchFamily="34" charset="0"/>
              </a:rPr>
              <a:t>is</a:t>
            </a:r>
            <a:r>
              <a:rPr lang="pl-PL" i="0" dirty="0">
                <a:effectLst/>
                <a:latin typeface="Quattrocento Sans" panose="020B0502050000020003" pitchFamily="34" charset="0"/>
              </a:rPr>
              <a:t> a </a:t>
            </a:r>
            <a:r>
              <a:rPr lang="pl-PL" i="0" dirty="0" err="1">
                <a:effectLst/>
                <a:latin typeface="Quattrocento Sans" panose="020B0502050000020003" pitchFamily="34" charset="0"/>
              </a:rPr>
              <a:t>crucia</a:t>
            </a:r>
            <a:r>
              <a:rPr lang="pl-PL" dirty="0" err="1">
                <a:latin typeface="Quattrocento Sans" panose="020B0502050000020003" pitchFamily="34" charset="0"/>
              </a:rPr>
              <a:t>l</a:t>
            </a:r>
            <a:r>
              <a:rPr lang="pl-PL" dirty="0">
                <a:latin typeface="Quattrocento Sans" panose="020B0502050000020003" pitchFamily="34" charset="0"/>
              </a:rPr>
              <a:t> </a:t>
            </a:r>
            <a:r>
              <a:rPr lang="pl-PL" dirty="0" err="1">
                <a:latin typeface="Quattrocento Sans" panose="020B0502050000020003" pitchFamily="34" charset="0"/>
              </a:rPr>
              <a:t>act</a:t>
            </a:r>
            <a:r>
              <a:rPr lang="pl-PL" dirty="0">
                <a:latin typeface="Quattrocento Sans" panose="020B0502050000020003" pitchFamily="34" charset="0"/>
              </a:rPr>
              <a:t> </a:t>
            </a:r>
            <a:r>
              <a:rPr lang="pl-PL" dirty="0" err="1">
                <a:latin typeface="Quattrocento Sans" panose="020B0502050000020003" pitchFamily="34" charset="0"/>
              </a:rPr>
              <a:t>which</a:t>
            </a:r>
            <a:r>
              <a:rPr lang="pl-PL" dirty="0">
                <a:latin typeface="Quattrocento Sans" panose="020B0502050000020003" pitchFamily="34" charset="0"/>
              </a:rPr>
              <a:t> </a:t>
            </a:r>
            <a:r>
              <a:rPr lang="pl-PL" dirty="0" err="1">
                <a:latin typeface="Quattrocento Sans" panose="020B0502050000020003" pitchFamily="34" charset="0"/>
              </a:rPr>
              <a:t>provides</a:t>
            </a:r>
            <a:r>
              <a:rPr lang="pl-PL" dirty="0">
                <a:latin typeface="Quattrocento Sans" panose="020B0502050000020003" pitchFamily="34" charset="0"/>
              </a:rPr>
              <a:t> </a:t>
            </a:r>
            <a:r>
              <a:rPr lang="pl-PL" dirty="0" err="1">
                <a:latin typeface="Quattrocento Sans" panose="020B0502050000020003" pitchFamily="34" charset="0"/>
              </a:rPr>
              <a:t>all</a:t>
            </a:r>
            <a:r>
              <a:rPr lang="pl-PL" dirty="0">
                <a:latin typeface="Quattrocento Sans" panose="020B0502050000020003" pitchFamily="34" charset="0"/>
              </a:rPr>
              <a:t> </a:t>
            </a:r>
            <a:r>
              <a:rPr lang="pl-PL" dirty="0" err="1">
                <a:latin typeface="Quattrocento Sans" panose="020B0502050000020003" pitchFamily="34" charset="0"/>
              </a:rPr>
              <a:t>suspects</a:t>
            </a:r>
            <a:r>
              <a:rPr lang="pl-PL" dirty="0">
                <a:latin typeface="Quattrocento Sans" panose="020B0502050000020003" pitchFamily="34" charset="0"/>
              </a:rPr>
              <a:t> and </a:t>
            </a:r>
            <a:r>
              <a:rPr lang="pl-PL" dirty="0" err="1">
                <a:latin typeface="Quattrocento Sans" panose="020B0502050000020003" pitchFamily="34" charset="0"/>
              </a:rPr>
              <a:t>defendants</a:t>
            </a:r>
            <a:r>
              <a:rPr lang="pl-PL" dirty="0">
                <a:latin typeface="Quattrocento Sans" panose="020B0502050000020003" pitchFamily="34" charset="0"/>
              </a:rPr>
              <a:t> in the EU with the </a:t>
            </a:r>
            <a:r>
              <a:rPr lang="pl-PL" dirty="0" err="1">
                <a:latin typeface="Quattrocento Sans" panose="020B0502050000020003" pitchFamily="34" charset="0"/>
              </a:rPr>
              <a:t>right</a:t>
            </a:r>
            <a:r>
              <a:rPr lang="pl-PL" dirty="0">
                <a:latin typeface="Quattrocento Sans" panose="020B0502050000020003" pitchFamily="34" charset="0"/>
              </a:rPr>
              <a:t> to be </a:t>
            </a:r>
            <a:r>
              <a:rPr lang="pl-PL" dirty="0" err="1">
                <a:latin typeface="Quattrocento Sans" panose="020B0502050000020003" pitchFamily="34" charset="0"/>
              </a:rPr>
              <a:t>effectively</a:t>
            </a:r>
            <a:r>
              <a:rPr lang="pl-PL" dirty="0">
                <a:latin typeface="Quattrocento Sans" panose="020B0502050000020003" pitchFamily="34" charset="0"/>
              </a:rPr>
              <a:t> </a:t>
            </a:r>
            <a:r>
              <a:rPr lang="pl-PL" dirty="0" err="1">
                <a:latin typeface="Quattrocento Sans" panose="020B0502050000020003" pitchFamily="34" charset="0"/>
              </a:rPr>
              <a:t>assisted</a:t>
            </a:r>
            <a:r>
              <a:rPr lang="pl-PL" dirty="0">
                <a:latin typeface="Quattrocento Sans" panose="020B0502050000020003" pitchFamily="34" charset="0"/>
              </a:rPr>
              <a:t> by the </a:t>
            </a:r>
            <a:r>
              <a:rPr lang="pl-PL" dirty="0" err="1">
                <a:latin typeface="Quattrocento Sans" panose="020B0502050000020003" pitchFamily="34" charset="0"/>
              </a:rPr>
              <a:t>lawyer</a:t>
            </a:r>
            <a:r>
              <a:rPr lang="pl-PL" dirty="0">
                <a:latin typeface="Quattrocento Sans" panose="020B0502050000020003" pitchFamily="34" charset="0"/>
              </a:rPr>
              <a:t> from the </a:t>
            </a:r>
            <a:r>
              <a:rPr lang="pl-PL" dirty="0" err="1">
                <a:latin typeface="Quattrocento Sans" panose="020B0502050000020003" pitchFamily="34" charset="0"/>
              </a:rPr>
              <a:t>early</a:t>
            </a:r>
            <a:r>
              <a:rPr lang="pl-PL" dirty="0">
                <a:latin typeface="Quattrocento Sans" panose="020B0502050000020003" pitchFamily="34" charset="0"/>
              </a:rPr>
              <a:t> moment of </a:t>
            </a:r>
            <a:r>
              <a:rPr lang="pl-PL" dirty="0" err="1">
                <a:latin typeface="Quattrocento Sans" panose="020B0502050000020003" pitchFamily="34" charset="0"/>
              </a:rPr>
              <a:t>investigation</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sym typeface="Quattrocento Sans"/>
              </a:rPr>
              <a:t>The </a:t>
            </a:r>
            <a:r>
              <a:rPr lang="pl-PL" dirty="0" err="1">
                <a:latin typeface="Quattrocento Sans" panose="020B0502050000020003" pitchFamily="34" charset="0"/>
                <a:sym typeface="Quattrocento Sans"/>
              </a:rPr>
              <a:t>right</a:t>
            </a:r>
            <a:r>
              <a:rPr lang="pl-PL" dirty="0">
                <a:latin typeface="Quattrocento Sans" panose="020B0502050000020003" pitchFamily="34" charset="0"/>
                <a:sym typeface="Quattrocento Sans"/>
              </a:rPr>
              <a:t> of </a:t>
            </a:r>
            <a:r>
              <a:rPr lang="pl-PL" dirty="0" err="1">
                <a:latin typeface="Quattrocento Sans" panose="020B0502050000020003" pitchFamily="34" charset="0"/>
                <a:sym typeface="Quattrocento Sans"/>
              </a:rPr>
              <a:t>access</a:t>
            </a:r>
            <a:r>
              <a:rPr lang="pl-PL" dirty="0">
                <a:latin typeface="Quattrocento Sans" panose="020B0502050000020003" pitchFamily="34" charset="0"/>
                <a:sym typeface="Quattrocento Sans"/>
              </a:rPr>
              <a:t> to a </a:t>
            </a:r>
            <a:r>
              <a:rPr lang="pl-PL" dirty="0" err="1">
                <a:latin typeface="Quattrocento Sans" panose="020B0502050000020003" pitchFamily="34" charset="0"/>
                <a:sym typeface="Quattrocento Sans"/>
              </a:rPr>
              <a:t>lawyer</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itself</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is</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enriched</a:t>
            </a:r>
            <a:r>
              <a:rPr lang="pl-PL" dirty="0">
                <a:latin typeface="Quattrocento Sans" panose="020B0502050000020003" pitchFamily="34" charset="0"/>
                <a:sym typeface="Quattrocento Sans"/>
              </a:rPr>
              <a:t> by </a:t>
            </a:r>
            <a:r>
              <a:rPr lang="pl-PL" dirty="0" err="1">
                <a:latin typeface="Quattrocento Sans" panose="020B0502050000020003" pitchFamily="34" charset="0"/>
                <a:sym typeface="Quattrocento Sans"/>
              </a:rPr>
              <a:t>additional</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guarantees</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such</a:t>
            </a:r>
            <a:r>
              <a:rPr lang="pl-PL" dirty="0">
                <a:latin typeface="Quattrocento Sans" panose="020B0502050000020003" pitchFamily="34" charset="0"/>
                <a:sym typeface="Quattrocento Sans"/>
              </a:rPr>
              <a:t> as the </a:t>
            </a:r>
            <a:r>
              <a:rPr lang="pl-PL" dirty="0" err="1">
                <a:latin typeface="Quattrocento Sans" panose="020B0502050000020003" pitchFamily="34" charset="0"/>
                <a:sym typeface="Quattrocento Sans"/>
              </a:rPr>
              <a:t>right</a:t>
            </a:r>
            <a:r>
              <a:rPr lang="pl-PL" dirty="0">
                <a:latin typeface="Quattrocento Sans" panose="020B0502050000020003" pitchFamily="34" charset="0"/>
                <a:sym typeface="Quattrocento Sans"/>
              </a:rPr>
              <a:t> to talk to a </a:t>
            </a:r>
            <a:r>
              <a:rPr lang="pl-PL" dirty="0" err="1">
                <a:latin typeface="Quattrocento Sans" panose="020B0502050000020003" pitchFamily="34" charset="0"/>
                <a:sym typeface="Quattrocento Sans"/>
              </a:rPr>
              <a:t>lawyer</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privately</a:t>
            </a:r>
            <a:r>
              <a:rPr lang="pl-PL" dirty="0">
                <a:latin typeface="Quattrocento Sans" panose="020B0502050000020003" pitchFamily="34" charset="0"/>
                <a:sym typeface="Quattrocento Sans"/>
              </a:rPr>
              <a:t> </a:t>
            </a:r>
            <a:r>
              <a:rPr lang="pl-PL" dirty="0" err="1">
                <a:latin typeface="Quattrocento Sans" panose="020B0502050000020003" pitchFamily="34" charset="0"/>
                <a:sym typeface="Quattrocento Sans"/>
              </a:rPr>
              <a:t>prior</a:t>
            </a:r>
            <a:r>
              <a:rPr lang="pl-PL" dirty="0">
                <a:latin typeface="Quattrocento Sans" panose="020B0502050000020003" pitchFamily="34" charset="0"/>
                <a:sym typeface="Quattrocento Sans"/>
              </a:rPr>
              <a:t> to the </a:t>
            </a:r>
            <a:r>
              <a:rPr lang="pl-PL" dirty="0" err="1">
                <a:latin typeface="Quattrocento Sans" panose="020B0502050000020003" pitchFamily="34" charset="0"/>
                <a:sym typeface="Quattrocento Sans"/>
              </a:rPr>
              <a:t>interrogation</a:t>
            </a:r>
            <a:endParaRPr lang="pl-PL" dirty="0">
              <a:latin typeface="Quattrocento Sans" panose="020B0502050000020003" pitchFamily="34" charset="0"/>
              <a:sym typeface="Quattrocento Sans"/>
            </a:endParaRPr>
          </a:p>
        </p:txBody>
      </p:sp>
    </p:spTree>
    <p:extLst>
      <p:ext uri="{BB962C8B-B14F-4D97-AF65-F5344CB8AC3E}">
        <p14:creationId xmlns:p14="http://schemas.microsoft.com/office/powerpoint/2010/main" val="1794506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62D79-7436-E285-6A12-3EC3829DA893}"/>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975631C0-15C5-45F4-EEAA-D987369A3566}"/>
              </a:ext>
            </a:extLst>
          </p:cNvPr>
          <p:cNvSpPr txBox="1">
            <a:spLocks/>
          </p:cNvSpPr>
          <p:nvPr/>
        </p:nvSpPr>
        <p:spPr>
          <a:xfrm>
            <a:off x="791386" y="853154"/>
            <a:ext cx="10486214" cy="92707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Participants</a:t>
            </a:r>
            <a:r>
              <a:rPr lang="pl-PL" sz="4800" dirty="0">
                <a:solidFill>
                  <a:schemeClr val="accent1">
                    <a:lumMod val="75000"/>
                  </a:schemeClr>
                </a:solidFill>
                <a:latin typeface="Quattrocento" panose="02020502030000000404" pitchFamily="18" charset="0"/>
                <a:ea typeface="+mn-lt"/>
                <a:cs typeface="+mn-lt"/>
              </a:rPr>
              <a:t> to the </a:t>
            </a:r>
            <a:r>
              <a:rPr lang="pl-PL" sz="4800" dirty="0" err="1">
                <a:solidFill>
                  <a:schemeClr val="accent1">
                    <a:lumMod val="75000"/>
                  </a:schemeClr>
                </a:solidFill>
                <a:latin typeface="Quattrocento" panose="02020502030000000404" pitchFamily="18" charset="0"/>
                <a:ea typeface="+mn-lt"/>
                <a:cs typeface="+mn-lt"/>
              </a:rPr>
              <a:t>criminal</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proceedings</a:t>
            </a:r>
            <a:r>
              <a:rPr lang="pl-PL" sz="4800" dirty="0">
                <a:solidFill>
                  <a:schemeClr val="accent1">
                    <a:lumMod val="75000"/>
                  </a:schemeClr>
                </a:solidFill>
                <a:latin typeface="Quattrocento" panose="02020502030000000404" pitchFamily="18" charset="0"/>
                <a:ea typeface="+mn-lt"/>
                <a:cs typeface="+mn-lt"/>
              </a:rPr>
              <a:t> </a:t>
            </a:r>
            <a:endParaRPr lang="pl-PL" sz="4800" dirty="0">
              <a:solidFill>
                <a:schemeClr val="accent1">
                  <a:lumMod val="75000"/>
                </a:schemeClr>
              </a:solidFill>
              <a:latin typeface="Quattrocento" panose="02020502030000000404" pitchFamily="18" charset="0"/>
              <a:cs typeface="Calibri"/>
            </a:endParaRPr>
          </a:p>
        </p:txBody>
      </p:sp>
      <p:sp>
        <p:nvSpPr>
          <p:cNvPr id="2" name="Trójkąt równoramienny 1">
            <a:extLst>
              <a:ext uri="{FF2B5EF4-FFF2-40B4-BE49-F238E27FC236}">
                <a16:creationId xmlns:a16="http://schemas.microsoft.com/office/drawing/2014/main" id="{559D9288-1F8D-C36F-FA00-C115AAD1B177}"/>
              </a:ext>
            </a:extLst>
          </p:cNvPr>
          <p:cNvSpPr/>
          <p:nvPr/>
        </p:nvSpPr>
        <p:spPr>
          <a:xfrm>
            <a:off x="3463221" y="3595326"/>
            <a:ext cx="1524000" cy="1272077"/>
          </a:xfrm>
          <a:prstGeom prst="triangle">
            <a:avLst/>
          </a:prstGeom>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4" name="Trójkąt równoramienny 3">
            <a:extLst>
              <a:ext uri="{FF2B5EF4-FFF2-40B4-BE49-F238E27FC236}">
                <a16:creationId xmlns:a16="http://schemas.microsoft.com/office/drawing/2014/main" id="{79031E53-EFE0-A015-0EBC-3EFE59305088}"/>
              </a:ext>
            </a:extLst>
          </p:cNvPr>
          <p:cNvSpPr/>
          <p:nvPr/>
        </p:nvSpPr>
        <p:spPr>
          <a:xfrm>
            <a:off x="7703525" y="3563555"/>
            <a:ext cx="1524000" cy="1272077"/>
          </a:xfrm>
          <a:prstGeom prst="triangle">
            <a:avLst/>
          </a:prstGeom>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5" name="pole tekstowe 4">
            <a:extLst>
              <a:ext uri="{FF2B5EF4-FFF2-40B4-BE49-F238E27FC236}">
                <a16:creationId xmlns:a16="http://schemas.microsoft.com/office/drawing/2014/main" id="{38AE4143-CA77-44CF-B2C1-0385537C2C36}"/>
              </a:ext>
            </a:extLst>
          </p:cNvPr>
          <p:cNvSpPr txBox="1"/>
          <p:nvPr/>
        </p:nvSpPr>
        <p:spPr>
          <a:xfrm>
            <a:off x="3480010" y="3146271"/>
            <a:ext cx="1524000" cy="369332"/>
          </a:xfrm>
          <a:prstGeom prst="rect">
            <a:avLst/>
          </a:prstGeom>
          <a:solidFill>
            <a:schemeClr val="tx1"/>
          </a:solidFill>
        </p:spPr>
        <p:txBody>
          <a:bodyPr wrap="square" rtlCol="0">
            <a:spAutoFit/>
          </a:bodyPr>
          <a:lstStyle/>
          <a:p>
            <a:pPr algn="ctr"/>
            <a:r>
              <a:rPr lang="pl-PL" b="1" dirty="0">
                <a:solidFill>
                  <a:schemeClr val="bg1"/>
                </a:solidFill>
              </a:rPr>
              <a:t>POLICE</a:t>
            </a:r>
          </a:p>
        </p:txBody>
      </p:sp>
      <p:sp>
        <p:nvSpPr>
          <p:cNvPr id="6" name="pole tekstowe 5">
            <a:extLst>
              <a:ext uri="{FF2B5EF4-FFF2-40B4-BE49-F238E27FC236}">
                <a16:creationId xmlns:a16="http://schemas.microsoft.com/office/drawing/2014/main" id="{1B858818-2014-2F82-F407-967E0015C65C}"/>
              </a:ext>
            </a:extLst>
          </p:cNvPr>
          <p:cNvSpPr txBox="1"/>
          <p:nvPr/>
        </p:nvSpPr>
        <p:spPr>
          <a:xfrm>
            <a:off x="7971140" y="3009557"/>
            <a:ext cx="1038576" cy="369332"/>
          </a:xfrm>
          <a:prstGeom prst="rect">
            <a:avLst/>
          </a:prstGeom>
          <a:solidFill>
            <a:schemeClr val="tx1"/>
          </a:solidFill>
        </p:spPr>
        <p:txBody>
          <a:bodyPr wrap="square" rtlCol="0">
            <a:spAutoFit/>
          </a:bodyPr>
          <a:lstStyle/>
          <a:p>
            <a:pPr algn="ctr"/>
            <a:r>
              <a:rPr lang="pl-PL" b="1" dirty="0">
                <a:solidFill>
                  <a:schemeClr val="bg1"/>
                </a:solidFill>
              </a:rPr>
              <a:t>COURT</a:t>
            </a:r>
          </a:p>
        </p:txBody>
      </p:sp>
      <p:sp>
        <p:nvSpPr>
          <p:cNvPr id="7" name="pole tekstowe 6">
            <a:extLst>
              <a:ext uri="{FF2B5EF4-FFF2-40B4-BE49-F238E27FC236}">
                <a16:creationId xmlns:a16="http://schemas.microsoft.com/office/drawing/2014/main" id="{DB742592-12D3-D477-75F6-3EA35F207692}"/>
              </a:ext>
            </a:extLst>
          </p:cNvPr>
          <p:cNvSpPr txBox="1"/>
          <p:nvPr/>
        </p:nvSpPr>
        <p:spPr>
          <a:xfrm>
            <a:off x="2212794" y="5075030"/>
            <a:ext cx="1437004" cy="369332"/>
          </a:xfrm>
          <a:prstGeom prst="rect">
            <a:avLst/>
          </a:prstGeom>
          <a:solidFill>
            <a:schemeClr val="bg1"/>
          </a:solidFill>
          <a:ln>
            <a:solidFill>
              <a:schemeClr val="tx1"/>
            </a:solidFill>
          </a:ln>
        </p:spPr>
        <p:txBody>
          <a:bodyPr wrap="square" rtlCol="0">
            <a:spAutoFit/>
          </a:bodyPr>
          <a:lstStyle/>
          <a:p>
            <a:pPr algn="ctr"/>
            <a:r>
              <a:rPr lang="pl-PL" dirty="0"/>
              <a:t>SUSPECT</a:t>
            </a:r>
          </a:p>
        </p:txBody>
      </p:sp>
      <p:sp>
        <p:nvSpPr>
          <p:cNvPr id="8" name="pole tekstowe 7">
            <a:extLst>
              <a:ext uri="{FF2B5EF4-FFF2-40B4-BE49-F238E27FC236}">
                <a16:creationId xmlns:a16="http://schemas.microsoft.com/office/drawing/2014/main" id="{689AFECB-B824-BFA2-E8B7-D3A8528093A5}"/>
              </a:ext>
            </a:extLst>
          </p:cNvPr>
          <p:cNvSpPr txBox="1"/>
          <p:nvPr/>
        </p:nvSpPr>
        <p:spPr>
          <a:xfrm>
            <a:off x="4554299" y="5073715"/>
            <a:ext cx="1267338" cy="369332"/>
          </a:xfrm>
          <a:prstGeom prst="rect">
            <a:avLst/>
          </a:prstGeom>
          <a:solidFill>
            <a:schemeClr val="bg1"/>
          </a:solidFill>
          <a:ln>
            <a:solidFill>
              <a:schemeClr val="tx1"/>
            </a:solidFill>
          </a:ln>
        </p:spPr>
        <p:txBody>
          <a:bodyPr wrap="square" rtlCol="0">
            <a:spAutoFit/>
          </a:bodyPr>
          <a:lstStyle/>
          <a:p>
            <a:pPr algn="ctr"/>
            <a:r>
              <a:rPr lang="pl-PL" dirty="0"/>
              <a:t>VICTIM**</a:t>
            </a:r>
          </a:p>
        </p:txBody>
      </p:sp>
      <p:sp>
        <p:nvSpPr>
          <p:cNvPr id="9" name="pole tekstowe 8">
            <a:extLst>
              <a:ext uri="{FF2B5EF4-FFF2-40B4-BE49-F238E27FC236}">
                <a16:creationId xmlns:a16="http://schemas.microsoft.com/office/drawing/2014/main" id="{277959BD-4177-D539-7BFF-9E495FF538FE}"/>
              </a:ext>
            </a:extLst>
          </p:cNvPr>
          <p:cNvSpPr txBox="1"/>
          <p:nvPr/>
        </p:nvSpPr>
        <p:spPr>
          <a:xfrm>
            <a:off x="6892885" y="5075030"/>
            <a:ext cx="1384696" cy="369332"/>
          </a:xfrm>
          <a:prstGeom prst="rect">
            <a:avLst/>
          </a:prstGeom>
          <a:solidFill>
            <a:schemeClr val="bg1"/>
          </a:solidFill>
          <a:ln>
            <a:solidFill>
              <a:schemeClr val="tx1"/>
            </a:solidFill>
          </a:ln>
        </p:spPr>
        <p:txBody>
          <a:bodyPr wrap="square" rtlCol="0">
            <a:spAutoFit/>
          </a:bodyPr>
          <a:lstStyle/>
          <a:p>
            <a:pPr algn="ctr"/>
            <a:r>
              <a:rPr lang="pl-PL" dirty="0"/>
              <a:t>DEFENDANT</a:t>
            </a:r>
          </a:p>
        </p:txBody>
      </p:sp>
      <p:sp>
        <p:nvSpPr>
          <p:cNvPr id="10" name="pole tekstowe 9">
            <a:extLst>
              <a:ext uri="{FF2B5EF4-FFF2-40B4-BE49-F238E27FC236}">
                <a16:creationId xmlns:a16="http://schemas.microsoft.com/office/drawing/2014/main" id="{E111E9CD-5D38-111F-7C6F-A1BD5AC59D61}"/>
              </a:ext>
            </a:extLst>
          </p:cNvPr>
          <p:cNvSpPr txBox="1"/>
          <p:nvPr/>
        </p:nvSpPr>
        <p:spPr>
          <a:xfrm>
            <a:off x="8716640" y="4950604"/>
            <a:ext cx="1910720" cy="615553"/>
          </a:xfrm>
          <a:prstGeom prst="rect">
            <a:avLst/>
          </a:prstGeom>
          <a:solidFill>
            <a:schemeClr val="bg1"/>
          </a:solidFill>
          <a:ln>
            <a:solidFill>
              <a:schemeClr val="tx1"/>
            </a:solidFill>
          </a:ln>
        </p:spPr>
        <p:txBody>
          <a:bodyPr wrap="square" rtlCol="0">
            <a:spAutoFit/>
          </a:bodyPr>
          <a:lstStyle/>
          <a:p>
            <a:pPr algn="ctr"/>
            <a:r>
              <a:rPr lang="pl-PL" dirty="0"/>
              <a:t>PROSECUTION</a:t>
            </a:r>
          </a:p>
          <a:p>
            <a:pPr algn="ctr"/>
            <a:r>
              <a:rPr lang="pl-PL" sz="1600" dirty="0"/>
              <a:t>PUBLIC / PRIVATE</a:t>
            </a:r>
          </a:p>
        </p:txBody>
      </p:sp>
      <p:sp>
        <p:nvSpPr>
          <p:cNvPr id="11" name="pole tekstowe 10">
            <a:extLst>
              <a:ext uri="{FF2B5EF4-FFF2-40B4-BE49-F238E27FC236}">
                <a16:creationId xmlns:a16="http://schemas.microsoft.com/office/drawing/2014/main" id="{4B7965BA-C85F-086F-FADB-89184FE5E4C5}"/>
              </a:ext>
            </a:extLst>
          </p:cNvPr>
          <p:cNvSpPr txBox="1"/>
          <p:nvPr/>
        </p:nvSpPr>
        <p:spPr>
          <a:xfrm>
            <a:off x="659259" y="4798031"/>
            <a:ext cx="1891595" cy="369332"/>
          </a:xfrm>
          <a:prstGeom prst="rect">
            <a:avLst/>
          </a:prstGeom>
          <a:noFill/>
        </p:spPr>
        <p:txBody>
          <a:bodyPr wrap="square" rtlCol="0">
            <a:spAutoFit/>
          </a:bodyPr>
          <a:lstStyle/>
          <a:p>
            <a:r>
              <a:rPr lang="pl-PL" b="1" dirty="0"/>
              <a:t>PARTIES:</a:t>
            </a:r>
          </a:p>
        </p:txBody>
      </p:sp>
      <p:sp>
        <p:nvSpPr>
          <p:cNvPr id="12" name="pole tekstowe 11">
            <a:extLst>
              <a:ext uri="{FF2B5EF4-FFF2-40B4-BE49-F238E27FC236}">
                <a16:creationId xmlns:a16="http://schemas.microsoft.com/office/drawing/2014/main" id="{3F122BD5-2FCF-6598-BF70-B8A6C4132AF9}"/>
              </a:ext>
            </a:extLst>
          </p:cNvPr>
          <p:cNvSpPr txBox="1"/>
          <p:nvPr/>
        </p:nvSpPr>
        <p:spPr>
          <a:xfrm>
            <a:off x="659258" y="3014507"/>
            <a:ext cx="2083941" cy="369332"/>
          </a:xfrm>
          <a:prstGeom prst="rect">
            <a:avLst/>
          </a:prstGeom>
          <a:noFill/>
        </p:spPr>
        <p:txBody>
          <a:bodyPr wrap="square" rtlCol="0">
            <a:spAutoFit/>
          </a:bodyPr>
          <a:lstStyle/>
          <a:p>
            <a:r>
              <a:rPr lang="pl-PL" b="1" dirty="0"/>
              <a:t>DECISION MAKERS:</a:t>
            </a:r>
          </a:p>
        </p:txBody>
      </p:sp>
      <p:sp>
        <p:nvSpPr>
          <p:cNvPr id="14" name="pole tekstowe 13">
            <a:extLst>
              <a:ext uri="{FF2B5EF4-FFF2-40B4-BE49-F238E27FC236}">
                <a16:creationId xmlns:a16="http://schemas.microsoft.com/office/drawing/2014/main" id="{5D2C448D-4E7E-6E3B-DF13-FDA8E2258195}"/>
              </a:ext>
            </a:extLst>
          </p:cNvPr>
          <p:cNvSpPr txBox="1"/>
          <p:nvPr/>
        </p:nvSpPr>
        <p:spPr>
          <a:xfrm>
            <a:off x="2935157" y="1674718"/>
            <a:ext cx="2655775" cy="369332"/>
          </a:xfrm>
          <a:prstGeom prst="rect">
            <a:avLst/>
          </a:prstGeom>
          <a:noFill/>
        </p:spPr>
        <p:txBody>
          <a:bodyPr wrap="square" rtlCol="0">
            <a:spAutoFit/>
          </a:bodyPr>
          <a:lstStyle/>
          <a:p>
            <a:pPr algn="ctr"/>
            <a:r>
              <a:rPr lang="pl-PL" b="1" dirty="0"/>
              <a:t>PRE-TRIAL</a:t>
            </a:r>
          </a:p>
        </p:txBody>
      </p:sp>
      <p:sp>
        <p:nvSpPr>
          <p:cNvPr id="15" name="pole tekstowe 14">
            <a:extLst>
              <a:ext uri="{FF2B5EF4-FFF2-40B4-BE49-F238E27FC236}">
                <a16:creationId xmlns:a16="http://schemas.microsoft.com/office/drawing/2014/main" id="{419E7DFE-A9F9-AFD6-3DF3-BF621B70760A}"/>
              </a:ext>
            </a:extLst>
          </p:cNvPr>
          <p:cNvSpPr txBox="1"/>
          <p:nvPr/>
        </p:nvSpPr>
        <p:spPr>
          <a:xfrm>
            <a:off x="7137637" y="1780233"/>
            <a:ext cx="2655775" cy="369332"/>
          </a:xfrm>
          <a:prstGeom prst="rect">
            <a:avLst/>
          </a:prstGeom>
          <a:noFill/>
        </p:spPr>
        <p:txBody>
          <a:bodyPr wrap="square" rtlCol="0">
            <a:spAutoFit/>
          </a:bodyPr>
          <a:lstStyle/>
          <a:p>
            <a:pPr algn="ctr"/>
            <a:r>
              <a:rPr lang="pl-PL" b="1" dirty="0"/>
              <a:t>COURT PROCEEDINGS</a:t>
            </a:r>
          </a:p>
        </p:txBody>
      </p:sp>
      <p:sp>
        <p:nvSpPr>
          <p:cNvPr id="16" name="pole tekstowe 15">
            <a:extLst>
              <a:ext uri="{FF2B5EF4-FFF2-40B4-BE49-F238E27FC236}">
                <a16:creationId xmlns:a16="http://schemas.microsoft.com/office/drawing/2014/main" id="{F2BAD465-B672-F06B-84FC-276C17F1BACE}"/>
              </a:ext>
            </a:extLst>
          </p:cNvPr>
          <p:cNvSpPr txBox="1"/>
          <p:nvPr/>
        </p:nvSpPr>
        <p:spPr>
          <a:xfrm>
            <a:off x="2927915" y="2117088"/>
            <a:ext cx="2655769" cy="584775"/>
          </a:xfrm>
          <a:prstGeom prst="rect">
            <a:avLst/>
          </a:prstGeom>
          <a:solidFill>
            <a:schemeClr val="tx1"/>
          </a:solidFill>
        </p:spPr>
        <p:txBody>
          <a:bodyPr wrap="square" rtlCol="0">
            <a:spAutoFit/>
          </a:bodyPr>
          <a:lstStyle/>
          <a:p>
            <a:pPr algn="ctr"/>
            <a:r>
              <a:rPr lang="pl-PL" sz="1600" b="1" dirty="0">
                <a:solidFill>
                  <a:schemeClr val="bg1"/>
                </a:solidFill>
              </a:rPr>
              <a:t>INVESTIGATING JUDGE* (EXAMINING MAGISTRATE) </a:t>
            </a:r>
          </a:p>
        </p:txBody>
      </p:sp>
      <p:cxnSp>
        <p:nvCxnSpPr>
          <p:cNvPr id="17" name="Łącznik prosty 16">
            <a:extLst>
              <a:ext uri="{FF2B5EF4-FFF2-40B4-BE49-F238E27FC236}">
                <a16:creationId xmlns:a16="http://schemas.microsoft.com/office/drawing/2014/main" id="{56B1DF4A-222A-9413-BC36-F7C4B86ED3B1}"/>
              </a:ext>
            </a:extLst>
          </p:cNvPr>
          <p:cNvCxnSpPr/>
          <p:nvPr/>
        </p:nvCxnSpPr>
        <p:spPr>
          <a:xfrm>
            <a:off x="6544798" y="1599472"/>
            <a:ext cx="0" cy="429943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pole tekstowe 17">
            <a:extLst>
              <a:ext uri="{FF2B5EF4-FFF2-40B4-BE49-F238E27FC236}">
                <a16:creationId xmlns:a16="http://schemas.microsoft.com/office/drawing/2014/main" id="{2917C739-038F-E633-2CA6-873B5C65EA4A}"/>
              </a:ext>
            </a:extLst>
          </p:cNvPr>
          <p:cNvSpPr txBox="1"/>
          <p:nvPr/>
        </p:nvSpPr>
        <p:spPr>
          <a:xfrm>
            <a:off x="3314606" y="2739401"/>
            <a:ext cx="1836766" cy="369332"/>
          </a:xfrm>
          <a:prstGeom prst="rect">
            <a:avLst/>
          </a:prstGeom>
          <a:solidFill>
            <a:schemeClr val="tx1"/>
          </a:solidFill>
        </p:spPr>
        <p:txBody>
          <a:bodyPr wrap="square" rtlCol="0">
            <a:spAutoFit/>
          </a:bodyPr>
          <a:lstStyle/>
          <a:p>
            <a:pPr algn="ctr"/>
            <a:r>
              <a:rPr lang="pl-PL" b="1" dirty="0">
                <a:solidFill>
                  <a:schemeClr val="bg1"/>
                </a:solidFill>
              </a:rPr>
              <a:t>PROSECUTOR</a:t>
            </a:r>
            <a:r>
              <a:rPr lang="pl-PL" sz="1800" b="1" dirty="0">
                <a:solidFill>
                  <a:schemeClr val="bg1"/>
                </a:solidFill>
              </a:rPr>
              <a:t> *</a:t>
            </a:r>
            <a:endParaRPr lang="pl-PL" b="1" dirty="0">
              <a:solidFill>
                <a:schemeClr val="bg1"/>
              </a:solidFill>
            </a:endParaRPr>
          </a:p>
        </p:txBody>
      </p:sp>
      <p:sp>
        <p:nvSpPr>
          <p:cNvPr id="20" name="pole tekstowe 19">
            <a:extLst>
              <a:ext uri="{FF2B5EF4-FFF2-40B4-BE49-F238E27FC236}">
                <a16:creationId xmlns:a16="http://schemas.microsoft.com/office/drawing/2014/main" id="{0EE7A996-D32F-66A8-B29E-B2DBAB8C66B5}"/>
              </a:ext>
            </a:extLst>
          </p:cNvPr>
          <p:cNvSpPr txBox="1"/>
          <p:nvPr/>
        </p:nvSpPr>
        <p:spPr>
          <a:xfrm>
            <a:off x="659258" y="5751783"/>
            <a:ext cx="6101080" cy="646331"/>
          </a:xfrm>
          <a:prstGeom prst="rect">
            <a:avLst/>
          </a:prstGeom>
          <a:noFill/>
        </p:spPr>
        <p:txBody>
          <a:bodyPr wrap="square">
            <a:spAutoFit/>
          </a:bodyPr>
          <a:lstStyle/>
          <a:p>
            <a:r>
              <a:rPr lang="pl-PL" sz="1800" dirty="0">
                <a:solidFill>
                  <a:schemeClr val="bg1"/>
                </a:solidFill>
                <a:latin typeface="Quattrocento Sans" panose="020B0502050000020003" pitchFamily="34" charset="0"/>
              </a:rPr>
              <a:t>*</a:t>
            </a:r>
            <a:r>
              <a:rPr lang="pl-PL" sz="1800" dirty="0" err="1">
                <a:solidFill>
                  <a:schemeClr val="bg1"/>
                </a:solidFill>
                <a:latin typeface="Quattrocento Sans" panose="020B0502050000020003" pitchFamily="34" charset="0"/>
              </a:rPr>
              <a:t>both</a:t>
            </a:r>
            <a:r>
              <a:rPr lang="pl-PL" sz="1800" dirty="0">
                <a:solidFill>
                  <a:schemeClr val="bg1"/>
                </a:solidFill>
                <a:latin typeface="Quattrocento Sans" panose="020B0502050000020003" pitchFamily="34" charset="0"/>
              </a:rPr>
              <a:t> </a:t>
            </a:r>
            <a:r>
              <a:rPr lang="pl-PL" sz="1800" dirty="0" err="1">
                <a:solidFill>
                  <a:schemeClr val="bg1"/>
                </a:solidFill>
                <a:latin typeface="Quattrocento Sans" panose="020B0502050000020003" pitchFamily="34" charset="0"/>
              </a:rPr>
              <a:t>or</a:t>
            </a:r>
            <a:r>
              <a:rPr lang="pl-PL" sz="1800" dirty="0">
                <a:solidFill>
                  <a:schemeClr val="bg1"/>
                </a:solidFill>
                <a:latin typeface="Quattrocento Sans" panose="020B0502050000020003" pitchFamily="34" charset="0"/>
              </a:rPr>
              <a:t> </a:t>
            </a:r>
            <a:r>
              <a:rPr lang="pl-PL" sz="1800" dirty="0" err="1">
                <a:solidFill>
                  <a:schemeClr val="bg1"/>
                </a:solidFill>
                <a:latin typeface="Quattrocento Sans" panose="020B0502050000020003" pitchFamily="34" charset="0"/>
              </a:rPr>
              <a:t>only</a:t>
            </a:r>
            <a:r>
              <a:rPr lang="pl-PL" sz="1800" dirty="0">
                <a:solidFill>
                  <a:schemeClr val="bg1"/>
                </a:solidFill>
                <a:latin typeface="Quattrocento Sans" panose="020B0502050000020003" pitchFamily="34" charset="0"/>
              </a:rPr>
              <a:t> one of </a:t>
            </a:r>
            <a:r>
              <a:rPr lang="pl-PL" sz="1800" dirty="0" err="1">
                <a:solidFill>
                  <a:schemeClr val="bg1"/>
                </a:solidFill>
                <a:latin typeface="Quattrocento Sans" panose="020B0502050000020003" pitchFamily="34" charset="0"/>
              </a:rPr>
              <a:t>them</a:t>
            </a:r>
            <a:r>
              <a:rPr lang="pl-PL" sz="1800" dirty="0">
                <a:solidFill>
                  <a:schemeClr val="bg1"/>
                </a:solidFill>
                <a:latin typeface="Quattrocento Sans" panose="020B0502050000020003" pitchFamily="34" charset="0"/>
              </a:rPr>
              <a:t> </a:t>
            </a:r>
            <a:r>
              <a:rPr lang="pl-PL" sz="1800" dirty="0" err="1">
                <a:solidFill>
                  <a:schemeClr val="bg1"/>
                </a:solidFill>
                <a:latin typeface="Quattrocento Sans" panose="020B0502050000020003" pitchFamily="34" charset="0"/>
              </a:rPr>
              <a:t>depending</a:t>
            </a:r>
            <a:r>
              <a:rPr lang="pl-PL" sz="1800" dirty="0">
                <a:solidFill>
                  <a:schemeClr val="bg1"/>
                </a:solidFill>
                <a:latin typeface="Quattrocento Sans" panose="020B0502050000020003" pitchFamily="34" charset="0"/>
              </a:rPr>
              <a:t> on the </a:t>
            </a:r>
            <a:r>
              <a:rPr lang="pl-PL" sz="1800" dirty="0" err="1">
                <a:solidFill>
                  <a:schemeClr val="bg1"/>
                </a:solidFill>
                <a:latin typeface="Quattrocento Sans" panose="020B0502050000020003" pitchFamily="34" charset="0"/>
              </a:rPr>
              <a:t>legal</a:t>
            </a:r>
            <a:r>
              <a:rPr lang="pl-PL" sz="1800" dirty="0">
                <a:solidFill>
                  <a:schemeClr val="bg1"/>
                </a:solidFill>
                <a:latin typeface="Quattrocento Sans" panose="020B0502050000020003" pitchFamily="34" charset="0"/>
              </a:rPr>
              <a:t> system</a:t>
            </a:r>
          </a:p>
          <a:p>
            <a:r>
              <a:rPr lang="pl-PL" dirty="0">
                <a:solidFill>
                  <a:schemeClr val="bg1"/>
                </a:solidFill>
                <a:latin typeface="Quattrocento Sans" panose="020B0502050000020003" pitchFamily="34" charset="0"/>
              </a:rPr>
              <a:t>** a party to the </a:t>
            </a:r>
            <a:r>
              <a:rPr lang="pl-PL" dirty="0" err="1">
                <a:solidFill>
                  <a:schemeClr val="bg1"/>
                </a:solidFill>
                <a:latin typeface="Quattrocento Sans" panose="020B0502050000020003" pitchFamily="34" charset="0"/>
              </a:rPr>
              <a:t>proceesings</a:t>
            </a:r>
            <a:r>
              <a:rPr lang="pl-PL" dirty="0">
                <a:solidFill>
                  <a:schemeClr val="bg1"/>
                </a:solidFill>
                <a:latin typeface="Quattrocento Sans" panose="020B0502050000020003" pitchFamily="34" charset="0"/>
              </a:rPr>
              <a:t> </a:t>
            </a:r>
            <a:r>
              <a:rPr lang="pl-PL" dirty="0" err="1">
                <a:solidFill>
                  <a:schemeClr val="bg1"/>
                </a:solidFill>
                <a:latin typeface="Quattrocento Sans" panose="020B0502050000020003" pitchFamily="34" charset="0"/>
              </a:rPr>
              <a:t>only</a:t>
            </a:r>
            <a:r>
              <a:rPr lang="pl-PL" dirty="0">
                <a:solidFill>
                  <a:schemeClr val="bg1"/>
                </a:solidFill>
                <a:latin typeface="Quattrocento Sans" panose="020B0502050000020003" pitchFamily="34" charset="0"/>
              </a:rPr>
              <a:t> in </a:t>
            </a:r>
            <a:r>
              <a:rPr lang="pl-PL" dirty="0" err="1">
                <a:solidFill>
                  <a:schemeClr val="bg1"/>
                </a:solidFill>
                <a:latin typeface="Quattrocento Sans" panose="020B0502050000020003" pitchFamily="34" charset="0"/>
              </a:rPr>
              <a:t>some</a:t>
            </a:r>
            <a:r>
              <a:rPr lang="pl-PL" dirty="0">
                <a:solidFill>
                  <a:schemeClr val="bg1"/>
                </a:solidFill>
                <a:latin typeface="Quattrocento Sans" panose="020B0502050000020003" pitchFamily="34" charset="0"/>
              </a:rPr>
              <a:t> </a:t>
            </a:r>
            <a:r>
              <a:rPr lang="pl-PL" dirty="0" err="1">
                <a:solidFill>
                  <a:schemeClr val="bg1"/>
                </a:solidFill>
                <a:latin typeface="Quattrocento Sans" panose="020B0502050000020003" pitchFamily="34" charset="0"/>
              </a:rPr>
              <a:t>legal</a:t>
            </a:r>
            <a:r>
              <a:rPr lang="pl-PL" dirty="0">
                <a:solidFill>
                  <a:schemeClr val="bg1"/>
                </a:solidFill>
                <a:latin typeface="Quattrocento Sans" panose="020B0502050000020003" pitchFamily="34" charset="0"/>
              </a:rPr>
              <a:t> </a:t>
            </a:r>
            <a:r>
              <a:rPr lang="pl-PL" dirty="0" err="1">
                <a:solidFill>
                  <a:schemeClr val="bg1"/>
                </a:solidFill>
                <a:latin typeface="Quattrocento Sans" panose="020B0502050000020003" pitchFamily="34" charset="0"/>
              </a:rPr>
              <a:t>systems</a:t>
            </a:r>
            <a:endParaRPr lang="pl-PL" dirty="0">
              <a:solidFill>
                <a:schemeClr val="bg1"/>
              </a:solidFill>
            </a:endParaRPr>
          </a:p>
        </p:txBody>
      </p:sp>
    </p:spTree>
    <p:extLst>
      <p:ext uri="{BB962C8B-B14F-4D97-AF65-F5344CB8AC3E}">
        <p14:creationId xmlns:p14="http://schemas.microsoft.com/office/powerpoint/2010/main" val="3941793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5694-BE2C-059C-88A2-5464446CD7B7}"/>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0AB9BF2F-27B8-1027-DDC6-1835BA60D55E}"/>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Right to </a:t>
            </a:r>
            <a:r>
              <a:rPr lang="pl-PL" sz="4800" dirty="0" err="1">
                <a:solidFill>
                  <a:schemeClr val="accent1">
                    <a:lumMod val="75000"/>
                  </a:schemeClr>
                </a:solidFill>
                <a:latin typeface="Quattrocento" panose="02020502030000000404" pitchFamily="18" charset="0"/>
                <a:ea typeface="+mn-lt"/>
                <a:cs typeface="+mn-lt"/>
              </a:rPr>
              <a:t>legal</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aid</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192B50A8-565C-2093-7CEF-9EEEA5541EAF}"/>
              </a:ext>
            </a:extLst>
          </p:cNvPr>
          <p:cNvSpPr>
            <a:spLocks noGrp="1"/>
          </p:cNvSpPr>
          <p:nvPr>
            <p:ph type="body" sz="quarter" idx="14"/>
          </p:nvPr>
        </p:nvSpPr>
        <p:spPr>
          <a:xfrm>
            <a:off x="791386" y="1780232"/>
            <a:ext cx="10609228" cy="3817928"/>
          </a:xfrm>
        </p:spPr>
        <p:txBody>
          <a:bodyPr/>
          <a:lstStyle/>
          <a:p>
            <a:pPr marL="285750" indent="-285750" algn="just">
              <a:spcBef>
                <a:spcPts val="0"/>
              </a:spcBef>
              <a:buClr>
                <a:schemeClr val="dk1"/>
              </a:buClr>
              <a:buSzPts val="3600"/>
              <a:buFont typeface="Arial"/>
              <a:buChar char="•"/>
            </a:pPr>
            <a:r>
              <a:rPr lang="pl-PL" i="0" dirty="0" err="1">
                <a:effectLst/>
                <a:latin typeface="Quattrocento Sans" panose="020B0502050000020003" pitchFamily="34" charset="0"/>
              </a:rPr>
              <a:t>Legal</a:t>
            </a:r>
            <a:r>
              <a:rPr lang="pl-PL" i="0" dirty="0">
                <a:effectLst/>
                <a:latin typeface="Quattrocento Sans" panose="020B0502050000020003" pitchFamily="34" charset="0"/>
              </a:rPr>
              <a:t> </a:t>
            </a:r>
            <a:r>
              <a:rPr lang="pl-PL" i="0" dirty="0" err="1">
                <a:effectLst/>
                <a:latin typeface="Quattrocento Sans" panose="020B0502050000020003" pitchFamily="34" charset="0"/>
              </a:rPr>
              <a:t>aid</a:t>
            </a:r>
            <a:r>
              <a:rPr lang="pl-PL" i="0" dirty="0">
                <a:effectLst/>
                <a:latin typeface="Quattrocento Sans" panose="020B0502050000020003" pitchFamily="34" charset="0"/>
              </a:rPr>
              <a:t> </a:t>
            </a:r>
            <a:r>
              <a:rPr lang="pl-PL" i="0" dirty="0" err="1">
                <a:effectLst/>
                <a:latin typeface="Quattrocento Sans" panose="020B0502050000020003" pitchFamily="34" charset="0"/>
              </a:rPr>
              <a:t>is</a:t>
            </a:r>
            <a:r>
              <a:rPr lang="pl-PL" i="0" dirty="0">
                <a:effectLst/>
                <a:latin typeface="Quattrocento Sans" panose="020B0502050000020003" pitchFamily="34" charset="0"/>
              </a:rPr>
              <a:t> the</a:t>
            </a:r>
            <a:r>
              <a:rPr lang="en-US" sz="2800" b="0" i="0" u="none" strike="noStrike" cap="none" dirty="0">
                <a:solidFill>
                  <a:schemeClr val="dk1"/>
                </a:solidFill>
                <a:latin typeface="Calibri"/>
                <a:ea typeface="Calibri"/>
                <a:cs typeface="Calibri"/>
                <a:sym typeface="Calibri"/>
              </a:rPr>
              <a:t> lawyer’s </a:t>
            </a:r>
            <a:r>
              <a:rPr lang="en-US" sz="2800" b="0" i="0" u="none" strike="noStrike" cap="none" dirty="0" err="1">
                <a:solidFill>
                  <a:schemeClr val="dk1"/>
                </a:solidFill>
                <a:latin typeface="Calibri"/>
                <a:ea typeface="Calibri"/>
                <a:cs typeface="Calibri"/>
                <a:sym typeface="Calibri"/>
              </a:rPr>
              <a:t>assitance</a:t>
            </a:r>
            <a:r>
              <a:rPr lang="en-US" sz="2800" b="0" i="0" u="none" strike="noStrike" cap="none" dirty="0">
                <a:solidFill>
                  <a:schemeClr val="dk1"/>
                </a:solidFill>
                <a:latin typeface="Calibri"/>
                <a:ea typeface="Calibri"/>
                <a:cs typeface="Calibri"/>
                <a:sym typeface="Calibri"/>
              </a:rPr>
              <a:t> paid for by the state</a:t>
            </a:r>
            <a:r>
              <a:rPr lang="pl-PL" sz="2800" b="0" i="0" u="none" strike="noStrike" cap="none" dirty="0">
                <a:solidFill>
                  <a:schemeClr val="dk1"/>
                </a:solidFill>
                <a:latin typeface="Calibri"/>
                <a:ea typeface="Calibri"/>
                <a:cs typeface="Calibri"/>
                <a:sym typeface="Calibri"/>
              </a:rPr>
              <a:t>.</a:t>
            </a:r>
          </a:p>
          <a:p>
            <a:pPr marL="285750" indent="-285750" algn="just">
              <a:spcBef>
                <a:spcPts val="0"/>
              </a:spcBef>
              <a:buClr>
                <a:schemeClr val="dk1"/>
              </a:buClr>
              <a:buSzPts val="3600"/>
              <a:buFont typeface="Arial"/>
              <a:buChar char="•"/>
            </a:pPr>
            <a:r>
              <a:rPr lang="pl-PL" dirty="0">
                <a:solidFill>
                  <a:schemeClr val="dk1"/>
                </a:solidFill>
                <a:latin typeface="Calibri"/>
                <a:ea typeface="Calibri"/>
                <a:cs typeface="Calibri"/>
                <a:sym typeface="Calibri"/>
              </a:rPr>
              <a:t>In modern </a:t>
            </a:r>
            <a:r>
              <a:rPr lang="pl-PL" dirty="0" err="1">
                <a:solidFill>
                  <a:schemeClr val="dk1"/>
                </a:solidFill>
                <a:latin typeface="Calibri"/>
                <a:ea typeface="Calibri"/>
                <a:cs typeface="Calibri"/>
                <a:sym typeface="Calibri"/>
              </a:rPr>
              <a:t>criminal</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justice</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systems</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people</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who</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cannot</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pay</a:t>
            </a:r>
            <a:r>
              <a:rPr lang="pl-PL" dirty="0">
                <a:solidFill>
                  <a:schemeClr val="dk1"/>
                </a:solidFill>
                <a:latin typeface="Calibri"/>
                <a:ea typeface="Calibri"/>
                <a:cs typeface="Calibri"/>
                <a:sym typeface="Calibri"/>
              </a:rPr>
              <a:t> for </a:t>
            </a:r>
            <a:r>
              <a:rPr lang="pl-PL" dirty="0" err="1">
                <a:solidFill>
                  <a:schemeClr val="dk1"/>
                </a:solidFill>
                <a:latin typeface="Calibri"/>
                <a:ea typeface="Calibri"/>
                <a:cs typeface="Calibri"/>
                <a:sym typeface="Calibri"/>
              </a:rPr>
              <a:t>their</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lawyer</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are</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granted</a:t>
            </a:r>
            <a:r>
              <a:rPr lang="pl-PL" dirty="0">
                <a:solidFill>
                  <a:schemeClr val="dk1"/>
                </a:solidFill>
                <a:latin typeface="Calibri"/>
                <a:ea typeface="Calibri"/>
                <a:cs typeface="Calibri"/>
                <a:sym typeface="Calibri"/>
              </a:rPr>
              <a:t> with one by the </a:t>
            </a:r>
            <a:r>
              <a:rPr lang="pl-PL" dirty="0" err="1">
                <a:solidFill>
                  <a:schemeClr val="dk1"/>
                </a:solidFill>
                <a:latin typeface="Calibri"/>
                <a:ea typeface="Calibri"/>
                <a:cs typeface="Calibri"/>
                <a:sym typeface="Calibri"/>
              </a:rPr>
              <a:t>state</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Legal</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aid</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is</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provided</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temporarily</a:t>
            </a:r>
            <a:r>
              <a:rPr lang="pl-PL" dirty="0">
                <a:solidFill>
                  <a:schemeClr val="dk1"/>
                </a:solidFill>
                <a:latin typeface="Calibri"/>
                <a:ea typeface="Calibri"/>
                <a:cs typeface="Calibri"/>
                <a:sym typeface="Calibri"/>
              </a:rPr>
              <a:t> for </a:t>
            </a:r>
            <a:r>
              <a:rPr lang="pl-PL" dirty="0" err="1">
                <a:solidFill>
                  <a:schemeClr val="dk1"/>
                </a:solidFill>
                <a:latin typeface="Calibri"/>
                <a:ea typeface="Calibri"/>
                <a:cs typeface="Calibri"/>
                <a:sym typeface="Calibri"/>
              </a:rPr>
              <a:t>free</a:t>
            </a:r>
            <a:r>
              <a:rPr lang="pl-PL" dirty="0">
                <a:solidFill>
                  <a:schemeClr val="dk1"/>
                </a:solidFill>
                <a:latin typeface="Calibri"/>
                <a:ea typeface="Calibri"/>
                <a:cs typeface="Calibri"/>
                <a:sym typeface="Calibri"/>
              </a:rPr>
              <a:t> in the </a:t>
            </a:r>
            <a:r>
              <a:rPr lang="pl-PL" dirty="0" err="1">
                <a:solidFill>
                  <a:schemeClr val="dk1"/>
                </a:solidFill>
                <a:latin typeface="Calibri"/>
                <a:ea typeface="Calibri"/>
                <a:cs typeface="Calibri"/>
                <a:sym typeface="Calibri"/>
              </a:rPr>
              <a:t>course</a:t>
            </a:r>
            <a:r>
              <a:rPr lang="pl-PL" dirty="0">
                <a:solidFill>
                  <a:schemeClr val="dk1"/>
                </a:solidFill>
                <a:latin typeface="Calibri"/>
                <a:ea typeface="Calibri"/>
                <a:cs typeface="Calibri"/>
                <a:sym typeface="Calibri"/>
              </a:rPr>
              <a:t> of </a:t>
            </a:r>
            <a:r>
              <a:rPr lang="pl-PL" dirty="0" err="1">
                <a:solidFill>
                  <a:schemeClr val="dk1"/>
                </a:solidFill>
                <a:latin typeface="Calibri"/>
                <a:ea typeface="Calibri"/>
                <a:cs typeface="Calibri"/>
                <a:sym typeface="Calibri"/>
              </a:rPr>
              <a:t>proceedings</a:t>
            </a:r>
            <a:r>
              <a:rPr lang="pl-PL" dirty="0">
                <a:solidFill>
                  <a:schemeClr val="dk1"/>
                </a:solidFill>
                <a:latin typeface="Calibri"/>
                <a:ea typeface="Calibri"/>
                <a:cs typeface="Calibri"/>
                <a:sym typeface="Calibri"/>
              </a:rPr>
              <a:t> but </a:t>
            </a:r>
            <a:r>
              <a:rPr lang="pl-PL" dirty="0" err="1">
                <a:solidFill>
                  <a:schemeClr val="dk1"/>
                </a:solidFill>
                <a:latin typeface="Calibri"/>
                <a:ea typeface="Calibri"/>
                <a:cs typeface="Calibri"/>
                <a:sym typeface="Calibri"/>
              </a:rPr>
              <a:t>if</a:t>
            </a:r>
            <a:r>
              <a:rPr lang="pl-PL" dirty="0">
                <a:solidFill>
                  <a:schemeClr val="dk1"/>
                </a:solidFill>
                <a:latin typeface="Calibri"/>
                <a:ea typeface="Calibri"/>
                <a:cs typeface="Calibri"/>
                <a:sym typeface="Calibri"/>
              </a:rPr>
              <a:t> the </a:t>
            </a:r>
            <a:r>
              <a:rPr lang="pl-PL" dirty="0" err="1">
                <a:solidFill>
                  <a:schemeClr val="dk1"/>
                </a:solidFill>
                <a:latin typeface="Calibri"/>
                <a:ea typeface="Calibri"/>
                <a:cs typeface="Calibri"/>
                <a:sym typeface="Calibri"/>
              </a:rPr>
              <a:t>defendant</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gets</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convicted</a:t>
            </a:r>
            <a:r>
              <a:rPr lang="pl-PL" dirty="0">
                <a:solidFill>
                  <a:schemeClr val="dk1"/>
                </a:solidFill>
                <a:latin typeface="Calibri"/>
                <a:ea typeface="Calibri"/>
                <a:cs typeface="Calibri"/>
                <a:sym typeface="Calibri"/>
              </a:rPr>
              <a:t>, he </a:t>
            </a:r>
            <a:r>
              <a:rPr lang="pl-PL" dirty="0" err="1">
                <a:solidFill>
                  <a:schemeClr val="dk1"/>
                </a:solidFill>
                <a:latin typeface="Calibri"/>
                <a:ea typeface="Calibri"/>
                <a:cs typeface="Calibri"/>
                <a:sym typeface="Calibri"/>
              </a:rPr>
              <a:t>or</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she</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may</a:t>
            </a:r>
            <a:r>
              <a:rPr lang="pl-PL" dirty="0">
                <a:solidFill>
                  <a:schemeClr val="dk1"/>
                </a:solidFill>
                <a:latin typeface="Calibri"/>
                <a:ea typeface="Calibri"/>
                <a:cs typeface="Calibri"/>
                <a:sym typeface="Calibri"/>
              </a:rPr>
              <a:t> be </a:t>
            </a:r>
            <a:r>
              <a:rPr lang="pl-PL" dirty="0" err="1">
                <a:solidFill>
                  <a:schemeClr val="dk1"/>
                </a:solidFill>
                <a:latin typeface="Calibri"/>
                <a:ea typeface="Calibri"/>
                <a:cs typeface="Calibri"/>
                <a:sym typeface="Calibri"/>
              </a:rPr>
              <a:t>obliged</a:t>
            </a:r>
            <a:r>
              <a:rPr lang="pl-PL" dirty="0">
                <a:solidFill>
                  <a:schemeClr val="dk1"/>
                </a:solidFill>
                <a:latin typeface="Calibri"/>
                <a:ea typeface="Calibri"/>
                <a:cs typeface="Calibri"/>
                <a:sym typeface="Calibri"/>
              </a:rPr>
              <a:t> to </a:t>
            </a:r>
            <a:r>
              <a:rPr lang="pl-PL" dirty="0" err="1">
                <a:solidFill>
                  <a:schemeClr val="dk1"/>
                </a:solidFill>
                <a:latin typeface="Calibri"/>
                <a:ea typeface="Calibri"/>
                <a:cs typeface="Calibri"/>
                <a:sym typeface="Calibri"/>
              </a:rPr>
              <a:t>give</a:t>
            </a:r>
            <a:r>
              <a:rPr lang="pl-PL" dirty="0">
                <a:solidFill>
                  <a:schemeClr val="dk1"/>
                </a:solidFill>
                <a:latin typeface="Calibri"/>
                <a:ea typeface="Calibri"/>
                <a:cs typeface="Calibri"/>
                <a:sym typeface="Calibri"/>
              </a:rPr>
              <a:t> the </a:t>
            </a:r>
            <a:r>
              <a:rPr lang="pl-PL" dirty="0" err="1">
                <a:solidFill>
                  <a:schemeClr val="dk1"/>
                </a:solidFill>
                <a:latin typeface="Calibri"/>
                <a:ea typeface="Calibri"/>
                <a:cs typeface="Calibri"/>
                <a:sym typeface="Calibri"/>
              </a:rPr>
              <a:t>amount</a:t>
            </a:r>
            <a:r>
              <a:rPr lang="pl-PL" dirty="0">
                <a:solidFill>
                  <a:schemeClr val="dk1"/>
                </a:solidFill>
                <a:latin typeface="Calibri"/>
                <a:ea typeface="Calibri"/>
                <a:cs typeface="Calibri"/>
                <a:sym typeface="Calibri"/>
              </a:rPr>
              <a:t> of </a:t>
            </a:r>
            <a:r>
              <a:rPr lang="pl-PL" dirty="0" err="1">
                <a:solidFill>
                  <a:schemeClr val="dk1"/>
                </a:solidFill>
                <a:latin typeface="Calibri"/>
                <a:ea typeface="Calibri"/>
                <a:cs typeface="Calibri"/>
                <a:sym typeface="Calibri"/>
              </a:rPr>
              <a:t>lawyer’s</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remuneration</a:t>
            </a:r>
            <a:r>
              <a:rPr lang="pl-PL" dirty="0">
                <a:solidFill>
                  <a:schemeClr val="dk1"/>
                </a:solidFill>
                <a:latin typeface="Calibri"/>
                <a:ea typeface="Calibri"/>
                <a:cs typeface="Calibri"/>
                <a:sym typeface="Calibri"/>
              </a:rPr>
              <a:t> </a:t>
            </a:r>
            <a:r>
              <a:rPr lang="pl-PL" dirty="0" err="1">
                <a:solidFill>
                  <a:schemeClr val="dk1"/>
                </a:solidFill>
                <a:latin typeface="Calibri"/>
                <a:ea typeface="Calibri"/>
                <a:cs typeface="Calibri"/>
                <a:sym typeface="Calibri"/>
              </a:rPr>
              <a:t>back</a:t>
            </a:r>
            <a:r>
              <a:rPr lang="pl-PL" dirty="0">
                <a:solidFill>
                  <a:schemeClr val="dk1"/>
                </a:solidFill>
                <a:latin typeface="Calibri"/>
                <a:ea typeface="Calibri"/>
                <a:cs typeface="Calibri"/>
                <a:sym typeface="Calibri"/>
              </a:rPr>
              <a:t> to the </a:t>
            </a:r>
            <a:r>
              <a:rPr lang="pl-PL" dirty="0" err="1">
                <a:solidFill>
                  <a:schemeClr val="dk1"/>
                </a:solidFill>
                <a:latin typeface="Calibri"/>
                <a:ea typeface="Calibri"/>
                <a:cs typeface="Calibri"/>
                <a:sym typeface="Calibri"/>
              </a:rPr>
              <a:t>state</a:t>
            </a:r>
            <a:r>
              <a:rPr lang="pl-PL" dirty="0">
                <a:solidFill>
                  <a:schemeClr val="dk1"/>
                </a:solidFill>
                <a:latin typeface="Calibri"/>
                <a:ea typeface="Calibri"/>
                <a:cs typeface="Calibri"/>
                <a:sym typeface="Calibri"/>
              </a:rPr>
              <a:t>.</a:t>
            </a:r>
          </a:p>
          <a:p>
            <a:pPr marL="0" indent="0" algn="just">
              <a:spcBef>
                <a:spcPts val="0"/>
              </a:spcBef>
              <a:buClr>
                <a:schemeClr val="dk1"/>
              </a:buClr>
              <a:buSzPts val="3600"/>
              <a:buNone/>
            </a:pPr>
            <a:endParaRPr lang="en-U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3600"/>
              <a:buFont typeface="Arial"/>
              <a:buChar char="•"/>
            </a:pPr>
            <a:endParaRPr lang="en-US" i="0" dirty="0">
              <a:effectLst/>
              <a:latin typeface="Quattrocento Sans" panose="020B0502050000020003" pitchFamily="34" charset="0"/>
            </a:endParaRPr>
          </a:p>
        </p:txBody>
      </p:sp>
    </p:spTree>
    <p:extLst>
      <p:ext uri="{BB962C8B-B14F-4D97-AF65-F5344CB8AC3E}">
        <p14:creationId xmlns:p14="http://schemas.microsoft.com/office/powerpoint/2010/main" val="2295387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AC2E4-AAEB-A428-4F33-792A1C252708}"/>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9DAFF185-3EEF-653A-96C9-12068C559F35}"/>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a:solidFill>
                  <a:schemeClr val="accent1">
                    <a:lumMod val="75000"/>
                  </a:schemeClr>
                </a:solidFill>
                <a:latin typeface="Quattrocento" panose="02020502030000000404" pitchFamily="18" charset="0"/>
                <a:ea typeface="+mn-lt"/>
                <a:cs typeface="+mn-lt"/>
              </a:rPr>
              <a:t>Directive 2016/1919/EU</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CEAEDA84-0BC6-8D8E-F05E-9256CDB839A9}"/>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en-US" i="0" dirty="0">
                <a:effectLst/>
                <a:latin typeface="Quattrocento Sans" panose="020B0502050000020003" pitchFamily="34" charset="0"/>
              </a:rPr>
              <a:t>Directive (EU) 2016/1919 of the European Parliament and of the Council of 26 October 2016 on legal aid for suspects and accused persons in criminal proceedings</a:t>
            </a:r>
            <a:r>
              <a:rPr lang="pl-PL" i="0" dirty="0">
                <a:effectLst/>
                <a:latin typeface="Quattrocento Sans" panose="020B0502050000020003" pitchFamily="34" charset="0"/>
              </a:rPr>
              <a:t> </a:t>
            </a:r>
          </a:p>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It </a:t>
            </a:r>
            <a:r>
              <a:rPr lang="pl-PL" dirty="0" err="1">
                <a:latin typeface="Quattrocento Sans" panose="020B0502050000020003" pitchFamily="34" charset="0"/>
              </a:rPr>
              <a:t>allows</a:t>
            </a:r>
            <a:r>
              <a:rPr lang="pl-PL" dirty="0">
                <a:latin typeface="Quattrocento Sans" panose="020B0502050000020003" pitchFamily="34" charset="0"/>
              </a:rPr>
              <a:t> the EU </a:t>
            </a:r>
            <a:r>
              <a:rPr lang="pl-PL" dirty="0" err="1">
                <a:latin typeface="Quattrocento Sans" panose="020B0502050000020003" pitchFamily="34" charset="0"/>
              </a:rPr>
              <a:t>Member</a:t>
            </a:r>
            <a:r>
              <a:rPr lang="pl-PL" dirty="0">
                <a:latin typeface="Quattrocento Sans" panose="020B0502050000020003" pitchFamily="34" charset="0"/>
              </a:rPr>
              <a:t> </a:t>
            </a:r>
            <a:r>
              <a:rPr lang="pl-PL" dirty="0" err="1">
                <a:latin typeface="Quattrocento Sans" panose="020B0502050000020003" pitchFamily="34" charset="0"/>
              </a:rPr>
              <a:t>States</a:t>
            </a:r>
            <a:r>
              <a:rPr lang="pl-PL" dirty="0">
                <a:latin typeface="Quattrocento Sans" panose="020B0502050000020003" pitchFamily="34" charset="0"/>
              </a:rPr>
              <a:t> to </a:t>
            </a:r>
            <a:r>
              <a:rPr lang="pl-PL" dirty="0" err="1">
                <a:latin typeface="Quattrocento Sans" panose="020B0502050000020003" pitchFamily="34" charset="0"/>
              </a:rPr>
              <a:t>provide</a:t>
            </a:r>
            <a:r>
              <a:rPr lang="pl-PL" dirty="0">
                <a:latin typeface="Quattrocento Sans" panose="020B0502050000020003" pitchFamily="34" charset="0"/>
              </a:rPr>
              <a:t> </a:t>
            </a:r>
            <a:r>
              <a:rPr lang="pl-PL" dirty="0" err="1">
                <a:latin typeface="Quattrocento Sans" panose="020B0502050000020003" pitchFamily="34" charset="0"/>
              </a:rPr>
              <a:t>legal</a:t>
            </a:r>
            <a:r>
              <a:rPr lang="pl-PL" dirty="0">
                <a:latin typeface="Quattrocento Sans" panose="020B0502050000020003" pitchFamily="34" charset="0"/>
              </a:rPr>
              <a:t> </a:t>
            </a:r>
            <a:r>
              <a:rPr lang="pl-PL" dirty="0" err="1">
                <a:latin typeface="Quattrocento Sans" panose="020B0502050000020003" pitchFamily="34" charset="0"/>
              </a:rPr>
              <a:t>aid</a:t>
            </a:r>
            <a:r>
              <a:rPr lang="pl-PL" dirty="0">
                <a:latin typeface="Quattrocento Sans" panose="020B0502050000020003" pitchFamily="34" charset="0"/>
              </a:rPr>
              <a:t> </a:t>
            </a:r>
            <a:r>
              <a:rPr lang="pl-PL" dirty="0" err="1">
                <a:latin typeface="Quattrocento Sans" panose="020B0502050000020003" pitchFamily="34" charset="0"/>
              </a:rPr>
              <a:t>after</a:t>
            </a:r>
            <a:r>
              <a:rPr lang="pl-PL" dirty="0">
                <a:latin typeface="Quattrocento Sans" panose="020B0502050000020003" pitchFamily="34" charset="0"/>
              </a:rPr>
              <a:t> </a:t>
            </a:r>
            <a:r>
              <a:rPr lang="pl-PL" dirty="0" err="1">
                <a:latin typeface="Quattrocento Sans" panose="020B0502050000020003" pitchFamily="34" charset="0"/>
              </a:rPr>
              <a:t>applying</a:t>
            </a:r>
            <a:r>
              <a:rPr lang="pl-PL" dirty="0">
                <a:latin typeface="Quattrocento Sans" panose="020B0502050000020003" pitchFamily="34" charset="0"/>
              </a:rPr>
              <a:t>:</a:t>
            </a:r>
          </a:p>
          <a:p>
            <a:pPr marL="514350" lvl="1" indent="-285750" algn="just">
              <a:spcBef>
                <a:spcPts val="0"/>
              </a:spcBef>
              <a:buClr>
                <a:schemeClr val="dk1"/>
              </a:buClr>
              <a:buSzPts val="3600"/>
              <a:buFont typeface="Arial"/>
              <a:buChar char="•"/>
            </a:pPr>
            <a:r>
              <a:rPr lang="pl-PL" dirty="0" err="1">
                <a:latin typeface="Quattrocento Sans" panose="020B0502050000020003" pitchFamily="34" charset="0"/>
              </a:rPr>
              <a:t>means</a:t>
            </a:r>
            <a:r>
              <a:rPr lang="pl-PL" dirty="0">
                <a:latin typeface="Quattrocento Sans" panose="020B0502050000020003" pitchFamily="34" charset="0"/>
              </a:rPr>
              <a:t> test </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only</a:t>
            </a:r>
            <a:r>
              <a:rPr lang="pl-PL" dirty="0">
                <a:latin typeface="Quattrocento Sans" panose="020B0502050000020003" pitchFamily="34" charset="0"/>
                <a:sym typeface="Wingdings" panose="05000000000000000000" pitchFamily="2" charset="2"/>
              </a:rPr>
              <a:t> to the </a:t>
            </a:r>
            <a:r>
              <a:rPr lang="pl-PL" dirty="0" err="1">
                <a:latin typeface="Quattrocento Sans" panose="020B0502050000020003" pitchFamily="34" charset="0"/>
                <a:sym typeface="Wingdings" panose="05000000000000000000" pitchFamily="2" charset="2"/>
              </a:rPr>
              <a:t>defendants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who</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are</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unable</a:t>
            </a:r>
            <a:r>
              <a:rPr lang="pl-PL" dirty="0">
                <a:latin typeface="Quattrocento Sans" panose="020B0502050000020003" pitchFamily="34" charset="0"/>
                <a:sym typeface="Wingdings" panose="05000000000000000000" pitchFamily="2" charset="2"/>
              </a:rPr>
              <a:t> to </a:t>
            </a:r>
            <a:r>
              <a:rPr lang="pl-PL" dirty="0" err="1">
                <a:latin typeface="Quattrocento Sans" panose="020B0502050000020003" pitchFamily="34" charset="0"/>
                <a:sym typeface="Wingdings" panose="05000000000000000000" pitchFamily="2" charset="2"/>
              </a:rPr>
              <a:t>afford</a:t>
            </a:r>
            <a:r>
              <a:rPr lang="pl-PL" dirty="0">
                <a:latin typeface="Quattrocento Sans" panose="020B0502050000020003" pitchFamily="34" charset="0"/>
                <a:sym typeface="Wingdings" panose="05000000000000000000" pitchFamily="2" charset="2"/>
              </a:rPr>
              <a:t> a </a:t>
            </a:r>
            <a:r>
              <a:rPr lang="pl-PL" dirty="0" err="1">
                <a:latin typeface="Quattrocento Sans" panose="020B0502050000020003" pitchFamily="34" charset="0"/>
                <a:sym typeface="Wingdings" panose="05000000000000000000" pitchFamily="2" charset="2"/>
              </a:rPr>
              <a:t>lawyer</a:t>
            </a:r>
            <a:endParaRPr lang="pl-PL" dirty="0">
              <a:latin typeface="Quattrocento Sans" panose="020B0502050000020003" pitchFamily="34" charset="0"/>
            </a:endParaRPr>
          </a:p>
          <a:p>
            <a:pPr marL="514350" lvl="1" indent="-285750" algn="just">
              <a:spcBef>
                <a:spcPts val="0"/>
              </a:spcBef>
              <a:buClr>
                <a:schemeClr val="dk1"/>
              </a:buClr>
              <a:buSzPts val="3600"/>
              <a:buFont typeface="Arial"/>
              <a:buChar char="•"/>
            </a:pPr>
            <a:r>
              <a:rPr lang="pl-PL" dirty="0" err="1">
                <a:latin typeface="Quattrocento Sans" panose="020B0502050000020003" pitchFamily="34" charset="0"/>
              </a:rPr>
              <a:t>merits</a:t>
            </a:r>
            <a:r>
              <a:rPr lang="pl-PL" dirty="0">
                <a:latin typeface="Quattrocento Sans" panose="020B0502050000020003" pitchFamily="34" charset="0"/>
              </a:rPr>
              <a:t> test </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only</a:t>
            </a:r>
            <a:r>
              <a:rPr lang="pl-PL" dirty="0">
                <a:latin typeface="Quattrocento Sans" panose="020B0502050000020003" pitchFamily="34" charset="0"/>
                <a:sym typeface="Wingdings" panose="05000000000000000000" pitchFamily="2" charset="2"/>
              </a:rPr>
              <a:t> in </a:t>
            </a:r>
            <a:r>
              <a:rPr lang="pl-PL" dirty="0" err="1">
                <a:latin typeface="Quattrocento Sans" panose="020B0502050000020003" pitchFamily="34" charset="0"/>
                <a:sym typeface="Wingdings" panose="05000000000000000000" pitchFamily="2" charset="2"/>
              </a:rPr>
              <a:t>serious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cases</a:t>
            </a:r>
            <a:endParaRPr lang="pl-PL" dirty="0">
              <a:latin typeface="Quattrocento Sans" panose="020B0502050000020003" pitchFamily="34" charset="0"/>
            </a:endParaRPr>
          </a:p>
          <a:p>
            <a:pPr marL="514350" lvl="1" indent="-285750" algn="just">
              <a:spcBef>
                <a:spcPts val="0"/>
              </a:spcBef>
              <a:buClr>
                <a:schemeClr val="dk1"/>
              </a:buClr>
              <a:buSzPts val="3600"/>
              <a:buFont typeface="Arial"/>
              <a:buChar char="•"/>
            </a:pPr>
            <a:r>
              <a:rPr lang="pl-PL" dirty="0" err="1">
                <a:latin typeface="Quattrocento Sans" panose="020B0502050000020003" pitchFamily="34" charset="0"/>
              </a:rPr>
              <a:t>both</a:t>
            </a:r>
            <a:r>
              <a:rPr lang="pl-PL" dirty="0">
                <a:latin typeface="Quattrocento Sans" panose="020B0502050000020003" pitchFamily="34" charset="0"/>
              </a:rPr>
              <a:t> </a:t>
            </a:r>
            <a:r>
              <a:rPr lang="pl-PL" dirty="0" err="1">
                <a:latin typeface="Quattrocento Sans" panose="020B0502050000020003" pitchFamily="34" charset="0"/>
              </a:rPr>
              <a:t>tests</a:t>
            </a:r>
            <a:r>
              <a:rPr lang="pl-PL" dirty="0">
                <a:latin typeface="Quattrocento Sans" panose="020B0502050000020003" pitchFamily="34" charset="0"/>
              </a:rPr>
              <a:t> </a:t>
            </a:r>
            <a:r>
              <a:rPr lang="pl-PL" dirty="0" err="1">
                <a:latin typeface="Quattrocento Sans" panose="020B0502050000020003" pitchFamily="34" charset="0"/>
              </a:rPr>
              <a:t>at</a:t>
            </a:r>
            <a:r>
              <a:rPr lang="pl-PL" dirty="0">
                <a:latin typeface="Quattrocento Sans" panose="020B0502050000020003" pitchFamily="34" charset="0"/>
              </a:rPr>
              <a:t> the same </a:t>
            </a:r>
            <a:r>
              <a:rPr lang="pl-PL" dirty="0" err="1">
                <a:latin typeface="Quattrocento Sans" panose="020B0502050000020003" pitchFamily="34" charset="0"/>
              </a:rPr>
              <a:t>time</a:t>
            </a:r>
            <a:endParaRPr lang="pl-PL" dirty="0">
              <a:latin typeface="Quattrocento Sans" panose="020B0502050000020003" pitchFamily="34" charset="0"/>
            </a:endParaRPr>
          </a:p>
        </p:txBody>
      </p:sp>
    </p:spTree>
    <p:extLst>
      <p:ext uri="{BB962C8B-B14F-4D97-AF65-F5344CB8AC3E}">
        <p14:creationId xmlns:p14="http://schemas.microsoft.com/office/powerpoint/2010/main" val="2336692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63BF-20F5-2F52-D484-2B18D2E8DA92}"/>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50746C22-38FE-D8C2-8A81-664535AF5896}"/>
              </a:ext>
            </a:extLst>
          </p:cNvPr>
          <p:cNvSpPr txBox="1">
            <a:spLocks/>
          </p:cNvSpPr>
          <p:nvPr/>
        </p:nvSpPr>
        <p:spPr>
          <a:xfrm>
            <a:off x="791386" y="853154"/>
            <a:ext cx="9191710" cy="927079"/>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Defence</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counsel</a:t>
            </a:r>
            <a:r>
              <a:rPr lang="pl-PL" sz="4800" dirty="0">
                <a:solidFill>
                  <a:schemeClr val="accent1">
                    <a:lumMod val="75000"/>
                  </a:schemeClr>
                </a:solidFill>
                <a:latin typeface="Quattrocento" panose="02020502030000000404" pitchFamily="18" charset="0"/>
                <a:ea typeface="+mn-lt"/>
                <a:cs typeface="+mn-lt"/>
              </a:rPr>
              <a:t> in </a:t>
            </a:r>
            <a:r>
              <a:rPr lang="pl-PL" sz="4800" dirty="0" err="1">
                <a:solidFill>
                  <a:schemeClr val="accent1">
                    <a:lumMod val="75000"/>
                  </a:schemeClr>
                </a:solidFill>
                <a:latin typeface="Quattrocento" panose="02020502030000000404" pitchFamily="18" charset="0"/>
                <a:ea typeface="+mn-lt"/>
                <a:cs typeface="+mn-lt"/>
              </a:rPr>
              <a:t>criminal</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proceedings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1C3FEFB0-4E57-E0B9-F3DA-5B58682485B9}"/>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i="0" dirty="0">
                <a:effectLst/>
                <a:latin typeface="Quattrocento Sans" panose="020B0502050000020003" pitchFamily="34" charset="0"/>
              </a:rPr>
              <a:t>It </a:t>
            </a:r>
            <a:r>
              <a:rPr lang="pl-PL" i="0" dirty="0" err="1">
                <a:effectLst/>
                <a:latin typeface="Quattrocento Sans" panose="020B0502050000020003" pitchFamily="34" charset="0"/>
              </a:rPr>
              <a:t>is</a:t>
            </a:r>
            <a:r>
              <a:rPr lang="pl-PL" i="0" dirty="0">
                <a:effectLst/>
                <a:latin typeface="Quattrocento Sans" panose="020B0502050000020003" pitchFamily="34" charset="0"/>
              </a:rPr>
              <a:t> </a:t>
            </a:r>
            <a:r>
              <a:rPr lang="pl-PL" i="0" dirty="0" err="1">
                <a:effectLst/>
                <a:latin typeface="Quattrocento Sans" panose="020B0502050000020003" pitchFamily="34" charset="0"/>
              </a:rPr>
              <a:t>very</a:t>
            </a:r>
            <a:r>
              <a:rPr lang="pl-PL" i="0" dirty="0">
                <a:effectLst/>
                <a:latin typeface="Quattrocento Sans" panose="020B0502050000020003" pitchFamily="34" charset="0"/>
              </a:rPr>
              <a:t> </a:t>
            </a:r>
            <a:r>
              <a:rPr lang="pl-PL" i="0" dirty="0" err="1">
                <a:effectLst/>
                <a:latin typeface="Quattrocento Sans" panose="020B0502050000020003" pitchFamily="34" charset="0"/>
              </a:rPr>
              <a:t>important</a:t>
            </a:r>
            <a:r>
              <a:rPr lang="pl-PL" i="0" dirty="0">
                <a:effectLst/>
                <a:latin typeface="Quattrocento Sans" panose="020B0502050000020003" pitchFamily="34" charset="0"/>
              </a:rPr>
              <a:t> to </a:t>
            </a:r>
            <a:r>
              <a:rPr lang="pl-PL" i="0" dirty="0" err="1">
                <a:effectLst/>
                <a:latin typeface="Quattrocento Sans" panose="020B0502050000020003" pitchFamily="34" charset="0"/>
              </a:rPr>
              <a:t>understand</a:t>
            </a:r>
            <a:r>
              <a:rPr lang="pl-PL" i="0" dirty="0">
                <a:effectLst/>
                <a:latin typeface="Quattrocento Sans" panose="020B0502050000020003" pitchFamily="34" charset="0"/>
              </a:rPr>
              <a:t> </a:t>
            </a:r>
            <a:r>
              <a:rPr lang="pl-PL" i="0" dirty="0" err="1">
                <a:effectLst/>
                <a:latin typeface="Quattrocento Sans" panose="020B0502050000020003" pitchFamily="34" charset="0"/>
              </a:rPr>
              <a:t>that</a:t>
            </a:r>
            <a:r>
              <a:rPr lang="pl-PL" i="0" dirty="0">
                <a:effectLst/>
                <a:latin typeface="Quattrocento Sans" panose="020B0502050000020003" pitchFamily="34" charset="0"/>
              </a:rPr>
              <a:t> the </a:t>
            </a:r>
            <a:r>
              <a:rPr lang="pl-PL" i="0" dirty="0" err="1">
                <a:effectLst/>
                <a:latin typeface="Quattrocento Sans" panose="020B0502050000020003" pitchFamily="34" charset="0"/>
              </a:rPr>
              <a:t>defence</a:t>
            </a:r>
            <a:r>
              <a:rPr lang="pl-PL" i="0" dirty="0">
                <a:effectLst/>
                <a:latin typeface="Quattrocento Sans" panose="020B0502050000020003" pitchFamily="34" charset="0"/>
              </a:rPr>
              <a:t> </a:t>
            </a:r>
            <a:r>
              <a:rPr lang="pl-PL" i="0" dirty="0" err="1">
                <a:effectLst/>
                <a:latin typeface="Quattrocento Sans" panose="020B0502050000020003" pitchFamily="34" charset="0"/>
              </a:rPr>
              <a:t>lawyer</a:t>
            </a:r>
            <a:r>
              <a:rPr lang="pl-PL" dirty="0" err="1">
                <a:latin typeface="Quattrocento Sans" panose="020B0502050000020003" pitchFamily="34" charset="0"/>
              </a:rPr>
              <a:t>’s</a:t>
            </a:r>
            <a:r>
              <a:rPr lang="pl-PL" dirty="0">
                <a:latin typeface="Quattrocento Sans" panose="020B0502050000020003" pitchFamily="34" charset="0"/>
              </a:rPr>
              <a:t> </a:t>
            </a:r>
            <a:r>
              <a:rPr lang="pl-PL" dirty="0" err="1">
                <a:latin typeface="Quattrocento Sans" panose="020B0502050000020003" pitchFamily="34" charset="0"/>
              </a:rPr>
              <a:t>job</a:t>
            </a:r>
            <a:r>
              <a:rPr lang="pl-PL" dirty="0">
                <a:latin typeface="Quattrocento Sans" panose="020B0502050000020003" pitchFamily="34" charset="0"/>
              </a:rPr>
              <a:t> in the </a:t>
            </a:r>
            <a:r>
              <a:rPr lang="pl-PL" dirty="0" err="1">
                <a:latin typeface="Quattrocento Sans" panose="020B0502050000020003" pitchFamily="34" charset="0"/>
              </a:rPr>
              <a:t>criminal</a:t>
            </a:r>
            <a:r>
              <a:rPr lang="pl-PL" dirty="0">
                <a:latin typeface="Quattrocento Sans" panose="020B0502050000020003" pitchFamily="34" charset="0"/>
              </a:rPr>
              <a:t> </a:t>
            </a:r>
            <a:r>
              <a:rPr lang="pl-PL" dirty="0" err="1">
                <a:latin typeface="Quattrocento Sans" panose="020B0502050000020003" pitchFamily="34" charset="0"/>
              </a:rPr>
              <a:t>process</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to </a:t>
            </a:r>
            <a:r>
              <a:rPr lang="pl-PL" dirty="0" err="1">
                <a:latin typeface="Quattrocento Sans" panose="020B0502050000020003" pitchFamily="34" charset="0"/>
              </a:rPr>
              <a:t>represent</a:t>
            </a:r>
            <a:r>
              <a:rPr lang="pl-PL" dirty="0">
                <a:latin typeface="Quattrocento Sans" panose="020B0502050000020003" pitchFamily="34" charset="0"/>
              </a:rPr>
              <a:t> the </a:t>
            </a:r>
            <a:r>
              <a:rPr lang="pl-PL" dirty="0" err="1">
                <a:latin typeface="Quattrocento Sans" panose="020B0502050000020003" pitchFamily="34" charset="0"/>
              </a:rPr>
              <a:t>interests</a:t>
            </a:r>
            <a:r>
              <a:rPr lang="pl-PL" dirty="0">
                <a:latin typeface="Quattrocento Sans" panose="020B0502050000020003" pitchFamily="34" charset="0"/>
              </a:rPr>
              <a:t> of the </a:t>
            </a:r>
            <a:r>
              <a:rPr lang="pl-PL" dirty="0" err="1">
                <a:latin typeface="Quattrocento Sans" panose="020B0502050000020003" pitchFamily="34" charset="0"/>
              </a:rPr>
              <a:t>defendant</a:t>
            </a:r>
            <a:r>
              <a:rPr lang="pl-PL" dirty="0">
                <a:latin typeface="Quattrocento Sans" panose="020B0502050000020003" pitchFamily="34" charset="0"/>
              </a:rPr>
              <a:t>, not of the </a:t>
            </a:r>
            <a:r>
              <a:rPr lang="pl-PL" dirty="0" err="1">
                <a:latin typeface="Quattrocento Sans" panose="020B0502050000020003" pitchFamily="34" charset="0"/>
              </a:rPr>
              <a:t>society</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dirty="0" err="1">
                <a:latin typeface="Quattrocento Sans" panose="020B0502050000020003" pitchFamily="34" charset="0"/>
              </a:rPr>
              <a:t>That</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why</a:t>
            </a:r>
            <a:r>
              <a:rPr lang="pl-PL" dirty="0">
                <a:latin typeface="Quattrocento Sans" panose="020B0502050000020003" pitchFamily="34" charset="0"/>
              </a:rPr>
              <a:t> the </a:t>
            </a:r>
            <a:r>
              <a:rPr lang="pl-PL" dirty="0" err="1">
                <a:latin typeface="Quattrocento Sans" panose="020B0502050000020003" pitchFamily="34" charset="0"/>
              </a:rPr>
              <a:t>defence</a:t>
            </a:r>
            <a:r>
              <a:rPr lang="pl-PL" dirty="0">
                <a:latin typeface="Quattrocento Sans" panose="020B0502050000020003" pitchFamily="34" charset="0"/>
              </a:rPr>
              <a:t> </a:t>
            </a:r>
            <a:r>
              <a:rPr lang="pl-PL" dirty="0" err="1">
                <a:latin typeface="Quattrocento Sans" panose="020B0502050000020003" pitchFamily="34" charset="0"/>
              </a:rPr>
              <a:t>attorney</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bound</a:t>
            </a:r>
            <a:r>
              <a:rPr lang="pl-PL" dirty="0">
                <a:latin typeface="Quattrocento Sans" panose="020B0502050000020003" pitchFamily="34" charset="0"/>
              </a:rPr>
              <a:t> by the </a:t>
            </a:r>
            <a:r>
              <a:rPr lang="pl-PL" dirty="0" err="1">
                <a:latin typeface="Quattrocento Sans" panose="020B0502050000020003" pitchFamily="34" charset="0"/>
              </a:rPr>
              <a:t>attorney-client</a:t>
            </a:r>
            <a:r>
              <a:rPr lang="pl-PL" dirty="0">
                <a:latin typeface="Quattrocento Sans" panose="020B0502050000020003" pitchFamily="34" charset="0"/>
              </a:rPr>
              <a:t> </a:t>
            </a:r>
            <a:r>
              <a:rPr lang="pl-PL" dirty="0" err="1">
                <a:latin typeface="Quattrocento Sans" panose="020B0502050000020003" pitchFamily="34" charset="0"/>
              </a:rPr>
              <a:t>privilege</a:t>
            </a:r>
            <a:r>
              <a:rPr lang="pl-PL" dirty="0">
                <a:latin typeface="Quattrocento Sans" panose="020B0502050000020003" pitchFamily="34" charset="0"/>
              </a:rPr>
              <a:t> and </a:t>
            </a:r>
            <a:r>
              <a:rPr lang="pl-PL" dirty="0" err="1">
                <a:latin typeface="Quattrocento Sans" panose="020B0502050000020003" pitchFamily="34" charset="0"/>
              </a:rPr>
              <a:t>may</a:t>
            </a:r>
            <a:r>
              <a:rPr lang="pl-PL" dirty="0">
                <a:latin typeface="Quattrocento Sans" panose="020B0502050000020003" pitchFamily="34" charset="0"/>
              </a:rPr>
              <a:t> not </a:t>
            </a:r>
            <a:r>
              <a:rPr lang="pl-PL" dirty="0" err="1">
                <a:latin typeface="Quattrocento Sans" panose="020B0502050000020003" pitchFamily="34" charset="0"/>
              </a:rPr>
              <a:t>disclose</a:t>
            </a:r>
            <a:r>
              <a:rPr lang="pl-PL" dirty="0">
                <a:latin typeface="Quattrocento Sans" panose="020B0502050000020003" pitchFamily="34" charset="0"/>
              </a:rPr>
              <a:t> </a:t>
            </a:r>
            <a:r>
              <a:rPr lang="pl-PL" dirty="0" err="1">
                <a:latin typeface="Quattrocento Sans" panose="020B0502050000020003" pitchFamily="34" charset="0"/>
              </a:rPr>
              <a:t>any</a:t>
            </a:r>
            <a:r>
              <a:rPr lang="pl-PL" dirty="0">
                <a:latin typeface="Quattrocento Sans" panose="020B0502050000020003" pitchFamily="34" charset="0"/>
              </a:rPr>
              <a:t> </a:t>
            </a:r>
            <a:r>
              <a:rPr lang="pl-PL" dirty="0" err="1">
                <a:latin typeface="Quattrocento Sans" panose="020B0502050000020003" pitchFamily="34" charset="0"/>
              </a:rPr>
              <a:t>incriminating</a:t>
            </a:r>
            <a:r>
              <a:rPr lang="pl-PL" dirty="0">
                <a:latin typeface="Quattrocento Sans" panose="020B0502050000020003" pitchFamily="34" charset="0"/>
              </a:rPr>
              <a:t> </a:t>
            </a:r>
            <a:r>
              <a:rPr lang="pl-PL" dirty="0" err="1">
                <a:latin typeface="Quattrocento Sans" panose="020B0502050000020003" pitchFamily="34" charset="0"/>
              </a:rPr>
              <a:t>information</a:t>
            </a:r>
            <a:r>
              <a:rPr lang="pl-PL" dirty="0">
                <a:latin typeface="Quattrocento Sans" panose="020B0502050000020003" pitchFamily="34" charset="0"/>
              </a:rPr>
              <a:t> </a:t>
            </a:r>
            <a:r>
              <a:rPr lang="pl-PL" dirty="0" err="1">
                <a:latin typeface="Quattrocento Sans" panose="020B0502050000020003" pitchFamily="34" charset="0"/>
              </a:rPr>
              <a:t>about</a:t>
            </a:r>
            <a:r>
              <a:rPr lang="pl-PL" dirty="0">
                <a:latin typeface="Quattrocento Sans" panose="020B0502050000020003" pitchFamily="34" charset="0"/>
              </a:rPr>
              <a:t> the </a:t>
            </a:r>
            <a:r>
              <a:rPr lang="pl-PL" dirty="0" err="1">
                <a:latin typeface="Quattrocento Sans" panose="020B0502050000020003" pitchFamily="34" charset="0"/>
              </a:rPr>
              <a:t>suspect</a:t>
            </a:r>
            <a:r>
              <a:rPr lang="pl-PL" dirty="0">
                <a:latin typeface="Quattrocento Sans" panose="020B0502050000020003" pitchFamily="34" charset="0"/>
              </a:rPr>
              <a:t> to the </a:t>
            </a:r>
            <a:r>
              <a:rPr lang="pl-PL" dirty="0" err="1">
                <a:latin typeface="Quattrocento Sans" panose="020B0502050000020003" pitchFamily="34" charset="0"/>
              </a:rPr>
              <a:t>authorities</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pl-PL" dirty="0" err="1">
                <a:latin typeface="Quattrocento Sans" panose="020B0502050000020003" pitchFamily="34" charset="0"/>
              </a:rPr>
              <a:t>That</a:t>
            </a:r>
            <a:r>
              <a:rPr lang="pl-PL" dirty="0">
                <a:latin typeface="Quattrocento Sans" panose="020B0502050000020003" pitchFamily="34" charset="0"/>
              </a:rPr>
              <a:t> </a:t>
            </a:r>
            <a:r>
              <a:rPr lang="pl-PL" dirty="0" err="1">
                <a:latin typeface="Quattrocento Sans" panose="020B0502050000020003" pitchFamily="34" charset="0"/>
              </a:rPr>
              <a:t>does</a:t>
            </a:r>
            <a:r>
              <a:rPr lang="pl-PL" dirty="0">
                <a:latin typeface="Quattrocento Sans" panose="020B0502050000020003" pitchFamily="34" charset="0"/>
              </a:rPr>
              <a:t> not </a:t>
            </a:r>
            <a:r>
              <a:rPr lang="pl-PL" dirty="0" err="1">
                <a:latin typeface="Quattrocento Sans" panose="020B0502050000020003" pitchFamily="34" charset="0"/>
              </a:rPr>
              <a:t>make</a:t>
            </a:r>
            <a:r>
              <a:rPr lang="pl-PL" dirty="0">
                <a:latin typeface="Quattrocento Sans" panose="020B0502050000020003" pitchFamily="34" charset="0"/>
              </a:rPr>
              <a:t> the </a:t>
            </a:r>
            <a:r>
              <a:rPr lang="pl-PL" dirty="0" err="1">
                <a:latin typeface="Quattrocento Sans" panose="020B0502050000020003" pitchFamily="34" charset="0"/>
              </a:rPr>
              <a:t>defence</a:t>
            </a:r>
            <a:r>
              <a:rPr lang="pl-PL" dirty="0">
                <a:latin typeface="Quattrocento Sans" panose="020B0502050000020003" pitchFamily="34" charset="0"/>
              </a:rPr>
              <a:t> </a:t>
            </a:r>
            <a:r>
              <a:rPr lang="pl-PL" dirty="0" err="1">
                <a:latin typeface="Quattrocento Sans" panose="020B0502050000020003" pitchFamily="34" charset="0"/>
              </a:rPr>
              <a:t>attorney</a:t>
            </a:r>
            <a:r>
              <a:rPr lang="pl-PL" dirty="0">
                <a:latin typeface="Quattrocento Sans" panose="020B0502050000020003" pitchFamily="34" charset="0"/>
              </a:rPr>
              <a:t> </a:t>
            </a:r>
            <a:r>
              <a:rPr lang="pl-PL" dirty="0" err="1">
                <a:latin typeface="Quattrocento Sans" panose="020B0502050000020003" pitchFamily="34" charset="0"/>
              </a:rPr>
              <a:t>an</a:t>
            </a:r>
            <a:r>
              <a:rPr lang="pl-PL" dirty="0">
                <a:latin typeface="Quattrocento Sans" panose="020B0502050000020003" pitchFamily="34" charset="0"/>
              </a:rPr>
              <a:t> </a:t>
            </a:r>
            <a:r>
              <a:rPr lang="pl-PL" dirty="0" err="1">
                <a:latin typeface="Quattrocento Sans" panose="020B0502050000020003" pitchFamily="34" charset="0"/>
              </a:rPr>
              <a:t>accomplice</a:t>
            </a:r>
            <a:r>
              <a:rPr lang="pl-PL" dirty="0">
                <a:latin typeface="Quattrocento Sans" panose="020B0502050000020003" pitchFamily="34" charset="0"/>
              </a:rPr>
              <a:t> to the </a:t>
            </a:r>
            <a:r>
              <a:rPr lang="pl-PL" dirty="0" err="1">
                <a:latin typeface="Quattrocento Sans" panose="020B0502050000020003" pitchFamily="34" charset="0"/>
              </a:rPr>
              <a:t>crime</a:t>
            </a:r>
            <a:r>
              <a:rPr lang="pl-PL" dirty="0">
                <a:latin typeface="Quattrocento Sans" panose="020B0502050000020003" pitchFamily="34" charset="0"/>
              </a:rPr>
              <a:t> – </a:t>
            </a:r>
            <a:r>
              <a:rPr lang="pl-PL" dirty="0" err="1">
                <a:latin typeface="Quattrocento Sans" panose="020B0502050000020003" pitchFamily="34" charset="0"/>
              </a:rPr>
              <a:t>this</a:t>
            </a:r>
            <a:r>
              <a:rPr lang="pl-PL" dirty="0">
                <a:latin typeface="Quattrocento Sans" panose="020B0502050000020003" pitchFamily="34" charset="0"/>
              </a:rPr>
              <a:t> role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designed</a:t>
            </a:r>
            <a:r>
              <a:rPr lang="pl-PL" dirty="0">
                <a:latin typeface="Quattrocento Sans" panose="020B0502050000020003" pitchFamily="34" charset="0"/>
              </a:rPr>
              <a:t> to </a:t>
            </a:r>
            <a:r>
              <a:rPr lang="pl-PL" dirty="0" err="1">
                <a:latin typeface="Quattrocento Sans" panose="020B0502050000020003" pitchFamily="34" charset="0"/>
              </a:rPr>
              <a:t>equate</a:t>
            </a:r>
            <a:r>
              <a:rPr lang="pl-PL" dirty="0">
                <a:latin typeface="Quattrocento Sans" panose="020B0502050000020003" pitchFamily="34" charset="0"/>
              </a:rPr>
              <a:t> </a:t>
            </a:r>
            <a:r>
              <a:rPr lang="pl-PL" dirty="0" err="1">
                <a:latin typeface="Quattrocento Sans" panose="020B0502050000020003" pitchFamily="34" charset="0"/>
              </a:rPr>
              <a:t>chances</a:t>
            </a:r>
            <a:r>
              <a:rPr lang="pl-PL" dirty="0">
                <a:latin typeface="Quattrocento Sans" panose="020B0502050000020003" pitchFamily="34" charset="0"/>
              </a:rPr>
              <a:t> </a:t>
            </a:r>
            <a:r>
              <a:rPr lang="pl-PL" dirty="0" err="1">
                <a:latin typeface="Quattrocento Sans" panose="020B0502050000020003" pitchFamily="34" charset="0"/>
              </a:rPr>
              <a:t>between</a:t>
            </a:r>
            <a:r>
              <a:rPr lang="pl-PL" dirty="0">
                <a:latin typeface="Quattrocento Sans" panose="020B0502050000020003" pitchFamily="34" charset="0"/>
              </a:rPr>
              <a:t> the </a:t>
            </a:r>
            <a:r>
              <a:rPr lang="pl-PL" dirty="0" err="1">
                <a:latin typeface="Quattrocento Sans" panose="020B0502050000020003" pitchFamily="34" charset="0"/>
              </a:rPr>
              <a:t>prosecution</a:t>
            </a:r>
            <a:r>
              <a:rPr lang="pl-PL" dirty="0">
                <a:latin typeface="Quattrocento Sans" panose="020B0502050000020003" pitchFamily="34" charset="0"/>
              </a:rPr>
              <a:t> (and the </a:t>
            </a:r>
            <a:r>
              <a:rPr lang="pl-PL" dirty="0" err="1">
                <a:latin typeface="Quattrocento Sans" panose="020B0502050000020003" pitchFamily="34" charset="0"/>
              </a:rPr>
              <a:t>whole</a:t>
            </a:r>
            <a:r>
              <a:rPr lang="pl-PL" dirty="0">
                <a:latin typeface="Quattrocento Sans" panose="020B0502050000020003" pitchFamily="34" charset="0"/>
              </a:rPr>
              <a:t> </a:t>
            </a:r>
            <a:r>
              <a:rPr lang="pl-PL" dirty="0" err="1">
                <a:latin typeface="Quattrocento Sans" panose="020B0502050000020003" pitchFamily="34" charset="0"/>
              </a:rPr>
              <a:t>state</a:t>
            </a:r>
            <a:r>
              <a:rPr lang="pl-PL" dirty="0">
                <a:latin typeface="Quattrocento Sans" panose="020B0502050000020003" pitchFamily="34" charset="0"/>
              </a:rPr>
              <a:t>) and </a:t>
            </a:r>
            <a:r>
              <a:rPr lang="pl-PL" dirty="0" err="1">
                <a:latin typeface="Quattrocento Sans" panose="020B0502050000020003" pitchFamily="34" charset="0"/>
              </a:rPr>
              <a:t>an</a:t>
            </a:r>
            <a:r>
              <a:rPr lang="pl-PL" dirty="0">
                <a:latin typeface="Quattrocento Sans" panose="020B0502050000020003" pitchFamily="34" charset="0"/>
              </a:rPr>
              <a:t> </a:t>
            </a:r>
            <a:r>
              <a:rPr lang="pl-PL" dirty="0" err="1">
                <a:latin typeface="Quattrocento Sans" panose="020B0502050000020003" pitchFamily="34" charset="0"/>
              </a:rPr>
              <a:t>individual</a:t>
            </a:r>
            <a:endParaRPr lang="pl-PL" dirty="0">
              <a:latin typeface="Quattrocento Sans" panose="020B0502050000020003" pitchFamily="34" charset="0"/>
            </a:endParaRPr>
          </a:p>
        </p:txBody>
      </p:sp>
    </p:spTree>
    <p:extLst>
      <p:ext uri="{BB962C8B-B14F-4D97-AF65-F5344CB8AC3E}">
        <p14:creationId xmlns:p14="http://schemas.microsoft.com/office/powerpoint/2010/main" val="32567153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F786-8540-C1D2-5786-26DB1CA2F1AE}"/>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9945643A-E9BC-A673-DC11-E6D82EAF2F66}"/>
              </a:ext>
            </a:extLst>
          </p:cNvPr>
          <p:cNvSpPr txBox="1">
            <a:spLocks/>
          </p:cNvSpPr>
          <p:nvPr/>
        </p:nvSpPr>
        <p:spPr>
          <a:xfrm>
            <a:off x="791386" y="853154"/>
            <a:ext cx="9191710" cy="927079"/>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Mandatory</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participation</a:t>
            </a:r>
            <a:r>
              <a:rPr lang="pl-PL" sz="4800" dirty="0">
                <a:solidFill>
                  <a:schemeClr val="accent1">
                    <a:lumMod val="75000"/>
                  </a:schemeClr>
                </a:solidFill>
                <a:latin typeface="Quattrocento" panose="02020502030000000404" pitchFamily="18" charset="0"/>
                <a:ea typeface="+mn-lt"/>
                <a:cs typeface="+mn-lt"/>
              </a:rPr>
              <a:t> of the </a:t>
            </a:r>
            <a:r>
              <a:rPr lang="pl-PL" sz="4800" dirty="0" err="1">
                <a:solidFill>
                  <a:schemeClr val="accent1">
                    <a:lumMod val="75000"/>
                  </a:schemeClr>
                </a:solidFill>
                <a:latin typeface="Quattrocento" panose="02020502030000000404" pitchFamily="18" charset="0"/>
                <a:ea typeface="+mn-lt"/>
                <a:cs typeface="+mn-lt"/>
              </a:rPr>
              <a:t>defence</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counsel</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5DB6155D-6C80-4368-8465-04E4701F0EFA}"/>
              </a:ext>
            </a:extLst>
          </p:cNvPr>
          <p:cNvSpPr>
            <a:spLocks noGrp="1"/>
          </p:cNvSpPr>
          <p:nvPr>
            <p:ph type="body" sz="quarter" idx="14"/>
          </p:nvPr>
        </p:nvSpPr>
        <p:spPr>
          <a:xfrm>
            <a:off x="791386" y="1780232"/>
            <a:ext cx="10609228" cy="3817928"/>
          </a:xfrm>
        </p:spPr>
        <p:txBody>
          <a:bodyPr>
            <a:normAutofit lnSpcReduction="10000"/>
          </a:bodyPr>
          <a:lstStyle/>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In most </a:t>
            </a:r>
            <a:r>
              <a:rPr lang="pl-PL" dirty="0" err="1">
                <a:latin typeface="Quattrocento Sans" panose="020B0502050000020003" pitchFamily="34" charset="0"/>
              </a:rPr>
              <a:t>countries</a:t>
            </a:r>
            <a:r>
              <a:rPr lang="pl-PL" dirty="0">
                <a:latin typeface="Quattrocento Sans" panose="020B0502050000020003" pitchFamily="34" charset="0"/>
              </a:rPr>
              <a:t> the </a:t>
            </a:r>
            <a:r>
              <a:rPr lang="pl-PL" dirty="0" err="1">
                <a:latin typeface="Quattrocento Sans" panose="020B0502050000020003" pitchFamily="34" charset="0"/>
              </a:rPr>
              <a:t>participation</a:t>
            </a:r>
            <a:r>
              <a:rPr lang="pl-PL" dirty="0">
                <a:latin typeface="Quattrocento Sans" panose="020B0502050000020003" pitchFamily="34" charset="0"/>
              </a:rPr>
              <a:t> of the </a:t>
            </a:r>
            <a:r>
              <a:rPr lang="pl-PL" dirty="0" err="1">
                <a:latin typeface="Quattrocento Sans" panose="020B0502050000020003" pitchFamily="34" charset="0"/>
              </a:rPr>
              <a:t>defence</a:t>
            </a:r>
            <a:r>
              <a:rPr lang="pl-PL" dirty="0">
                <a:latin typeface="Quattrocento Sans" panose="020B0502050000020003" pitchFamily="34" charset="0"/>
              </a:rPr>
              <a:t> </a:t>
            </a:r>
            <a:r>
              <a:rPr lang="pl-PL" dirty="0" err="1">
                <a:latin typeface="Quattrocento Sans" panose="020B0502050000020003" pitchFamily="34" charset="0"/>
              </a:rPr>
              <a:t>counsel</a:t>
            </a:r>
            <a:r>
              <a:rPr lang="pl-PL" dirty="0">
                <a:latin typeface="Quattrocento Sans" panose="020B0502050000020003" pitchFamily="34" charset="0"/>
              </a:rPr>
              <a:t> in </a:t>
            </a:r>
            <a:r>
              <a:rPr lang="pl-PL" dirty="0" err="1">
                <a:latin typeface="Quattrocento Sans" panose="020B0502050000020003" pitchFamily="34" charset="0"/>
              </a:rPr>
              <a:t>proceedings</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mandatory</a:t>
            </a:r>
            <a:r>
              <a:rPr lang="pl-PL" dirty="0">
                <a:latin typeface="Quattrocento Sans" panose="020B0502050000020003" pitchFamily="34" charset="0"/>
              </a:rPr>
              <a:t> in </a:t>
            </a:r>
            <a:r>
              <a:rPr lang="pl-PL" dirty="0" err="1">
                <a:latin typeface="Quattrocento Sans" panose="020B0502050000020003" pitchFamily="34" charset="0"/>
              </a:rPr>
              <a:t>certain</a:t>
            </a:r>
            <a:r>
              <a:rPr lang="pl-PL" dirty="0">
                <a:latin typeface="Quattrocento Sans" panose="020B0502050000020003" pitchFamily="34" charset="0"/>
              </a:rPr>
              <a:t> </a:t>
            </a:r>
            <a:r>
              <a:rPr lang="pl-PL" dirty="0" err="1">
                <a:latin typeface="Quattrocento Sans" panose="020B0502050000020003" pitchFamily="34" charset="0"/>
              </a:rPr>
              <a:t>cases</a:t>
            </a:r>
            <a:r>
              <a:rPr lang="pl-PL" dirty="0">
                <a:latin typeface="Quattrocento Sans" panose="020B0502050000020003" pitchFamily="34" charset="0"/>
              </a:rPr>
              <a:t>, </a:t>
            </a:r>
            <a:r>
              <a:rPr lang="pl-PL" dirty="0" err="1">
                <a:latin typeface="Quattrocento Sans" panose="020B0502050000020003" pitchFamily="34" charset="0"/>
              </a:rPr>
              <a:t>e.g</a:t>
            </a:r>
            <a:r>
              <a:rPr lang="pl-PL" dirty="0">
                <a:latin typeface="Quattrocento Sans" panose="020B0502050000020003" pitchFamily="34" charset="0"/>
              </a:rPr>
              <a:t>.:</a:t>
            </a:r>
          </a:p>
          <a:p>
            <a:pPr marL="514350" lvl="1" indent="-285750" algn="just">
              <a:spcBef>
                <a:spcPts val="0"/>
              </a:spcBef>
              <a:buClr>
                <a:schemeClr val="dk1"/>
              </a:buClr>
              <a:buSzPts val="3600"/>
              <a:buFont typeface="Arial"/>
              <a:buChar char="•"/>
            </a:pPr>
            <a:r>
              <a:rPr lang="pl-PL" dirty="0" err="1">
                <a:latin typeface="Quattrocento Sans" panose="020B0502050000020003" pitchFamily="34" charset="0"/>
              </a:rPr>
              <a:t>when</a:t>
            </a:r>
            <a:r>
              <a:rPr lang="pl-PL" dirty="0">
                <a:latin typeface="Quattrocento Sans" panose="020B0502050000020003" pitchFamily="34" charset="0"/>
              </a:rPr>
              <a:t> the </a:t>
            </a:r>
            <a:r>
              <a:rPr lang="pl-PL" dirty="0" err="1">
                <a:latin typeface="Quattrocento Sans" panose="020B0502050000020003" pitchFamily="34" charset="0"/>
              </a:rPr>
              <a:t>defendant</a:t>
            </a:r>
            <a:r>
              <a:rPr lang="pl-PL" dirty="0">
                <a:latin typeface="Quattrocento Sans" panose="020B0502050000020003" pitchFamily="34" charset="0"/>
              </a:rPr>
              <a:t> </a:t>
            </a:r>
            <a:r>
              <a:rPr lang="pl-PL" dirty="0" err="1">
                <a:latin typeface="Quattrocento Sans" panose="020B0502050000020003" pitchFamily="34" charset="0"/>
              </a:rPr>
              <a:t>suffers</a:t>
            </a:r>
            <a:r>
              <a:rPr lang="pl-PL" dirty="0">
                <a:latin typeface="Quattrocento Sans" panose="020B0502050000020003" pitchFamily="34" charset="0"/>
              </a:rPr>
              <a:t> from a </a:t>
            </a:r>
            <a:r>
              <a:rPr lang="pl-PL" dirty="0" err="1">
                <a:latin typeface="Quattrocento Sans" panose="020B0502050000020003" pitchFamily="34" charset="0"/>
              </a:rPr>
              <a:t>mental</a:t>
            </a:r>
            <a:r>
              <a:rPr lang="pl-PL" dirty="0">
                <a:latin typeface="Quattrocento Sans" panose="020B0502050000020003" pitchFamily="34" charset="0"/>
              </a:rPr>
              <a:t> </a:t>
            </a:r>
            <a:r>
              <a:rPr lang="pl-PL" dirty="0" err="1">
                <a:latin typeface="Quattrocento Sans" panose="020B0502050000020003" pitchFamily="34" charset="0"/>
              </a:rPr>
              <a:t>illness</a:t>
            </a:r>
            <a:r>
              <a:rPr lang="pl-PL" dirty="0">
                <a:latin typeface="Quattrocento Sans" panose="020B0502050000020003" pitchFamily="34" charset="0"/>
              </a:rPr>
              <a:t> </a:t>
            </a:r>
          </a:p>
          <a:p>
            <a:pPr marL="514350" lvl="1" indent="-285750" algn="just">
              <a:spcBef>
                <a:spcPts val="0"/>
              </a:spcBef>
              <a:buClr>
                <a:schemeClr val="dk1"/>
              </a:buClr>
              <a:buSzPts val="3600"/>
              <a:buFont typeface="Arial"/>
              <a:buChar char="•"/>
            </a:pPr>
            <a:r>
              <a:rPr lang="pl-PL" dirty="0">
                <a:latin typeface="Quattrocento Sans" panose="020B0502050000020003" pitchFamily="34" charset="0"/>
              </a:rPr>
              <a:t>in most </a:t>
            </a:r>
            <a:r>
              <a:rPr lang="pl-PL" dirty="0" err="1">
                <a:latin typeface="Quattrocento Sans" panose="020B0502050000020003" pitchFamily="34" charset="0"/>
              </a:rPr>
              <a:t>serious</a:t>
            </a:r>
            <a:r>
              <a:rPr lang="pl-PL" dirty="0">
                <a:latin typeface="Quattrocento Sans" panose="020B0502050000020003" pitchFamily="34" charset="0"/>
              </a:rPr>
              <a:t> </a:t>
            </a:r>
            <a:r>
              <a:rPr lang="pl-PL" dirty="0" err="1">
                <a:latin typeface="Quattrocento Sans" panose="020B0502050000020003" pitchFamily="34" charset="0"/>
              </a:rPr>
              <a:t>cases</a:t>
            </a:r>
            <a:r>
              <a:rPr lang="pl-PL" dirty="0">
                <a:latin typeface="Quattrocento Sans" panose="020B0502050000020003" pitchFamily="34" charset="0"/>
              </a:rPr>
              <a:t> (in Poland </a:t>
            </a:r>
            <a:r>
              <a:rPr lang="pl-PL" dirty="0" err="1">
                <a:latin typeface="Quattrocento Sans" panose="020B0502050000020003" pitchFamily="34" charset="0"/>
              </a:rPr>
              <a:t>cases</a:t>
            </a:r>
            <a:r>
              <a:rPr lang="pl-PL" dirty="0">
                <a:latin typeface="Quattrocento Sans" panose="020B0502050000020003" pitchFamily="34" charset="0"/>
              </a:rPr>
              <a:t> </a:t>
            </a:r>
            <a:r>
              <a:rPr lang="pl-PL" dirty="0" err="1">
                <a:latin typeface="Quattrocento Sans" panose="020B0502050000020003" pitchFamily="34" charset="0"/>
              </a:rPr>
              <a:t>concerning</a:t>
            </a:r>
            <a:r>
              <a:rPr lang="pl-PL" dirty="0">
                <a:latin typeface="Quattrocento Sans" panose="020B0502050000020003" pitchFamily="34" charset="0"/>
              </a:rPr>
              <a:t> </a:t>
            </a:r>
            <a:r>
              <a:rPr lang="pl-PL" dirty="0" err="1">
                <a:latin typeface="Quattrocento Sans" panose="020B0502050000020003" pitchFamily="34" charset="0"/>
              </a:rPr>
              <a:t>fellonies</a:t>
            </a:r>
            <a:r>
              <a:rPr lang="pl-PL" dirty="0">
                <a:latin typeface="Quattrocento Sans" panose="020B0502050000020003" pitchFamily="34" charset="0"/>
              </a:rPr>
              <a:t>)</a:t>
            </a:r>
          </a:p>
          <a:p>
            <a:pPr marL="514350" lvl="1" indent="-285750" algn="just">
              <a:spcBef>
                <a:spcPts val="0"/>
              </a:spcBef>
              <a:buClr>
                <a:schemeClr val="dk1"/>
              </a:buClr>
              <a:buSzPts val="3600"/>
              <a:buFont typeface="Arial"/>
              <a:buChar char="•"/>
            </a:pPr>
            <a:r>
              <a:rPr lang="pl-PL" dirty="0" err="1">
                <a:latin typeface="Quattrocento Sans" panose="020B0502050000020003" pitchFamily="34" charset="0"/>
              </a:rPr>
              <a:t>when</a:t>
            </a:r>
            <a:r>
              <a:rPr lang="pl-PL" dirty="0">
                <a:latin typeface="Quattrocento Sans" panose="020B0502050000020003" pitchFamily="34" charset="0"/>
              </a:rPr>
              <a:t> </a:t>
            </a:r>
            <a:r>
              <a:rPr lang="pl-PL" dirty="0" err="1">
                <a:latin typeface="Quattrocento Sans" panose="020B0502050000020003" pitchFamily="34" charset="0"/>
              </a:rPr>
              <a:t>there</a:t>
            </a:r>
            <a:r>
              <a:rPr lang="pl-PL" dirty="0">
                <a:latin typeface="Quattrocento Sans" panose="020B0502050000020003" pitchFamily="34" charset="0"/>
              </a:rPr>
              <a:t> </a:t>
            </a:r>
            <a:r>
              <a:rPr lang="pl-PL" dirty="0" err="1">
                <a:latin typeface="Quattrocento Sans" panose="020B0502050000020003" pitchFamily="34" charset="0"/>
              </a:rPr>
              <a:t>are</a:t>
            </a:r>
            <a:r>
              <a:rPr lang="pl-PL" dirty="0">
                <a:latin typeface="Quattrocento Sans" panose="020B0502050000020003" pitchFamily="34" charset="0"/>
              </a:rPr>
              <a:t> </a:t>
            </a:r>
            <a:r>
              <a:rPr lang="pl-PL" dirty="0" err="1">
                <a:latin typeface="Quattrocento Sans" panose="020B0502050000020003" pitchFamily="34" charset="0"/>
              </a:rPr>
              <a:t>other</a:t>
            </a:r>
            <a:r>
              <a:rPr lang="pl-PL" dirty="0">
                <a:latin typeface="Quattrocento Sans" panose="020B0502050000020003" pitchFamily="34" charset="0"/>
              </a:rPr>
              <a:t> </a:t>
            </a:r>
            <a:r>
              <a:rPr lang="pl-PL" dirty="0" err="1">
                <a:latin typeface="Quattrocento Sans" panose="020B0502050000020003" pitchFamily="34" charset="0"/>
              </a:rPr>
              <a:t>obstacles</a:t>
            </a:r>
            <a:r>
              <a:rPr lang="pl-PL" dirty="0">
                <a:latin typeface="Quattrocento Sans" panose="020B0502050000020003" pitchFamily="34" charset="0"/>
              </a:rPr>
              <a:t> to the </a:t>
            </a:r>
            <a:r>
              <a:rPr lang="pl-PL" dirty="0" err="1">
                <a:latin typeface="Quattrocento Sans" panose="020B0502050000020003" pitchFamily="34" charset="0"/>
              </a:rPr>
              <a:t>defendant’s</a:t>
            </a:r>
            <a:r>
              <a:rPr lang="pl-PL" dirty="0">
                <a:latin typeface="Quattrocento Sans" panose="020B0502050000020003" pitchFamily="34" charset="0"/>
              </a:rPr>
              <a:t> </a:t>
            </a:r>
            <a:r>
              <a:rPr lang="pl-PL" dirty="0" err="1">
                <a:latin typeface="Quattrocento Sans" panose="020B0502050000020003" pitchFamily="34" charset="0"/>
              </a:rPr>
              <a:t>self-defence</a:t>
            </a:r>
            <a:r>
              <a:rPr lang="pl-PL" dirty="0">
                <a:latin typeface="Quattrocento Sans" panose="020B0502050000020003" pitchFamily="34" charset="0"/>
              </a:rPr>
              <a:t> </a:t>
            </a:r>
            <a:r>
              <a:rPr lang="pl-PL" dirty="0" err="1">
                <a:latin typeface="Quattrocento Sans" panose="020B0502050000020003" pitchFamily="34" charset="0"/>
              </a:rPr>
              <a:t>such</a:t>
            </a:r>
            <a:r>
              <a:rPr lang="pl-PL" dirty="0">
                <a:latin typeface="Quattrocento Sans" panose="020B0502050000020003" pitchFamily="34" charset="0"/>
              </a:rPr>
              <a:t> as </a:t>
            </a:r>
            <a:r>
              <a:rPr lang="pl-PL" dirty="0" err="1">
                <a:latin typeface="Quattrocento Sans" panose="020B0502050000020003" pitchFamily="34" charset="0"/>
              </a:rPr>
              <a:t>being</a:t>
            </a:r>
            <a:r>
              <a:rPr lang="pl-PL" dirty="0">
                <a:latin typeface="Quattrocento Sans" panose="020B0502050000020003" pitchFamily="34" charset="0"/>
              </a:rPr>
              <a:t> </a:t>
            </a:r>
            <a:r>
              <a:rPr lang="pl-PL" dirty="0" err="1">
                <a:latin typeface="Quattrocento Sans" panose="020B0502050000020003" pitchFamily="34" charset="0"/>
              </a:rPr>
              <a:t>deaf</a:t>
            </a:r>
            <a:r>
              <a:rPr lang="pl-PL" dirty="0">
                <a:latin typeface="Quattrocento Sans" panose="020B0502050000020003" pitchFamily="34" charset="0"/>
              </a:rPr>
              <a:t>, </a:t>
            </a:r>
            <a:r>
              <a:rPr lang="pl-PL" dirty="0" err="1">
                <a:latin typeface="Quattrocento Sans" panose="020B0502050000020003" pitchFamily="34" charset="0"/>
              </a:rPr>
              <a:t>mute</a:t>
            </a:r>
            <a:r>
              <a:rPr lang="pl-PL" dirty="0">
                <a:latin typeface="Quattrocento Sans" panose="020B0502050000020003" pitchFamily="34" charset="0"/>
              </a:rPr>
              <a:t> </a:t>
            </a:r>
            <a:r>
              <a:rPr lang="pl-PL" dirty="0" err="1">
                <a:latin typeface="Quattrocento Sans" panose="020B0502050000020003" pitchFamily="34" charset="0"/>
              </a:rPr>
              <a:t>or</a:t>
            </a:r>
            <a:r>
              <a:rPr lang="pl-PL" dirty="0">
                <a:latin typeface="Quattrocento Sans" panose="020B0502050000020003" pitchFamily="34" charset="0"/>
              </a:rPr>
              <a:t> blind</a:t>
            </a:r>
          </a:p>
          <a:p>
            <a:pPr marL="285750" indent="-285750" algn="just">
              <a:spcBef>
                <a:spcPts val="0"/>
              </a:spcBef>
              <a:buClr>
                <a:schemeClr val="dk1"/>
              </a:buClr>
              <a:buSzPts val="3600"/>
              <a:buFont typeface="Arial"/>
              <a:buChar char="•"/>
            </a:pPr>
            <a:r>
              <a:rPr lang="pl-PL" dirty="0">
                <a:latin typeface="Quattrocento Sans" panose="020B0502050000020003" pitchFamily="34" charset="0"/>
              </a:rPr>
              <a:t>In </a:t>
            </a:r>
            <a:r>
              <a:rPr lang="pl-PL" dirty="0" err="1">
                <a:latin typeface="Quattrocento Sans" panose="020B0502050000020003" pitchFamily="34" charset="0"/>
              </a:rPr>
              <a:t>Italy</a:t>
            </a:r>
            <a:r>
              <a:rPr lang="pl-PL" dirty="0">
                <a:latin typeface="Quattrocento Sans" panose="020B0502050000020003" pitchFamily="34" charset="0"/>
              </a:rPr>
              <a:t> </a:t>
            </a:r>
            <a:r>
              <a:rPr lang="pl-PL" dirty="0" err="1">
                <a:latin typeface="Quattrocento Sans" panose="020B0502050000020003" pitchFamily="34" charset="0"/>
              </a:rPr>
              <a:t>it</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mandatory</a:t>
            </a:r>
            <a:r>
              <a:rPr lang="pl-PL" dirty="0">
                <a:latin typeface="Quattrocento Sans" panose="020B0502050000020003" pitchFamily="34" charset="0"/>
              </a:rPr>
              <a:t> </a:t>
            </a:r>
            <a:r>
              <a:rPr lang="pl-PL" dirty="0" err="1">
                <a:latin typeface="Quattrocento Sans" panose="020B0502050000020003" pitchFamily="34" charset="0"/>
              </a:rPr>
              <a:t>that</a:t>
            </a:r>
            <a:r>
              <a:rPr lang="pl-PL" dirty="0">
                <a:latin typeface="Quattrocento Sans" panose="020B0502050000020003" pitchFamily="34" charset="0"/>
              </a:rPr>
              <a:t> </a:t>
            </a:r>
            <a:r>
              <a:rPr lang="pl-PL" dirty="0" err="1">
                <a:latin typeface="Quattrocento Sans" panose="020B0502050000020003" pitchFamily="34" charset="0"/>
              </a:rPr>
              <a:t>every</a:t>
            </a:r>
            <a:r>
              <a:rPr lang="pl-PL" dirty="0">
                <a:latin typeface="Quattrocento Sans" panose="020B0502050000020003" pitchFamily="34" charset="0"/>
              </a:rPr>
              <a:t> </a:t>
            </a:r>
            <a:r>
              <a:rPr lang="pl-PL" dirty="0" err="1">
                <a:latin typeface="Quattrocento Sans" panose="020B0502050000020003" pitchFamily="34" charset="0"/>
              </a:rPr>
              <a:t>suspect</a:t>
            </a:r>
            <a:r>
              <a:rPr lang="pl-PL" dirty="0">
                <a:latin typeface="Quattrocento Sans" panose="020B0502050000020003" pitchFamily="34" charset="0"/>
              </a:rPr>
              <a:t> and </a:t>
            </a:r>
            <a:r>
              <a:rPr lang="pl-PL" dirty="0" err="1">
                <a:latin typeface="Quattrocento Sans" panose="020B0502050000020003" pitchFamily="34" charset="0"/>
              </a:rPr>
              <a:t>accused</a:t>
            </a:r>
            <a:r>
              <a:rPr lang="pl-PL" dirty="0">
                <a:latin typeface="Quattrocento Sans" panose="020B0502050000020003" pitchFamily="34" charset="0"/>
              </a:rPr>
              <a:t> </a:t>
            </a:r>
            <a:r>
              <a:rPr lang="pl-PL" dirty="0" err="1">
                <a:latin typeface="Quattrocento Sans" panose="020B0502050000020003" pitchFamily="34" charset="0"/>
              </a:rPr>
              <a:t>has</a:t>
            </a:r>
            <a:r>
              <a:rPr lang="pl-PL" dirty="0">
                <a:latin typeface="Quattrocento Sans" panose="020B0502050000020003" pitchFamily="34" charset="0"/>
              </a:rPr>
              <a:t> a </a:t>
            </a:r>
            <a:r>
              <a:rPr lang="pl-PL" dirty="0" err="1">
                <a:latin typeface="Quattrocento Sans" panose="020B0502050000020003" pitchFamily="34" charset="0"/>
              </a:rPr>
              <a:t>defence</a:t>
            </a:r>
            <a:r>
              <a:rPr lang="pl-PL" dirty="0">
                <a:latin typeface="Quattrocento Sans" panose="020B0502050000020003" pitchFamily="34" charset="0"/>
              </a:rPr>
              <a:t> </a:t>
            </a:r>
            <a:r>
              <a:rPr lang="pl-PL" dirty="0" err="1">
                <a:latin typeface="Quattrocento Sans" panose="020B0502050000020003" pitchFamily="34" charset="0"/>
              </a:rPr>
              <a:t>lawyer</a:t>
            </a:r>
            <a:r>
              <a:rPr lang="pl-PL" dirty="0">
                <a:latin typeface="Quattrocento Sans" panose="020B0502050000020003" pitchFamily="34" charset="0"/>
              </a:rPr>
              <a:t> from the moment the </a:t>
            </a:r>
            <a:r>
              <a:rPr lang="pl-PL" dirty="0" err="1">
                <a:latin typeface="Quattrocento Sans" panose="020B0502050000020003" pitchFamily="34" charset="0"/>
              </a:rPr>
              <a:t>investigation</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directed</a:t>
            </a:r>
            <a:r>
              <a:rPr lang="pl-PL" dirty="0">
                <a:latin typeface="Quattrocento Sans" panose="020B0502050000020003" pitchFamily="34" charset="0"/>
              </a:rPr>
              <a:t> </a:t>
            </a:r>
            <a:r>
              <a:rPr lang="pl-PL" dirty="0" err="1">
                <a:latin typeface="Quattrocento Sans" panose="020B0502050000020003" pitchFamily="34" charset="0"/>
              </a:rPr>
              <a:t>against</a:t>
            </a:r>
            <a:r>
              <a:rPr lang="pl-PL" dirty="0">
                <a:latin typeface="Quattrocento Sans" panose="020B0502050000020003" pitchFamily="34" charset="0"/>
              </a:rPr>
              <a:t> a </a:t>
            </a:r>
            <a:r>
              <a:rPr lang="pl-PL" dirty="0" err="1">
                <a:latin typeface="Quattrocento Sans" panose="020B0502050000020003" pitchFamily="34" charset="0"/>
              </a:rPr>
              <a:t>specific</a:t>
            </a:r>
            <a:r>
              <a:rPr lang="pl-PL" dirty="0">
                <a:latin typeface="Quattrocento Sans" panose="020B0502050000020003" pitchFamily="34" charset="0"/>
              </a:rPr>
              <a:t> </a:t>
            </a:r>
            <a:r>
              <a:rPr lang="pl-PL" dirty="0" err="1">
                <a:latin typeface="Quattrocento Sans" panose="020B0502050000020003" pitchFamily="34" charset="0"/>
              </a:rPr>
              <a:t>suspect</a:t>
            </a:r>
            <a:endParaRPr lang="pl-PL" dirty="0">
              <a:latin typeface="Quattrocento Sans" panose="020B0502050000020003" pitchFamily="34" charset="0"/>
            </a:endParaRPr>
          </a:p>
          <a:p>
            <a:pPr marL="285750" indent="-285750" algn="just">
              <a:spcBef>
                <a:spcPts val="0"/>
              </a:spcBef>
              <a:buClr>
                <a:schemeClr val="dk1"/>
              </a:buClr>
              <a:buSzPts val="3600"/>
              <a:buFont typeface="Arial"/>
              <a:buChar char="•"/>
            </a:pPr>
            <a:r>
              <a:rPr lang="pl-PL" dirty="0" err="1">
                <a:latin typeface="Quattrocento Sans" panose="020B0502050000020003" pitchFamily="34" charset="0"/>
              </a:rPr>
              <a:t>If</a:t>
            </a:r>
            <a:r>
              <a:rPr lang="pl-PL" dirty="0">
                <a:latin typeface="Quattrocento Sans" panose="020B0502050000020003" pitchFamily="34" charset="0"/>
              </a:rPr>
              <a:t> </a:t>
            </a:r>
            <a:r>
              <a:rPr lang="pl-PL" dirty="0" err="1">
                <a:latin typeface="Quattrocento Sans" panose="020B0502050000020003" pitchFamily="34" charset="0"/>
              </a:rPr>
              <a:t>being</a:t>
            </a:r>
            <a:r>
              <a:rPr lang="pl-PL" dirty="0">
                <a:latin typeface="Quattrocento Sans" panose="020B0502050000020003" pitchFamily="34" charset="0"/>
              </a:rPr>
              <a:t> </a:t>
            </a:r>
            <a:r>
              <a:rPr lang="pl-PL" dirty="0" err="1">
                <a:latin typeface="Quattrocento Sans" panose="020B0502050000020003" pitchFamily="34" charset="0"/>
              </a:rPr>
              <a:t>represented</a:t>
            </a:r>
            <a:r>
              <a:rPr lang="pl-PL" dirty="0">
                <a:latin typeface="Quattrocento Sans" panose="020B0502050000020003" pitchFamily="34" charset="0"/>
              </a:rPr>
              <a:t> by a </a:t>
            </a:r>
            <a:r>
              <a:rPr lang="pl-PL" dirty="0" err="1">
                <a:latin typeface="Quattrocento Sans" panose="020B0502050000020003" pitchFamily="34" charset="0"/>
              </a:rPr>
              <a:t>lawyer</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mandatory</a:t>
            </a:r>
            <a:r>
              <a:rPr lang="pl-PL" dirty="0">
                <a:latin typeface="Quattrocento Sans" panose="020B0502050000020003" pitchFamily="34" charset="0"/>
              </a:rPr>
              <a:t> and the </a:t>
            </a:r>
            <a:r>
              <a:rPr lang="pl-PL" dirty="0" err="1">
                <a:latin typeface="Quattrocento Sans" panose="020B0502050000020003" pitchFamily="34" charset="0"/>
              </a:rPr>
              <a:t>defendant</a:t>
            </a:r>
            <a:r>
              <a:rPr lang="pl-PL" dirty="0">
                <a:latin typeface="Quattrocento Sans" panose="020B0502050000020003" pitchFamily="34" charset="0"/>
              </a:rPr>
              <a:t> </a:t>
            </a:r>
            <a:r>
              <a:rPr lang="pl-PL" dirty="0" err="1">
                <a:latin typeface="Quattrocento Sans" panose="020B0502050000020003" pitchFamily="34" charset="0"/>
              </a:rPr>
              <a:t>does</a:t>
            </a:r>
            <a:r>
              <a:rPr lang="pl-PL" dirty="0">
                <a:latin typeface="Quattrocento Sans" panose="020B0502050000020003" pitchFamily="34" charset="0"/>
              </a:rPr>
              <a:t> not </a:t>
            </a:r>
            <a:r>
              <a:rPr lang="pl-PL" dirty="0" err="1">
                <a:latin typeface="Quattrocento Sans" panose="020B0502050000020003" pitchFamily="34" charset="0"/>
              </a:rPr>
              <a:t>appoint</a:t>
            </a:r>
            <a:r>
              <a:rPr lang="pl-PL" dirty="0">
                <a:latin typeface="Quattrocento Sans" panose="020B0502050000020003" pitchFamily="34" charset="0"/>
              </a:rPr>
              <a:t> one, one </a:t>
            </a:r>
            <a:r>
              <a:rPr lang="pl-PL" dirty="0" err="1">
                <a:latin typeface="Quattrocento Sans" panose="020B0502050000020003" pitchFamily="34" charset="0"/>
              </a:rPr>
              <a:t>will</a:t>
            </a:r>
            <a:r>
              <a:rPr lang="pl-PL" dirty="0">
                <a:latin typeface="Quattrocento Sans" panose="020B0502050000020003" pitchFamily="34" charset="0"/>
              </a:rPr>
              <a:t> be </a:t>
            </a:r>
            <a:r>
              <a:rPr lang="pl-PL" dirty="0" err="1">
                <a:latin typeface="Quattrocento Sans" panose="020B0502050000020003" pitchFamily="34" charset="0"/>
              </a:rPr>
              <a:t>appointed</a:t>
            </a:r>
            <a:r>
              <a:rPr lang="pl-PL" dirty="0">
                <a:latin typeface="Quattrocento Sans" panose="020B0502050000020003" pitchFamily="34" charset="0"/>
              </a:rPr>
              <a:t> by the </a:t>
            </a:r>
            <a:r>
              <a:rPr lang="pl-PL" dirty="0" err="1">
                <a:latin typeface="Quattrocento Sans" panose="020B0502050000020003" pitchFamily="34" charset="0"/>
              </a:rPr>
              <a:t>state</a:t>
            </a:r>
            <a:endParaRPr lang="pl-PL" dirty="0">
              <a:latin typeface="Quattrocento Sans" panose="020B0502050000020003" pitchFamily="34" charset="0"/>
            </a:endParaRPr>
          </a:p>
          <a:p>
            <a:pPr marL="514350" lvl="1" indent="-285750" algn="just">
              <a:spcBef>
                <a:spcPts val="0"/>
              </a:spcBef>
              <a:buClr>
                <a:schemeClr val="dk1"/>
              </a:buClr>
              <a:buSzPts val="3600"/>
              <a:buFont typeface="Arial"/>
              <a:buChar char="•"/>
            </a:pPr>
            <a:endParaRPr lang="pl-PL" dirty="0">
              <a:latin typeface="Quattrocento Sans" panose="020B0502050000020003" pitchFamily="34" charset="0"/>
            </a:endParaRPr>
          </a:p>
        </p:txBody>
      </p:sp>
    </p:spTree>
    <p:extLst>
      <p:ext uri="{BB962C8B-B14F-4D97-AF65-F5344CB8AC3E}">
        <p14:creationId xmlns:p14="http://schemas.microsoft.com/office/powerpoint/2010/main" val="6610299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02397-3CBC-6F08-8AE9-330637A939DE}"/>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02CDA21A-F3EC-86FD-6320-76D7F7F05F22}"/>
              </a:ext>
            </a:extLst>
          </p:cNvPr>
          <p:cNvSpPr txBox="1">
            <a:spLocks/>
          </p:cNvSpPr>
          <p:nvPr/>
        </p:nvSpPr>
        <p:spPr>
          <a:xfrm>
            <a:off x="791386" y="853154"/>
            <a:ext cx="9191710" cy="92707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Who</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might</a:t>
            </a:r>
            <a:r>
              <a:rPr lang="pl-PL" sz="4800" dirty="0">
                <a:solidFill>
                  <a:schemeClr val="accent1">
                    <a:lumMod val="75000"/>
                  </a:schemeClr>
                </a:solidFill>
                <a:latin typeface="Quattrocento" panose="02020502030000000404" pitchFamily="18" charset="0"/>
                <a:ea typeface="+mn-lt"/>
                <a:cs typeface="+mn-lt"/>
              </a:rPr>
              <a:t> be a </a:t>
            </a:r>
            <a:r>
              <a:rPr lang="pl-PL" sz="4800" dirty="0" err="1">
                <a:solidFill>
                  <a:schemeClr val="accent1">
                    <a:lumMod val="75000"/>
                  </a:schemeClr>
                </a:solidFill>
                <a:latin typeface="Quattrocento" panose="02020502030000000404" pitchFamily="18" charset="0"/>
                <a:ea typeface="+mn-lt"/>
                <a:cs typeface="+mn-lt"/>
              </a:rPr>
              <a:t>defence</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counsel</a:t>
            </a:r>
            <a:r>
              <a:rPr lang="pl-PL" sz="4800" dirty="0">
                <a:solidFill>
                  <a:schemeClr val="accent1">
                    <a:lumMod val="75000"/>
                  </a:schemeClr>
                </a:solidFill>
                <a:latin typeface="Quattrocento" panose="02020502030000000404" pitchFamily="18" charset="0"/>
                <a:ea typeface="+mn-lt"/>
                <a:cs typeface="+mn-lt"/>
              </a:rPr>
              <a:t>?</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71FA4675-2AEC-4C36-EB4F-F846A16EF4CD}"/>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rPr>
              <a:t>The most </a:t>
            </a:r>
            <a:r>
              <a:rPr lang="pl-PL" dirty="0" err="1">
                <a:latin typeface="Quattrocento Sans" panose="020B0502050000020003" pitchFamily="34" charset="0"/>
              </a:rPr>
              <a:t>common</a:t>
            </a:r>
            <a:r>
              <a:rPr lang="pl-PL" dirty="0">
                <a:latin typeface="Quattrocento Sans" panose="020B0502050000020003" pitchFamily="34" charset="0"/>
              </a:rPr>
              <a:t> </a:t>
            </a:r>
            <a:r>
              <a:rPr lang="pl-PL" dirty="0" err="1">
                <a:latin typeface="Quattrocento Sans" panose="020B0502050000020003" pitchFamily="34" charset="0"/>
              </a:rPr>
              <a:t>expression</a:t>
            </a:r>
            <a:r>
              <a:rPr lang="pl-PL" dirty="0">
                <a:latin typeface="Quattrocento Sans" panose="020B0502050000020003" pitchFamily="34" charset="0"/>
              </a:rPr>
              <a:t> </a:t>
            </a:r>
            <a:r>
              <a:rPr lang="pl-PL" dirty="0" err="1">
                <a:latin typeface="Quattrocento Sans" panose="020B0502050000020003" pitchFamily="34" charset="0"/>
              </a:rPr>
              <a:t>used</a:t>
            </a:r>
            <a:r>
              <a:rPr lang="pl-PL" dirty="0">
                <a:latin typeface="Quattrocento Sans" panose="020B0502050000020003" pitchFamily="34" charset="0"/>
              </a:rPr>
              <a:t> </a:t>
            </a:r>
            <a:r>
              <a:rPr lang="pl-PL" dirty="0" err="1">
                <a:latin typeface="Quattrocento Sans" panose="020B0502050000020003" pitchFamily="34" charset="0"/>
              </a:rPr>
              <a:t>is</a:t>
            </a:r>
            <a:r>
              <a:rPr lang="pl-PL" dirty="0">
                <a:latin typeface="Quattrocento Sans" panose="020B0502050000020003" pitchFamily="34" charset="0"/>
              </a:rPr>
              <a:t> „</a:t>
            </a:r>
            <a:r>
              <a:rPr lang="pl-PL" dirty="0" err="1">
                <a:latin typeface="Quattrocento Sans" panose="020B0502050000020003" pitchFamily="34" charset="0"/>
              </a:rPr>
              <a:t>attorney</a:t>
            </a:r>
            <a:r>
              <a:rPr lang="pl-PL" dirty="0">
                <a:latin typeface="Quattrocento Sans" panose="020B0502050000020003" pitchFamily="34" charset="0"/>
              </a:rPr>
              <a:t>-</a:t>
            </a:r>
            <a:r>
              <a:rPr lang="pl-PL" dirty="0" err="1">
                <a:latin typeface="Quattrocento Sans" panose="020B0502050000020003" pitchFamily="34" charset="0"/>
              </a:rPr>
              <a:t>at</a:t>
            </a:r>
            <a:r>
              <a:rPr lang="pl-PL" dirty="0">
                <a:latin typeface="Quattrocento Sans" panose="020B0502050000020003" pitchFamily="34" charset="0"/>
              </a:rPr>
              <a:t>-law” </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it</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is</a:t>
            </a:r>
            <a:r>
              <a:rPr lang="pl-PL" dirty="0">
                <a:latin typeface="Quattrocento Sans" panose="020B0502050000020003" pitchFamily="34" charset="0"/>
                <a:sym typeface="Wingdings" panose="05000000000000000000" pitchFamily="2" charset="2"/>
              </a:rPr>
              <a:t> a </a:t>
            </a:r>
            <a:r>
              <a:rPr lang="pl-PL" dirty="0" err="1">
                <a:latin typeface="Quattrocento Sans" panose="020B0502050000020003" pitchFamily="34" charset="0"/>
                <a:sym typeface="Wingdings" panose="05000000000000000000" pitchFamily="2" charset="2"/>
              </a:rPr>
              <a:t>lawyer</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qualified</a:t>
            </a:r>
            <a:r>
              <a:rPr lang="pl-PL" dirty="0">
                <a:latin typeface="Quattrocento Sans" panose="020B0502050000020003" pitchFamily="34" charset="0"/>
                <a:sym typeface="Wingdings" panose="05000000000000000000" pitchFamily="2" charset="2"/>
              </a:rPr>
              <a:t> to </a:t>
            </a:r>
            <a:r>
              <a:rPr lang="pl-PL" dirty="0" err="1">
                <a:latin typeface="Quattrocento Sans" panose="020B0502050000020003" pitchFamily="34" charset="0"/>
                <a:sym typeface="Wingdings" panose="05000000000000000000" pitchFamily="2" charset="2"/>
              </a:rPr>
              <a:t>autonomously</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represent</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people</a:t>
            </a:r>
            <a:r>
              <a:rPr lang="pl-PL" dirty="0">
                <a:latin typeface="Quattrocento Sans" panose="020B0502050000020003" pitchFamily="34" charset="0"/>
                <a:sym typeface="Wingdings" panose="05000000000000000000" pitchFamily="2" charset="2"/>
              </a:rPr>
              <a:t> in </a:t>
            </a:r>
            <a:r>
              <a:rPr lang="pl-PL" dirty="0" err="1">
                <a:latin typeface="Quattrocento Sans" panose="020B0502050000020003" pitchFamily="34" charset="0"/>
                <a:sym typeface="Wingdings" panose="05000000000000000000" pitchFamily="2" charset="2"/>
              </a:rPr>
              <a:t>courts</a:t>
            </a:r>
            <a:r>
              <a:rPr lang="pl-PL" dirty="0">
                <a:latin typeface="Quattrocento Sans" panose="020B0502050000020003" pitchFamily="34" charset="0"/>
                <a:sym typeface="Wingdings" panose="05000000000000000000" pitchFamily="2" charset="2"/>
              </a:rPr>
              <a:t> of law</a:t>
            </a:r>
          </a:p>
          <a:p>
            <a:pPr marL="285750" marR="0" lvl="0" indent="-285750" algn="just" rtl="0">
              <a:spcBef>
                <a:spcPts val="0"/>
              </a:spcBef>
              <a:spcAft>
                <a:spcPts val="0"/>
              </a:spcAft>
              <a:buClr>
                <a:schemeClr val="dk1"/>
              </a:buClr>
              <a:buSzPts val="3600"/>
              <a:buFont typeface="Arial"/>
              <a:buChar char="•"/>
            </a:pPr>
            <a:r>
              <a:rPr lang="pl-PL" dirty="0">
                <a:latin typeface="Quattrocento Sans" panose="020B0502050000020003" pitchFamily="34" charset="0"/>
                <a:sym typeface="Wingdings" panose="05000000000000000000" pitchFamily="2" charset="2"/>
              </a:rPr>
              <a:t>General </a:t>
            </a:r>
            <a:r>
              <a:rPr lang="pl-PL" dirty="0" err="1">
                <a:latin typeface="Quattrocento Sans" panose="020B0502050000020003" pitchFamily="34" charset="0"/>
                <a:sym typeface="Wingdings" panose="05000000000000000000" pitchFamily="2" charset="2"/>
              </a:rPr>
              <a:t>requirements</a:t>
            </a:r>
            <a:r>
              <a:rPr lang="pl-PL" dirty="0">
                <a:latin typeface="Quattrocento Sans" panose="020B0502050000020003" pitchFamily="34" charset="0"/>
                <a:sym typeface="Wingdings" panose="05000000000000000000" pitchFamily="2" charset="2"/>
              </a:rPr>
              <a:t> in most </a:t>
            </a:r>
            <a:r>
              <a:rPr lang="pl-PL" dirty="0" err="1">
                <a:latin typeface="Quattrocento Sans" panose="020B0502050000020003" pitchFamily="34" charset="0"/>
                <a:sym typeface="Wingdings" panose="05000000000000000000" pitchFamily="2" charset="2"/>
              </a:rPr>
              <a:t>countries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are</a:t>
            </a:r>
            <a:r>
              <a:rPr lang="pl-PL" dirty="0">
                <a:latin typeface="Quattrocento Sans" panose="020B0502050000020003" pitchFamily="34" charset="0"/>
                <a:sym typeface="Wingdings" panose="05000000000000000000" pitchFamily="2" charset="2"/>
              </a:rPr>
              <a:t>:</a:t>
            </a:r>
          </a:p>
          <a:p>
            <a:pPr marL="514350" lvl="1"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to </a:t>
            </a:r>
            <a:r>
              <a:rPr lang="pl-PL" dirty="0" err="1">
                <a:latin typeface="Quattrocento Sans" panose="020B0502050000020003" pitchFamily="34" charset="0"/>
                <a:sym typeface="Wingdings" panose="05000000000000000000" pitchFamily="2" charset="2"/>
              </a:rPr>
              <a:t>graduate</a:t>
            </a:r>
            <a:r>
              <a:rPr lang="pl-PL" dirty="0">
                <a:latin typeface="Quattrocento Sans" panose="020B0502050000020003" pitchFamily="34" charset="0"/>
                <a:sym typeface="Wingdings" panose="05000000000000000000" pitchFamily="2" charset="2"/>
              </a:rPr>
              <a:t> from a University with a </a:t>
            </a:r>
            <a:r>
              <a:rPr lang="pl-PL" dirty="0" err="1">
                <a:latin typeface="Quattrocento Sans" panose="020B0502050000020003" pitchFamily="34" charset="0"/>
                <a:sym typeface="Wingdings" panose="05000000000000000000" pitchFamily="2" charset="2"/>
              </a:rPr>
              <a:t>master’s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degree</a:t>
            </a:r>
            <a:r>
              <a:rPr lang="pl-PL" dirty="0">
                <a:latin typeface="Quattrocento Sans" panose="020B0502050000020003" pitchFamily="34" charset="0"/>
                <a:sym typeface="Wingdings" panose="05000000000000000000" pitchFamily="2" charset="2"/>
              </a:rPr>
              <a:t> in law</a:t>
            </a:r>
          </a:p>
          <a:p>
            <a:pPr marL="514350" lvl="1"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to </a:t>
            </a:r>
            <a:r>
              <a:rPr lang="pl-PL" dirty="0" err="1">
                <a:latin typeface="Quattrocento Sans" panose="020B0502050000020003" pitchFamily="34" charset="0"/>
                <a:sym typeface="Wingdings" panose="05000000000000000000" pitchFamily="2" charset="2"/>
              </a:rPr>
              <a:t>complete</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an</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additional</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traineeship</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at</a:t>
            </a:r>
            <a:r>
              <a:rPr lang="pl-PL" dirty="0">
                <a:latin typeface="Quattrocento Sans" panose="020B0502050000020003" pitchFamily="34" charset="0"/>
                <a:sym typeface="Wingdings" panose="05000000000000000000" pitchFamily="2" charset="2"/>
              </a:rPr>
              <a:t> the bar (in Poland </a:t>
            </a:r>
            <a:r>
              <a:rPr lang="pl-PL" dirty="0" err="1">
                <a:latin typeface="Quattrocento Sans" panose="020B0502050000020003" pitchFamily="34" charset="0"/>
                <a:sym typeface="Wingdings" panose="05000000000000000000" pitchFamily="2" charset="2"/>
              </a:rPr>
              <a:t>it</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lasts</a:t>
            </a:r>
            <a:r>
              <a:rPr lang="pl-PL" dirty="0">
                <a:latin typeface="Quattrocento Sans" panose="020B0502050000020003" pitchFamily="34" charset="0"/>
                <a:sym typeface="Wingdings" panose="05000000000000000000" pitchFamily="2" charset="2"/>
              </a:rPr>
              <a:t> 3 </a:t>
            </a:r>
            <a:r>
              <a:rPr lang="pl-PL" dirty="0" err="1">
                <a:latin typeface="Quattrocento Sans" panose="020B0502050000020003" pitchFamily="34" charset="0"/>
                <a:sym typeface="Wingdings" panose="05000000000000000000" pitchFamily="2" charset="2"/>
              </a:rPr>
              <a:t>years</a:t>
            </a:r>
            <a:r>
              <a:rPr lang="pl-PL" dirty="0">
                <a:latin typeface="Quattrocento Sans" panose="020B0502050000020003" pitchFamily="34" charset="0"/>
                <a:sym typeface="Wingdings" panose="05000000000000000000" pitchFamily="2" charset="2"/>
              </a:rPr>
              <a:t>)</a:t>
            </a:r>
          </a:p>
          <a:p>
            <a:pPr marL="514350" lvl="1"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to pass </a:t>
            </a:r>
            <a:r>
              <a:rPr lang="pl-PL" dirty="0" err="1">
                <a:latin typeface="Quattrocento Sans" panose="020B0502050000020003" pitchFamily="34" charset="0"/>
                <a:sym typeface="Wingdings" panose="05000000000000000000" pitchFamily="2" charset="2"/>
              </a:rPr>
              <a:t>an</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exam</a:t>
            </a:r>
            <a:r>
              <a:rPr lang="pl-PL" dirty="0">
                <a:latin typeface="Quattrocento Sans" panose="020B0502050000020003" pitchFamily="34" charset="0"/>
                <a:sym typeface="Wingdings" panose="05000000000000000000" pitchFamily="2" charset="2"/>
              </a:rPr>
              <a:t> and </a:t>
            </a:r>
            <a:r>
              <a:rPr lang="pl-PL" dirty="0" err="1">
                <a:latin typeface="Quattrocento Sans" panose="020B0502050000020003" pitchFamily="34" charset="0"/>
                <a:sym typeface="Wingdings" panose="05000000000000000000" pitchFamily="2" charset="2"/>
              </a:rPr>
              <a:t>get</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admitted</a:t>
            </a:r>
            <a:r>
              <a:rPr lang="pl-PL" dirty="0">
                <a:latin typeface="Quattrocento Sans" panose="020B0502050000020003" pitchFamily="34" charset="0"/>
                <a:sym typeface="Wingdings" panose="05000000000000000000" pitchFamily="2" charset="2"/>
              </a:rPr>
              <a:t> to the bar</a:t>
            </a:r>
          </a:p>
          <a:p>
            <a:pPr marL="285750"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The bar </a:t>
            </a:r>
            <a:r>
              <a:rPr lang="pl-PL" dirty="0" err="1">
                <a:latin typeface="Quattrocento Sans" panose="020B0502050000020003" pitchFamily="34" charset="0"/>
                <a:sym typeface="Wingdings" panose="05000000000000000000" pitchFamily="2" charset="2"/>
              </a:rPr>
              <a:t>is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an</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association</a:t>
            </a:r>
            <a:r>
              <a:rPr lang="pl-PL" dirty="0">
                <a:latin typeface="Quattrocento Sans" panose="020B0502050000020003" pitchFamily="34" charset="0"/>
                <a:sym typeface="Wingdings" panose="05000000000000000000" pitchFamily="2" charset="2"/>
              </a:rPr>
              <a:t> of </a:t>
            </a:r>
            <a:r>
              <a:rPr lang="pl-PL" dirty="0" err="1">
                <a:latin typeface="Quattrocento Sans" panose="020B0502050000020003" pitchFamily="34" charset="0"/>
                <a:sym typeface="Wingdings" panose="05000000000000000000" pitchFamily="2" charset="2"/>
              </a:rPr>
              <a:t>attorneys</a:t>
            </a:r>
            <a:r>
              <a:rPr lang="pl-PL" dirty="0">
                <a:latin typeface="Quattrocento Sans" panose="020B0502050000020003" pitchFamily="34" charset="0"/>
                <a:sym typeface="Wingdings" panose="05000000000000000000" pitchFamily="2" charset="2"/>
              </a:rPr>
              <a:t>-</a:t>
            </a:r>
            <a:r>
              <a:rPr lang="pl-PL" dirty="0" err="1">
                <a:latin typeface="Quattrocento Sans" panose="020B0502050000020003" pitchFamily="34" charset="0"/>
                <a:sym typeface="Wingdings" panose="05000000000000000000" pitchFamily="2" charset="2"/>
              </a:rPr>
              <a:t>at</a:t>
            </a:r>
            <a:r>
              <a:rPr lang="pl-PL" dirty="0">
                <a:latin typeface="Quattrocento Sans" panose="020B0502050000020003" pitchFamily="34" charset="0"/>
                <a:sym typeface="Wingdings" panose="05000000000000000000" pitchFamily="2" charset="2"/>
              </a:rPr>
              <a:t>-law</a:t>
            </a:r>
          </a:p>
        </p:txBody>
      </p:sp>
    </p:spTree>
    <p:extLst>
      <p:ext uri="{BB962C8B-B14F-4D97-AF65-F5344CB8AC3E}">
        <p14:creationId xmlns:p14="http://schemas.microsoft.com/office/powerpoint/2010/main" val="483671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5DCD-AC1E-EEB7-EB1C-321B9EA52E24}"/>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59482094-36B2-AD24-F9DE-1BDB367C5E77}"/>
              </a:ext>
            </a:extLst>
          </p:cNvPr>
          <p:cNvSpPr txBox="1">
            <a:spLocks/>
          </p:cNvSpPr>
          <p:nvPr/>
        </p:nvSpPr>
        <p:spPr>
          <a:xfrm>
            <a:off x="791386" y="853154"/>
            <a:ext cx="9191710" cy="92707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Who</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might</a:t>
            </a:r>
            <a:r>
              <a:rPr lang="pl-PL" sz="4800" dirty="0">
                <a:solidFill>
                  <a:schemeClr val="accent1">
                    <a:lumMod val="75000"/>
                  </a:schemeClr>
                </a:solidFill>
                <a:latin typeface="Quattrocento" panose="02020502030000000404" pitchFamily="18" charset="0"/>
                <a:ea typeface="+mn-lt"/>
                <a:cs typeface="+mn-lt"/>
              </a:rPr>
              <a:t> be a </a:t>
            </a:r>
            <a:r>
              <a:rPr lang="pl-PL" sz="4800" dirty="0" err="1">
                <a:solidFill>
                  <a:schemeClr val="accent1">
                    <a:lumMod val="75000"/>
                  </a:schemeClr>
                </a:solidFill>
                <a:latin typeface="Quattrocento" panose="02020502030000000404" pitchFamily="18" charset="0"/>
                <a:ea typeface="+mn-lt"/>
                <a:cs typeface="+mn-lt"/>
              </a:rPr>
              <a:t>defence</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counsel</a:t>
            </a:r>
            <a:r>
              <a:rPr lang="pl-PL" sz="4800" dirty="0">
                <a:solidFill>
                  <a:schemeClr val="accent1">
                    <a:lumMod val="75000"/>
                  </a:schemeClr>
                </a:solidFill>
                <a:latin typeface="Quattrocento" panose="02020502030000000404" pitchFamily="18" charset="0"/>
                <a:ea typeface="+mn-lt"/>
                <a:cs typeface="+mn-lt"/>
              </a:rPr>
              <a:t>?</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3913F813-373F-9A89-1180-A786A9A99446}"/>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dirty="0" err="1">
                <a:latin typeface="Quattrocento Sans" panose="020B0502050000020003" pitchFamily="34" charset="0"/>
              </a:rPr>
              <a:t>You</a:t>
            </a:r>
            <a:r>
              <a:rPr lang="pl-PL" dirty="0">
                <a:latin typeface="Quattrocento Sans" panose="020B0502050000020003" pitchFamily="34" charset="0"/>
              </a:rPr>
              <a:t> </a:t>
            </a:r>
            <a:r>
              <a:rPr lang="pl-PL" dirty="0" err="1">
                <a:latin typeface="Quattrocento Sans" panose="020B0502050000020003" pitchFamily="34" charset="0"/>
              </a:rPr>
              <a:t>might</a:t>
            </a:r>
            <a:r>
              <a:rPr lang="pl-PL" dirty="0">
                <a:latin typeface="Quattrocento Sans" panose="020B0502050000020003" pitchFamily="34" charset="0"/>
              </a:rPr>
              <a:t> </a:t>
            </a:r>
            <a:r>
              <a:rPr lang="pl-PL" dirty="0" err="1">
                <a:latin typeface="Quattrocento Sans" panose="020B0502050000020003" pitchFamily="34" charset="0"/>
              </a:rPr>
              <a:t>also</a:t>
            </a:r>
            <a:r>
              <a:rPr lang="pl-PL" dirty="0">
                <a:latin typeface="Quattrocento Sans" panose="020B0502050000020003" pitchFamily="34" charset="0"/>
              </a:rPr>
              <a:t> </a:t>
            </a:r>
            <a:r>
              <a:rPr lang="pl-PL" dirty="0" err="1">
                <a:latin typeface="Quattrocento Sans" panose="020B0502050000020003" pitchFamily="34" charset="0"/>
              </a:rPr>
              <a:t>come</a:t>
            </a:r>
            <a:r>
              <a:rPr lang="pl-PL" dirty="0">
                <a:latin typeface="Quattrocento Sans" panose="020B0502050000020003" pitchFamily="34" charset="0"/>
              </a:rPr>
              <a:t> </a:t>
            </a:r>
            <a:r>
              <a:rPr lang="pl-PL" dirty="0" err="1">
                <a:latin typeface="Quattrocento Sans" panose="020B0502050000020003" pitchFamily="34" charset="0"/>
              </a:rPr>
              <a:t>across</a:t>
            </a:r>
            <a:r>
              <a:rPr lang="pl-PL" dirty="0">
                <a:latin typeface="Quattrocento Sans" panose="020B0502050000020003" pitchFamily="34" charset="0"/>
              </a:rPr>
              <a:t> a </a:t>
            </a:r>
            <a:r>
              <a:rPr lang="pl-PL" dirty="0" err="1">
                <a:latin typeface="Quattrocento Sans" panose="020B0502050000020003" pitchFamily="34" charset="0"/>
              </a:rPr>
              <a:t>distinction</a:t>
            </a:r>
            <a:r>
              <a:rPr lang="pl-PL" dirty="0">
                <a:latin typeface="Quattrocento Sans" panose="020B0502050000020003" pitchFamily="34" charset="0"/>
              </a:rPr>
              <a:t> </a:t>
            </a:r>
            <a:r>
              <a:rPr lang="pl-PL" dirty="0" err="1">
                <a:latin typeface="Quattrocento Sans" panose="020B0502050000020003" pitchFamily="34" charset="0"/>
              </a:rPr>
              <a:t>between</a:t>
            </a:r>
            <a:r>
              <a:rPr lang="pl-PL" dirty="0">
                <a:latin typeface="Quattrocento Sans" panose="020B0502050000020003" pitchFamily="34" charset="0"/>
              </a:rPr>
              <a:t> a </a:t>
            </a:r>
            <a:r>
              <a:rPr lang="pl-PL" dirty="0" err="1">
                <a:latin typeface="Quattrocento Sans" panose="020B0502050000020003" pitchFamily="34" charset="0"/>
              </a:rPr>
              <a:t>solicitor</a:t>
            </a:r>
            <a:r>
              <a:rPr lang="pl-PL" dirty="0">
                <a:latin typeface="Quattrocento Sans" panose="020B0502050000020003" pitchFamily="34" charset="0"/>
              </a:rPr>
              <a:t> and a </a:t>
            </a:r>
            <a:r>
              <a:rPr lang="pl-PL" dirty="0" err="1">
                <a:latin typeface="Quattrocento Sans" panose="020B0502050000020003" pitchFamily="34" charset="0"/>
              </a:rPr>
              <a:t>barrister</a:t>
            </a:r>
            <a:r>
              <a:rPr lang="pl-PL" dirty="0">
                <a:latin typeface="Quattrocento Sans" panose="020B0502050000020003" pitchFamily="34" charset="0"/>
              </a:rPr>
              <a:t> in the </a:t>
            </a:r>
            <a:r>
              <a:rPr lang="pl-PL" dirty="0" err="1">
                <a:latin typeface="Quattrocento Sans" panose="020B0502050000020003" pitchFamily="34" charset="0"/>
              </a:rPr>
              <a:t>context</a:t>
            </a:r>
            <a:r>
              <a:rPr lang="pl-PL" dirty="0">
                <a:latin typeface="Quattrocento Sans" panose="020B0502050000020003" pitchFamily="34" charset="0"/>
              </a:rPr>
              <a:t> of the English law</a:t>
            </a:r>
          </a:p>
          <a:p>
            <a:pPr marL="514350" lvl="1"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A </a:t>
            </a:r>
            <a:r>
              <a:rPr lang="pl-PL" dirty="0" err="1">
                <a:latin typeface="Quattrocento Sans" panose="020B0502050000020003" pitchFamily="34" charset="0"/>
                <a:sym typeface="Wingdings" panose="05000000000000000000" pitchFamily="2" charset="2"/>
              </a:rPr>
              <a:t>solicitor</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is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an</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attorney</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who</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gives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legal</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advice</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mostly</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outside</a:t>
            </a:r>
            <a:r>
              <a:rPr lang="pl-PL" dirty="0">
                <a:latin typeface="Quattrocento Sans" panose="020B0502050000020003" pitchFamily="34" charset="0"/>
                <a:sym typeface="Wingdings" panose="05000000000000000000" pitchFamily="2" charset="2"/>
              </a:rPr>
              <a:t> the </a:t>
            </a:r>
            <a:r>
              <a:rPr lang="pl-PL" dirty="0" err="1">
                <a:latin typeface="Quattrocento Sans" panose="020B0502050000020003" pitchFamily="34" charset="0"/>
                <a:sym typeface="Wingdings" panose="05000000000000000000" pitchFamily="2" charset="2"/>
              </a:rPr>
              <a:t>court</a:t>
            </a:r>
            <a:endParaRPr lang="pl-PL" dirty="0">
              <a:latin typeface="Quattrocento Sans" panose="020B0502050000020003" pitchFamily="34" charset="0"/>
              <a:sym typeface="Wingdings" panose="05000000000000000000" pitchFamily="2" charset="2"/>
            </a:endParaRPr>
          </a:p>
          <a:p>
            <a:pPr marL="514350" lvl="1"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A </a:t>
            </a:r>
            <a:r>
              <a:rPr lang="pl-PL" dirty="0" err="1">
                <a:latin typeface="Quattrocento Sans" panose="020B0502050000020003" pitchFamily="34" charset="0"/>
                <a:sym typeface="Wingdings" panose="05000000000000000000" pitchFamily="2" charset="2"/>
              </a:rPr>
              <a:t>barrister</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is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an</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attorney</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whose</a:t>
            </a:r>
            <a:r>
              <a:rPr lang="pl-PL" dirty="0">
                <a:latin typeface="Quattrocento Sans" panose="020B0502050000020003" pitchFamily="34" charset="0"/>
                <a:sym typeface="Wingdings" panose="05000000000000000000" pitchFamily="2" charset="2"/>
              </a:rPr>
              <a:t> sole </a:t>
            </a:r>
            <a:r>
              <a:rPr lang="pl-PL" dirty="0" err="1">
                <a:latin typeface="Quattrocento Sans" panose="020B0502050000020003" pitchFamily="34" charset="0"/>
                <a:sym typeface="Wingdings" panose="05000000000000000000" pitchFamily="2" charset="2"/>
              </a:rPr>
              <a:t>task</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is</a:t>
            </a:r>
            <a:r>
              <a:rPr lang="pl-PL" dirty="0">
                <a:latin typeface="Quattrocento Sans" panose="020B0502050000020003" pitchFamily="34" charset="0"/>
                <a:sym typeface="Wingdings" panose="05000000000000000000" pitchFamily="2" charset="2"/>
              </a:rPr>
              <a:t> to </a:t>
            </a:r>
            <a:r>
              <a:rPr lang="pl-PL" dirty="0" err="1">
                <a:latin typeface="Quattrocento Sans" panose="020B0502050000020003" pitchFamily="34" charset="0"/>
                <a:sym typeface="Wingdings" panose="05000000000000000000" pitchFamily="2" charset="2"/>
              </a:rPr>
              <a:t>represent</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people</a:t>
            </a:r>
            <a:r>
              <a:rPr lang="pl-PL" dirty="0">
                <a:latin typeface="Quattrocento Sans" panose="020B0502050000020003" pitchFamily="34" charset="0"/>
                <a:sym typeface="Wingdings" panose="05000000000000000000" pitchFamily="2" charset="2"/>
              </a:rPr>
              <a:t> in </a:t>
            </a:r>
            <a:r>
              <a:rPr lang="pl-PL" dirty="0" err="1">
                <a:latin typeface="Quattrocento Sans" panose="020B0502050000020003" pitchFamily="34" charset="0"/>
                <a:sym typeface="Wingdings" panose="05000000000000000000" pitchFamily="2" charset="2"/>
              </a:rPr>
              <a:t>court</a:t>
            </a:r>
            <a:endParaRPr lang="pl-PL" dirty="0">
              <a:latin typeface="Quattrocento Sans" panose="020B0502050000020003" pitchFamily="34" charset="0"/>
              <a:sym typeface="Wingdings" panose="05000000000000000000" pitchFamily="2" charset="2"/>
            </a:endParaRPr>
          </a:p>
          <a:p>
            <a:pPr marL="285750" indent="-285750" algn="just">
              <a:spcBef>
                <a:spcPts val="0"/>
              </a:spcBef>
              <a:buClr>
                <a:schemeClr val="dk1"/>
              </a:buClr>
              <a:buSzPts val="3600"/>
              <a:buFont typeface="Arial"/>
              <a:buChar char="•"/>
            </a:pPr>
            <a:r>
              <a:rPr lang="pl-PL" dirty="0">
                <a:latin typeface="Quattrocento Sans" panose="020B0502050000020003" pitchFamily="34" charset="0"/>
                <a:sym typeface="Wingdings" panose="05000000000000000000" pitchFamily="2" charset="2"/>
              </a:rPr>
              <a:t>In </a:t>
            </a:r>
            <a:r>
              <a:rPr lang="pl-PL" dirty="0" err="1">
                <a:latin typeface="Quattrocento Sans" panose="020B0502050000020003" pitchFamily="34" charset="0"/>
                <a:sym typeface="Wingdings" panose="05000000000000000000" pitchFamily="2" charset="2"/>
              </a:rPr>
              <a:t>criminal</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proceedings</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you</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would</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usually</a:t>
            </a:r>
            <a:r>
              <a:rPr lang="pl-PL" dirty="0">
                <a:latin typeface="Quattrocento Sans" panose="020B0502050000020003" pitchFamily="34" charset="0"/>
                <a:sym typeface="Wingdings" panose="05000000000000000000" pitchFamily="2" charset="2"/>
              </a:rPr>
              <a:t> </a:t>
            </a:r>
            <a:r>
              <a:rPr lang="pl-PL" dirty="0" err="1">
                <a:latin typeface="Quattrocento Sans" panose="020B0502050000020003" pitchFamily="34" charset="0"/>
                <a:sym typeface="Wingdings" panose="05000000000000000000" pitchFamily="2" charset="2"/>
              </a:rPr>
              <a:t>need</a:t>
            </a:r>
            <a:r>
              <a:rPr lang="pl-PL" dirty="0">
                <a:latin typeface="Quattrocento Sans" panose="020B0502050000020003" pitchFamily="34" charset="0"/>
                <a:sym typeface="Wingdings" panose="05000000000000000000" pitchFamily="2" charset="2"/>
              </a:rPr>
              <a:t> a </a:t>
            </a:r>
            <a:r>
              <a:rPr lang="pl-PL" dirty="0" err="1">
                <a:latin typeface="Quattrocento Sans" panose="020B0502050000020003" pitchFamily="34" charset="0"/>
                <a:sym typeface="Wingdings" panose="05000000000000000000" pitchFamily="2" charset="2"/>
              </a:rPr>
              <a:t>barrister</a:t>
            </a:r>
            <a:endParaRPr lang="pl-PL" dirty="0">
              <a:latin typeface="Quattrocento Sans" panose="020B0502050000020003" pitchFamily="34" charset="0"/>
              <a:sym typeface="Wingdings" panose="05000000000000000000" pitchFamily="2" charset="2"/>
            </a:endParaRPr>
          </a:p>
          <a:p>
            <a:pPr algn="l"/>
            <a:r>
              <a:rPr lang="pl-PL" dirty="0">
                <a:latin typeface="Quattrocento Sans" panose="020B0502050000020003" pitchFamily="34" charset="0"/>
                <a:sym typeface="Wingdings" panose="05000000000000000000" pitchFamily="2" charset="2"/>
              </a:rPr>
              <a:t>In Poland o</a:t>
            </a:r>
            <a:r>
              <a:rPr lang="en-US" b="0" i="0" u="none" strike="noStrike" baseline="0" dirty="0" err="1">
                <a:latin typeface="Quattrocento Sans" panose="020B0502050000020003" pitchFamily="34" charset="0"/>
              </a:rPr>
              <a:t>nly</a:t>
            </a:r>
            <a:r>
              <a:rPr lang="en-US" b="0" i="0" u="none" strike="noStrike" baseline="0" dirty="0">
                <a:latin typeface="Quattrocento Sans" panose="020B0502050000020003" pitchFamily="34" charset="0"/>
              </a:rPr>
              <a:t> an attorney (</a:t>
            </a:r>
            <a:r>
              <a:rPr lang="en-US" b="0" i="1" u="none" strike="noStrike" baseline="0" dirty="0" err="1">
                <a:latin typeface="Quattrocento Sans" panose="020B0502050000020003" pitchFamily="34" charset="0"/>
              </a:rPr>
              <a:t>adwokat</a:t>
            </a:r>
            <a:r>
              <a:rPr lang="en-US" b="0" i="0" u="none" strike="noStrike" baseline="0" dirty="0">
                <a:latin typeface="Quattrocento Sans" panose="020B0502050000020003" pitchFamily="34" charset="0"/>
              </a:rPr>
              <a:t>) or legal advisor (</a:t>
            </a:r>
            <a:r>
              <a:rPr lang="en-US" b="0" i="1" u="none" strike="noStrike" baseline="0" dirty="0" err="1">
                <a:latin typeface="Quattrocento Sans" panose="020B0502050000020003" pitchFamily="34" charset="0"/>
              </a:rPr>
              <a:t>radca</a:t>
            </a:r>
            <a:r>
              <a:rPr lang="en-US" b="0" i="1" u="none" strike="noStrike" baseline="0" dirty="0">
                <a:latin typeface="Quattrocento Sans" panose="020B0502050000020003" pitchFamily="34" charset="0"/>
              </a:rPr>
              <a:t> prawny</a:t>
            </a:r>
            <a:r>
              <a:rPr lang="en-US" b="0" i="0" u="none" strike="noStrike" baseline="0" dirty="0">
                <a:latin typeface="Quattrocento Sans" panose="020B0502050000020003" pitchFamily="34" charset="0"/>
              </a:rPr>
              <a:t>) can become a</a:t>
            </a:r>
            <a:r>
              <a:rPr lang="pl-PL" b="0" i="0" u="none" strike="noStrike" baseline="0" dirty="0">
                <a:latin typeface="Quattrocento Sans" panose="020B0502050000020003" pitchFamily="34" charset="0"/>
              </a:rPr>
              <a:t> </a:t>
            </a:r>
            <a:r>
              <a:rPr lang="pl-PL" b="0" i="0" u="none" strike="noStrike" baseline="0" dirty="0" err="1">
                <a:latin typeface="Quattrocento Sans" panose="020B0502050000020003" pitchFamily="34" charset="0"/>
              </a:rPr>
              <a:t>defence</a:t>
            </a:r>
            <a:r>
              <a:rPr lang="pl-PL" b="0" i="0" u="none" strike="noStrike" baseline="0" dirty="0">
                <a:latin typeface="Quattrocento Sans" panose="020B0502050000020003" pitchFamily="34" charset="0"/>
              </a:rPr>
              <a:t> </a:t>
            </a:r>
            <a:r>
              <a:rPr lang="pl-PL" b="0" i="0" u="none" strike="noStrike" baseline="0" dirty="0" err="1">
                <a:latin typeface="Quattrocento Sans" panose="020B0502050000020003" pitchFamily="34" charset="0"/>
              </a:rPr>
              <a:t>lawyer</a:t>
            </a:r>
            <a:r>
              <a:rPr lang="pl-PL" b="0" i="0" u="none" strike="noStrike" baseline="0" dirty="0">
                <a:latin typeface="Quattrocento Sans" panose="020B0502050000020003" pitchFamily="34" charset="0"/>
              </a:rPr>
              <a:t> (</a:t>
            </a:r>
            <a:r>
              <a:rPr lang="pl-PL" b="0" i="0" u="none" strike="noStrike" baseline="0" dirty="0" err="1">
                <a:latin typeface="Quattrocento Sans" panose="020B0502050000020003" pitchFamily="34" charset="0"/>
              </a:rPr>
              <a:t>since</a:t>
            </a:r>
            <a:r>
              <a:rPr lang="pl-PL" b="0" i="0" u="none" strike="noStrike" baseline="0" dirty="0">
                <a:latin typeface="Quattrocento Sans" panose="020B0502050000020003" pitchFamily="34" charset="0"/>
              </a:rPr>
              <a:t> 2015)</a:t>
            </a:r>
            <a:endParaRPr lang="pl-PL" dirty="0">
              <a:latin typeface="Quattrocento Sans" panose="020B0502050000020003" pitchFamily="34" charset="0"/>
              <a:sym typeface="Wingdings" panose="05000000000000000000" pitchFamily="2" charset="2"/>
            </a:endParaRPr>
          </a:p>
        </p:txBody>
      </p:sp>
    </p:spTree>
    <p:extLst>
      <p:ext uri="{BB962C8B-B14F-4D97-AF65-F5344CB8AC3E}">
        <p14:creationId xmlns:p14="http://schemas.microsoft.com/office/powerpoint/2010/main" val="35163736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55429-A1FE-AB75-7BFC-6FE3E3948F9B}"/>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B828DF30-59C3-FAF4-A7C9-F16FB59F8B23}"/>
              </a:ext>
            </a:extLst>
          </p:cNvPr>
          <p:cNvSpPr>
            <a:spLocks noGrp="1"/>
          </p:cNvSpPr>
          <p:nvPr>
            <p:ph type="title"/>
          </p:nvPr>
        </p:nvSpPr>
        <p:spPr>
          <a:xfrm>
            <a:off x="6591300" y="514680"/>
            <a:ext cx="5295900" cy="1672772"/>
          </a:xfrm>
        </p:spPr>
        <p:txBody>
          <a:bodyPr>
            <a:noAutofit/>
          </a:bodyPr>
          <a:lstStyle/>
          <a:p>
            <a:pPr algn="ctr"/>
            <a:r>
              <a:rPr lang="pl-PL" sz="4800" dirty="0">
                <a:latin typeface="Quattrocento" panose="02020502030000000404" pitchFamily="18" charset="0"/>
              </a:rPr>
              <a:t>4. </a:t>
            </a:r>
            <a:r>
              <a:rPr lang="pl-PL" sz="4800" dirty="0" err="1">
                <a:latin typeface="Quattrocento" panose="02020502030000000404" pitchFamily="18" charset="0"/>
              </a:rPr>
              <a:t>Victim</a:t>
            </a:r>
            <a:endParaRPr lang="pl-PL" sz="4800" dirty="0">
              <a:latin typeface="Quattrocento" panose="02020502030000000404" pitchFamily="18" charset="0"/>
            </a:endParaRPr>
          </a:p>
        </p:txBody>
      </p:sp>
      <p:pic>
        <p:nvPicPr>
          <p:cNvPr id="8" name="Grafika 7" descr="Cykl z osobami z wypełnieniem pełnym">
            <a:extLst>
              <a:ext uri="{FF2B5EF4-FFF2-40B4-BE49-F238E27FC236}">
                <a16:creationId xmlns:a16="http://schemas.microsoft.com/office/drawing/2014/main" id="{1DDBDF66-2DFB-FF0B-D971-875896160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1300" y="1500369"/>
            <a:ext cx="5434893" cy="5434893"/>
          </a:xfrm>
          <a:prstGeom prst="rect">
            <a:avLst/>
          </a:prstGeom>
        </p:spPr>
      </p:pic>
      <p:pic>
        <p:nvPicPr>
          <p:cNvPr id="9" name="Grafika 8" descr="Sędzia samic z wypełnieniem pełnym">
            <a:extLst>
              <a:ext uri="{FF2B5EF4-FFF2-40B4-BE49-F238E27FC236}">
                <a16:creationId xmlns:a16="http://schemas.microsoft.com/office/drawing/2014/main" id="{C96B612F-9158-C492-5169-936DCA3A99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9020" y="2187452"/>
            <a:ext cx="1994854" cy="1994854"/>
          </a:xfrm>
          <a:prstGeom prst="rect">
            <a:avLst/>
          </a:prstGeom>
        </p:spPr>
      </p:pic>
      <p:pic>
        <p:nvPicPr>
          <p:cNvPr id="10" name="Grafika 9" descr="Użytkownik z wypełnieniem pełnym">
            <a:extLst>
              <a:ext uri="{FF2B5EF4-FFF2-40B4-BE49-F238E27FC236}">
                <a16:creationId xmlns:a16="http://schemas.microsoft.com/office/drawing/2014/main" id="{CAEC5664-7EC6-F6CD-F6BF-5A330B5D1F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19752" y="4769357"/>
            <a:ext cx="1258111" cy="1258111"/>
          </a:xfrm>
          <a:prstGeom prst="rect">
            <a:avLst/>
          </a:prstGeom>
        </p:spPr>
      </p:pic>
      <p:pic>
        <p:nvPicPr>
          <p:cNvPr id="11" name="Grafika 10" descr="Palec wskazujący w prawo z wypełnieniem pełnym">
            <a:extLst>
              <a:ext uri="{FF2B5EF4-FFF2-40B4-BE49-F238E27FC236}">
                <a16:creationId xmlns:a16="http://schemas.microsoft.com/office/drawing/2014/main" id="{5300FA0B-5DFC-116B-5BCB-38080E629D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0471" y="5323611"/>
            <a:ext cx="703856" cy="703856"/>
          </a:xfrm>
          <a:prstGeom prst="rect">
            <a:avLst/>
          </a:prstGeom>
        </p:spPr>
      </p:pic>
      <p:pic>
        <p:nvPicPr>
          <p:cNvPr id="12" name="Grafika 11" descr="Użytkownik z wypełnieniem pełnym">
            <a:extLst>
              <a:ext uri="{FF2B5EF4-FFF2-40B4-BE49-F238E27FC236}">
                <a16:creationId xmlns:a16="http://schemas.microsoft.com/office/drawing/2014/main" id="{A5320E49-AC07-55BB-DAC5-DE7596F717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5412" y="4769356"/>
            <a:ext cx="1258111" cy="1258111"/>
          </a:xfrm>
          <a:prstGeom prst="rect">
            <a:avLst/>
          </a:prstGeom>
        </p:spPr>
      </p:pic>
      <p:pic>
        <p:nvPicPr>
          <p:cNvPr id="13" name="Grafika 12" descr="Kajdanki z wypełnieniem pełnym">
            <a:extLst>
              <a:ext uri="{FF2B5EF4-FFF2-40B4-BE49-F238E27FC236}">
                <a16:creationId xmlns:a16="http://schemas.microsoft.com/office/drawing/2014/main" id="{07ACBC1E-C4DF-8893-DC04-C6FD1F47B7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48582" y="5323611"/>
            <a:ext cx="819460" cy="819460"/>
          </a:xfrm>
          <a:prstGeom prst="rect">
            <a:avLst/>
          </a:prstGeom>
        </p:spPr>
      </p:pic>
      <p:pic>
        <p:nvPicPr>
          <p:cNvPr id="14" name="Grafika 13" descr="Użytkownicy z wypełnieniem pełnym">
            <a:extLst>
              <a:ext uri="{FF2B5EF4-FFF2-40B4-BE49-F238E27FC236}">
                <a16:creationId xmlns:a16="http://schemas.microsoft.com/office/drawing/2014/main" id="{59610FB2-AC26-D9FA-4670-216C42E0C7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9031" y="5733341"/>
            <a:ext cx="1547175" cy="1547175"/>
          </a:xfrm>
          <a:prstGeom prst="rect">
            <a:avLst/>
          </a:prstGeom>
        </p:spPr>
      </p:pic>
      <p:pic>
        <p:nvPicPr>
          <p:cNvPr id="15" name="Grafika 14" descr="Użytkownicy z wypełnieniem pełnym">
            <a:extLst>
              <a:ext uri="{FF2B5EF4-FFF2-40B4-BE49-F238E27FC236}">
                <a16:creationId xmlns:a16="http://schemas.microsoft.com/office/drawing/2014/main" id="{FDC6101B-946D-C85E-4517-8110F804936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53343" y="5733341"/>
            <a:ext cx="1547175" cy="1547175"/>
          </a:xfrm>
          <a:prstGeom prst="rect">
            <a:avLst/>
          </a:prstGeom>
        </p:spPr>
      </p:pic>
      <p:pic>
        <p:nvPicPr>
          <p:cNvPr id="2" name="Grafika 1" descr="Użytkownik z wypełnieniem pełnym">
            <a:extLst>
              <a:ext uri="{FF2B5EF4-FFF2-40B4-BE49-F238E27FC236}">
                <a16:creationId xmlns:a16="http://schemas.microsoft.com/office/drawing/2014/main" id="{750870BF-DC8B-84F5-A846-A485F7EC75A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78924" y="4769355"/>
            <a:ext cx="1258111" cy="1258111"/>
          </a:xfrm>
          <a:prstGeom prst="rect">
            <a:avLst/>
          </a:prstGeom>
        </p:spPr>
      </p:pic>
    </p:spTree>
    <p:extLst>
      <p:ext uri="{BB962C8B-B14F-4D97-AF65-F5344CB8AC3E}">
        <p14:creationId xmlns:p14="http://schemas.microsoft.com/office/powerpoint/2010/main" val="4039331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5CC3E-F3ED-1D9A-E846-33AE65BEBDA2}"/>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DD5FEF24-ED4F-D160-90DD-B593110CB8CB}"/>
              </a:ext>
            </a:extLst>
          </p:cNvPr>
          <p:cNvSpPr txBox="1">
            <a:spLocks/>
          </p:cNvSpPr>
          <p:nvPr/>
        </p:nvSpPr>
        <p:spPr>
          <a:xfrm>
            <a:off x="791385" y="853154"/>
            <a:ext cx="8739889" cy="927079"/>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cs typeface="Calibri"/>
              </a:rPr>
              <a:t>Is</a:t>
            </a:r>
            <a:r>
              <a:rPr lang="pl-PL" sz="4800" dirty="0">
                <a:solidFill>
                  <a:schemeClr val="accent1">
                    <a:lumMod val="75000"/>
                  </a:schemeClr>
                </a:solidFill>
                <a:latin typeface="Quattrocento" panose="02020502030000000404" pitchFamily="18" charset="0"/>
                <a:cs typeface="Calibri"/>
              </a:rPr>
              <a:t> the </a:t>
            </a:r>
            <a:r>
              <a:rPr lang="pl-PL" sz="4800" dirty="0" err="1">
                <a:solidFill>
                  <a:schemeClr val="accent1">
                    <a:lumMod val="75000"/>
                  </a:schemeClr>
                </a:solidFill>
                <a:latin typeface="Quattrocento" panose="02020502030000000404" pitchFamily="18" charset="0"/>
                <a:cs typeface="Calibri"/>
              </a:rPr>
              <a:t>victim</a:t>
            </a:r>
            <a:r>
              <a:rPr lang="pl-PL" sz="4800" dirty="0">
                <a:solidFill>
                  <a:schemeClr val="accent1">
                    <a:lumMod val="75000"/>
                  </a:schemeClr>
                </a:solidFill>
                <a:latin typeface="Quattrocento" panose="02020502030000000404" pitchFamily="18" charset="0"/>
                <a:cs typeface="Calibri"/>
              </a:rPr>
              <a:t> a party to the </a:t>
            </a:r>
            <a:r>
              <a:rPr lang="pl-PL" sz="4800" dirty="0" err="1">
                <a:solidFill>
                  <a:schemeClr val="accent1">
                    <a:lumMod val="75000"/>
                  </a:schemeClr>
                </a:solidFill>
                <a:latin typeface="Quattrocento" panose="02020502030000000404" pitchFamily="18" charset="0"/>
                <a:cs typeface="Calibri"/>
              </a:rPr>
              <a:t>proceedings</a:t>
            </a:r>
            <a:r>
              <a:rPr lang="pl-PL" sz="4800" dirty="0">
                <a:solidFill>
                  <a:schemeClr val="accent1">
                    <a:lumMod val="75000"/>
                  </a:schemeClr>
                </a:solidFill>
                <a:latin typeface="Quattrocento" panose="02020502030000000404" pitchFamily="18" charset="0"/>
                <a:cs typeface="Calibri"/>
              </a:rPr>
              <a:t>?</a:t>
            </a:r>
          </a:p>
        </p:txBody>
      </p:sp>
      <p:sp>
        <p:nvSpPr>
          <p:cNvPr id="3" name="Symbol zastępczy tekstu 2">
            <a:extLst>
              <a:ext uri="{FF2B5EF4-FFF2-40B4-BE49-F238E27FC236}">
                <a16:creationId xmlns:a16="http://schemas.microsoft.com/office/drawing/2014/main" id="{A8030AC7-FA08-AF90-A935-3927D8E3B65A}"/>
              </a:ext>
            </a:extLst>
          </p:cNvPr>
          <p:cNvSpPr>
            <a:spLocks noGrp="1"/>
          </p:cNvSpPr>
          <p:nvPr>
            <p:ph type="body" sz="quarter" idx="14"/>
          </p:nvPr>
        </p:nvSpPr>
        <p:spPr>
          <a:xfrm>
            <a:off x="791386" y="1780232"/>
            <a:ext cx="10609228" cy="3817928"/>
          </a:xfrm>
        </p:spPr>
        <p:txBody>
          <a:bodyPr>
            <a:normAutofit/>
          </a:bodyPr>
          <a:lstStyle/>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sym typeface="Quattrocento Sans"/>
              </a:rPr>
              <a:t>The </a:t>
            </a:r>
            <a:r>
              <a:rPr lang="pl-PL" dirty="0" err="1">
                <a:solidFill>
                  <a:schemeClr val="dk1"/>
                </a:solidFill>
                <a:latin typeface="Quattrocento Sans"/>
                <a:sym typeface="Quattrocento Sans"/>
              </a:rPr>
              <a:t>answer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varies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depending</a:t>
            </a:r>
            <a:r>
              <a:rPr lang="pl-PL" dirty="0">
                <a:solidFill>
                  <a:schemeClr val="dk1"/>
                </a:solidFill>
                <a:latin typeface="Quattrocento Sans"/>
                <a:sym typeface="Quattrocento Sans"/>
              </a:rPr>
              <a:t> on a </a:t>
            </a:r>
            <a:r>
              <a:rPr lang="pl-PL" dirty="0" err="1">
                <a:solidFill>
                  <a:schemeClr val="dk1"/>
                </a:solidFill>
                <a:latin typeface="Quattrocento Sans"/>
                <a:sym typeface="Quattrocento Sans"/>
              </a:rPr>
              <a:t>particular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jurisdiction</a:t>
            </a: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125570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1E30F-91A4-3107-5559-63FF176B28DD}"/>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E0FD0597-A494-AA1E-552C-A55B35B7D77E}"/>
              </a:ext>
            </a:extLst>
          </p:cNvPr>
          <p:cNvSpPr txBox="1">
            <a:spLocks/>
          </p:cNvSpPr>
          <p:nvPr/>
        </p:nvSpPr>
        <p:spPr>
          <a:xfrm>
            <a:off x="791385" y="853154"/>
            <a:ext cx="8739889" cy="92707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cs typeface="Calibri"/>
              </a:rPr>
              <a:t>Victim</a:t>
            </a:r>
            <a:r>
              <a:rPr lang="pl-PL" sz="4800" dirty="0">
                <a:solidFill>
                  <a:schemeClr val="accent1">
                    <a:lumMod val="75000"/>
                  </a:schemeClr>
                </a:solidFill>
                <a:latin typeface="Quattrocento" panose="02020502030000000404" pitchFamily="18" charset="0"/>
                <a:cs typeface="Calibri"/>
              </a:rPr>
              <a:t> in </a:t>
            </a:r>
            <a:r>
              <a:rPr lang="pl-PL" sz="4800" dirty="0" err="1">
                <a:solidFill>
                  <a:schemeClr val="accent1">
                    <a:lumMod val="75000"/>
                  </a:schemeClr>
                </a:solidFill>
                <a:latin typeface="Quattrocento" panose="02020502030000000404" pitchFamily="18" charset="0"/>
                <a:cs typeface="Calibri"/>
              </a:rPr>
              <a:t>common</a:t>
            </a:r>
            <a:r>
              <a:rPr lang="pl-PL" sz="4800" dirty="0">
                <a:solidFill>
                  <a:schemeClr val="accent1">
                    <a:lumMod val="75000"/>
                  </a:schemeClr>
                </a:solidFill>
                <a:latin typeface="Quattrocento" panose="02020502030000000404" pitchFamily="18" charset="0"/>
                <a:cs typeface="Calibri"/>
              </a:rPr>
              <a:t> law </a:t>
            </a:r>
            <a:r>
              <a:rPr lang="pl-PL" sz="4800" dirty="0" err="1">
                <a:solidFill>
                  <a:schemeClr val="accent1">
                    <a:lumMod val="75000"/>
                  </a:schemeClr>
                </a:solidFill>
                <a:latin typeface="Quattrocento" panose="02020502030000000404" pitchFamily="18" charset="0"/>
                <a:cs typeface="Calibri"/>
              </a:rPr>
              <a:t>countries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6A7924B0-958F-45CD-BBC6-063FCC745233}"/>
              </a:ext>
            </a:extLst>
          </p:cNvPr>
          <p:cNvSpPr>
            <a:spLocks noGrp="1"/>
          </p:cNvSpPr>
          <p:nvPr>
            <p:ph type="body" sz="quarter" idx="14"/>
          </p:nvPr>
        </p:nvSpPr>
        <p:spPr>
          <a:xfrm>
            <a:off x="791386" y="1780232"/>
            <a:ext cx="10609228" cy="3817928"/>
          </a:xfrm>
        </p:spPr>
        <p:txBody>
          <a:bodyPr>
            <a:normAutofit/>
          </a:bodyPr>
          <a:lstStyle/>
          <a:p>
            <a:pPr marL="285750" marR="0" lvl="0" indent="-285750" algn="just" rtl="0">
              <a:spcBef>
                <a:spcPts val="0"/>
              </a:spcBef>
              <a:spcAft>
                <a:spcPts val="0"/>
              </a:spcAft>
              <a:buClr>
                <a:schemeClr val="dk1"/>
              </a:buClr>
              <a:buSzPts val="3600"/>
              <a:buFont typeface="Arial"/>
              <a:buChar char="•"/>
            </a:pPr>
            <a:r>
              <a:rPr lang="pl-PL" sz="2800" b="0" i="0" u="none" strike="noStrike" cap="none" dirty="0" err="1">
                <a:solidFill>
                  <a:schemeClr val="dk1"/>
                </a:solidFill>
                <a:latin typeface="Quattrocento Sans"/>
                <a:ea typeface="Quattrocento Sans"/>
                <a:cs typeface="Quattrocento Sans"/>
                <a:sym typeface="Quattrocento Sans"/>
              </a:rPr>
              <a:t>Traditionally</a:t>
            </a:r>
            <a:r>
              <a:rPr lang="pl-PL" sz="2800" b="0" i="0" u="none" strike="noStrike" cap="none" dirty="0">
                <a:solidFill>
                  <a:schemeClr val="dk1"/>
                </a:solidFill>
                <a:latin typeface="Quattrocento Sans"/>
                <a:ea typeface="Quattrocento Sans"/>
                <a:cs typeface="Quattrocento Sans"/>
                <a:sym typeface="Quattrocento Sans"/>
              </a:rPr>
              <a:t> the </a:t>
            </a:r>
            <a:r>
              <a:rPr lang="pl-PL" sz="2800" b="0" i="0" u="none" strike="noStrike" cap="none" dirty="0" err="1">
                <a:solidFill>
                  <a:schemeClr val="dk1"/>
                </a:solidFill>
                <a:latin typeface="Quattrocento Sans"/>
                <a:ea typeface="Quattrocento Sans"/>
                <a:cs typeface="Quattrocento Sans"/>
                <a:sym typeface="Quattrocento Sans"/>
              </a:rPr>
              <a:t>victim</a:t>
            </a:r>
            <a:r>
              <a:rPr lang="pl-PL" sz="2800" b="0" i="0" u="none" strike="noStrike" cap="none"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is</a:t>
            </a:r>
            <a:r>
              <a:rPr lang="pl-PL" dirty="0">
                <a:solidFill>
                  <a:schemeClr val="dk1"/>
                </a:solidFill>
                <a:latin typeface="Quattrocento Sans"/>
                <a:ea typeface="Quattrocento Sans"/>
                <a:cs typeface="Quattrocento Sans"/>
                <a:sym typeface="Quattrocento Sans"/>
              </a:rPr>
              <a:t> not a party to </a:t>
            </a:r>
            <a:r>
              <a:rPr lang="pl-PL" dirty="0" err="1">
                <a:solidFill>
                  <a:schemeClr val="dk1"/>
                </a:solidFill>
                <a:latin typeface="Quattrocento Sans"/>
                <a:ea typeface="Quattrocento Sans"/>
                <a:cs typeface="Quattrocento Sans"/>
                <a:sym typeface="Quattrocento Sans"/>
              </a:rPr>
              <a:t>proceedings</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at</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any</a:t>
            </a:r>
            <a:r>
              <a:rPr lang="pl-PL" dirty="0">
                <a:solidFill>
                  <a:schemeClr val="dk1"/>
                </a:solidFill>
                <a:latin typeface="Quattrocento Sans"/>
                <a:ea typeface="Quattrocento Sans"/>
                <a:cs typeface="Quattrocento Sans"/>
                <a:sym typeface="Quattrocento Sans"/>
              </a:rPr>
              <a:t> of </a:t>
            </a:r>
            <a:r>
              <a:rPr lang="pl-PL" dirty="0" err="1">
                <a:solidFill>
                  <a:schemeClr val="dk1"/>
                </a:solidFill>
                <a:latin typeface="Quattrocento Sans"/>
                <a:ea typeface="Quattrocento Sans"/>
                <a:cs typeface="Quattrocento Sans"/>
                <a:sym typeface="Quattrocento Sans"/>
              </a:rPr>
              <a:t>its</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stages</a:t>
            </a:r>
            <a:endParaRPr lang="pl-PL"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b="0" i="0" u="none" strike="noStrike" cap="none" dirty="0">
                <a:solidFill>
                  <a:schemeClr val="dk1"/>
                </a:solidFill>
                <a:latin typeface="Quattrocento Sans"/>
                <a:ea typeface="Quattrocento Sans"/>
                <a:cs typeface="Quattrocento Sans"/>
                <a:sym typeface="Quattrocento Sans"/>
              </a:rPr>
              <a:t>The </a:t>
            </a:r>
            <a:r>
              <a:rPr lang="pl-PL" b="0" i="0" u="none" strike="noStrike" cap="none" dirty="0" err="1">
                <a:solidFill>
                  <a:schemeClr val="dk1"/>
                </a:solidFill>
                <a:latin typeface="Quattrocento Sans"/>
                <a:ea typeface="Quattrocento Sans"/>
                <a:cs typeface="Quattrocento Sans"/>
                <a:sym typeface="Quattrocento Sans"/>
              </a:rPr>
              <a:t>victim</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is</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only</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interrogated</a:t>
            </a:r>
            <a:r>
              <a:rPr lang="pl-PL" dirty="0">
                <a:solidFill>
                  <a:schemeClr val="dk1"/>
                </a:solidFill>
                <a:latin typeface="Quattrocento Sans"/>
                <a:ea typeface="Quattrocento Sans"/>
                <a:cs typeface="Quattrocento Sans"/>
                <a:sym typeface="Quattrocento Sans"/>
              </a:rPr>
              <a:t> as a </a:t>
            </a:r>
            <a:r>
              <a:rPr lang="pl-PL" dirty="0" err="1">
                <a:solidFill>
                  <a:schemeClr val="dk1"/>
                </a:solidFill>
                <a:latin typeface="Quattrocento Sans"/>
                <a:ea typeface="Quattrocento Sans"/>
                <a:cs typeface="Quattrocento Sans"/>
                <a:sym typeface="Quattrocento Sans"/>
              </a:rPr>
              <a:t>witness</a:t>
            </a:r>
            <a:endParaRPr lang="pl-PL"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b="0" i="0" u="none" strike="noStrike" cap="none" dirty="0">
                <a:solidFill>
                  <a:schemeClr val="dk1"/>
                </a:solidFill>
                <a:latin typeface="Quattrocento Sans"/>
                <a:ea typeface="Quattrocento Sans"/>
                <a:cs typeface="Quattrocento Sans"/>
                <a:sym typeface="Quattrocento Sans"/>
              </a:rPr>
              <a:t>The </a:t>
            </a:r>
            <a:r>
              <a:rPr lang="pl-PL" dirty="0" err="1">
                <a:solidFill>
                  <a:schemeClr val="dk1"/>
                </a:solidFill>
                <a:latin typeface="Quattrocento Sans"/>
                <a:ea typeface="Quattrocento Sans"/>
                <a:cs typeface="Quattrocento Sans"/>
                <a:sym typeface="Quattrocento Sans"/>
              </a:rPr>
              <a:t>victim</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may</a:t>
            </a:r>
            <a:r>
              <a:rPr lang="pl-PL" dirty="0">
                <a:solidFill>
                  <a:schemeClr val="dk1"/>
                </a:solidFill>
                <a:latin typeface="Quattrocento Sans"/>
                <a:ea typeface="Quattrocento Sans"/>
                <a:cs typeface="Quattrocento Sans"/>
                <a:sym typeface="Quattrocento Sans"/>
              </a:rPr>
              <a:t> be </a:t>
            </a:r>
            <a:r>
              <a:rPr lang="pl-PL" dirty="0" err="1">
                <a:solidFill>
                  <a:schemeClr val="dk1"/>
                </a:solidFill>
                <a:latin typeface="Quattrocento Sans"/>
                <a:ea typeface="Quattrocento Sans"/>
                <a:cs typeface="Quattrocento Sans"/>
                <a:sym typeface="Quattrocento Sans"/>
              </a:rPr>
              <a:t>assisted</a:t>
            </a:r>
            <a:r>
              <a:rPr lang="pl-PL" dirty="0">
                <a:solidFill>
                  <a:schemeClr val="dk1"/>
                </a:solidFill>
                <a:latin typeface="Quattrocento Sans"/>
                <a:ea typeface="Quattrocento Sans"/>
                <a:cs typeface="Quattrocento Sans"/>
                <a:sym typeface="Quattrocento Sans"/>
              </a:rPr>
              <a:t> by a </a:t>
            </a:r>
            <a:r>
              <a:rPr lang="pl-PL" dirty="0" err="1">
                <a:solidFill>
                  <a:schemeClr val="dk1"/>
                </a:solidFill>
                <a:latin typeface="Quattrocento Sans"/>
                <a:ea typeface="Quattrocento Sans"/>
                <a:cs typeface="Quattrocento Sans"/>
                <a:sym typeface="Quattrocento Sans"/>
              </a:rPr>
              <a:t>counsel</a:t>
            </a:r>
            <a:r>
              <a:rPr lang="pl-PL" dirty="0">
                <a:solidFill>
                  <a:schemeClr val="dk1"/>
                </a:solidFill>
                <a:latin typeface="Quattrocento Sans"/>
                <a:ea typeface="Quattrocento Sans"/>
                <a:cs typeface="Quattrocento Sans"/>
                <a:sym typeface="Quattrocento Sans"/>
              </a:rPr>
              <a:t> but </a:t>
            </a:r>
            <a:r>
              <a:rPr lang="pl-PL" dirty="0" err="1">
                <a:solidFill>
                  <a:schemeClr val="dk1"/>
                </a:solidFill>
                <a:latin typeface="Quattrocento Sans"/>
                <a:ea typeface="Quattrocento Sans"/>
                <a:cs typeface="Quattrocento Sans"/>
                <a:sym typeface="Quattrocento Sans"/>
              </a:rPr>
              <a:t>has</a:t>
            </a:r>
            <a:r>
              <a:rPr lang="pl-PL" dirty="0">
                <a:solidFill>
                  <a:schemeClr val="dk1"/>
                </a:solidFill>
                <a:latin typeface="Quattrocento Sans"/>
                <a:ea typeface="Quattrocento Sans"/>
                <a:cs typeface="Quattrocento Sans"/>
                <a:sym typeface="Quattrocento Sans"/>
              </a:rPr>
              <a:t> no </a:t>
            </a:r>
            <a:r>
              <a:rPr lang="pl-PL" dirty="0" err="1">
                <a:solidFill>
                  <a:schemeClr val="dk1"/>
                </a:solidFill>
                <a:latin typeface="Quattrocento Sans"/>
                <a:ea typeface="Quattrocento Sans"/>
                <a:cs typeface="Quattrocento Sans"/>
                <a:sym typeface="Quattrocento Sans"/>
              </a:rPr>
              <a:t>significant</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powers</a:t>
            </a:r>
            <a:r>
              <a:rPr lang="pl-PL" dirty="0">
                <a:solidFill>
                  <a:schemeClr val="dk1"/>
                </a:solidFill>
                <a:latin typeface="Quattrocento Sans"/>
                <a:ea typeface="Quattrocento Sans"/>
                <a:cs typeface="Quattrocento Sans"/>
                <a:sym typeface="Quattrocento Sans"/>
              </a:rPr>
              <a:t> to </a:t>
            </a:r>
            <a:r>
              <a:rPr lang="pl-PL" dirty="0" err="1">
                <a:solidFill>
                  <a:schemeClr val="dk1"/>
                </a:solidFill>
                <a:latin typeface="Quattrocento Sans"/>
                <a:ea typeface="Quattrocento Sans"/>
                <a:cs typeface="Quattrocento Sans"/>
                <a:sym typeface="Quattrocento Sans"/>
              </a:rPr>
              <a:t>gain</a:t>
            </a:r>
            <a:r>
              <a:rPr lang="pl-PL" dirty="0">
                <a:solidFill>
                  <a:schemeClr val="dk1"/>
                </a:solidFill>
                <a:latin typeface="Quattrocento Sans"/>
                <a:ea typeface="Quattrocento Sans"/>
                <a:cs typeface="Quattrocento Sans"/>
                <a:sym typeface="Quattrocento Sans"/>
              </a:rPr>
              <a:t> real </a:t>
            </a:r>
            <a:r>
              <a:rPr lang="pl-PL" dirty="0" err="1">
                <a:solidFill>
                  <a:schemeClr val="dk1"/>
                </a:solidFill>
                <a:latin typeface="Quattrocento Sans"/>
                <a:ea typeface="Quattrocento Sans"/>
                <a:cs typeface="Quattrocento Sans"/>
                <a:sym typeface="Quattrocento Sans"/>
              </a:rPr>
              <a:t>impact</a:t>
            </a:r>
            <a:r>
              <a:rPr lang="pl-PL" dirty="0">
                <a:solidFill>
                  <a:schemeClr val="dk1"/>
                </a:solidFill>
                <a:latin typeface="Quattrocento Sans"/>
                <a:ea typeface="Quattrocento Sans"/>
                <a:cs typeface="Quattrocento Sans"/>
                <a:sym typeface="Quattrocento Sans"/>
              </a:rPr>
              <a:t> on the </a:t>
            </a:r>
            <a:r>
              <a:rPr lang="pl-PL" dirty="0" err="1">
                <a:solidFill>
                  <a:schemeClr val="dk1"/>
                </a:solidFill>
                <a:latin typeface="Quattrocento Sans"/>
                <a:ea typeface="Quattrocento Sans"/>
                <a:cs typeface="Quattrocento Sans"/>
                <a:sym typeface="Quattrocento Sans"/>
              </a:rPr>
              <a:t>course</a:t>
            </a:r>
            <a:r>
              <a:rPr lang="pl-PL" dirty="0">
                <a:solidFill>
                  <a:schemeClr val="dk1"/>
                </a:solidFill>
                <a:latin typeface="Quattrocento Sans"/>
                <a:ea typeface="Quattrocento Sans"/>
                <a:cs typeface="Quattrocento Sans"/>
                <a:sym typeface="Quattrocento Sans"/>
              </a:rPr>
              <a:t> of </a:t>
            </a:r>
            <a:r>
              <a:rPr lang="pl-PL" dirty="0" err="1">
                <a:solidFill>
                  <a:schemeClr val="dk1"/>
                </a:solidFill>
                <a:latin typeface="Quattrocento Sans"/>
                <a:ea typeface="Quattrocento Sans"/>
                <a:cs typeface="Quattrocento Sans"/>
                <a:sym typeface="Quattrocento Sans"/>
              </a:rPr>
              <a:t>proceedings</a:t>
            </a:r>
            <a:endParaRPr lang="pl-PL"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b="0" i="0" u="none" strike="noStrike" cap="none" dirty="0" err="1">
                <a:solidFill>
                  <a:schemeClr val="dk1"/>
                </a:solidFill>
                <a:latin typeface="Quattrocento Sans"/>
                <a:ea typeface="Quattrocento Sans"/>
                <a:cs typeface="Quattrocento Sans"/>
                <a:sym typeface="Quattrocento Sans"/>
              </a:rPr>
              <a:t>Over</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time</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victims</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are</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gainin</a:t>
            </a:r>
            <a:r>
              <a:rPr lang="pl-PL" dirty="0" err="1">
                <a:solidFill>
                  <a:schemeClr val="dk1"/>
                </a:solidFill>
                <a:latin typeface="Quattrocento Sans"/>
                <a:ea typeface="Quattrocento Sans"/>
                <a:cs typeface="Quattrocento Sans"/>
                <a:sym typeface="Quattrocento Sans"/>
              </a:rPr>
              <a:t>g</a:t>
            </a:r>
            <a:r>
              <a:rPr lang="pl-PL" dirty="0">
                <a:solidFill>
                  <a:schemeClr val="dk1"/>
                </a:solidFill>
                <a:latin typeface="Quattrocento Sans"/>
                <a:ea typeface="Quattrocento Sans"/>
                <a:cs typeface="Quattrocento Sans"/>
                <a:sym typeface="Quattrocento Sans"/>
              </a:rPr>
              <a:t> a bit </a:t>
            </a:r>
            <a:r>
              <a:rPr lang="pl-PL" dirty="0" err="1">
                <a:solidFill>
                  <a:schemeClr val="dk1"/>
                </a:solidFill>
                <a:latin typeface="Quattrocento Sans"/>
                <a:ea typeface="Quattrocento Sans"/>
                <a:cs typeface="Quattrocento Sans"/>
                <a:sym typeface="Quattrocento Sans"/>
              </a:rPr>
              <a:t>more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power</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especially</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due</a:t>
            </a:r>
            <a:r>
              <a:rPr lang="pl-PL" dirty="0">
                <a:solidFill>
                  <a:schemeClr val="dk1"/>
                </a:solidFill>
                <a:latin typeface="Quattrocento Sans"/>
                <a:ea typeface="Quattrocento Sans"/>
                <a:cs typeface="Quattrocento Sans"/>
                <a:sym typeface="Quattrocento Sans"/>
              </a:rPr>
              <a:t> to </a:t>
            </a:r>
            <a:r>
              <a:rPr lang="pl-PL" dirty="0" err="1">
                <a:solidFill>
                  <a:schemeClr val="dk1"/>
                </a:solidFill>
                <a:latin typeface="Quattrocento Sans"/>
                <a:ea typeface="Quattrocento Sans"/>
                <a:cs typeface="Quattrocento Sans"/>
                <a:sym typeface="Quattrocento Sans"/>
              </a:rPr>
              <a:t>common</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European</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standards</a:t>
            </a:r>
            <a:r>
              <a:rPr lang="pl-PL" dirty="0">
                <a:solidFill>
                  <a:schemeClr val="dk1"/>
                </a:solidFill>
                <a:latin typeface="Quattrocento Sans"/>
                <a:ea typeface="Quattrocento Sans"/>
                <a:cs typeface="Quattrocento Sans"/>
                <a:sym typeface="Quattrocento Sans"/>
              </a:rPr>
              <a:t> of </a:t>
            </a:r>
            <a:r>
              <a:rPr lang="pl-PL" dirty="0" err="1">
                <a:solidFill>
                  <a:schemeClr val="dk1"/>
                </a:solidFill>
                <a:latin typeface="Quattrocento Sans"/>
                <a:ea typeface="Quattrocento Sans"/>
                <a:cs typeface="Quattrocento Sans"/>
                <a:sym typeface="Quattrocento Sans"/>
              </a:rPr>
              <a:t>their</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protection</a:t>
            </a:r>
            <a:r>
              <a:rPr lang="pl-PL" dirty="0">
                <a:solidFill>
                  <a:schemeClr val="dk1"/>
                </a:solidFill>
                <a:latin typeface="Quattrocento Sans"/>
                <a:ea typeface="Quattrocento Sans"/>
                <a:cs typeface="Quattrocento Sans"/>
                <a:sym typeface="Quattrocento Sans"/>
              </a:rPr>
              <a:t> – but </a:t>
            </a:r>
            <a:r>
              <a:rPr lang="pl-PL" dirty="0" err="1">
                <a:solidFill>
                  <a:schemeClr val="dk1"/>
                </a:solidFill>
                <a:latin typeface="Quattrocento Sans"/>
                <a:ea typeface="Quattrocento Sans"/>
                <a:cs typeface="Quattrocento Sans"/>
                <a:sym typeface="Quattrocento Sans"/>
              </a:rPr>
              <a:t>it</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does</a:t>
            </a:r>
            <a:r>
              <a:rPr lang="pl-PL" dirty="0">
                <a:solidFill>
                  <a:schemeClr val="dk1"/>
                </a:solidFill>
                <a:latin typeface="Quattrocento Sans"/>
                <a:ea typeface="Quattrocento Sans"/>
                <a:cs typeface="Quattrocento Sans"/>
                <a:sym typeface="Quattrocento Sans"/>
              </a:rPr>
              <a:t> not </a:t>
            </a:r>
            <a:r>
              <a:rPr lang="pl-PL" dirty="0" err="1">
                <a:solidFill>
                  <a:schemeClr val="dk1"/>
                </a:solidFill>
                <a:latin typeface="Quattrocento Sans"/>
                <a:ea typeface="Quattrocento Sans"/>
                <a:cs typeface="Quattrocento Sans"/>
                <a:sym typeface="Quattrocento Sans"/>
              </a:rPr>
              <a:t>make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them</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parties</a:t>
            </a:r>
            <a:r>
              <a:rPr lang="pl-PL" dirty="0">
                <a:solidFill>
                  <a:schemeClr val="dk1"/>
                </a:solidFill>
                <a:latin typeface="Quattrocento Sans"/>
                <a:ea typeface="Quattrocento Sans"/>
                <a:cs typeface="Quattrocento Sans"/>
                <a:sym typeface="Quattrocento Sans"/>
              </a:rPr>
              <a:t> to the </a:t>
            </a:r>
            <a:r>
              <a:rPr lang="pl-PL" dirty="0" err="1">
                <a:solidFill>
                  <a:schemeClr val="dk1"/>
                </a:solidFill>
                <a:latin typeface="Quattrocento Sans"/>
                <a:ea typeface="Quattrocento Sans"/>
                <a:cs typeface="Quattrocento Sans"/>
                <a:sym typeface="Quattrocento Sans"/>
              </a:rPr>
              <a:t>proceedings</a:t>
            </a:r>
            <a:endParaRPr lang="pl-PL" b="0" i="0" u="none" strike="noStrike" cap="none"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0854926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85E2-AC67-3E95-7657-6B952687FD8F}"/>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A1E4E9CD-975E-EC33-180A-971D680647C3}"/>
              </a:ext>
            </a:extLst>
          </p:cNvPr>
          <p:cNvSpPr txBox="1">
            <a:spLocks/>
          </p:cNvSpPr>
          <p:nvPr/>
        </p:nvSpPr>
        <p:spPr>
          <a:xfrm>
            <a:off x="791385" y="853154"/>
            <a:ext cx="8739889"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cs typeface="Calibri"/>
              </a:rPr>
              <a:t>Victim</a:t>
            </a:r>
            <a:r>
              <a:rPr lang="pl-PL" sz="4800" dirty="0">
                <a:solidFill>
                  <a:schemeClr val="accent1">
                    <a:lumMod val="75000"/>
                  </a:schemeClr>
                </a:solidFill>
                <a:latin typeface="Quattrocento" panose="02020502030000000404" pitchFamily="18" charset="0"/>
                <a:cs typeface="Calibri"/>
              </a:rPr>
              <a:t> </a:t>
            </a:r>
            <a:r>
              <a:rPr lang="pl-PL" sz="4800" dirty="0" err="1">
                <a:solidFill>
                  <a:schemeClr val="accent1">
                    <a:lumMod val="75000"/>
                  </a:schemeClr>
                </a:solidFill>
                <a:latin typeface="Quattrocento" panose="02020502030000000404" pitchFamily="18" charset="0"/>
                <a:cs typeface="Calibri"/>
              </a:rPr>
              <a:t>Impact</a:t>
            </a:r>
            <a:r>
              <a:rPr lang="pl-PL" sz="4800" dirty="0">
                <a:solidFill>
                  <a:schemeClr val="accent1">
                    <a:lumMod val="75000"/>
                  </a:schemeClr>
                </a:solidFill>
                <a:latin typeface="Quattrocento" panose="02020502030000000404" pitchFamily="18" charset="0"/>
                <a:cs typeface="Calibri"/>
              </a:rPr>
              <a:t> Statement (VIS)</a:t>
            </a:r>
          </a:p>
        </p:txBody>
      </p:sp>
      <p:sp>
        <p:nvSpPr>
          <p:cNvPr id="3" name="Symbol zastępczy tekstu 2">
            <a:extLst>
              <a:ext uri="{FF2B5EF4-FFF2-40B4-BE49-F238E27FC236}">
                <a16:creationId xmlns:a16="http://schemas.microsoft.com/office/drawing/2014/main" id="{CFDDFF1A-DF73-1169-42C9-73B629652D0D}"/>
              </a:ext>
            </a:extLst>
          </p:cNvPr>
          <p:cNvSpPr>
            <a:spLocks noGrp="1"/>
          </p:cNvSpPr>
          <p:nvPr>
            <p:ph type="body" sz="quarter" idx="14"/>
          </p:nvPr>
        </p:nvSpPr>
        <p:spPr>
          <a:xfrm>
            <a:off x="791387" y="1694171"/>
            <a:ext cx="10609228" cy="3817928"/>
          </a:xfrm>
        </p:spPr>
        <p:txBody>
          <a:bodyPr>
            <a:normAutofit fontScale="92500"/>
          </a:bodyPr>
          <a:lstStyle/>
          <a:p>
            <a:pPr marL="266700" lvl="0" indent="-266700" algn="l" rtl="0">
              <a:lnSpc>
                <a:spcPct val="90000"/>
              </a:lnSpc>
              <a:spcBef>
                <a:spcPts val="0"/>
              </a:spcBef>
              <a:spcAft>
                <a:spcPts val="0"/>
              </a:spcAft>
              <a:buClr>
                <a:srgbClr val="3F3F3F"/>
              </a:buClr>
              <a:buSzPts val="2400"/>
              <a:buChar char="•"/>
            </a:pPr>
            <a:r>
              <a:rPr lang="en-US" sz="2800" dirty="0">
                <a:latin typeface="Quattrocento Sans" panose="020B0502050000020003" pitchFamily="34" charset="0"/>
              </a:rPr>
              <a:t>The discussion on the role of the victim in adversarial legal culture is mostly focused on the Victim Impact Statements </a:t>
            </a:r>
            <a:endParaRPr lang="en-US" dirty="0">
              <a:latin typeface="Quattrocento Sans" panose="020B0502050000020003" pitchFamily="34" charset="0"/>
            </a:endParaRPr>
          </a:p>
          <a:p>
            <a:pPr marL="266700" lvl="0" indent="-266700" algn="l" rtl="0">
              <a:lnSpc>
                <a:spcPct val="90000"/>
              </a:lnSpc>
              <a:spcBef>
                <a:spcPts val="1000"/>
              </a:spcBef>
              <a:spcAft>
                <a:spcPts val="0"/>
              </a:spcAft>
              <a:buClr>
                <a:srgbClr val="3F3F3F"/>
              </a:buClr>
              <a:buSzPts val="2200"/>
              <a:buChar char="•"/>
            </a:pPr>
            <a:r>
              <a:rPr lang="en-US" sz="2800" dirty="0">
                <a:latin typeface="Quattrocento Sans" panose="020B0502050000020003" pitchFamily="34" charset="0"/>
              </a:rPr>
              <a:t>This institution applies to the sentencing stage of proceedings</a:t>
            </a:r>
          </a:p>
          <a:p>
            <a:pPr marL="266700" lvl="0" indent="-266700" algn="l" rtl="0">
              <a:lnSpc>
                <a:spcPct val="90000"/>
              </a:lnSpc>
              <a:spcBef>
                <a:spcPts val="1000"/>
              </a:spcBef>
              <a:spcAft>
                <a:spcPts val="0"/>
              </a:spcAft>
              <a:buClr>
                <a:srgbClr val="3F3F3F"/>
              </a:buClr>
              <a:buSzPts val="2200"/>
              <a:buChar char="•"/>
            </a:pPr>
            <a:r>
              <a:rPr lang="en-US" sz="2800" dirty="0">
                <a:latin typeface="Quattrocento Sans" panose="020B0502050000020003" pitchFamily="34" charset="0"/>
              </a:rPr>
              <a:t>The statement </a:t>
            </a:r>
            <a:r>
              <a:rPr lang="en-US" sz="2800" dirty="0" err="1">
                <a:latin typeface="Quattrocento Sans" panose="020B0502050000020003" pitchFamily="34" charset="0"/>
              </a:rPr>
              <a:t>decsribes</a:t>
            </a:r>
            <a:r>
              <a:rPr lang="en-US" sz="2800" dirty="0">
                <a:latin typeface="Quattrocento Sans" panose="020B0502050000020003" pitchFamily="34" charset="0"/>
              </a:rPr>
              <a:t> the impact of the crime on the victim’s life</a:t>
            </a:r>
            <a:endParaRPr lang="en-US" dirty="0">
              <a:latin typeface="Quattrocento Sans" panose="020B0502050000020003" pitchFamily="34" charset="0"/>
            </a:endParaRPr>
          </a:p>
          <a:p>
            <a:pPr marL="266700" lvl="0" indent="-266700" algn="l" rtl="0">
              <a:lnSpc>
                <a:spcPct val="90000"/>
              </a:lnSpc>
              <a:spcBef>
                <a:spcPts val="1000"/>
              </a:spcBef>
              <a:spcAft>
                <a:spcPts val="0"/>
              </a:spcAft>
              <a:buClr>
                <a:srgbClr val="3F3F3F"/>
              </a:buClr>
              <a:buSzPts val="2200"/>
              <a:buChar char="•"/>
            </a:pPr>
            <a:r>
              <a:rPr lang="en-US" sz="2800" dirty="0">
                <a:latin typeface="Quattrocento Sans" panose="020B0502050000020003" pitchFamily="34" charset="0"/>
              </a:rPr>
              <a:t>It may be presented in writing and in some jurisdiction also orally before the court</a:t>
            </a:r>
          </a:p>
          <a:p>
            <a:pPr marL="266700" lvl="0" indent="-266700" algn="l" rtl="0">
              <a:lnSpc>
                <a:spcPct val="90000"/>
              </a:lnSpc>
              <a:spcBef>
                <a:spcPts val="1000"/>
              </a:spcBef>
              <a:spcAft>
                <a:spcPts val="0"/>
              </a:spcAft>
              <a:buClr>
                <a:srgbClr val="3F3F3F"/>
              </a:buClr>
              <a:buSzPts val="2200"/>
              <a:buChar char="•"/>
            </a:pPr>
            <a:r>
              <a:rPr lang="en-US" sz="2800" dirty="0">
                <a:latin typeface="Quattrocento Sans" panose="020B0502050000020003" pitchFamily="34" charset="0"/>
              </a:rPr>
              <a:t>There is no similar institution in inquisitorial systems, which usually do not have a separate sentencing phase of proceedings; however, they provide the victim with more rights during trial</a:t>
            </a:r>
          </a:p>
          <a:p>
            <a:pPr marL="285750" marR="0" lvl="0" indent="-285750" algn="just" rtl="0">
              <a:spcBef>
                <a:spcPts val="0"/>
              </a:spcBef>
              <a:spcAft>
                <a:spcPts val="0"/>
              </a:spcAft>
              <a:buClr>
                <a:schemeClr val="dk1"/>
              </a:buClr>
              <a:buSzPts val="3600"/>
              <a:buFont typeface="Arial"/>
              <a:buChar char="•"/>
            </a:pPr>
            <a:endParaRPr lang="pl-PL" b="0" i="0" u="none" strike="noStrike" cap="none"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585336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19547670-19DD-3E72-991C-F6F206053926}"/>
              </a:ext>
            </a:extLst>
          </p:cNvPr>
          <p:cNvSpPr>
            <a:spLocks noGrp="1"/>
          </p:cNvSpPr>
          <p:nvPr>
            <p:ph type="title"/>
          </p:nvPr>
        </p:nvSpPr>
        <p:spPr>
          <a:xfrm>
            <a:off x="6591300" y="514680"/>
            <a:ext cx="5295900" cy="1672772"/>
          </a:xfrm>
        </p:spPr>
        <p:txBody>
          <a:bodyPr>
            <a:normAutofit/>
          </a:bodyPr>
          <a:lstStyle/>
          <a:p>
            <a:pPr algn="ctr"/>
            <a:r>
              <a:rPr lang="pl-PL" sz="6600" dirty="0">
                <a:latin typeface="Quattrocento" panose="02020502030000000404" pitchFamily="18" charset="0"/>
              </a:rPr>
              <a:t>1. The Court</a:t>
            </a:r>
          </a:p>
        </p:txBody>
      </p:sp>
      <p:pic>
        <p:nvPicPr>
          <p:cNvPr id="8" name="Grafika 7" descr="Cykl z osobami z wypełnieniem pełnym">
            <a:extLst>
              <a:ext uri="{FF2B5EF4-FFF2-40B4-BE49-F238E27FC236}">
                <a16:creationId xmlns:a16="http://schemas.microsoft.com/office/drawing/2014/main" id="{CE046F9F-C726-F339-E338-567ECBACF5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1300" y="1500369"/>
            <a:ext cx="5434893" cy="5434893"/>
          </a:xfrm>
          <a:prstGeom prst="rect">
            <a:avLst/>
          </a:prstGeom>
        </p:spPr>
      </p:pic>
      <p:pic>
        <p:nvPicPr>
          <p:cNvPr id="9" name="Grafika 8" descr="Sędzia samic z wypełnieniem pełnym">
            <a:extLst>
              <a:ext uri="{FF2B5EF4-FFF2-40B4-BE49-F238E27FC236}">
                <a16:creationId xmlns:a16="http://schemas.microsoft.com/office/drawing/2014/main" id="{733F371A-88B9-9C63-E12D-49FDF2BB14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9020" y="2187452"/>
            <a:ext cx="1994854" cy="1994854"/>
          </a:xfrm>
          <a:prstGeom prst="rect">
            <a:avLst/>
          </a:prstGeom>
        </p:spPr>
      </p:pic>
      <p:pic>
        <p:nvPicPr>
          <p:cNvPr id="10" name="Grafika 9" descr="Użytkownik z wypełnieniem pełnym">
            <a:extLst>
              <a:ext uri="{FF2B5EF4-FFF2-40B4-BE49-F238E27FC236}">
                <a16:creationId xmlns:a16="http://schemas.microsoft.com/office/drawing/2014/main" id="{14EFEC8E-DA39-B70B-7D83-B430B16BD3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19752" y="4769357"/>
            <a:ext cx="1258111" cy="1258111"/>
          </a:xfrm>
          <a:prstGeom prst="rect">
            <a:avLst/>
          </a:prstGeom>
        </p:spPr>
      </p:pic>
      <p:pic>
        <p:nvPicPr>
          <p:cNvPr id="11" name="Grafika 10" descr="Palec wskazujący w prawo z wypełnieniem pełnym">
            <a:extLst>
              <a:ext uri="{FF2B5EF4-FFF2-40B4-BE49-F238E27FC236}">
                <a16:creationId xmlns:a16="http://schemas.microsoft.com/office/drawing/2014/main" id="{2362A895-1CAF-9B81-97A9-C298D79BDB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90471" y="5323611"/>
            <a:ext cx="703856" cy="703856"/>
          </a:xfrm>
          <a:prstGeom prst="rect">
            <a:avLst/>
          </a:prstGeom>
        </p:spPr>
      </p:pic>
      <p:pic>
        <p:nvPicPr>
          <p:cNvPr id="12" name="Grafika 11" descr="Użytkownik z wypełnieniem pełnym">
            <a:extLst>
              <a:ext uri="{FF2B5EF4-FFF2-40B4-BE49-F238E27FC236}">
                <a16:creationId xmlns:a16="http://schemas.microsoft.com/office/drawing/2014/main" id="{7B5A0312-E072-54C2-8452-C7AE84F481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5412" y="4769356"/>
            <a:ext cx="1258111" cy="1258111"/>
          </a:xfrm>
          <a:prstGeom prst="rect">
            <a:avLst/>
          </a:prstGeom>
        </p:spPr>
      </p:pic>
      <p:pic>
        <p:nvPicPr>
          <p:cNvPr id="13" name="Grafika 12" descr="Kajdanki z wypełnieniem pełnym">
            <a:extLst>
              <a:ext uri="{FF2B5EF4-FFF2-40B4-BE49-F238E27FC236}">
                <a16:creationId xmlns:a16="http://schemas.microsoft.com/office/drawing/2014/main" id="{89E8E512-DBF2-DC2D-6FBF-6BD5EAA200F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48582" y="5323611"/>
            <a:ext cx="819460" cy="819460"/>
          </a:xfrm>
          <a:prstGeom prst="rect">
            <a:avLst/>
          </a:prstGeom>
        </p:spPr>
      </p:pic>
      <p:pic>
        <p:nvPicPr>
          <p:cNvPr id="14" name="Grafika 13" descr="Użytkownicy z wypełnieniem pełnym">
            <a:extLst>
              <a:ext uri="{FF2B5EF4-FFF2-40B4-BE49-F238E27FC236}">
                <a16:creationId xmlns:a16="http://schemas.microsoft.com/office/drawing/2014/main" id="{75528A6F-7C73-FF67-52B9-27093B0B1E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89031" y="5733341"/>
            <a:ext cx="1547175" cy="1547175"/>
          </a:xfrm>
          <a:prstGeom prst="rect">
            <a:avLst/>
          </a:prstGeom>
        </p:spPr>
      </p:pic>
      <p:pic>
        <p:nvPicPr>
          <p:cNvPr id="15" name="Grafika 14" descr="Użytkownicy z wypełnieniem pełnym">
            <a:extLst>
              <a:ext uri="{FF2B5EF4-FFF2-40B4-BE49-F238E27FC236}">
                <a16:creationId xmlns:a16="http://schemas.microsoft.com/office/drawing/2014/main" id="{03361FE5-D307-2BEC-D12C-E661D52F70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53343" y="5733341"/>
            <a:ext cx="1547175" cy="1547175"/>
          </a:xfrm>
          <a:prstGeom prst="rect">
            <a:avLst/>
          </a:prstGeom>
        </p:spPr>
      </p:pic>
    </p:spTree>
    <p:extLst>
      <p:ext uri="{BB962C8B-B14F-4D97-AF65-F5344CB8AC3E}">
        <p14:creationId xmlns:p14="http://schemas.microsoft.com/office/powerpoint/2010/main" val="4284838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3947-2E9D-6753-B318-DC724B64E5E5}"/>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86F3981D-2918-7805-1E49-CC9891C2F24E}"/>
              </a:ext>
            </a:extLst>
          </p:cNvPr>
          <p:cNvSpPr txBox="1">
            <a:spLocks/>
          </p:cNvSpPr>
          <p:nvPr/>
        </p:nvSpPr>
        <p:spPr>
          <a:xfrm>
            <a:off x="791385" y="853154"/>
            <a:ext cx="8255795" cy="927079"/>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Victim</a:t>
            </a:r>
            <a:r>
              <a:rPr lang="pl-PL" sz="4800" dirty="0">
                <a:solidFill>
                  <a:schemeClr val="accent1">
                    <a:lumMod val="75000"/>
                  </a:schemeClr>
                </a:solidFill>
                <a:latin typeface="Quattrocento" panose="02020502030000000404" pitchFamily="18" charset="0"/>
                <a:ea typeface="+mn-lt"/>
                <a:cs typeface="+mn-lt"/>
              </a:rPr>
              <a:t> in </a:t>
            </a:r>
            <a:r>
              <a:rPr lang="pl-PL" sz="4800" dirty="0" err="1">
                <a:solidFill>
                  <a:schemeClr val="accent1">
                    <a:lumMod val="75000"/>
                  </a:schemeClr>
                </a:solidFill>
                <a:latin typeface="Quattrocento" panose="02020502030000000404" pitchFamily="18" charset="0"/>
                <a:ea typeface="+mn-lt"/>
                <a:cs typeface="+mn-lt"/>
              </a:rPr>
              <a:t>continental</a:t>
            </a:r>
            <a:r>
              <a:rPr lang="pl-PL" sz="4800" dirty="0">
                <a:solidFill>
                  <a:schemeClr val="accent1">
                    <a:lumMod val="75000"/>
                  </a:schemeClr>
                </a:solidFill>
                <a:latin typeface="Quattrocento" panose="02020502030000000404" pitchFamily="18" charset="0"/>
                <a:ea typeface="+mn-lt"/>
                <a:cs typeface="+mn-lt"/>
              </a:rPr>
              <a:t> law </a:t>
            </a:r>
            <a:r>
              <a:rPr lang="pl-PL" sz="4800" dirty="0" err="1">
                <a:solidFill>
                  <a:schemeClr val="accent1">
                    <a:lumMod val="75000"/>
                  </a:schemeClr>
                </a:solidFill>
                <a:latin typeface="Quattrocento" panose="02020502030000000404" pitchFamily="18" charset="0"/>
                <a:ea typeface="+mn-lt"/>
                <a:cs typeface="+mn-lt"/>
              </a:rPr>
              <a:t>countries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60B6519A-96FD-DEE0-31D8-DC3A71DF5D13}"/>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b="0" i="0" u="none" strike="noStrike" cap="none" dirty="0">
                <a:solidFill>
                  <a:schemeClr val="dk1"/>
                </a:solidFill>
                <a:latin typeface="Quattrocento Sans"/>
                <a:ea typeface="Quattrocento Sans"/>
                <a:cs typeface="Quattrocento Sans"/>
                <a:sym typeface="Quattrocento Sans"/>
              </a:rPr>
              <a:t>The </a:t>
            </a:r>
            <a:r>
              <a:rPr lang="pl-PL" b="0" i="0" u="none" strike="noStrike" cap="none" dirty="0" err="1">
                <a:solidFill>
                  <a:schemeClr val="dk1"/>
                </a:solidFill>
                <a:latin typeface="Quattrocento Sans"/>
                <a:ea typeface="Quattrocento Sans"/>
                <a:cs typeface="Quattrocento Sans"/>
                <a:sym typeface="Quattrocento Sans"/>
              </a:rPr>
              <a:t>victim</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is</a:t>
            </a:r>
            <a:r>
              <a:rPr lang="pl-PL" b="0" i="0" u="none" strike="noStrike" cap="none" dirty="0">
                <a:solidFill>
                  <a:schemeClr val="dk1"/>
                </a:solidFill>
                <a:latin typeface="Quattrocento Sans"/>
                <a:ea typeface="Quattrocento Sans"/>
                <a:cs typeface="Quattrocento Sans"/>
                <a:sym typeface="Quattrocento Sans"/>
              </a:rPr>
              <a:t> </a:t>
            </a:r>
            <a:r>
              <a:rPr lang="pl-PL" b="0" i="0" u="none" strike="noStrike" cap="none" dirty="0" err="1">
                <a:solidFill>
                  <a:schemeClr val="dk1"/>
                </a:solidFill>
                <a:latin typeface="Quattrocento Sans"/>
                <a:ea typeface="Quattrocento Sans"/>
                <a:cs typeface="Quattrocento Sans"/>
                <a:sym typeface="Quattrocento Sans"/>
              </a:rPr>
              <a:t>often</a:t>
            </a:r>
            <a:r>
              <a:rPr lang="pl-PL" b="0" i="0" u="none" strike="noStrike" cap="none" dirty="0">
                <a:solidFill>
                  <a:schemeClr val="dk1"/>
                </a:solidFill>
                <a:latin typeface="Quattrocento Sans"/>
                <a:ea typeface="Quattrocento Sans"/>
                <a:cs typeface="Quattrocento Sans"/>
                <a:sym typeface="Quattrocento Sans"/>
              </a:rPr>
              <a:t> a party to the </a:t>
            </a:r>
            <a:r>
              <a:rPr lang="pl-PL" b="0" i="0" u="none" strike="noStrike" cap="none" dirty="0" err="1">
                <a:solidFill>
                  <a:schemeClr val="dk1"/>
                </a:solidFill>
                <a:latin typeface="Quattrocento Sans"/>
                <a:ea typeface="Quattrocento Sans"/>
                <a:cs typeface="Quattrocento Sans"/>
                <a:sym typeface="Quattrocento Sans"/>
              </a:rPr>
              <a:t>investigation</a:t>
            </a:r>
            <a:endParaRPr lang="pl-PL" b="0" i="0" u="none" strike="noStrike" cap="none"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ea typeface="Quattrocento Sans"/>
                <a:cs typeface="Quattrocento Sans"/>
                <a:sym typeface="Quattrocento Sans"/>
              </a:rPr>
              <a:t>The </a:t>
            </a:r>
            <a:r>
              <a:rPr lang="pl-PL" dirty="0" err="1">
                <a:solidFill>
                  <a:schemeClr val="dk1"/>
                </a:solidFill>
                <a:latin typeface="Quattrocento Sans"/>
                <a:ea typeface="Quattrocento Sans"/>
                <a:cs typeface="Quattrocento Sans"/>
                <a:sym typeface="Quattrocento Sans"/>
              </a:rPr>
              <a:t>victim</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sometimes</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may</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even</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become</a:t>
            </a:r>
            <a:r>
              <a:rPr lang="pl-PL" dirty="0">
                <a:solidFill>
                  <a:schemeClr val="dk1"/>
                </a:solidFill>
                <a:latin typeface="Quattrocento Sans"/>
                <a:ea typeface="Quattrocento Sans"/>
                <a:cs typeface="Quattrocento Sans"/>
                <a:sym typeface="Quattrocento Sans"/>
              </a:rPr>
              <a:t> a party </a:t>
            </a:r>
            <a:r>
              <a:rPr lang="pl-PL" dirty="0" err="1">
                <a:solidFill>
                  <a:schemeClr val="dk1"/>
                </a:solidFill>
                <a:latin typeface="Quattrocento Sans"/>
                <a:ea typeface="Quattrocento Sans"/>
                <a:cs typeface="Quattrocento Sans"/>
                <a:sym typeface="Quattrocento Sans"/>
              </a:rPr>
              <a:t>during</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trial</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either</a:t>
            </a:r>
            <a:r>
              <a:rPr lang="pl-PL" dirty="0">
                <a:solidFill>
                  <a:schemeClr val="dk1"/>
                </a:solidFill>
                <a:latin typeface="Quattrocento Sans"/>
                <a:ea typeface="Quattrocento Sans"/>
                <a:cs typeface="Quattrocento Sans"/>
                <a:sym typeface="Quattrocento Sans"/>
              </a:rPr>
              <a:t> by </a:t>
            </a:r>
            <a:r>
              <a:rPr lang="pl-PL" dirty="0" err="1">
                <a:solidFill>
                  <a:schemeClr val="dk1"/>
                </a:solidFill>
                <a:latin typeface="Quattrocento Sans"/>
                <a:ea typeface="Quattrocento Sans"/>
                <a:cs typeface="Quattrocento Sans"/>
                <a:sym typeface="Quattrocento Sans"/>
              </a:rPr>
              <a:t>initiating</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it</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under</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certain</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conditions</a:t>
            </a:r>
            <a:r>
              <a:rPr lang="pl-PL" dirty="0">
                <a:solidFill>
                  <a:schemeClr val="dk1"/>
                </a:solidFill>
                <a:latin typeface="Quattrocento Sans"/>
                <a:ea typeface="Quattrocento Sans"/>
                <a:cs typeface="Quattrocento Sans"/>
                <a:sym typeface="Quattrocento Sans"/>
              </a:rPr>
              <a:t> (Poland, France) </a:t>
            </a:r>
            <a:r>
              <a:rPr lang="pl-PL" dirty="0" err="1">
                <a:solidFill>
                  <a:schemeClr val="dk1"/>
                </a:solidFill>
                <a:latin typeface="Quattrocento Sans"/>
                <a:ea typeface="Quattrocento Sans"/>
                <a:cs typeface="Quattrocento Sans"/>
                <a:sym typeface="Quattrocento Sans"/>
              </a:rPr>
              <a:t>or</a:t>
            </a:r>
            <a:r>
              <a:rPr lang="pl-PL" dirty="0">
                <a:solidFill>
                  <a:schemeClr val="dk1"/>
                </a:solidFill>
                <a:latin typeface="Quattrocento Sans"/>
                <a:ea typeface="Quattrocento Sans"/>
                <a:cs typeface="Quattrocento Sans"/>
                <a:sym typeface="Quattrocento Sans"/>
              </a:rPr>
              <a:t> by </a:t>
            </a:r>
            <a:r>
              <a:rPr lang="pl-PL" dirty="0" err="1">
                <a:solidFill>
                  <a:schemeClr val="dk1"/>
                </a:solidFill>
                <a:latin typeface="Quattrocento Sans"/>
                <a:ea typeface="Quattrocento Sans"/>
                <a:cs typeface="Quattrocento Sans"/>
                <a:sym typeface="Quattrocento Sans"/>
              </a:rPr>
              <a:t>becoming</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an</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auxiliary</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prosecutor</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supporting</a:t>
            </a:r>
            <a:r>
              <a:rPr lang="pl-PL" dirty="0">
                <a:solidFill>
                  <a:schemeClr val="dk1"/>
                </a:solidFill>
                <a:latin typeface="Quattrocento Sans"/>
                <a:ea typeface="Quattrocento Sans"/>
                <a:cs typeface="Quattrocento Sans"/>
                <a:sym typeface="Quattrocento Sans"/>
              </a:rPr>
              <a:t> the public one (Poland, Germany)</a:t>
            </a:r>
          </a:p>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Private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prosecutor</a:t>
            </a:r>
            <a:r>
              <a:rPr lang="pl-PL" dirty="0">
                <a:solidFill>
                  <a:schemeClr val="dk1"/>
                </a:solidFill>
                <a:latin typeface="Quattrocento Sans"/>
                <a:sym typeface="Quattrocento Sans"/>
              </a:rPr>
              <a:t> (in Poland </a:t>
            </a:r>
            <a:r>
              <a:rPr lang="pl-PL" dirty="0" err="1">
                <a:solidFill>
                  <a:schemeClr val="dk1"/>
                </a:solidFill>
                <a:latin typeface="Quattrocento Sans"/>
                <a:sym typeface="Quattrocento Sans"/>
              </a:rPr>
              <a:t>limited</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certain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type</a:t>
            </a:r>
            <a:r>
              <a:rPr lang="pl-PL" dirty="0">
                <a:solidFill>
                  <a:schemeClr val="dk1"/>
                </a:solidFill>
                <a:latin typeface="Quattrocento Sans"/>
                <a:sym typeface="Quattrocento Sans"/>
              </a:rPr>
              <a:t> of </a:t>
            </a:r>
            <a:r>
              <a:rPr lang="pl-PL" dirty="0" err="1">
                <a:solidFill>
                  <a:schemeClr val="dk1"/>
                </a:solidFill>
                <a:latin typeface="Quattrocento Sans"/>
                <a:sym typeface="Quattrocento Sans"/>
              </a:rPr>
              <a:t>offences</a:t>
            </a:r>
            <a:r>
              <a:rPr lang="pl-PL" dirty="0">
                <a:solidFill>
                  <a:schemeClr val="dk1"/>
                </a:solidFill>
                <a:latin typeface="Quattrocento Sans"/>
                <a:sym typeface="Quattrocento Sans"/>
              </a:rPr>
              <a:t>),</a:t>
            </a: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2029088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46304-B747-E78F-CAF3-918AA797CA17}"/>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05077931-DEE5-EA9B-1D46-7FBDDED2C72C}"/>
              </a:ext>
            </a:extLst>
          </p:cNvPr>
          <p:cNvSpPr txBox="1">
            <a:spLocks/>
          </p:cNvSpPr>
          <p:nvPr/>
        </p:nvSpPr>
        <p:spPr>
          <a:xfrm>
            <a:off x="791386" y="853154"/>
            <a:ext cx="7875094" cy="927079"/>
          </a:xfrm>
          <a:prstGeom prst="rect">
            <a:avLst/>
          </a:prstGeom>
        </p:spPr>
        <p:txBody>
          <a:bodyPr vert="horz" lIns="91440" tIns="45720" rIns="91440" bIns="45720" rtlCol="0" anchor="t">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cs typeface="Calibri"/>
              </a:rPr>
              <a:t>Victim</a:t>
            </a:r>
            <a:r>
              <a:rPr lang="pl-PL" sz="4800" dirty="0">
                <a:solidFill>
                  <a:schemeClr val="accent1">
                    <a:lumMod val="75000"/>
                  </a:schemeClr>
                </a:solidFill>
                <a:latin typeface="Quattrocento" panose="02020502030000000404" pitchFamily="18" charset="0"/>
                <a:cs typeface="Calibri"/>
              </a:rPr>
              <a:t> as a party of </a:t>
            </a:r>
            <a:r>
              <a:rPr lang="pl-PL" sz="4800" dirty="0" err="1">
                <a:solidFill>
                  <a:schemeClr val="accent1">
                    <a:lumMod val="75000"/>
                  </a:schemeClr>
                </a:solidFill>
                <a:latin typeface="Quattrocento" panose="02020502030000000404" pitchFamily="18" charset="0"/>
                <a:cs typeface="Calibri"/>
              </a:rPr>
              <a:t>proceedings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CCD7992F-FC58-EF1A-428B-ECDFE7586E2E}"/>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sz="2800" b="0" i="0" u="none" strike="noStrike" cap="none" dirty="0" err="1">
                <a:solidFill>
                  <a:schemeClr val="dk1"/>
                </a:solidFill>
                <a:latin typeface="Quattrocento Sans"/>
                <a:ea typeface="Quattrocento Sans"/>
                <a:cs typeface="Quattrocento Sans"/>
                <a:sym typeface="Quattrocento Sans"/>
              </a:rPr>
              <a:t>Being</a:t>
            </a:r>
            <a:r>
              <a:rPr lang="pl-PL" sz="2800" b="0" i="0" u="none" strike="noStrike" cap="none" dirty="0">
                <a:solidFill>
                  <a:schemeClr val="dk1"/>
                </a:solidFill>
                <a:latin typeface="Quattrocento Sans"/>
                <a:ea typeface="Quattrocento Sans"/>
                <a:cs typeface="Quattrocento Sans"/>
                <a:sym typeface="Quattrocento Sans"/>
              </a:rPr>
              <a:t> a party to the </a:t>
            </a:r>
            <a:r>
              <a:rPr lang="pl-PL" sz="2800" b="0" i="0" u="none" strike="noStrike" cap="none" dirty="0" err="1">
                <a:solidFill>
                  <a:schemeClr val="dk1"/>
                </a:solidFill>
                <a:latin typeface="Quattrocento Sans"/>
                <a:ea typeface="Quattrocento Sans"/>
                <a:cs typeface="Quattrocento Sans"/>
                <a:sym typeface="Quattrocento Sans"/>
              </a:rPr>
              <a:t>proceedings</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means</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that</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significant</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procedural</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powers</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are</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awarded</a:t>
            </a:r>
            <a:r>
              <a:rPr lang="pl-PL" sz="2800" b="0" i="0" u="none" strike="noStrike" cap="none" dirty="0">
                <a:solidFill>
                  <a:schemeClr val="dk1"/>
                </a:solidFill>
                <a:latin typeface="Quattrocento Sans"/>
                <a:ea typeface="Quattrocento Sans"/>
                <a:cs typeface="Quattrocento Sans"/>
                <a:sym typeface="Quattrocento Sans"/>
              </a:rPr>
              <a:t> to the </a:t>
            </a:r>
            <a:r>
              <a:rPr lang="pl-PL" sz="2800" b="0" i="0" u="none" strike="noStrike" cap="none" dirty="0" err="1">
                <a:solidFill>
                  <a:schemeClr val="dk1"/>
                </a:solidFill>
                <a:latin typeface="Quattrocento Sans"/>
                <a:ea typeface="Quattrocento Sans"/>
                <a:cs typeface="Quattrocento Sans"/>
                <a:sym typeface="Quattrocento Sans"/>
              </a:rPr>
              <a:t>victim</a:t>
            </a:r>
            <a:r>
              <a:rPr lang="pl-PL" sz="2800" b="0" i="0" u="none" strike="noStrike" cap="none" dirty="0">
                <a:solidFill>
                  <a:schemeClr val="dk1"/>
                </a:solidFill>
                <a:latin typeface="Quattrocento Sans"/>
                <a:ea typeface="Quattrocento Sans"/>
                <a:cs typeface="Quattrocento Sans"/>
                <a:sym typeface="Quattrocento Sans"/>
              </a:rPr>
              <a:t>:</a:t>
            </a:r>
          </a:p>
          <a:p>
            <a:pPr marL="514350" lvl="1" indent="-285750" algn="just">
              <a:spcBef>
                <a:spcPts val="0"/>
              </a:spcBef>
              <a:buClr>
                <a:schemeClr val="dk1"/>
              </a:buClr>
              <a:buSzPts val="3600"/>
              <a:buFont typeface="Arial"/>
              <a:buChar char="•"/>
            </a:pP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of </a:t>
            </a:r>
            <a:r>
              <a:rPr lang="pl-PL" dirty="0" err="1">
                <a:solidFill>
                  <a:schemeClr val="dk1"/>
                </a:solidFill>
                <a:latin typeface="Quattrocento Sans"/>
                <a:sym typeface="Quattrocento Sans"/>
              </a:rPr>
              <a:t>asking</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questions</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witnesses</a:t>
            </a:r>
            <a:endParaRPr lang="pl-PL" dirty="0">
              <a:solidFill>
                <a:schemeClr val="dk1"/>
              </a:solidFill>
              <a:latin typeface="Quattrocento Sans"/>
              <a:sym typeface="Quattrocento Sans"/>
            </a:endParaRPr>
          </a:p>
          <a:p>
            <a:pPr marL="514350" lvl="1" indent="-285750" algn="just">
              <a:spcBef>
                <a:spcPts val="0"/>
              </a:spcBef>
              <a:buClr>
                <a:schemeClr val="dk1"/>
              </a:buClr>
              <a:buSzPts val="3600"/>
              <a:buFont typeface="Arial"/>
              <a:buChar char="•"/>
            </a:pP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introduce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new</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evidence</a:t>
            </a:r>
            <a:r>
              <a:rPr lang="pl-PL" dirty="0">
                <a:solidFill>
                  <a:schemeClr val="dk1"/>
                </a:solidFill>
                <a:latin typeface="Quattrocento Sans"/>
                <a:sym typeface="Quattrocento Sans"/>
              </a:rPr>
              <a:t> to the </a:t>
            </a:r>
            <a:r>
              <a:rPr lang="pl-PL" dirty="0" err="1">
                <a:solidFill>
                  <a:schemeClr val="dk1"/>
                </a:solidFill>
                <a:latin typeface="Quattrocento Sans"/>
                <a:sym typeface="Quattrocento Sans"/>
              </a:rPr>
              <a:t>proceedings</a:t>
            </a:r>
            <a:endParaRPr lang="pl-PL" dirty="0">
              <a:solidFill>
                <a:schemeClr val="dk1"/>
              </a:solidFill>
              <a:latin typeface="Quattrocento Sans"/>
              <a:sym typeface="Quattrocento Sans"/>
            </a:endParaRPr>
          </a:p>
          <a:p>
            <a:pPr marL="514350" lvl="1" indent="-285750" algn="just">
              <a:spcBef>
                <a:spcPts val="0"/>
              </a:spcBef>
              <a:buClr>
                <a:schemeClr val="dk1"/>
              </a:buClr>
              <a:buSzPts val="3600"/>
              <a:buFont typeface="Arial"/>
              <a:buChar char="•"/>
            </a:pP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of </a:t>
            </a:r>
            <a:r>
              <a:rPr lang="pl-PL" dirty="0" err="1">
                <a:solidFill>
                  <a:schemeClr val="dk1"/>
                </a:solidFill>
                <a:latin typeface="Quattrocento Sans"/>
                <a:sym typeface="Quattrocento Sans"/>
              </a:rPr>
              <a:t>access</a:t>
            </a:r>
            <a:r>
              <a:rPr lang="pl-PL" dirty="0">
                <a:solidFill>
                  <a:schemeClr val="dk1"/>
                </a:solidFill>
                <a:latin typeface="Quattrocento Sans"/>
                <a:sym typeface="Quattrocento Sans"/>
              </a:rPr>
              <a:t> to the </a:t>
            </a:r>
            <a:r>
              <a:rPr lang="pl-PL" dirty="0" err="1">
                <a:solidFill>
                  <a:schemeClr val="dk1"/>
                </a:solidFill>
                <a:latin typeface="Quattrocento Sans"/>
                <a:sym typeface="Quattrocento Sans"/>
              </a:rPr>
              <a:t>case</a:t>
            </a:r>
            <a:r>
              <a:rPr lang="pl-PL" dirty="0">
                <a:solidFill>
                  <a:schemeClr val="dk1"/>
                </a:solidFill>
                <a:latin typeface="Quattrocento Sans"/>
                <a:sym typeface="Quattrocento Sans"/>
              </a:rPr>
              <a:t> dossier</a:t>
            </a:r>
          </a:p>
          <a:p>
            <a:pPr marL="514350" lvl="1" indent="-285750" algn="just">
              <a:spcBef>
                <a:spcPts val="0"/>
              </a:spcBef>
              <a:buClr>
                <a:schemeClr val="dk1"/>
              </a:buClr>
              <a:buSzPts val="3600"/>
              <a:buFont typeface="Arial"/>
              <a:buChar char="•"/>
            </a:pP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compensation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also</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present</a:t>
            </a:r>
            <a:r>
              <a:rPr lang="pl-PL" dirty="0">
                <a:solidFill>
                  <a:schemeClr val="dk1"/>
                </a:solidFill>
                <a:latin typeface="Quattrocento Sans"/>
                <a:sym typeface="Quattrocento Sans"/>
              </a:rPr>
              <a:t> in </a:t>
            </a:r>
            <a:r>
              <a:rPr lang="pl-PL" dirty="0" err="1">
                <a:solidFill>
                  <a:schemeClr val="dk1"/>
                </a:solidFill>
                <a:latin typeface="Quattrocento Sans"/>
                <a:sym typeface="Quattrocento Sans"/>
              </a:rPr>
              <a:t>some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adversarial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procedures</a:t>
            </a:r>
            <a:r>
              <a:rPr lang="pl-PL" dirty="0">
                <a:solidFill>
                  <a:schemeClr val="dk1"/>
                </a:solidFill>
                <a:latin typeface="Quattrocento Sans"/>
                <a:sym typeface="Quattrocento Sans"/>
              </a:rPr>
              <a:t>)</a:t>
            </a:r>
          </a:p>
          <a:p>
            <a:pPr marL="514350" lvl="1" indent="-285750" algn="just">
              <a:spcBef>
                <a:spcPts val="0"/>
              </a:spcBef>
              <a:buClr>
                <a:schemeClr val="dk1"/>
              </a:buClr>
              <a:buSzPts val="3600"/>
              <a:buFont typeface="Arial"/>
              <a:buChar char="•"/>
            </a:pPr>
            <a:r>
              <a:rPr lang="pl-PL" dirty="0" err="1">
                <a:solidFill>
                  <a:schemeClr val="dk1"/>
                </a:solidFill>
                <a:latin typeface="Quattrocento Sans"/>
                <a:sym typeface="Quattrocento Sans"/>
              </a:rPr>
              <a:t>right</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appeal</a:t>
            </a:r>
            <a:r>
              <a:rPr lang="pl-PL" dirty="0">
                <a:solidFill>
                  <a:schemeClr val="dk1"/>
                </a:solidFill>
                <a:latin typeface="Quattrocento Sans"/>
                <a:sym typeface="Quattrocento Sans"/>
              </a:rPr>
              <a:t> from a </a:t>
            </a:r>
            <a:r>
              <a:rPr lang="pl-PL" dirty="0" err="1">
                <a:solidFill>
                  <a:schemeClr val="dk1"/>
                </a:solidFill>
                <a:latin typeface="Quattrocento Sans"/>
                <a:sym typeface="Quattrocento Sans"/>
              </a:rPr>
              <a:t>judgment</a:t>
            </a:r>
            <a:endParaRPr lang="pl-PL" dirty="0">
              <a:solidFill>
                <a:schemeClr val="dk1"/>
              </a:solidFill>
              <a:latin typeface="Quattrocento Sans"/>
              <a:sym typeface="Quattrocento Sans"/>
            </a:endParaRPr>
          </a:p>
        </p:txBody>
      </p:sp>
    </p:spTree>
    <p:extLst>
      <p:ext uri="{BB962C8B-B14F-4D97-AF65-F5344CB8AC3E}">
        <p14:creationId xmlns:p14="http://schemas.microsoft.com/office/powerpoint/2010/main" val="15365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10" descr="Obraz zawierający stojące, ulica, znak, mężczyzna&#10;&#10;Opis wygenerowany automatycznie">
            <a:extLst>
              <a:ext uri="{FF2B5EF4-FFF2-40B4-BE49-F238E27FC236}">
                <a16:creationId xmlns:a16="http://schemas.microsoft.com/office/drawing/2014/main" id="{BCBD8ACA-3C69-4782-A720-B6C3DF134244}"/>
              </a:ext>
            </a:extLst>
          </p:cNvPr>
          <p:cNvPicPr>
            <a:picLocks noChangeAspect="1"/>
          </p:cNvPicPr>
          <p:nvPr/>
        </p:nvPicPr>
        <p:blipFill>
          <a:blip r:embed="rId2"/>
          <a:stretch>
            <a:fillRect/>
          </a:stretch>
        </p:blipFill>
        <p:spPr>
          <a:xfrm>
            <a:off x="3717" y="-3160"/>
            <a:ext cx="12192000" cy="8114186"/>
          </a:xfrm>
          <a:prstGeom prst="rect">
            <a:avLst/>
          </a:prstGeom>
        </p:spPr>
      </p:pic>
      <p:pic>
        <p:nvPicPr>
          <p:cNvPr id="2" name="Obraz 2">
            <a:extLst>
              <a:ext uri="{FF2B5EF4-FFF2-40B4-BE49-F238E27FC236}">
                <a16:creationId xmlns:a16="http://schemas.microsoft.com/office/drawing/2014/main" id="{B42F118A-36BE-41B6-B864-510DF72FF656}"/>
              </a:ext>
            </a:extLst>
          </p:cNvPr>
          <p:cNvPicPr>
            <a:picLocks noChangeAspect="1"/>
          </p:cNvPicPr>
          <p:nvPr/>
        </p:nvPicPr>
        <p:blipFill>
          <a:blip r:embed="rId3"/>
          <a:stretch>
            <a:fillRect/>
          </a:stretch>
        </p:blipFill>
        <p:spPr>
          <a:xfrm>
            <a:off x="3900617" y="3286086"/>
            <a:ext cx="3690551" cy="831584"/>
          </a:xfrm>
          <a:prstGeom prst="rect">
            <a:avLst/>
          </a:prstGeom>
        </p:spPr>
      </p:pic>
      <p:sp>
        <p:nvSpPr>
          <p:cNvPr id="3" name="pole tekstowe 2">
            <a:extLst>
              <a:ext uri="{FF2B5EF4-FFF2-40B4-BE49-F238E27FC236}">
                <a16:creationId xmlns:a16="http://schemas.microsoft.com/office/drawing/2014/main" id="{59C5F667-7C9C-B102-E986-94CEAAD228F8}"/>
              </a:ext>
            </a:extLst>
          </p:cNvPr>
          <p:cNvSpPr txBox="1"/>
          <p:nvPr/>
        </p:nvSpPr>
        <p:spPr>
          <a:xfrm>
            <a:off x="1315720" y="2000300"/>
            <a:ext cx="9560560" cy="707886"/>
          </a:xfrm>
          <a:prstGeom prst="rect">
            <a:avLst/>
          </a:prstGeom>
          <a:noFill/>
        </p:spPr>
        <p:txBody>
          <a:bodyPr wrap="square" rtlCol="0">
            <a:spAutoFit/>
          </a:bodyPr>
          <a:lstStyle/>
          <a:p>
            <a:pPr algn="ctr"/>
            <a:r>
              <a:rPr lang="pl-PL" sz="4000" dirty="0" err="1">
                <a:solidFill>
                  <a:srgbClr val="FFFFFF"/>
                </a:solidFill>
                <a:latin typeface="Quattrocento" panose="02020502030000000404" pitchFamily="18" charset="0"/>
                <a:ea typeface="Libre Franklin"/>
                <a:cs typeface="Libre Franklin"/>
                <a:sym typeface="Libre Franklin"/>
              </a:rPr>
              <a:t>Thank</a:t>
            </a:r>
            <a:r>
              <a:rPr lang="pl-PL" sz="4000" dirty="0">
                <a:solidFill>
                  <a:srgbClr val="FFFFFF"/>
                </a:solidFill>
                <a:latin typeface="Quattrocento" panose="02020502030000000404" pitchFamily="18" charset="0"/>
                <a:ea typeface="Libre Franklin"/>
                <a:cs typeface="Libre Franklin"/>
                <a:sym typeface="Libre Franklin"/>
              </a:rPr>
              <a:t> </a:t>
            </a:r>
            <a:r>
              <a:rPr lang="pl-PL" sz="4000" dirty="0" err="1">
                <a:solidFill>
                  <a:srgbClr val="FFFFFF"/>
                </a:solidFill>
                <a:latin typeface="Quattrocento" panose="02020502030000000404" pitchFamily="18" charset="0"/>
                <a:ea typeface="Libre Franklin"/>
                <a:cs typeface="Libre Franklin"/>
                <a:sym typeface="Libre Franklin"/>
              </a:rPr>
              <a:t>you</a:t>
            </a:r>
            <a:r>
              <a:rPr lang="pl-PL" sz="4000" dirty="0">
                <a:solidFill>
                  <a:srgbClr val="FFFFFF"/>
                </a:solidFill>
                <a:latin typeface="Quattrocento" panose="02020502030000000404" pitchFamily="18" charset="0"/>
                <a:ea typeface="Libre Franklin"/>
                <a:cs typeface="Libre Franklin"/>
                <a:sym typeface="Libre Franklin"/>
              </a:rPr>
              <a:t> for </a:t>
            </a:r>
            <a:r>
              <a:rPr lang="pl-PL" sz="4000" dirty="0" err="1">
                <a:solidFill>
                  <a:srgbClr val="FFFFFF"/>
                </a:solidFill>
                <a:latin typeface="Quattrocento" panose="02020502030000000404" pitchFamily="18" charset="0"/>
                <a:ea typeface="Libre Franklin"/>
                <a:cs typeface="Libre Franklin"/>
                <a:sym typeface="Libre Franklin"/>
              </a:rPr>
              <a:t>your</a:t>
            </a:r>
            <a:r>
              <a:rPr lang="pl-PL" sz="4000" dirty="0">
                <a:solidFill>
                  <a:srgbClr val="FFFFFF"/>
                </a:solidFill>
                <a:latin typeface="Quattrocento" panose="02020502030000000404" pitchFamily="18" charset="0"/>
                <a:ea typeface="Libre Franklin"/>
                <a:cs typeface="Libre Franklin"/>
                <a:sym typeface="Libre Franklin"/>
              </a:rPr>
              <a:t> </a:t>
            </a:r>
            <a:r>
              <a:rPr lang="pl-PL" sz="4000" dirty="0" err="1">
                <a:solidFill>
                  <a:srgbClr val="FFFFFF"/>
                </a:solidFill>
                <a:latin typeface="Quattrocento" panose="02020502030000000404" pitchFamily="18" charset="0"/>
                <a:ea typeface="Libre Franklin"/>
                <a:cs typeface="Libre Franklin"/>
                <a:sym typeface="Libre Franklin"/>
              </a:rPr>
              <a:t>attention</a:t>
            </a:r>
            <a:endParaRPr lang="pl-PL" sz="4000" dirty="0">
              <a:latin typeface="Quattrocento" panose="02020502030000000404" pitchFamily="18" charset="0"/>
            </a:endParaRPr>
          </a:p>
        </p:txBody>
      </p:sp>
    </p:spTree>
    <p:extLst>
      <p:ext uri="{BB962C8B-B14F-4D97-AF65-F5344CB8AC3E}">
        <p14:creationId xmlns:p14="http://schemas.microsoft.com/office/powerpoint/2010/main" val="688803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2AD1C-1CF6-810F-00BB-DF33C3B407B3}"/>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9A92587B-B1E1-39BD-98C1-0B95480C1D43}"/>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Types</a:t>
            </a:r>
            <a:r>
              <a:rPr lang="pl-PL" sz="4800" dirty="0">
                <a:solidFill>
                  <a:schemeClr val="accent1">
                    <a:lumMod val="75000"/>
                  </a:schemeClr>
                </a:solidFill>
                <a:latin typeface="Quattrocento" panose="02020502030000000404" pitchFamily="18" charset="0"/>
                <a:ea typeface="+mn-lt"/>
                <a:cs typeface="+mn-lt"/>
              </a:rPr>
              <a:t> of </a:t>
            </a:r>
            <a:r>
              <a:rPr lang="pl-PL" sz="4800" dirty="0" err="1">
                <a:solidFill>
                  <a:schemeClr val="accent1">
                    <a:lumMod val="75000"/>
                  </a:schemeClr>
                </a:solidFill>
                <a:latin typeface="Quattrocento" panose="02020502030000000404" pitchFamily="18" charset="0"/>
                <a:ea typeface="+mn-lt"/>
                <a:cs typeface="+mn-lt"/>
              </a:rPr>
              <a:t>courts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00A66B22-4F7F-458E-2DEF-0CB2293E04F7}"/>
              </a:ext>
            </a:extLst>
          </p:cNvPr>
          <p:cNvSpPr>
            <a:spLocks noGrp="1"/>
          </p:cNvSpPr>
          <p:nvPr>
            <p:ph type="body" sz="quarter" idx="14"/>
          </p:nvPr>
        </p:nvSpPr>
        <p:spPr>
          <a:xfrm>
            <a:off x="791386" y="1780232"/>
            <a:ext cx="10609228" cy="4224614"/>
          </a:xfrm>
        </p:spPr>
        <p:txBody>
          <a:bodyPr/>
          <a:lstStyle/>
          <a:p>
            <a:pPr marL="285750" marR="0" lvl="0" indent="-285750" algn="just" rtl="0">
              <a:spcBef>
                <a:spcPts val="0"/>
              </a:spcBef>
              <a:spcAft>
                <a:spcPts val="0"/>
              </a:spcAft>
              <a:buClr>
                <a:schemeClr val="dk1"/>
              </a:buClr>
              <a:buSzPts val="3600"/>
              <a:buFont typeface="Arial"/>
              <a:buChar char="•"/>
            </a:pPr>
            <a:r>
              <a:rPr lang="pl-PL" sz="2800" b="0" i="0" u="none" strike="noStrike" cap="none" dirty="0" err="1">
                <a:solidFill>
                  <a:schemeClr val="dk1"/>
                </a:solidFill>
                <a:latin typeface="Quattrocento Sans"/>
                <a:ea typeface="Quattrocento Sans"/>
                <a:cs typeface="Quattrocento Sans"/>
                <a:sym typeface="Quattrocento Sans"/>
              </a:rPr>
              <a:t>Two</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concepts</a:t>
            </a:r>
            <a:r>
              <a:rPr lang="pl-PL" sz="2800" b="0" i="0" u="none" strike="noStrike" cap="none" dirty="0">
                <a:solidFill>
                  <a:schemeClr val="dk1"/>
                </a:solidFill>
                <a:latin typeface="Quattrocento Sans"/>
                <a:ea typeface="Quattrocento Sans"/>
                <a:cs typeface="Quattrocento Sans"/>
                <a:sym typeface="Quattrocento Sans"/>
              </a:rPr>
              <a:t> as to </a:t>
            </a:r>
            <a:r>
              <a:rPr lang="pl-PL" sz="2800" b="0" i="0" u="none" strike="noStrike" cap="none" dirty="0" err="1">
                <a:solidFill>
                  <a:schemeClr val="dk1"/>
                </a:solidFill>
                <a:latin typeface="Quattrocento Sans"/>
                <a:ea typeface="Quattrocento Sans"/>
                <a:cs typeface="Quattrocento Sans"/>
                <a:sym typeface="Quattrocento Sans"/>
              </a:rPr>
              <a:t>who</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decision-makers</a:t>
            </a:r>
            <a:r>
              <a:rPr lang="pl-PL" sz="2800" b="0" i="0" u="none" strike="noStrike" cap="none" dirty="0">
                <a:solidFill>
                  <a:schemeClr val="dk1"/>
                </a:solidFill>
                <a:latin typeface="Quattrocento Sans"/>
                <a:ea typeface="Quattrocento Sans"/>
                <a:cs typeface="Quattrocento Sans"/>
                <a:sym typeface="Quattrocento Sans"/>
              </a:rPr>
              <a:t> in </a:t>
            </a:r>
            <a:r>
              <a:rPr lang="pl-PL" sz="2800" b="0" i="0" u="none" strike="noStrike" cap="none" dirty="0" err="1">
                <a:solidFill>
                  <a:schemeClr val="dk1"/>
                </a:solidFill>
                <a:latin typeface="Quattrocento Sans"/>
                <a:ea typeface="Quattrocento Sans"/>
                <a:cs typeface="Quattrocento Sans"/>
                <a:sym typeface="Quattrocento Sans"/>
              </a:rPr>
              <a:t>criminal</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justice</a:t>
            </a:r>
            <a:r>
              <a:rPr lang="pl-PL" sz="2800" b="0" i="0" u="none" strike="noStrike" cap="none" dirty="0">
                <a:solidFill>
                  <a:schemeClr val="dk1"/>
                </a:solidFill>
                <a:latin typeface="Quattrocento Sans"/>
                <a:ea typeface="Quattrocento Sans"/>
                <a:cs typeface="Quattrocento Sans"/>
                <a:sym typeface="Quattrocento Sans"/>
              </a:rPr>
              <a:t> system </a:t>
            </a:r>
            <a:r>
              <a:rPr lang="pl-PL" sz="2800" b="0" i="0" u="none" strike="noStrike" cap="none" dirty="0" err="1">
                <a:solidFill>
                  <a:schemeClr val="dk1"/>
                </a:solidFill>
                <a:latin typeface="Quattrocento Sans"/>
                <a:ea typeface="Quattrocento Sans"/>
                <a:cs typeface="Quattrocento Sans"/>
                <a:sym typeface="Quattrocento Sans"/>
              </a:rPr>
              <a:t>should</a:t>
            </a:r>
            <a:r>
              <a:rPr lang="pl-PL" sz="2800" b="0" i="0" u="none" strike="noStrike" cap="none" dirty="0">
                <a:solidFill>
                  <a:schemeClr val="dk1"/>
                </a:solidFill>
                <a:latin typeface="Quattrocento Sans"/>
                <a:ea typeface="Quattrocento Sans"/>
                <a:cs typeface="Quattrocento Sans"/>
                <a:sym typeface="Quattrocento Sans"/>
              </a:rPr>
              <a:t> be:</a:t>
            </a:r>
          </a:p>
          <a:p>
            <a:pPr marL="228600" lvl="1" algn="just">
              <a:spcBef>
                <a:spcPts val="0"/>
              </a:spcBef>
              <a:buClr>
                <a:schemeClr val="dk1"/>
              </a:buClr>
              <a:buSzPts val="3600"/>
            </a:pPr>
            <a:r>
              <a:rPr lang="pl-PL" dirty="0">
                <a:solidFill>
                  <a:schemeClr val="dk1"/>
                </a:solidFill>
                <a:latin typeface="Quattrocento Sans"/>
                <a:sym typeface="Quattrocento Sans"/>
              </a:rPr>
              <a:t>1) </a:t>
            </a:r>
            <a:r>
              <a:rPr lang="pl-PL" dirty="0" err="1">
                <a:solidFill>
                  <a:schemeClr val="dk1"/>
                </a:solidFill>
                <a:latin typeface="Quattrocento Sans"/>
                <a:sym typeface="Quattrocento Sans"/>
              </a:rPr>
              <a:t>professionals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legally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educated</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2) „</a:t>
            </a:r>
            <a:r>
              <a:rPr lang="pl-PL" dirty="0" err="1">
                <a:solidFill>
                  <a:schemeClr val="dk1"/>
                </a:solidFill>
                <a:latin typeface="Quattrocento Sans"/>
                <a:sym typeface="Quattrocento Sans"/>
              </a:rPr>
              <a:t>ordinary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people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without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legal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education</a:t>
            </a:r>
            <a:r>
              <a:rPr lang="pl-PL" dirty="0">
                <a:solidFill>
                  <a:schemeClr val="dk1"/>
                </a:solidFill>
                <a:latin typeface="Quattrocento Sans"/>
                <a:sym typeface="Quattrocento Sans"/>
              </a:rPr>
              <a:t>.</a:t>
            </a: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Two</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types</a:t>
            </a:r>
            <a:r>
              <a:rPr lang="pl-PL" dirty="0">
                <a:solidFill>
                  <a:schemeClr val="dk1"/>
                </a:solidFill>
                <a:latin typeface="Quattrocento Sans"/>
                <a:sym typeface="Quattrocento Sans"/>
              </a:rPr>
              <a:t> of </a:t>
            </a:r>
            <a:r>
              <a:rPr lang="pl-PL" dirty="0" err="1">
                <a:solidFill>
                  <a:schemeClr val="dk1"/>
                </a:solidFill>
                <a:latin typeface="Quattrocento Sans"/>
                <a:sym typeface="Quattrocento Sans"/>
              </a:rPr>
              <a:t>courts</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1) </a:t>
            </a:r>
            <a:r>
              <a:rPr lang="pl-PL" dirty="0" err="1">
                <a:solidFill>
                  <a:schemeClr val="dk1"/>
                </a:solidFill>
                <a:latin typeface="Quattrocento Sans"/>
                <a:sym typeface="Quattrocento Sans"/>
              </a:rPr>
              <a:t>court</a:t>
            </a:r>
            <a:r>
              <a:rPr lang="pl-PL" dirty="0">
                <a:solidFill>
                  <a:schemeClr val="dk1"/>
                </a:solidFill>
                <a:latin typeface="Quattrocento Sans"/>
                <a:sym typeface="Quattrocento Sans"/>
              </a:rPr>
              <a:t> as a </a:t>
            </a:r>
            <a:r>
              <a:rPr lang="pl-PL" dirty="0" err="1">
                <a:solidFill>
                  <a:schemeClr val="dk1"/>
                </a:solidFill>
                <a:latin typeface="Quattrocento Sans"/>
                <a:sym typeface="Quattrocento Sans"/>
              </a:rPr>
              <a:t>specialized</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institution</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2) jury.</a:t>
            </a:r>
          </a:p>
        </p:txBody>
      </p:sp>
    </p:spTree>
    <p:extLst>
      <p:ext uri="{BB962C8B-B14F-4D97-AF65-F5344CB8AC3E}">
        <p14:creationId xmlns:p14="http://schemas.microsoft.com/office/powerpoint/2010/main" val="3514578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7E58F-5349-7303-BE93-701E08B73E9A}"/>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923DCE7E-EEF3-E481-CE60-26F6CF705E9E}"/>
              </a:ext>
            </a:extLst>
          </p:cNvPr>
          <p:cNvSpPr txBox="1">
            <a:spLocks/>
          </p:cNvSpPr>
          <p:nvPr/>
        </p:nvSpPr>
        <p:spPr>
          <a:xfrm>
            <a:off x="791386" y="853154"/>
            <a:ext cx="7875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Appointment</a:t>
            </a:r>
            <a:r>
              <a:rPr lang="pl-PL" sz="4800" dirty="0">
                <a:solidFill>
                  <a:schemeClr val="accent1">
                    <a:lumMod val="75000"/>
                  </a:schemeClr>
                </a:solidFill>
                <a:latin typeface="Quattrocento" panose="02020502030000000404" pitchFamily="18" charset="0"/>
                <a:ea typeface="+mn-lt"/>
                <a:cs typeface="+mn-lt"/>
              </a:rPr>
              <a:t> of the </a:t>
            </a:r>
            <a:r>
              <a:rPr lang="pl-PL" sz="4800" dirty="0" err="1">
                <a:solidFill>
                  <a:schemeClr val="accent1">
                    <a:lumMod val="75000"/>
                  </a:schemeClr>
                </a:solidFill>
                <a:latin typeface="Quattrocento" panose="02020502030000000404" pitchFamily="18" charset="0"/>
                <a:ea typeface="+mn-lt"/>
                <a:cs typeface="+mn-lt"/>
              </a:rPr>
              <a:t>judges</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D76F087F-2EAA-9A98-33F0-ED475D2EC6E4}"/>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Judges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should</a:t>
            </a:r>
            <a:r>
              <a:rPr lang="pl-PL" dirty="0">
                <a:solidFill>
                  <a:schemeClr val="dk1"/>
                </a:solidFill>
                <a:latin typeface="Quattrocento Sans"/>
                <a:sym typeface="Quattrocento Sans"/>
              </a:rPr>
              <a:t> be independent and </a:t>
            </a:r>
            <a:r>
              <a:rPr lang="pl-PL" dirty="0" err="1">
                <a:solidFill>
                  <a:schemeClr val="dk1"/>
                </a:solidFill>
                <a:latin typeface="Quattrocento Sans"/>
                <a:sym typeface="Quattrocento Sans"/>
              </a:rPr>
              <a:t>impartial</a:t>
            </a:r>
            <a:r>
              <a:rPr lang="pl-PL" dirty="0">
                <a:solidFill>
                  <a:schemeClr val="dk1"/>
                </a:solidFill>
                <a:latin typeface="Quattrocento Sans"/>
                <a:sym typeface="Quattrocento Sans"/>
              </a:rPr>
              <a:t> – no </a:t>
            </a:r>
            <a:r>
              <a:rPr lang="pl-PL" dirty="0" err="1">
                <a:solidFill>
                  <a:schemeClr val="dk1"/>
                </a:solidFill>
                <a:latin typeface="Quattrocento Sans"/>
                <a:sym typeface="Quattrocento Sans"/>
              </a:rPr>
              <a:t>individual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or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office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should</a:t>
            </a:r>
            <a:r>
              <a:rPr lang="pl-PL" dirty="0">
                <a:solidFill>
                  <a:schemeClr val="dk1"/>
                </a:solidFill>
                <a:latin typeface="Quattrocento Sans"/>
                <a:sym typeface="Quattrocento Sans"/>
              </a:rPr>
              <a:t> be </a:t>
            </a:r>
            <a:r>
              <a:rPr lang="pl-PL" dirty="0" err="1">
                <a:solidFill>
                  <a:schemeClr val="dk1"/>
                </a:solidFill>
                <a:latin typeface="Quattrocento Sans"/>
                <a:sym typeface="Quattrocento Sans"/>
              </a:rPr>
              <a:t>able</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tell</a:t>
            </a:r>
            <a:r>
              <a:rPr lang="pl-PL" dirty="0">
                <a:solidFill>
                  <a:schemeClr val="dk1"/>
                </a:solidFill>
                <a:latin typeface="Quattrocento Sans"/>
                <a:sym typeface="Quattrocento Sans"/>
              </a:rPr>
              <a:t> a </a:t>
            </a:r>
            <a:r>
              <a:rPr lang="pl-PL" dirty="0" err="1">
                <a:solidFill>
                  <a:schemeClr val="dk1"/>
                </a:solidFill>
                <a:latin typeface="Quattrocento Sans"/>
                <a:sym typeface="Quattrocento Sans"/>
              </a:rPr>
              <a:t>judge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how</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conduct</a:t>
            </a:r>
            <a:r>
              <a:rPr lang="pl-PL" dirty="0">
                <a:solidFill>
                  <a:schemeClr val="dk1"/>
                </a:solidFill>
                <a:latin typeface="Quattrocento Sans"/>
                <a:sym typeface="Quattrocento Sans"/>
              </a:rPr>
              <a:t> a </a:t>
            </a:r>
            <a:r>
              <a:rPr lang="pl-PL" dirty="0" err="1">
                <a:solidFill>
                  <a:schemeClr val="dk1"/>
                </a:solidFill>
                <a:latin typeface="Quattrocento Sans"/>
                <a:sym typeface="Quattrocento Sans"/>
              </a:rPr>
              <a:t>trial</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or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decide</a:t>
            </a:r>
            <a:r>
              <a:rPr lang="pl-PL" dirty="0">
                <a:solidFill>
                  <a:schemeClr val="dk1"/>
                </a:solidFill>
                <a:latin typeface="Quattrocento Sans"/>
                <a:sym typeface="Quattrocento Sans"/>
              </a:rPr>
              <a:t> on a </a:t>
            </a:r>
            <a:r>
              <a:rPr lang="pl-PL" dirty="0" err="1">
                <a:solidFill>
                  <a:schemeClr val="dk1"/>
                </a:solidFill>
                <a:latin typeface="Quattrocento Sans"/>
                <a:sym typeface="Quattrocento Sans"/>
              </a:rPr>
              <a:t>case</a:t>
            </a: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sym typeface="Quattrocento Sans"/>
              </a:rPr>
              <a:t>To </a:t>
            </a:r>
            <a:r>
              <a:rPr lang="pl-PL" dirty="0" err="1">
                <a:solidFill>
                  <a:schemeClr val="dk1"/>
                </a:solidFill>
                <a:latin typeface="Quattrocento Sans"/>
                <a:sym typeface="Quattrocento Sans"/>
              </a:rPr>
              <a:t>ensure</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independence</a:t>
            </a:r>
            <a:r>
              <a:rPr lang="pl-PL" dirty="0">
                <a:solidFill>
                  <a:schemeClr val="dk1"/>
                </a:solidFill>
                <a:latin typeface="Quattrocento Sans"/>
                <a:sym typeface="Quattrocento Sans"/>
              </a:rPr>
              <a:t> of the </a:t>
            </a:r>
            <a:r>
              <a:rPr lang="pl-PL" dirty="0" err="1">
                <a:solidFill>
                  <a:schemeClr val="dk1"/>
                </a:solidFill>
                <a:latin typeface="Quattrocento Sans"/>
                <a:sym typeface="Quattrocento Sans"/>
              </a:rPr>
              <a:t>judges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is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necessary</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regulate</a:t>
            </a:r>
            <a:r>
              <a:rPr lang="pl-PL" dirty="0">
                <a:solidFill>
                  <a:schemeClr val="dk1"/>
                </a:solidFill>
                <a:latin typeface="Quattrocento Sans"/>
                <a:sym typeface="Quattrocento Sans"/>
              </a:rPr>
              <a:t> the </a:t>
            </a:r>
            <a:r>
              <a:rPr lang="pl-PL" dirty="0" err="1">
                <a:solidFill>
                  <a:schemeClr val="dk1"/>
                </a:solidFill>
                <a:latin typeface="Quattrocento Sans"/>
                <a:sym typeface="Quattrocento Sans"/>
              </a:rPr>
              <a:t>procedure</a:t>
            </a:r>
            <a:r>
              <a:rPr lang="pl-PL" dirty="0">
                <a:solidFill>
                  <a:schemeClr val="dk1"/>
                </a:solidFill>
                <a:latin typeface="Quattrocento Sans"/>
                <a:sym typeface="Quattrocento Sans"/>
              </a:rPr>
              <a:t> fot </a:t>
            </a:r>
            <a:r>
              <a:rPr lang="pl-PL" dirty="0" err="1">
                <a:solidFill>
                  <a:schemeClr val="dk1"/>
                </a:solidFill>
                <a:latin typeface="Quattrocento Sans"/>
                <a:sym typeface="Quattrocento Sans"/>
              </a:rPr>
              <a:t>their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appointment</a:t>
            </a: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There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are</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four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main</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methods</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1) </a:t>
            </a:r>
            <a:r>
              <a:rPr lang="pl-PL" dirty="0" err="1">
                <a:solidFill>
                  <a:schemeClr val="dk1"/>
                </a:solidFill>
                <a:latin typeface="Quattrocento Sans"/>
                <a:sym typeface="Quattrocento Sans"/>
              </a:rPr>
              <a:t>direct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election</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2) </a:t>
            </a:r>
            <a:r>
              <a:rPr lang="pl-PL" dirty="0" err="1">
                <a:solidFill>
                  <a:schemeClr val="dk1"/>
                </a:solidFill>
                <a:latin typeface="Quattrocento Sans"/>
                <a:sym typeface="Quattrocento Sans"/>
              </a:rPr>
              <a:t>election</a:t>
            </a:r>
            <a:r>
              <a:rPr lang="pl-PL" dirty="0">
                <a:solidFill>
                  <a:schemeClr val="dk1"/>
                </a:solidFill>
                <a:latin typeface="Quattrocento Sans"/>
                <a:sym typeface="Quattrocento Sans"/>
              </a:rPr>
              <a:t> by the </a:t>
            </a:r>
            <a:r>
              <a:rPr lang="pl-PL" dirty="0" err="1">
                <a:solidFill>
                  <a:schemeClr val="dk1"/>
                </a:solidFill>
                <a:latin typeface="Quattrocento Sans"/>
                <a:sym typeface="Quattrocento Sans"/>
              </a:rPr>
              <a:t>assembly</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parliament</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3) </a:t>
            </a:r>
            <a:r>
              <a:rPr lang="pl-PL" dirty="0" err="1">
                <a:solidFill>
                  <a:schemeClr val="dk1"/>
                </a:solidFill>
                <a:latin typeface="Quattrocento Sans"/>
                <a:sym typeface="Quattrocento Sans"/>
              </a:rPr>
              <a:t>appointment</a:t>
            </a:r>
            <a:r>
              <a:rPr lang="pl-PL" dirty="0">
                <a:solidFill>
                  <a:schemeClr val="dk1"/>
                </a:solidFill>
                <a:latin typeface="Quattrocento Sans"/>
                <a:sym typeface="Quattrocento Sans"/>
              </a:rPr>
              <a:t> by the </a:t>
            </a:r>
            <a:r>
              <a:rPr lang="pl-PL" dirty="0" err="1">
                <a:solidFill>
                  <a:schemeClr val="dk1"/>
                </a:solidFill>
                <a:latin typeface="Quattrocento Sans"/>
                <a:sym typeface="Quattrocento Sans"/>
              </a:rPr>
              <a:t>head</a:t>
            </a:r>
            <a:r>
              <a:rPr lang="pl-PL" dirty="0">
                <a:solidFill>
                  <a:schemeClr val="dk1"/>
                </a:solidFill>
                <a:latin typeface="Quattrocento Sans"/>
                <a:sym typeface="Quattrocento Sans"/>
              </a:rPr>
              <a:t> of </a:t>
            </a:r>
            <a:r>
              <a:rPr lang="pl-PL" dirty="0" err="1">
                <a:solidFill>
                  <a:schemeClr val="dk1"/>
                </a:solidFill>
                <a:latin typeface="Quattrocento Sans"/>
                <a:sym typeface="Quattrocento Sans"/>
              </a:rPr>
              <a:t>state</a:t>
            </a:r>
            <a:r>
              <a:rPr lang="pl-PL" dirty="0">
                <a:solidFill>
                  <a:schemeClr val="dk1"/>
                </a:solidFill>
                <a:latin typeface="Quattrocento Sans"/>
                <a:sym typeface="Quattrocento Sans"/>
              </a:rPr>
              <a:t>,</a:t>
            </a:r>
          </a:p>
          <a:p>
            <a:pPr marL="228600" lvl="1" algn="just">
              <a:spcBef>
                <a:spcPts val="0"/>
              </a:spcBef>
              <a:buClr>
                <a:schemeClr val="dk1"/>
              </a:buClr>
              <a:buSzPts val="3600"/>
            </a:pPr>
            <a:r>
              <a:rPr lang="pl-PL" dirty="0">
                <a:solidFill>
                  <a:schemeClr val="dk1"/>
                </a:solidFill>
                <a:latin typeface="Quattrocento Sans"/>
                <a:sym typeface="Quattrocento Sans"/>
              </a:rPr>
              <a:t>4) co-</a:t>
            </a:r>
            <a:r>
              <a:rPr lang="pl-PL" dirty="0" err="1">
                <a:solidFill>
                  <a:schemeClr val="dk1"/>
                </a:solidFill>
                <a:latin typeface="Quattrocento Sans"/>
                <a:sym typeface="Quattrocento Sans"/>
              </a:rPr>
              <a:t>option</a:t>
            </a:r>
            <a:r>
              <a:rPr lang="pl-PL" dirty="0">
                <a:solidFill>
                  <a:schemeClr val="dk1"/>
                </a:solidFill>
                <a:latin typeface="Quattrocento Sans"/>
                <a:sym typeface="Quattrocento Sans"/>
              </a:rPr>
              <a:t> by the </a:t>
            </a:r>
            <a:r>
              <a:rPr lang="pl-PL" dirty="0" err="1">
                <a:solidFill>
                  <a:schemeClr val="dk1"/>
                </a:solidFill>
                <a:latin typeface="Quattrocento Sans"/>
                <a:sym typeface="Quattrocento Sans"/>
              </a:rPr>
              <a:t>judiciary</a:t>
            </a:r>
            <a:r>
              <a:rPr lang="pl-PL" dirty="0">
                <a:solidFill>
                  <a:schemeClr val="dk1"/>
                </a:solidFill>
                <a:latin typeface="Quattrocento Sans"/>
                <a:sym typeface="Quattrocento Sans"/>
              </a:rPr>
              <a:t>.</a:t>
            </a:r>
          </a:p>
          <a:p>
            <a:pPr marL="285750" marR="0" lvl="0" indent="-285750" algn="just" rtl="0">
              <a:spcBef>
                <a:spcPts val="0"/>
              </a:spcBef>
              <a:spcAft>
                <a:spcPts val="0"/>
              </a:spcAft>
              <a:buClr>
                <a:schemeClr val="dk1"/>
              </a:buClr>
              <a:buSzPts val="3600"/>
              <a:buFont typeface="Arial"/>
              <a:buChar char="•"/>
            </a:pPr>
            <a:endParaRPr lang="en-US" dirty="0"/>
          </a:p>
        </p:txBody>
      </p:sp>
    </p:spTree>
    <p:extLst>
      <p:ext uri="{BB962C8B-B14F-4D97-AF65-F5344CB8AC3E}">
        <p14:creationId xmlns:p14="http://schemas.microsoft.com/office/powerpoint/2010/main" val="3539615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0E7C-E99D-D588-26B7-E4BDC2747FC6}"/>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898FC39A-DDED-1CA2-DB9B-A2A19D754FE0}"/>
              </a:ext>
            </a:extLst>
          </p:cNvPr>
          <p:cNvSpPr txBox="1">
            <a:spLocks/>
          </p:cNvSpPr>
          <p:nvPr/>
        </p:nvSpPr>
        <p:spPr>
          <a:xfrm>
            <a:off x="791386" y="853154"/>
            <a:ext cx="10323654" cy="927079"/>
          </a:xfrm>
          <a:prstGeom prst="rect">
            <a:avLst/>
          </a:prstGeom>
        </p:spPr>
        <p:txBody>
          <a:bodyPr vert="horz" lIns="91440" tIns="45720" rIns="91440" bIns="45720" rtlCol="0" anchor="t">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ea typeface="+mn-lt"/>
                <a:cs typeface="+mn-lt"/>
              </a:rPr>
              <a:t>Other</a:t>
            </a:r>
            <a:r>
              <a:rPr lang="pl-PL" sz="4800" dirty="0">
                <a:solidFill>
                  <a:schemeClr val="accent1">
                    <a:lumMod val="75000"/>
                  </a:schemeClr>
                </a:solidFill>
                <a:latin typeface="Quattrocento" panose="02020502030000000404" pitchFamily="18" charset="0"/>
                <a:ea typeface="+mn-lt"/>
                <a:cs typeface="+mn-lt"/>
              </a:rPr>
              <a:t> </a:t>
            </a:r>
            <a:r>
              <a:rPr lang="pl-PL" sz="4800" dirty="0" err="1">
                <a:solidFill>
                  <a:schemeClr val="accent1">
                    <a:lumMod val="75000"/>
                  </a:schemeClr>
                </a:solidFill>
                <a:latin typeface="Quattrocento" panose="02020502030000000404" pitchFamily="18" charset="0"/>
                <a:ea typeface="+mn-lt"/>
                <a:cs typeface="+mn-lt"/>
              </a:rPr>
              <a:t>safeguards</a:t>
            </a:r>
            <a:r>
              <a:rPr lang="pl-PL" sz="4800" dirty="0">
                <a:solidFill>
                  <a:schemeClr val="accent1">
                    <a:lumMod val="75000"/>
                  </a:schemeClr>
                </a:solidFill>
                <a:latin typeface="Quattrocento" panose="02020502030000000404" pitchFamily="18" charset="0"/>
                <a:ea typeface="+mn-lt"/>
                <a:cs typeface="+mn-lt"/>
              </a:rPr>
              <a:t> to </a:t>
            </a:r>
            <a:r>
              <a:rPr lang="pl-PL" sz="4800" dirty="0" err="1">
                <a:solidFill>
                  <a:schemeClr val="accent1">
                    <a:lumMod val="75000"/>
                  </a:schemeClr>
                </a:solidFill>
                <a:latin typeface="Quattrocento" panose="02020502030000000404" pitchFamily="18" charset="0"/>
                <a:ea typeface="+mn-lt"/>
                <a:cs typeface="+mn-lt"/>
              </a:rPr>
              <a:t>protect</a:t>
            </a:r>
            <a:r>
              <a:rPr lang="pl-PL" sz="4800" dirty="0">
                <a:solidFill>
                  <a:schemeClr val="accent1">
                    <a:lumMod val="75000"/>
                  </a:schemeClr>
                </a:solidFill>
                <a:latin typeface="Quattrocento" panose="02020502030000000404" pitchFamily="18" charset="0"/>
                <a:ea typeface="+mn-lt"/>
                <a:cs typeface="+mn-lt"/>
              </a:rPr>
              <a:t> the </a:t>
            </a:r>
            <a:r>
              <a:rPr lang="pl-PL" sz="4800" dirty="0" err="1">
                <a:solidFill>
                  <a:schemeClr val="accent1">
                    <a:lumMod val="75000"/>
                  </a:schemeClr>
                </a:solidFill>
                <a:latin typeface="Quattrocento" panose="02020502030000000404" pitchFamily="18" charset="0"/>
                <a:ea typeface="+mn-lt"/>
                <a:cs typeface="+mn-lt"/>
              </a:rPr>
              <a:t>independence</a:t>
            </a:r>
            <a:r>
              <a:rPr lang="pl-PL" sz="4800" dirty="0">
                <a:solidFill>
                  <a:schemeClr val="accent1">
                    <a:lumMod val="75000"/>
                  </a:schemeClr>
                </a:solidFill>
                <a:latin typeface="Quattrocento" panose="02020502030000000404" pitchFamily="18" charset="0"/>
                <a:ea typeface="+mn-lt"/>
                <a:cs typeface="+mn-lt"/>
              </a:rPr>
              <a:t> of the </a:t>
            </a:r>
            <a:r>
              <a:rPr lang="pl-PL" sz="4800" dirty="0" err="1">
                <a:solidFill>
                  <a:schemeClr val="accent1">
                    <a:lumMod val="75000"/>
                  </a:schemeClr>
                </a:solidFill>
                <a:latin typeface="Quattrocento" panose="02020502030000000404" pitchFamily="18" charset="0"/>
                <a:ea typeface="+mn-lt"/>
                <a:cs typeface="+mn-lt"/>
              </a:rPr>
              <a:t>judiciary</a:t>
            </a:r>
            <a:endParaRPr lang="pl-PL" sz="4800" dirty="0">
              <a:solidFill>
                <a:schemeClr val="accent1">
                  <a:lumMod val="75000"/>
                </a:schemeClr>
              </a:solidFill>
              <a:latin typeface="Quattrocento" panose="02020502030000000404" pitchFamily="18" charset="0"/>
              <a:cs typeface="Calibri"/>
            </a:endParaRPr>
          </a:p>
        </p:txBody>
      </p:sp>
      <p:sp>
        <p:nvSpPr>
          <p:cNvPr id="3" name="Symbol zastępczy tekstu 2">
            <a:extLst>
              <a:ext uri="{FF2B5EF4-FFF2-40B4-BE49-F238E27FC236}">
                <a16:creationId xmlns:a16="http://schemas.microsoft.com/office/drawing/2014/main" id="{7EE6EA96-DA23-4526-A58E-7E1DB7C2E427}"/>
              </a:ext>
            </a:extLst>
          </p:cNvPr>
          <p:cNvSpPr>
            <a:spLocks noGrp="1"/>
          </p:cNvSpPr>
          <p:nvPr>
            <p:ph type="body" sz="quarter" idx="14"/>
          </p:nvPr>
        </p:nvSpPr>
        <p:spPr>
          <a:xfrm>
            <a:off x="791386" y="1780232"/>
            <a:ext cx="10609228" cy="3817928"/>
          </a:xfrm>
        </p:spPr>
        <p:txBody>
          <a:bodyPr/>
          <a:lstStyle/>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Sans"/>
                <a:sym typeface="Quattrocento Sans"/>
              </a:rPr>
              <a:t>Judges</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cannot</a:t>
            </a:r>
            <a:r>
              <a:rPr lang="pl-PL" dirty="0">
                <a:solidFill>
                  <a:schemeClr val="dk1"/>
                </a:solidFill>
                <a:latin typeface="Quattrocento Sans"/>
                <a:sym typeface="Quattrocento Sans"/>
              </a:rPr>
              <a:t> be </a:t>
            </a:r>
            <a:r>
              <a:rPr lang="pl-PL" dirty="0" err="1">
                <a:solidFill>
                  <a:schemeClr val="dk1"/>
                </a:solidFill>
                <a:latin typeface="Quattrocento Sans"/>
                <a:sym typeface="Quattrocento Sans"/>
              </a:rPr>
              <a:t>transferred</a:t>
            </a:r>
            <a:r>
              <a:rPr lang="pl-PL" dirty="0">
                <a:solidFill>
                  <a:schemeClr val="dk1"/>
                </a:solidFill>
                <a:latin typeface="Quattrocento Sans"/>
                <a:sym typeface="Quattrocento Sans"/>
              </a:rPr>
              <a:t> from one </a:t>
            </a:r>
            <a:r>
              <a:rPr lang="pl-PL" dirty="0" err="1">
                <a:solidFill>
                  <a:schemeClr val="dk1"/>
                </a:solidFill>
                <a:latin typeface="Quattrocento Sans"/>
                <a:sym typeface="Quattrocento Sans"/>
              </a:rPr>
              <a:t>position</a:t>
            </a:r>
            <a:r>
              <a:rPr lang="pl-PL" dirty="0">
                <a:solidFill>
                  <a:schemeClr val="dk1"/>
                </a:solidFill>
                <a:latin typeface="Quattrocento Sans"/>
                <a:sym typeface="Quattrocento Sans"/>
              </a:rPr>
              <a:t> to </a:t>
            </a:r>
            <a:r>
              <a:rPr lang="pl-PL" dirty="0" err="1">
                <a:solidFill>
                  <a:schemeClr val="dk1"/>
                </a:solidFill>
                <a:latin typeface="Quattrocento Sans"/>
                <a:sym typeface="Quattrocento Sans"/>
              </a:rPr>
              <a:t>another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against</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their</a:t>
            </a:r>
            <a:r>
              <a:rPr lang="pl-PL" dirty="0">
                <a:solidFill>
                  <a:schemeClr val="dk1"/>
                </a:solidFill>
                <a:latin typeface="Quattrocento Sans"/>
                <a:sym typeface="Quattrocento Sans"/>
              </a:rPr>
              <a:t> </a:t>
            </a:r>
            <a:r>
              <a:rPr lang="pl-PL" dirty="0" err="1">
                <a:solidFill>
                  <a:schemeClr val="dk1"/>
                </a:solidFill>
                <a:latin typeface="Quattrocento Sans"/>
                <a:sym typeface="Quattrocento Sans"/>
              </a:rPr>
              <a:t>will</a:t>
            </a: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err="1">
                <a:solidFill>
                  <a:schemeClr val="dk1"/>
                </a:solidFill>
                <a:latin typeface="Quattrocento" panose="02020502030000000404" pitchFamily="18" charset="0"/>
                <a:sym typeface="Quattrocento Sans"/>
              </a:rPr>
              <a:t>Judges</a:t>
            </a:r>
            <a:r>
              <a:rPr lang="pl-PL" dirty="0">
                <a:solidFill>
                  <a:schemeClr val="dk1"/>
                </a:solidFill>
                <a:latin typeface="Quattrocento" panose="02020502030000000404" pitchFamily="18" charset="0"/>
                <a:sym typeface="Quattrocento Sans"/>
              </a:rPr>
              <a:t> </a:t>
            </a:r>
            <a:r>
              <a:rPr lang="pl-PL" dirty="0" err="1">
                <a:solidFill>
                  <a:schemeClr val="dk1"/>
                </a:solidFill>
                <a:latin typeface="Quattrocento" panose="02020502030000000404" pitchFamily="18" charset="0"/>
                <a:sym typeface="Quattrocento Sans"/>
              </a:rPr>
              <a:t>cannot</a:t>
            </a:r>
            <a:r>
              <a:rPr lang="pl-PL" dirty="0">
                <a:solidFill>
                  <a:schemeClr val="dk1"/>
                </a:solidFill>
                <a:latin typeface="Quattrocento" panose="02020502030000000404" pitchFamily="18" charset="0"/>
                <a:sym typeface="Quattrocento Sans"/>
              </a:rPr>
              <a:t> be </a:t>
            </a:r>
            <a:r>
              <a:rPr lang="pl-PL" dirty="0" err="1">
                <a:solidFill>
                  <a:schemeClr val="dk1"/>
                </a:solidFill>
                <a:latin typeface="Quattrocento" panose="02020502030000000404" pitchFamily="18" charset="0"/>
                <a:sym typeface="Quattrocento Sans"/>
              </a:rPr>
              <a:t>dismissed</a:t>
            </a:r>
            <a:r>
              <a:rPr lang="pl-PL" dirty="0">
                <a:solidFill>
                  <a:schemeClr val="dk1"/>
                </a:solidFill>
                <a:latin typeface="Quattrocento" panose="02020502030000000404" pitchFamily="18" charset="0"/>
                <a:sym typeface="Quattrocento Sans"/>
              </a:rPr>
              <a:t> </a:t>
            </a:r>
            <a:r>
              <a:rPr lang="pl-PL" dirty="0" err="1">
                <a:solidFill>
                  <a:schemeClr val="dk1"/>
                </a:solidFill>
                <a:latin typeface="Quattrocento" panose="02020502030000000404" pitchFamily="18" charset="0"/>
                <a:sym typeface="Quattrocento Sans"/>
              </a:rPr>
              <a:t>unless</a:t>
            </a:r>
            <a:r>
              <a:rPr lang="pl-PL" dirty="0">
                <a:solidFill>
                  <a:schemeClr val="dk1"/>
                </a:solidFill>
                <a:latin typeface="Quattrocento" panose="02020502030000000404" pitchFamily="18" charset="0"/>
                <a:sym typeface="Quattrocento Sans"/>
              </a:rPr>
              <a:t> by the </a:t>
            </a:r>
            <a:r>
              <a:rPr lang="pl-PL" dirty="0" err="1">
                <a:solidFill>
                  <a:schemeClr val="dk1"/>
                </a:solidFill>
                <a:latin typeface="Quattrocento" panose="02020502030000000404" pitchFamily="18" charset="0"/>
                <a:sym typeface="Quattrocento Sans"/>
              </a:rPr>
              <a:t>the</a:t>
            </a:r>
            <a:r>
              <a:rPr lang="pl-PL" dirty="0">
                <a:solidFill>
                  <a:schemeClr val="dk1"/>
                </a:solidFill>
                <a:latin typeface="Quattrocento" panose="02020502030000000404" pitchFamily="18" charset="0"/>
                <a:sym typeface="Quattrocento Sans"/>
              </a:rPr>
              <a:t> </a:t>
            </a:r>
            <a:r>
              <a:rPr lang="pl-PL" dirty="0" err="1">
                <a:solidFill>
                  <a:schemeClr val="dk1"/>
                </a:solidFill>
                <a:latin typeface="Quattrocento" panose="02020502030000000404" pitchFamily="18" charset="0"/>
                <a:sym typeface="Quattrocento Sans"/>
              </a:rPr>
              <a:t>way</a:t>
            </a:r>
            <a:r>
              <a:rPr lang="pl-PL" dirty="0">
                <a:solidFill>
                  <a:schemeClr val="dk1"/>
                </a:solidFill>
                <a:latin typeface="Quattrocento" panose="02020502030000000404" pitchFamily="18" charset="0"/>
                <a:sym typeface="Quattrocento Sans"/>
              </a:rPr>
              <a:t> of </a:t>
            </a:r>
            <a:r>
              <a:rPr lang="pl-PL" dirty="0" err="1">
                <a:solidFill>
                  <a:schemeClr val="dk1"/>
                </a:solidFill>
                <a:latin typeface="Quattrocento" panose="02020502030000000404" pitchFamily="18" charset="0"/>
                <a:sym typeface="Quattrocento Sans"/>
              </a:rPr>
              <a:t>diciplinary</a:t>
            </a:r>
            <a:r>
              <a:rPr lang="pl-PL" dirty="0">
                <a:solidFill>
                  <a:schemeClr val="dk1"/>
                </a:solidFill>
                <a:latin typeface="Quattrocento" panose="02020502030000000404" pitchFamily="18" charset="0"/>
                <a:sym typeface="Quattrocento Sans"/>
              </a:rPr>
              <a:t> </a:t>
            </a:r>
            <a:r>
              <a:rPr lang="pl-PL" dirty="0" err="1">
                <a:solidFill>
                  <a:schemeClr val="dk1"/>
                </a:solidFill>
                <a:latin typeface="Quattrocento" panose="02020502030000000404" pitchFamily="18" charset="0"/>
                <a:sym typeface="Quattrocento Sans"/>
              </a:rPr>
              <a:t>procedure</a:t>
            </a:r>
            <a:endParaRPr lang="pl-PL" dirty="0">
              <a:solidFill>
                <a:schemeClr val="dk1"/>
              </a:solidFill>
              <a:latin typeface="Quattrocento" panose="02020502030000000404" pitchFamily="18" charset="0"/>
              <a:sym typeface="Quattrocento Sans"/>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remuneration of judges must be sufficiently high, in the light of the socio-economic context, in particular with regard to the average salary</a:t>
            </a:r>
            <a:endParaRPr lang="pl-PL" dirty="0">
              <a:latin typeface="Quattrocento Sans" panose="020B0502050000020003" pitchFamily="34" charset="0"/>
            </a:endParaRPr>
          </a:p>
          <a:p>
            <a:pPr marL="285750" marR="0" lvl="0" indent="-285750" rtl="0">
              <a:spcBef>
                <a:spcPts val="0"/>
              </a:spcBef>
              <a:spcAft>
                <a:spcPts val="0"/>
              </a:spcAft>
              <a:buClr>
                <a:schemeClr val="dk1"/>
              </a:buClr>
              <a:buSzPts val="3600"/>
              <a:buFont typeface="Arial"/>
              <a:buChar char="•"/>
            </a:pPr>
            <a:r>
              <a:rPr lang="pl-PL" b="0" i="0" dirty="0" err="1">
                <a:solidFill>
                  <a:srgbClr val="1F1F1F"/>
                </a:solidFill>
                <a:effectLst/>
                <a:latin typeface="Quattrocento Sans" panose="020B0502050000020003" pitchFamily="34" charset="0"/>
              </a:rPr>
              <a:t>Usually</a:t>
            </a:r>
            <a:r>
              <a:rPr lang="pl-PL" b="0" i="0" dirty="0">
                <a:solidFill>
                  <a:srgbClr val="1F1F1F"/>
                </a:solidFill>
                <a:effectLst/>
                <a:latin typeface="Quattrocento Sans" panose="020B0502050000020003" pitchFamily="34" charset="0"/>
              </a:rPr>
              <a:t> </a:t>
            </a:r>
            <a:r>
              <a:rPr lang="en-US" b="0" i="0" dirty="0">
                <a:solidFill>
                  <a:srgbClr val="1F1F1F"/>
                </a:solidFill>
                <a:effectLst/>
                <a:latin typeface="Quattrocento Sans" panose="020B0502050000020003" pitchFamily="34" charset="0"/>
              </a:rPr>
              <a:t>judges cannot engage in political activities</a:t>
            </a:r>
            <a:r>
              <a:rPr lang="pl-PL" dirty="0">
                <a:solidFill>
                  <a:srgbClr val="1F1F1F"/>
                </a:solidFill>
                <a:latin typeface="Quattrocento Sans" panose="020B0502050000020003" pitchFamily="34" charset="0"/>
              </a:rPr>
              <a:t>, </a:t>
            </a:r>
            <a:r>
              <a:rPr lang="pl-PL" dirty="0" err="1">
                <a:solidFill>
                  <a:srgbClr val="1F1F1F"/>
                </a:solidFill>
                <a:latin typeface="Quattrocento Sans" panose="020B0502050000020003" pitchFamily="34" charset="0"/>
              </a:rPr>
              <a:t>cannot</a:t>
            </a:r>
            <a:r>
              <a:rPr lang="pl-PL" dirty="0">
                <a:solidFill>
                  <a:srgbClr val="1F1F1F"/>
                </a:solidFill>
                <a:latin typeface="Quattrocento Sans" panose="020B0502050000020003" pitchFamily="34" charset="0"/>
              </a:rPr>
              <a:t> be </a:t>
            </a:r>
            <a:r>
              <a:rPr lang="pl-PL" dirty="0" err="1">
                <a:solidFill>
                  <a:srgbClr val="1F1F1F"/>
                </a:solidFill>
                <a:latin typeface="Quattrocento Sans" panose="020B0502050000020003" pitchFamily="34" charset="0"/>
              </a:rPr>
              <a:t>members</a:t>
            </a:r>
            <a:r>
              <a:rPr lang="pl-PL" dirty="0">
                <a:solidFill>
                  <a:srgbClr val="1F1F1F"/>
                </a:solidFill>
                <a:latin typeface="Quattrocento Sans" panose="020B0502050000020003" pitchFamily="34" charset="0"/>
              </a:rPr>
              <a:t> of </a:t>
            </a:r>
            <a:r>
              <a:rPr lang="pl-PL" dirty="0" err="1">
                <a:solidFill>
                  <a:srgbClr val="1F1F1F"/>
                </a:solidFill>
                <a:latin typeface="Quattrocento Sans" panose="020B0502050000020003" pitchFamily="34" charset="0"/>
              </a:rPr>
              <a:t>political</a:t>
            </a:r>
            <a:r>
              <a:rPr lang="pl-PL" dirty="0">
                <a:solidFill>
                  <a:srgbClr val="1F1F1F"/>
                </a:solidFill>
                <a:latin typeface="Quattrocento Sans" panose="020B0502050000020003" pitchFamily="34" charset="0"/>
              </a:rPr>
              <a:t> </a:t>
            </a:r>
            <a:r>
              <a:rPr lang="pl-PL" dirty="0" err="1">
                <a:solidFill>
                  <a:srgbClr val="1F1F1F"/>
                </a:solidFill>
                <a:latin typeface="Quattrocento Sans" panose="020B0502050000020003" pitchFamily="34" charset="0"/>
              </a:rPr>
              <a:t>parties</a:t>
            </a:r>
            <a:r>
              <a:rPr lang="pl-PL" dirty="0">
                <a:solidFill>
                  <a:srgbClr val="1F1F1F"/>
                </a:solidFill>
                <a:latin typeface="Quattrocento Sans" panose="020B0502050000020003" pitchFamily="34" charset="0"/>
              </a:rPr>
              <a:t> etc.</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endParaRPr lang="pl-PL" dirty="0">
              <a:solidFill>
                <a:schemeClr val="dk1"/>
              </a:solidFill>
              <a:latin typeface="Quattrocento Sans"/>
              <a:sym typeface="Quattrocento Sans"/>
            </a:endParaRPr>
          </a:p>
          <a:p>
            <a:pPr marL="285750" marR="0" lvl="0" indent="-285750" algn="just" rtl="0">
              <a:spcBef>
                <a:spcPts val="0"/>
              </a:spcBef>
              <a:spcAft>
                <a:spcPts val="0"/>
              </a:spcAft>
              <a:buClr>
                <a:schemeClr val="dk1"/>
              </a:buClr>
              <a:buSzPts val="3600"/>
              <a:buFont typeface="Arial"/>
              <a:buChar char="•"/>
            </a:pPr>
            <a:endParaRPr lang="en-US" dirty="0"/>
          </a:p>
        </p:txBody>
      </p:sp>
    </p:spTree>
    <p:extLst>
      <p:ext uri="{BB962C8B-B14F-4D97-AF65-F5344CB8AC3E}">
        <p14:creationId xmlns:p14="http://schemas.microsoft.com/office/powerpoint/2010/main" val="2928216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4180-7716-5D0B-C74C-39C8EC9B6DCF}"/>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4B49C0FD-7BFB-E298-611D-506CFE17C1B1}"/>
              </a:ext>
            </a:extLst>
          </p:cNvPr>
          <p:cNvSpPr txBox="1">
            <a:spLocks/>
          </p:cNvSpPr>
          <p:nvPr/>
        </p:nvSpPr>
        <p:spPr>
          <a:xfrm>
            <a:off x="791386" y="853154"/>
            <a:ext cx="7367094" cy="92707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cs typeface="Calibri"/>
              </a:rPr>
              <a:t>Structure</a:t>
            </a:r>
            <a:r>
              <a:rPr lang="pl-PL" sz="4800" dirty="0">
                <a:solidFill>
                  <a:schemeClr val="accent1">
                    <a:lumMod val="75000"/>
                  </a:schemeClr>
                </a:solidFill>
                <a:latin typeface="Quattrocento" panose="02020502030000000404" pitchFamily="18" charset="0"/>
                <a:cs typeface="Calibri"/>
              </a:rPr>
              <a:t> of the </a:t>
            </a:r>
            <a:r>
              <a:rPr lang="pl-PL" sz="4800" dirty="0" err="1">
                <a:solidFill>
                  <a:schemeClr val="accent1">
                    <a:lumMod val="75000"/>
                  </a:schemeClr>
                </a:solidFill>
                <a:latin typeface="Quattrocento" panose="02020502030000000404" pitchFamily="18" charset="0"/>
                <a:cs typeface="Calibri"/>
              </a:rPr>
              <a:t>courts</a:t>
            </a:r>
            <a:r>
              <a:rPr lang="pl-PL" sz="4800" dirty="0">
                <a:solidFill>
                  <a:schemeClr val="accent1">
                    <a:lumMod val="75000"/>
                  </a:schemeClr>
                </a:solidFill>
                <a:latin typeface="Quattrocento" panose="02020502030000000404" pitchFamily="18" charset="0"/>
                <a:cs typeface="Calibri"/>
              </a:rPr>
              <a:t> </a:t>
            </a:r>
          </a:p>
        </p:txBody>
      </p:sp>
      <p:sp>
        <p:nvSpPr>
          <p:cNvPr id="3" name="Symbol zastępczy tekstu 2">
            <a:extLst>
              <a:ext uri="{FF2B5EF4-FFF2-40B4-BE49-F238E27FC236}">
                <a16:creationId xmlns:a16="http://schemas.microsoft.com/office/drawing/2014/main" id="{79B88AD4-50E1-3B03-B543-9CD852135264}"/>
              </a:ext>
            </a:extLst>
          </p:cNvPr>
          <p:cNvSpPr>
            <a:spLocks noGrp="1"/>
          </p:cNvSpPr>
          <p:nvPr>
            <p:ph type="body" sz="quarter" idx="14"/>
          </p:nvPr>
        </p:nvSpPr>
        <p:spPr>
          <a:xfrm>
            <a:off x="791386" y="1780232"/>
            <a:ext cx="10609228" cy="3817928"/>
          </a:xfrm>
        </p:spPr>
        <p:txBody>
          <a:bodyPr>
            <a:normAutofit/>
          </a:bodyPr>
          <a:lstStyle/>
          <a:p>
            <a:pPr marL="285750" marR="0" lvl="0" indent="-285750" algn="just" rtl="0">
              <a:spcBef>
                <a:spcPts val="0"/>
              </a:spcBef>
              <a:spcAft>
                <a:spcPts val="0"/>
              </a:spcAft>
              <a:buClr>
                <a:schemeClr val="dk1"/>
              </a:buClr>
              <a:buSzPts val="3600"/>
              <a:buFont typeface="Arial"/>
              <a:buChar char="•"/>
            </a:pPr>
            <a:r>
              <a:rPr lang="pl-PL" sz="2800" b="0" i="0" u="none" strike="noStrike" cap="none" dirty="0" err="1">
                <a:solidFill>
                  <a:schemeClr val="dk1"/>
                </a:solidFill>
                <a:latin typeface="Quattrocento Sans"/>
                <a:ea typeface="Quattrocento Sans"/>
                <a:cs typeface="Quattrocento Sans"/>
                <a:sym typeface="Quattrocento Sans"/>
              </a:rPr>
              <a:t>Usually</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there</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are</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several</a:t>
            </a:r>
            <a:r>
              <a:rPr lang="pl-PL" sz="2800" b="0" i="0" u="none" strike="noStrike" cap="none" dirty="0">
                <a:solidFill>
                  <a:schemeClr val="dk1"/>
                </a:solidFill>
                <a:latin typeface="Quattrocento Sans"/>
                <a:ea typeface="Quattrocento Sans"/>
                <a:cs typeface="Quattrocento Sans"/>
                <a:sym typeface="Quattrocento Sans"/>
              </a:rPr>
              <a:t> (2-3) </a:t>
            </a:r>
            <a:r>
              <a:rPr lang="pl-PL" sz="2800" b="0" i="0" u="none" strike="noStrike" cap="none" dirty="0" err="1">
                <a:solidFill>
                  <a:schemeClr val="dk1"/>
                </a:solidFill>
                <a:latin typeface="Quattrocento Sans"/>
                <a:ea typeface="Quattrocento Sans"/>
                <a:cs typeface="Quattrocento Sans"/>
                <a:sym typeface="Quattrocento Sans"/>
              </a:rPr>
              <a:t>levels</a:t>
            </a:r>
            <a:r>
              <a:rPr lang="pl-PL" sz="2800" b="0" i="0" u="none" strike="noStrike" cap="none" dirty="0">
                <a:solidFill>
                  <a:schemeClr val="dk1"/>
                </a:solidFill>
                <a:latin typeface="Quattrocento Sans"/>
                <a:ea typeface="Quattrocento Sans"/>
                <a:cs typeface="Quattrocento Sans"/>
                <a:sym typeface="Quattrocento Sans"/>
              </a:rPr>
              <a:t> of </a:t>
            </a:r>
            <a:r>
              <a:rPr lang="pl-PL" sz="2800" b="0" i="0" u="none" strike="noStrike" cap="none" dirty="0" err="1">
                <a:solidFill>
                  <a:schemeClr val="dk1"/>
                </a:solidFill>
                <a:latin typeface="Quattrocento Sans"/>
                <a:ea typeface="Quattrocento Sans"/>
                <a:cs typeface="Quattrocento Sans"/>
                <a:sym typeface="Quattrocento Sans"/>
              </a:rPr>
              <a:t>courts</a:t>
            </a:r>
            <a:endParaRPr lang="pl-PL" sz="2800" b="0" i="0" u="none" strike="noStrike" cap="none"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dirty="0">
                <a:solidFill>
                  <a:schemeClr val="dk1"/>
                </a:solidFill>
                <a:latin typeface="Quattrocento Sans"/>
                <a:ea typeface="Quattrocento Sans"/>
                <a:cs typeface="Quattrocento Sans"/>
                <a:sym typeface="Quattrocento Sans"/>
              </a:rPr>
              <a:t>2 </a:t>
            </a:r>
            <a:r>
              <a:rPr lang="pl-PL" dirty="0" err="1">
                <a:solidFill>
                  <a:schemeClr val="dk1"/>
                </a:solidFill>
                <a:latin typeface="Quattrocento Sans"/>
                <a:ea typeface="Quattrocento Sans"/>
                <a:cs typeface="Quattrocento Sans"/>
                <a:sym typeface="Quattrocento Sans"/>
              </a:rPr>
              <a:t>levels</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is</a:t>
            </a:r>
            <a:r>
              <a:rPr lang="pl-PL" dirty="0">
                <a:solidFill>
                  <a:schemeClr val="dk1"/>
                </a:solidFill>
                <a:latin typeface="Quattrocento Sans"/>
                <a:ea typeface="Quattrocento Sans"/>
                <a:cs typeface="Quattrocento Sans"/>
                <a:sym typeface="Quattrocento Sans"/>
              </a:rPr>
              <a:t> the minimum – </a:t>
            </a:r>
            <a:r>
              <a:rPr lang="pl-PL" dirty="0" err="1">
                <a:solidFill>
                  <a:schemeClr val="dk1"/>
                </a:solidFill>
                <a:latin typeface="Quattrocento Sans"/>
                <a:ea typeface="Quattrocento Sans"/>
                <a:cs typeface="Quattrocento Sans"/>
                <a:sym typeface="Quattrocento Sans"/>
              </a:rPr>
              <a:t>there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must</a:t>
            </a:r>
            <a:r>
              <a:rPr lang="pl-PL" dirty="0">
                <a:solidFill>
                  <a:schemeClr val="dk1"/>
                </a:solidFill>
                <a:latin typeface="Quattrocento Sans"/>
                <a:ea typeface="Quattrocento Sans"/>
                <a:cs typeface="Quattrocento Sans"/>
                <a:sym typeface="Quattrocento Sans"/>
              </a:rPr>
              <a:t> be a </a:t>
            </a:r>
            <a:r>
              <a:rPr lang="pl-PL" dirty="0" err="1">
                <a:solidFill>
                  <a:schemeClr val="dk1"/>
                </a:solidFill>
                <a:latin typeface="Quattrocento Sans"/>
                <a:ea typeface="Quattrocento Sans"/>
                <a:cs typeface="Quattrocento Sans"/>
                <a:sym typeface="Quattrocento Sans"/>
              </a:rPr>
              <a:t>court</a:t>
            </a:r>
            <a:r>
              <a:rPr lang="pl-PL" dirty="0">
                <a:solidFill>
                  <a:schemeClr val="dk1"/>
                </a:solidFill>
                <a:latin typeface="Quattrocento Sans"/>
                <a:ea typeface="Quattrocento Sans"/>
                <a:cs typeface="Quattrocento Sans"/>
                <a:sym typeface="Quattrocento Sans"/>
              </a:rPr>
              <a:t> of </a:t>
            </a:r>
            <a:r>
              <a:rPr lang="pl-PL" dirty="0" err="1">
                <a:solidFill>
                  <a:schemeClr val="dk1"/>
                </a:solidFill>
                <a:latin typeface="Quattrocento Sans"/>
                <a:ea typeface="Quattrocento Sans"/>
                <a:cs typeface="Quattrocento Sans"/>
                <a:sym typeface="Quattrocento Sans"/>
              </a:rPr>
              <a:t>first</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instance</a:t>
            </a:r>
            <a:r>
              <a:rPr lang="pl-PL" dirty="0">
                <a:solidFill>
                  <a:schemeClr val="dk1"/>
                </a:solidFill>
                <a:latin typeface="Quattrocento Sans"/>
                <a:ea typeface="Quattrocento Sans"/>
                <a:cs typeface="Quattrocento Sans"/>
                <a:sym typeface="Quattrocento Sans"/>
              </a:rPr>
              <a:t> and </a:t>
            </a:r>
            <a:r>
              <a:rPr lang="pl-PL" dirty="0" err="1">
                <a:solidFill>
                  <a:schemeClr val="dk1"/>
                </a:solidFill>
                <a:latin typeface="Quattrocento Sans"/>
                <a:ea typeface="Quattrocento Sans"/>
                <a:cs typeface="Quattrocento Sans"/>
                <a:sym typeface="Quattrocento Sans"/>
              </a:rPr>
              <a:t>appelate</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court</a:t>
            </a:r>
            <a:endParaRPr lang="pl-PL" dirty="0">
              <a:solidFill>
                <a:schemeClr val="dk1"/>
              </a:solidFill>
              <a:latin typeface="Quattrocento Sans"/>
              <a:ea typeface="Quattrocento Sans"/>
              <a:cs typeface="Quattrocento Sans"/>
              <a:sym typeface="Quattrocento Sans"/>
            </a:endParaRPr>
          </a:p>
          <a:p>
            <a:pPr marL="285750" marR="0" lvl="0" indent="-285750" algn="just" rtl="0">
              <a:spcBef>
                <a:spcPts val="0"/>
              </a:spcBef>
              <a:spcAft>
                <a:spcPts val="0"/>
              </a:spcAft>
              <a:buClr>
                <a:schemeClr val="dk1"/>
              </a:buClr>
              <a:buSzPts val="3600"/>
              <a:buFont typeface="Arial"/>
              <a:buChar char="•"/>
            </a:pPr>
            <a:r>
              <a:rPr lang="pl-PL" sz="2800" b="0" i="0" u="none" strike="noStrike" cap="none" dirty="0">
                <a:solidFill>
                  <a:schemeClr val="dk1"/>
                </a:solidFill>
                <a:latin typeface="Quattrocento Sans"/>
                <a:ea typeface="Quattrocento Sans"/>
                <a:cs typeface="Quattrocento Sans"/>
                <a:sym typeface="Quattrocento Sans"/>
              </a:rPr>
              <a:t>3</a:t>
            </a:r>
            <a:r>
              <a:rPr lang="en-US" sz="2800" b="0" i="0" u="none" strike="noStrike" cap="none" dirty="0">
                <a:solidFill>
                  <a:schemeClr val="dk1"/>
                </a:solidFill>
                <a:latin typeface="Quattrocento Sans"/>
                <a:ea typeface="Quattrocento Sans"/>
                <a:cs typeface="Quattrocento Sans"/>
                <a:sym typeface="Quattrocento Sans"/>
              </a:rPr>
              <a:t> levels are more common</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especially</a:t>
            </a:r>
            <a:r>
              <a:rPr lang="pl-PL" sz="2800" b="0" i="0" u="none" strike="noStrike" cap="none" dirty="0">
                <a:solidFill>
                  <a:schemeClr val="dk1"/>
                </a:solidFill>
                <a:latin typeface="Quattrocento Sans"/>
                <a:ea typeface="Quattrocento Sans"/>
                <a:cs typeface="Quattrocento Sans"/>
                <a:sym typeface="Quattrocento Sans"/>
              </a:rPr>
              <a:t> in </a:t>
            </a:r>
            <a:r>
              <a:rPr lang="pl-PL" sz="2800" b="0" i="0" u="none" strike="noStrike" cap="none" dirty="0" err="1">
                <a:solidFill>
                  <a:schemeClr val="dk1"/>
                </a:solidFill>
                <a:latin typeface="Quattrocento Sans"/>
                <a:ea typeface="Quattrocento Sans"/>
                <a:cs typeface="Quattrocento Sans"/>
                <a:sym typeface="Quattrocento Sans"/>
              </a:rPr>
              <a:t>countries</a:t>
            </a:r>
            <a:r>
              <a:rPr lang="pl-PL" sz="2800" b="0" i="0" u="none" strike="noStrike" cap="none" dirty="0">
                <a:solidFill>
                  <a:schemeClr val="dk1"/>
                </a:solidFill>
                <a:latin typeface="Quattrocento Sans"/>
                <a:ea typeface="Quattrocento Sans"/>
                <a:cs typeface="Quattrocento Sans"/>
                <a:sym typeface="Quattrocento Sans"/>
              </a:rPr>
              <a:t> with </a:t>
            </a:r>
            <a:r>
              <a:rPr lang="pl-PL" sz="2800" b="0" i="0" u="none" strike="noStrike" cap="none" dirty="0" err="1">
                <a:solidFill>
                  <a:schemeClr val="dk1"/>
                </a:solidFill>
                <a:latin typeface="Quattrocento Sans"/>
                <a:ea typeface="Quattrocento Sans"/>
                <a:cs typeface="Quattrocento Sans"/>
                <a:sym typeface="Quattrocento Sans"/>
              </a:rPr>
              <a:t>bigger</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population</a:t>
            </a:r>
            <a:r>
              <a:rPr lang="pl-PL" sz="2800" b="0" i="0" u="none" strike="noStrike" cap="none" dirty="0">
                <a:solidFill>
                  <a:schemeClr val="dk1"/>
                </a:solidFill>
                <a:latin typeface="Quattrocento Sans"/>
                <a:ea typeface="Quattrocento Sans"/>
                <a:cs typeface="Quattrocento Sans"/>
                <a:sym typeface="Quattrocento Sans"/>
              </a:rPr>
              <a:t> (France, Germany, </a:t>
            </a:r>
            <a:r>
              <a:rPr lang="pl-PL" sz="2800" b="0" i="0" u="none" strike="noStrike" cap="none" dirty="0" err="1">
                <a:solidFill>
                  <a:schemeClr val="dk1"/>
                </a:solidFill>
                <a:latin typeface="Quattrocento Sans"/>
                <a:ea typeface="Quattrocento Sans"/>
                <a:cs typeface="Quattrocento Sans"/>
                <a:sym typeface="Quattrocento Sans"/>
              </a:rPr>
              <a:t>Spain</a:t>
            </a:r>
            <a:r>
              <a:rPr lang="pl-PL" sz="2800" b="0" i="0" u="none" strike="noStrike" cap="none" dirty="0">
                <a:solidFill>
                  <a:schemeClr val="dk1"/>
                </a:solidFill>
                <a:latin typeface="Quattrocento Sans"/>
                <a:ea typeface="Quattrocento Sans"/>
                <a:cs typeface="Quattrocento Sans"/>
                <a:sym typeface="Quattrocento Sans"/>
              </a:rPr>
              <a:t>), bu</a:t>
            </a:r>
            <a:r>
              <a:rPr lang="pl-PL" dirty="0">
                <a:solidFill>
                  <a:schemeClr val="dk1"/>
                </a:solidFill>
                <a:latin typeface="Quattrocento Sans"/>
                <a:ea typeface="Quattrocento Sans"/>
                <a:cs typeface="Quattrocento Sans"/>
                <a:sym typeface="Quattrocento Sans"/>
              </a:rPr>
              <a:t>t not </a:t>
            </a:r>
            <a:r>
              <a:rPr lang="pl-PL" dirty="0" err="1">
                <a:solidFill>
                  <a:schemeClr val="dk1"/>
                </a:solidFill>
                <a:latin typeface="Quattrocento Sans"/>
                <a:ea typeface="Quattrocento Sans"/>
                <a:cs typeface="Quattrocento Sans"/>
                <a:sym typeface="Quattrocento Sans"/>
              </a:rPr>
              <a:t>only</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also</a:t>
            </a:r>
            <a:r>
              <a:rPr lang="pl-PL" dirty="0">
                <a:solidFill>
                  <a:schemeClr val="dk1"/>
                </a:solidFill>
                <a:latin typeface="Quattrocento Sans"/>
                <a:ea typeface="Quattrocento Sans"/>
                <a:cs typeface="Quattrocento Sans"/>
                <a:sym typeface="Quattrocento Sans"/>
              </a:rPr>
              <a:t> Czech Republic </a:t>
            </a:r>
            <a:r>
              <a:rPr lang="pl-PL" dirty="0" err="1">
                <a:solidFill>
                  <a:schemeClr val="dk1"/>
                </a:solidFill>
                <a:latin typeface="Quattrocento Sans"/>
                <a:ea typeface="Quattrocento Sans"/>
                <a:cs typeface="Quattrocento Sans"/>
                <a:sym typeface="Quattrocento Sans"/>
              </a:rPr>
              <a:t>or</a:t>
            </a:r>
            <a:r>
              <a:rPr lang="pl-PL" dirty="0">
                <a:solidFill>
                  <a:schemeClr val="dk1"/>
                </a:solidFill>
                <a:latin typeface="Quattrocento Sans"/>
                <a:ea typeface="Quattrocento Sans"/>
                <a:cs typeface="Quattrocento Sans"/>
                <a:sym typeface="Quattrocento Sans"/>
              </a:rPr>
              <a:t> </a:t>
            </a:r>
            <a:r>
              <a:rPr lang="pl-PL" dirty="0" err="1">
                <a:solidFill>
                  <a:schemeClr val="dk1"/>
                </a:solidFill>
                <a:latin typeface="Quattrocento Sans"/>
                <a:ea typeface="Quattrocento Sans"/>
                <a:cs typeface="Quattrocento Sans"/>
                <a:sym typeface="Quattrocento Sans"/>
              </a:rPr>
              <a:t>Denmark</a:t>
            </a:r>
            <a:r>
              <a:rPr lang="pl-PL" dirty="0">
                <a:solidFill>
                  <a:schemeClr val="dk1"/>
                </a:solidFill>
                <a:latin typeface="Quattrocento Sans"/>
                <a:ea typeface="Quattrocento Sans"/>
                <a:cs typeface="Quattrocento Sans"/>
                <a:sym typeface="Quattrocento Sans"/>
              </a:rPr>
              <a:t>)</a:t>
            </a:r>
          </a:p>
          <a:p>
            <a:pPr marL="285750" marR="0" lvl="0" indent="-285750" algn="just" rtl="0">
              <a:spcBef>
                <a:spcPts val="0"/>
              </a:spcBef>
              <a:spcAft>
                <a:spcPts val="0"/>
              </a:spcAft>
              <a:buClr>
                <a:schemeClr val="dk1"/>
              </a:buClr>
              <a:buSzPts val="3600"/>
              <a:buFont typeface="Arial"/>
              <a:buChar char="•"/>
            </a:pPr>
            <a:r>
              <a:rPr lang="pl-PL" sz="2800" b="0" i="0" u="none" strike="noStrike" cap="none" dirty="0">
                <a:solidFill>
                  <a:schemeClr val="dk1"/>
                </a:solidFill>
                <a:latin typeface="Quattrocento Sans"/>
                <a:ea typeface="Quattrocento Sans"/>
                <a:cs typeface="Quattrocento Sans"/>
                <a:sym typeface="Quattrocento Sans"/>
              </a:rPr>
              <a:t>2 </a:t>
            </a:r>
            <a:r>
              <a:rPr lang="pl-PL" sz="2800" b="0" i="0" u="none" strike="noStrike" cap="none" dirty="0" err="1">
                <a:solidFill>
                  <a:schemeClr val="dk1"/>
                </a:solidFill>
                <a:latin typeface="Quattrocento Sans"/>
                <a:ea typeface="Quattrocento Sans"/>
                <a:cs typeface="Quattrocento Sans"/>
                <a:sym typeface="Quattrocento Sans"/>
              </a:rPr>
              <a:t>levels</a:t>
            </a:r>
            <a:r>
              <a:rPr lang="pl-PL" sz="2800" b="0" i="0" u="none" strike="noStrike" cap="none" dirty="0">
                <a:solidFill>
                  <a:schemeClr val="dk1"/>
                </a:solidFill>
                <a:latin typeface="Quattrocento Sans"/>
                <a:ea typeface="Quattrocento Sans"/>
                <a:cs typeface="Quattrocento Sans"/>
                <a:sym typeface="Quattrocento Sans"/>
              </a:rPr>
              <a:t> – </a:t>
            </a:r>
            <a:r>
              <a:rPr lang="pl-PL" sz="2800" b="0" i="0" u="none" strike="noStrike" cap="none" dirty="0" err="1">
                <a:solidFill>
                  <a:schemeClr val="dk1"/>
                </a:solidFill>
                <a:latin typeface="Quattrocento Sans"/>
                <a:ea typeface="Quattrocento Sans"/>
                <a:cs typeface="Quattrocento Sans"/>
                <a:sym typeface="Quattrocento Sans"/>
              </a:rPr>
              <a:t>countries</a:t>
            </a:r>
            <a:r>
              <a:rPr lang="pl-PL" sz="2800" b="0" i="0" u="none" strike="noStrike" cap="none" dirty="0">
                <a:solidFill>
                  <a:schemeClr val="dk1"/>
                </a:solidFill>
                <a:latin typeface="Quattrocento Sans"/>
                <a:ea typeface="Quattrocento Sans"/>
                <a:cs typeface="Quattrocento Sans"/>
                <a:sym typeface="Quattrocento Sans"/>
              </a:rPr>
              <a:t> with </a:t>
            </a:r>
            <a:r>
              <a:rPr lang="pl-PL" sz="2800" b="0" i="0" u="none" strike="noStrike" cap="none" dirty="0" err="1">
                <a:solidFill>
                  <a:schemeClr val="dk1"/>
                </a:solidFill>
                <a:latin typeface="Quattrocento Sans"/>
                <a:ea typeface="Quattrocento Sans"/>
                <a:cs typeface="Quattrocento Sans"/>
                <a:sym typeface="Quattrocento Sans"/>
              </a:rPr>
              <a:t>smaller</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population</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e.g</a:t>
            </a:r>
            <a:r>
              <a:rPr lang="pl-PL" sz="2800" b="0" i="0" u="none" strike="noStrike" cap="none" dirty="0">
                <a:solidFill>
                  <a:schemeClr val="dk1"/>
                </a:solidFill>
                <a:latin typeface="Quattrocento Sans"/>
                <a:ea typeface="Quattrocento Sans"/>
                <a:cs typeface="Quattrocento Sans"/>
                <a:sym typeface="Quattrocento Sans"/>
              </a:rPr>
              <a:t>. </a:t>
            </a:r>
            <a:r>
              <a:rPr lang="pl-PL" sz="2800" b="0" i="0" u="none" strike="noStrike" cap="none" dirty="0" err="1">
                <a:solidFill>
                  <a:schemeClr val="dk1"/>
                </a:solidFill>
                <a:latin typeface="Quattrocento Sans"/>
                <a:ea typeface="Quattrocento Sans"/>
                <a:cs typeface="Quattrocento Sans"/>
                <a:sym typeface="Quattrocento Sans"/>
              </a:rPr>
              <a:t>Slovakia</a:t>
            </a:r>
            <a:r>
              <a:rPr lang="pl-PL" dirty="0">
                <a:solidFill>
                  <a:schemeClr val="dk1"/>
                </a:solidFill>
                <a:latin typeface="Quattrocento Sans"/>
                <a:ea typeface="Quattrocento Sans"/>
                <a:cs typeface="Quattrocento Sans"/>
                <a:sym typeface="Quattrocento Sans"/>
              </a:rPr>
              <a:t>, Malta)</a:t>
            </a: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the division of competences between these courts usually depends on the type of criminal case</a:t>
            </a:r>
          </a:p>
        </p:txBody>
      </p:sp>
    </p:spTree>
    <p:extLst>
      <p:ext uri="{BB962C8B-B14F-4D97-AF65-F5344CB8AC3E}">
        <p14:creationId xmlns:p14="http://schemas.microsoft.com/office/powerpoint/2010/main" val="979488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89737-2DD0-652E-4247-CC8C0292B186}"/>
            </a:ext>
          </a:extLst>
        </p:cNvPr>
        <p:cNvGrpSpPr/>
        <p:nvPr/>
      </p:nvGrpSpPr>
      <p:grpSpPr>
        <a:xfrm>
          <a:off x="0" y="0"/>
          <a:ext cx="0" cy="0"/>
          <a:chOff x="0" y="0"/>
          <a:chExt cx="0" cy="0"/>
        </a:xfrm>
      </p:grpSpPr>
      <p:sp>
        <p:nvSpPr>
          <p:cNvPr id="13" name="Podtytuł 2">
            <a:extLst>
              <a:ext uri="{FF2B5EF4-FFF2-40B4-BE49-F238E27FC236}">
                <a16:creationId xmlns:a16="http://schemas.microsoft.com/office/drawing/2014/main" id="{72448AB5-D2FA-257D-81E4-7E2A91FFE155}"/>
              </a:ext>
            </a:extLst>
          </p:cNvPr>
          <p:cNvSpPr txBox="1">
            <a:spLocks/>
          </p:cNvSpPr>
          <p:nvPr/>
        </p:nvSpPr>
        <p:spPr>
          <a:xfrm>
            <a:off x="6960197" y="507958"/>
            <a:ext cx="6134722" cy="151352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l-PL" sz="4800" dirty="0" err="1">
                <a:solidFill>
                  <a:schemeClr val="accent1">
                    <a:lumMod val="75000"/>
                  </a:schemeClr>
                </a:solidFill>
                <a:latin typeface="Quattrocento" panose="02020502030000000404" pitchFamily="18" charset="0"/>
                <a:cs typeface="Calibri"/>
              </a:rPr>
              <a:t>Structure</a:t>
            </a:r>
            <a:r>
              <a:rPr lang="pl-PL" sz="4800" dirty="0">
                <a:solidFill>
                  <a:schemeClr val="accent1">
                    <a:lumMod val="75000"/>
                  </a:schemeClr>
                </a:solidFill>
                <a:latin typeface="Quattrocento" panose="02020502030000000404" pitchFamily="18" charset="0"/>
                <a:cs typeface="Calibri"/>
              </a:rPr>
              <a:t> of the </a:t>
            </a:r>
            <a:r>
              <a:rPr lang="pl-PL" sz="4800" dirty="0" err="1">
                <a:solidFill>
                  <a:schemeClr val="accent1">
                    <a:lumMod val="75000"/>
                  </a:schemeClr>
                </a:solidFill>
                <a:latin typeface="Quattrocento" panose="02020502030000000404" pitchFamily="18" charset="0"/>
                <a:cs typeface="Calibri"/>
              </a:rPr>
              <a:t>courts</a:t>
            </a:r>
            <a:r>
              <a:rPr lang="pl-PL" sz="4800" dirty="0">
                <a:solidFill>
                  <a:schemeClr val="accent1">
                    <a:lumMod val="75000"/>
                  </a:schemeClr>
                </a:solidFill>
                <a:latin typeface="Quattrocento" panose="02020502030000000404" pitchFamily="18" charset="0"/>
                <a:cs typeface="Calibri"/>
              </a:rPr>
              <a:t> </a:t>
            </a:r>
          </a:p>
        </p:txBody>
      </p:sp>
      <p:sp>
        <p:nvSpPr>
          <p:cNvPr id="3" name="Symbol zastępczy tekstu 2">
            <a:extLst>
              <a:ext uri="{FF2B5EF4-FFF2-40B4-BE49-F238E27FC236}">
                <a16:creationId xmlns:a16="http://schemas.microsoft.com/office/drawing/2014/main" id="{00F9CCA9-1BEC-228D-D3FF-6328ED9BC369}"/>
              </a:ext>
            </a:extLst>
          </p:cNvPr>
          <p:cNvSpPr>
            <a:spLocks noGrp="1"/>
          </p:cNvSpPr>
          <p:nvPr>
            <p:ph idx="1"/>
          </p:nvPr>
        </p:nvSpPr>
        <p:spPr>
          <a:xfrm>
            <a:off x="6862907" y="1774814"/>
            <a:ext cx="4615030" cy="4813348"/>
          </a:xfrm>
        </p:spPr>
        <p:txBody>
          <a:bodyPr>
            <a:normAutofit/>
          </a:bodyPr>
          <a:lstStyle/>
          <a:p>
            <a:pPr marL="285750" marR="0" lvl="0" indent="-285750" algn="just" rtl="0">
              <a:spcBef>
                <a:spcPts val="0"/>
              </a:spcBef>
              <a:spcAft>
                <a:spcPts val="0"/>
              </a:spcAft>
              <a:buClr>
                <a:schemeClr val="dk1"/>
              </a:buClr>
              <a:buSzPts val="3600"/>
              <a:buFont typeface="Arial"/>
              <a:buChar char="•"/>
            </a:pPr>
            <a:r>
              <a:rPr lang="en-US" b="0" i="0" u="none" strike="noStrike" cap="none" dirty="0">
                <a:solidFill>
                  <a:schemeClr val="dk1"/>
                </a:solidFill>
                <a:latin typeface="Quattrocento Sans" panose="020B0502050000020003" pitchFamily="34" charset="0"/>
                <a:ea typeface="Quattrocento Sans"/>
                <a:cs typeface="Quattrocento Sans"/>
                <a:sym typeface="Quattrocento Sans"/>
              </a:rPr>
              <a:t>Often, a higher court that has jurisdiction to hear a specific category of cases is also an appeal court for judgments of a lower court.</a:t>
            </a:r>
            <a:endParaRPr lang="pl-PL" dirty="0">
              <a:latin typeface="Quattrocento Sans" panose="020B0502050000020003" pitchFamily="34" charset="0"/>
            </a:endParaRPr>
          </a:p>
          <a:p>
            <a:pPr marL="285750" marR="0" lvl="0" indent="-285750" algn="just" rtl="0">
              <a:spcBef>
                <a:spcPts val="0"/>
              </a:spcBef>
              <a:spcAft>
                <a:spcPts val="0"/>
              </a:spcAft>
              <a:buClr>
                <a:schemeClr val="dk1"/>
              </a:buClr>
              <a:buSzPts val="3600"/>
              <a:buFont typeface="Arial"/>
              <a:buChar char="•"/>
            </a:pPr>
            <a:r>
              <a:rPr lang="en-US" dirty="0">
                <a:latin typeface="Quattrocento Sans" panose="020B0502050000020003" pitchFamily="34" charset="0"/>
              </a:rPr>
              <a:t>Above the "ordinary" levels of the judiciary there is usually a supreme court, which is a special court that hears extraordinary appeals</a:t>
            </a:r>
          </a:p>
        </p:txBody>
      </p:sp>
      <p:graphicFrame>
        <p:nvGraphicFramePr>
          <p:cNvPr id="10" name="Diagram 9">
            <a:extLst>
              <a:ext uri="{FF2B5EF4-FFF2-40B4-BE49-F238E27FC236}">
                <a16:creationId xmlns:a16="http://schemas.microsoft.com/office/drawing/2014/main" id="{84AC7849-E166-36BE-C966-80627D5CE5AE}"/>
              </a:ext>
            </a:extLst>
          </p:cNvPr>
          <p:cNvGraphicFramePr/>
          <p:nvPr>
            <p:extLst>
              <p:ext uri="{D42A27DB-BD31-4B8C-83A1-F6EECF244321}">
                <p14:modId xmlns:p14="http://schemas.microsoft.com/office/powerpoint/2010/main" val="202226789"/>
              </p:ext>
            </p:extLst>
          </p:nvPr>
        </p:nvGraphicFramePr>
        <p:xfrm>
          <a:off x="509667" y="1504976"/>
          <a:ext cx="5987951" cy="535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Prostokąt: zaokrąglone rogi 10">
            <a:extLst>
              <a:ext uri="{FF2B5EF4-FFF2-40B4-BE49-F238E27FC236}">
                <a16:creationId xmlns:a16="http://schemas.microsoft.com/office/drawing/2014/main" id="{61C65F19-44C9-467F-5CD3-BF1DBEDD5278}"/>
              </a:ext>
            </a:extLst>
          </p:cNvPr>
          <p:cNvSpPr/>
          <p:nvPr/>
        </p:nvSpPr>
        <p:spPr>
          <a:xfrm>
            <a:off x="806824" y="590576"/>
            <a:ext cx="4313817" cy="914400"/>
          </a:xfrm>
          <a:prstGeom prst="round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pl-PL" dirty="0"/>
              <a:t>The </a:t>
            </a:r>
            <a:r>
              <a:rPr lang="pl-PL" dirty="0" err="1"/>
              <a:t>Supreme</a:t>
            </a:r>
            <a:r>
              <a:rPr lang="pl-PL" dirty="0"/>
              <a:t> Court:</a:t>
            </a:r>
          </a:p>
          <a:p>
            <a:pPr algn="ctr"/>
            <a:r>
              <a:rPr lang="pl-PL" dirty="0" err="1"/>
              <a:t>Hears</a:t>
            </a:r>
            <a:r>
              <a:rPr lang="pl-PL" dirty="0"/>
              <a:t> </a:t>
            </a:r>
            <a:r>
              <a:rPr lang="pl-PL" dirty="0" err="1"/>
              <a:t>extraordinary</a:t>
            </a:r>
            <a:r>
              <a:rPr lang="pl-PL" dirty="0"/>
              <a:t> </a:t>
            </a:r>
            <a:r>
              <a:rPr lang="pl-PL" dirty="0" err="1"/>
              <a:t>appeals</a:t>
            </a:r>
            <a:endParaRPr lang="pl-PL" dirty="0"/>
          </a:p>
        </p:txBody>
      </p:sp>
    </p:spTree>
    <p:extLst>
      <p:ext uri="{BB962C8B-B14F-4D97-AF65-F5344CB8AC3E}">
        <p14:creationId xmlns:p14="http://schemas.microsoft.com/office/powerpoint/2010/main" val="350400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2_Szermierz_PL" id="{D84DA62E-9341-40B3-9FC8-1DF3C2D5C31D}" vid="{B14A2964-548D-43D9-9940-E7A5DE8057CF}"/>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7" ma:contentTypeDescription="Utwórz nowy dokument." ma:contentTypeScope="" ma:versionID="4aaaa48266a5a5e14c878a4812bdb93b">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244f00ef03d74381e9d8501775ee553d"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1B344-79F6-4EC2-8A23-B8F539D38364}">
  <ds:schemaRefs>
    <ds:schemaRef ds:uri="http://schemas.microsoft.com/sharepoint/v3/contenttype/forms"/>
  </ds:schemaRefs>
</ds:datastoreItem>
</file>

<file path=customXml/itemProps2.xml><?xml version="1.0" encoding="utf-8"?>
<ds:datastoreItem xmlns:ds="http://schemas.openxmlformats.org/officeDocument/2006/customXml" ds:itemID="{CF0A89DC-D60A-44E7-AA23-73F81B70B2D1}">
  <ds:schemaRef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0b432be1-f4d8-41a7-ad6d-68c8ff8a2c7d"/>
    <ds:schemaRef ds:uri="http://schemas.microsoft.com/office/2006/documentManagement/types"/>
    <ds:schemaRef ds:uri="http://schemas.openxmlformats.org/package/2006/metadata/core-properties"/>
    <ds:schemaRef ds:uri="983dda8e-7067-4a22-bb77-bf72cab3dd14"/>
    <ds:schemaRef ds:uri="http://purl.org/dc/dcmitype/"/>
  </ds:schemaRefs>
</ds:datastoreItem>
</file>

<file path=customXml/itemProps3.xml><?xml version="1.0" encoding="utf-8"?>
<ds:datastoreItem xmlns:ds="http://schemas.openxmlformats.org/officeDocument/2006/customXml" ds:itemID="{B2647778-C9AE-4899-84C2-372976268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Prezentacja2_Szermierz_EN</Template>
  <TotalTime>3727</TotalTime>
  <Words>3149</Words>
  <Application>Microsoft Office PowerPoint</Application>
  <PresentationFormat>Panoramiczny</PresentationFormat>
  <Paragraphs>241</Paragraphs>
  <Slides>42</Slides>
  <Notes>0</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42</vt:i4>
      </vt:variant>
    </vt:vector>
  </HeadingPairs>
  <TitlesOfParts>
    <vt:vector size="51" baseType="lpstr">
      <vt:lpstr>Aptos</vt:lpstr>
      <vt:lpstr>Aptos Display</vt:lpstr>
      <vt:lpstr>Arial</vt:lpstr>
      <vt:lpstr>Calibri</vt:lpstr>
      <vt:lpstr>Calibri Light</vt:lpstr>
      <vt:lpstr>Quattrocento</vt:lpstr>
      <vt:lpstr>Quattrocento Sans</vt:lpstr>
      <vt:lpstr>Motyw pakietu Office</vt:lpstr>
      <vt:lpstr>Projekt niestandardowy</vt:lpstr>
      <vt:lpstr>Prezentacja programu PowerPoint</vt:lpstr>
      <vt:lpstr>Prezentacja programu PowerPoint</vt:lpstr>
      <vt:lpstr>Prezentacja programu PowerPoint</vt:lpstr>
      <vt:lpstr>1. The Court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2. The prosecution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3. Defence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4. Victim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Artur Kowalczyk</dc:creator>
  <cp:lastModifiedBy>Artur Kowalczyk</cp:lastModifiedBy>
  <cp:revision>56</cp:revision>
  <dcterms:created xsi:type="dcterms:W3CDTF">2025-03-05T13:13:09Z</dcterms:created>
  <dcterms:modified xsi:type="dcterms:W3CDTF">2025-03-19T23:51:08Z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0x010100846BED8FE1D28040827F23E4E919BC40</vt:lpwstr>
  </property>
</Properties>
</file>