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6" r:id="rId4"/>
    <p:sldId id="272" r:id="rId5"/>
    <p:sldId id="267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4" r:id="rId16"/>
    <p:sldId id="302" r:id="rId17"/>
    <p:sldId id="303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7" r:id="rId38"/>
    <p:sldId id="328" r:id="rId39"/>
    <p:sldId id="329" r:id="rId40"/>
    <p:sldId id="324" r:id="rId41"/>
    <p:sldId id="325" r:id="rId42"/>
    <p:sldId id="326" r:id="rId43"/>
    <p:sldId id="330" r:id="rId44"/>
    <p:sldId id="331" r:id="rId45"/>
    <p:sldId id="332" r:id="rId46"/>
    <p:sldId id="334" r:id="rId47"/>
    <p:sldId id="333" r:id="rId48"/>
    <p:sldId id="335" r:id="rId49"/>
    <p:sldId id="336" r:id="rId50"/>
    <p:sldId id="337" r:id="rId51"/>
    <p:sldId id="341" r:id="rId52"/>
    <p:sldId id="338" r:id="rId53"/>
    <p:sldId id="339" r:id="rId54"/>
    <p:sldId id="342" r:id="rId55"/>
    <p:sldId id="340" r:id="rId56"/>
    <p:sldId id="343" r:id="rId57"/>
    <p:sldId id="344" r:id="rId58"/>
    <p:sldId id="345" r:id="rId59"/>
    <p:sldId id="347" r:id="rId60"/>
    <p:sldId id="348" r:id="rId61"/>
    <p:sldId id="349" r:id="rId62"/>
    <p:sldId id="350" r:id="rId63"/>
    <p:sldId id="346" r:id="rId6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8"/>
    <p:restoredTop sz="91480"/>
  </p:normalViewPr>
  <p:slideViewPr>
    <p:cSldViewPr snapToGrid="0">
      <p:cViewPr varScale="1">
        <p:scale>
          <a:sx n="105" d="100"/>
          <a:sy n="105" d="100"/>
        </p:scale>
        <p:origin x="10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6">
            <a:extLst>
              <a:ext uri="{FF2B5EF4-FFF2-40B4-BE49-F238E27FC236}">
                <a16:creationId xmlns:a16="http://schemas.microsoft.com/office/drawing/2014/main" id="{1910077C-FFA4-DEC3-FA3C-65BC5CEB0100}"/>
              </a:ext>
            </a:extLst>
          </p:cNvPr>
          <p:cNvSpPr/>
          <p:nvPr/>
        </p:nvSpPr>
        <p:spPr>
          <a:xfrm rot="21133670" flipH="1">
            <a:off x="977632" y="481138"/>
            <a:ext cx="9378186" cy="52385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37972"/>
              <a:gd name="f7" fmla="val 852489"/>
              <a:gd name="f8" fmla="val 633056"/>
              <a:gd name="f9" fmla="val 716495"/>
              <a:gd name="f10" fmla="val 841059"/>
              <a:gd name="f11" fmla="val 733789"/>
              <a:gd name="f12" fmla="val 812455"/>
              <a:gd name="f13" fmla="val 825461"/>
              <a:gd name="f14" fmla="val 773218"/>
              <a:gd name="f15" fmla="val 917133"/>
              <a:gd name="f16" fmla="val 733981"/>
              <a:gd name="f17" fmla="val 1120276"/>
              <a:gd name="f18" fmla="val 716959"/>
              <a:gd name="f19" fmla="val 1183087"/>
              <a:gd name="f20" fmla="val 617069"/>
              <a:gd name="f21" fmla="val 1245898"/>
              <a:gd name="f22" fmla="val 517180"/>
              <a:gd name="f23" fmla="val 1258148"/>
              <a:gd name="f24" fmla="val 283568"/>
              <a:gd name="f25" fmla="val 1202325"/>
              <a:gd name="f26" fmla="val 173881"/>
              <a:gd name="f27" fmla="val 1146502"/>
              <a:gd name="f28" fmla="val 64194"/>
              <a:gd name="f29" fmla="val 1083676"/>
              <a:gd name="f30" fmla="val 36572"/>
              <a:gd name="f31" fmla="val 981005"/>
              <a:gd name="f32" fmla="val 19225"/>
              <a:gd name="f33" fmla="val 823274"/>
              <a:gd name="f34" fmla="val -7425"/>
              <a:gd name="f35" fmla="val 446352"/>
              <a:gd name="f36" fmla="val -23746"/>
              <a:gd name="f37" fmla="val 245994"/>
              <a:gd name="f38" fmla="val 92349"/>
              <a:gd name="f39" fmla="val 45636"/>
              <a:gd name="f40" fmla="val 208444"/>
              <a:gd name="f41" fmla="val -47145"/>
              <a:gd name="f42" fmla="val 246094"/>
              <a:gd name="f43" fmla="val 23501"/>
              <a:gd name="f44" fmla="val 568036"/>
              <a:gd name="f45" fmla="val 51046"/>
              <a:gd name="f46" fmla="val 756743"/>
              <a:gd name="f47" fmla="val 510357"/>
              <a:gd name="f48" fmla="val 722029"/>
              <a:gd name="f49" fmla="val 552172"/>
              <a:gd name="f50" fmla="val 730697"/>
              <a:gd name="f51" fmla="val 733623"/>
              <a:gd name="f52" fmla="val 767368"/>
              <a:gd name="f53" fmla="+- 0 0 -90"/>
              <a:gd name="f54" fmla="*/ f3 1 1237972"/>
              <a:gd name="f55" fmla="*/ f4 1 852489"/>
              <a:gd name="f56" fmla="val f5"/>
              <a:gd name="f57" fmla="val f6"/>
              <a:gd name="f58" fmla="val f7"/>
              <a:gd name="f59" fmla="*/ f53 f0 1"/>
              <a:gd name="f60" fmla="+- f58 0 f56"/>
              <a:gd name="f61" fmla="+- f57 0 f56"/>
              <a:gd name="f62" fmla="*/ f59 1 f2"/>
              <a:gd name="f63" fmla="*/ f61 1 1237972"/>
              <a:gd name="f64" fmla="*/ f60 1 852489"/>
              <a:gd name="f65" fmla="*/ 852489 f60 1"/>
              <a:gd name="f66" fmla="*/ 773218 f60 1"/>
              <a:gd name="f67" fmla="*/ 617069 f60 1"/>
              <a:gd name="f68" fmla="*/ 173881 f60 1"/>
              <a:gd name="f69" fmla="*/ 19225 f60 1"/>
              <a:gd name="f70" fmla="*/ 92349 f60 1"/>
              <a:gd name="f71" fmla="*/ 568036 f60 1"/>
              <a:gd name="f72" fmla="*/ 730697 f60 1"/>
              <a:gd name="f73" fmla="*/ 633056 f61 1"/>
              <a:gd name="f74" fmla="*/ 825461 f61 1"/>
              <a:gd name="f75" fmla="*/ 1183087 f61 1"/>
              <a:gd name="f76" fmla="*/ 1202325 f61 1"/>
              <a:gd name="f77" fmla="*/ 981005 f61 1"/>
              <a:gd name="f78" fmla="*/ 245994 f61 1"/>
              <a:gd name="f79" fmla="*/ 23501 f61 1"/>
              <a:gd name="f80" fmla="*/ 552172 f61 1"/>
              <a:gd name="f81" fmla="+- f62 0 f1"/>
              <a:gd name="f82" fmla="*/ f65 1 852489"/>
              <a:gd name="f83" fmla="*/ f66 1 852489"/>
              <a:gd name="f84" fmla="*/ f67 1 852489"/>
              <a:gd name="f85" fmla="*/ f68 1 852489"/>
              <a:gd name="f86" fmla="*/ f69 1 852489"/>
              <a:gd name="f87" fmla="*/ f70 1 852489"/>
              <a:gd name="f88" fmla="*/ f71 1 852489"/>
              <a:gd name="f89" fmla="*/ f72 1 852489"/>
              <a:gd name="f90" fmla="*/ f73 1 1237972"/>
              <a:gd name="f91" fmla="*/ f74 1 1237972"/>
              <a:gd name="f92" fmla="*/ f75 1 1237972"/>
              <a:gd name="f93" fmla="*/ f76 1 1237972"/>
              <a:gd name="f94" fmla="*/ f77 1 1237972"/>
              <a:gd name="f95" fmla="*/ f78 1 1237972"/>
              <a:gd name="f96" fmla="*/ f79 1 1237972"/>
              <a:gd name="f97" fmla="*/ f80 1 1237972"/>
              <a:gd name="f98" fmla="*/ f56 1 f63"/>
              <a:gd name="f99" fmla="*/ f57 1 f63"/>
              <a:gd name="f100" fmla="*/ f56 1 f64"/>
              <a:gd name="f101" fmla="*/ f58 1 f64"/>
              <a:gd name="f102" fmla="*/ f90 1 f63"/>
              <a:gd name="f103" fmla="*/ f82 1 f64"/>
              <a:gd name="f104" fmla="*/ f91 1 f63"/>
              <a:gd name="f105" fmla="*/ f83 1 f64"/>
              <a:gd name="f106" fmla="*/ f92 1 f63"/>
              <a:gd name="f107" fmla="*/ f84 1 f64"/>
              <a:gd name="f108" fmla="*/ f93 1 f63"/>
              <a:gd name="f109" fmla="*/ f85 1 f64"/>
              <a:gd name="f110" fmla="*/ f94 1 f63"/>
              <a:gd name="f111" fmla="*/ f86 1 f64"/>
              <a:gd name="f112" fmla="*/ f95 1 f63"/>
              <a:gd name="f113" fmla="*/ f87 1 f64"/>
              <a:gd name="f114" fmla="*/ f96 1 f63"/>
              <a:gd name="f115" fmla="*/ f88 1 f64"/>
              <a:gd name="f116" fmla="*/ f97 1 f63"/>
              <a:gd name="f117" fmla="*/ f89 1 f64"/>
              <a:gd name="f118" fmla="*/ f98 f54 1"/>
              <a:gd name="f119" fmla="*/ f99 f54 1"/>
              <a:gd name="f120" fmla="*/ f101 f55 1"/>
              <a:gd name="f121" fmla="*/ f100 f55 1"/>
              <a:gd name="f122" fmla="*/ f102 f54 1"/>
              <a:gd name="f123" fmla="*/ f103 f55 1"/>
              <a:gd name="f124" fmla="*/ f104 f54 1"/>
              <a:gd name="f125" fmla="*/ f105 f55 1"/>
              <a:gd name="f126" fmla="*/ f106 f54 1"/>
              <a:gd name="f127" fmla="*/ f107 f55 1"/>
              <a:gd name="f128" fmla="*/ f108 f54 1"/>
              <a:gd name="f129" fmla="*/ f109 f55 1"/>
              <a:gd name="f130" fmla="*/ f110 f54 1"/>
              <a:gd name="f131" fmla="*/ f111 f55 1"/>
              <a:gd name="f132" fmla="*/ f112 f54 1"/>
              <a:gd name="f133" fmla="*/ f113 f55 1"/>
              <a:gd name="f134" fmla="*/ f114 f54 1"/>
              <a:gd name="f135" fmla="*/ f115 f55 1"/>
              <a:gd name="f136" fmla="*/ f116 f54 1"/>
              <a:gd name="f137" fmla="*/ f117 f5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1">
                <a:pos x="f122" y="f123"/>
              </a:cxn>
              <a:cxn ang="f81">
                <a:pos x="f124" y="f125"/>
              </a:cxn>
              <a:cxn ang="f81">
                <a:pos x="f126" y="f127"/>
              </a:cxn>
              <a:cxn ang="f81">
                <a:pos x="f128" y="f129"/>
              </a:cxn>
              <a:cxn ang="f81">
                <a:pos x="f130" y="f131"/>
              </a:cxn>
              <a:cxn ang="f81">
                <a:pos x="f132" y="f133"/>
              </a:cxn>
              <a:cxn ang="f81">
                <a:pos x="f134" y="f135"/>
              </a:cxn>
              <a:cxn ang="f81">
                <a:pos x="f136" y="f137"/>
              </a:cxn>
              <a:cxn ang="f81">
                <a:pos x="f122" y="f123"/>
              </a:cxn>
            </a:cxnLst>
            <a:rect l="f118" t="f121" r="f119" b="f120"/>
            <a:pathLst>
              <a:path w="1237972" h="852489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8" y="f7"/>
                  <a:pt x="f8" y="f7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The Hand"/>
            </a:endParaRPr>
          </a:p>
        </p:txBody>
      </p:sp>
      <p:sp>
        <p:nvSpPr>
          <p:cNvPr id="3" name="Freeform: Shape 7">
            <a:extLst>
              <a:ext uri="{FF2B5EF4-FFF2-40B4-BE49-F238E27FC236}">
                <a16:creationId xmlns:a16="http://schemas.microsoft.com/office/drawing/2014/main" id="{BD4E5F44-24DE-33E5-FB8F-F906A80BB8CC}"/>
              </a:ext>
            </a:extLst>
          </p:cNvPr>
          <p:cNvSpPr/>
          <p:nvPr/>
        </p:nvSpPr>
        <p:spPr>
          <a:xfrm rot="21133670" flipH="1">
            <a:off x="1010578" y="456230"/>
            <a:ext cx="9378186" cy="52385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37972"/>
              <a:gd name="f7" fmla="val 852489"/>
              <a:gd name="f8" fmla="val 633056"/>
              <a:gd name="f9" fmla="val 716495"/>
              <a:gd name="f10" fmla="val 841059"/>
              <a:gd name="f11" fmla="val 733789"/>
              <a:gd name="f12" fmla="val 812455"/>
              <a:gd name="f13" fmla="val 825461"/>
              <a:gd name="f14" fmla="val 773218"/>
              <a:gd name="f15" fmla="val 917133"/>
              <a:gd name="f16" fmla="val 733981"/>
              <a:gd name="f17" fmla="val 1120276"/>
              <a:gd name="f18" fmla="val 716959"/>
              <a:gd name="f19" fmla="val 1183087"/>
              <a:gd name="f20" fmla="val 617069"/>
              <a:gd name="f21" fmla="val 1245898"/>
              <a:gd name="f22" fmla="val 517180"/>
              <a:gd name="f23" fmla="val 1258148"/>
              <a:gd name="f24" fmla="val 283568"/>
              <a:gd name="f25" fmla="val 1202325"/>
              <a:gd name="f26" fmla="val 173881"/>
              <a:gd name="f27" fmla="val 1146502"/>
              <a:gd name="f28" fmla="val 64194"/>
              <a:gd name="f29" fmla="val 1083676"/>
              <a:gd name="f30" fmla="val 36572"/>
              <a:gd name="f31" fmla="val 981005"/>
              <a:gd name="f32" fmla="val 19225"/>
              <a:gd name="f33" fmla="val 823274"/>
              <a:gd name="f34" fmla="val -7425"/>
              <a:gd name="f35" fmla="val 446352"/>
              <a:gd name="f36" fmla="val -23746"/>
              <a:gd name="f37" fmla="val 245994"/>
              <a:gd name="f38" fmla="val 92349"/>
              <a:gd name="f39" fmla="val 45636"/>
              <a:gd name="f40" fmla="val 208444"/>
              <a:gd name="f41" fmla="val -47145"/>
              <a:gd name="f42" fmla="val 246094"/>
              <a:gd name="f43" fmla="val 23501"/>
              <a:gd name="f44" fmla="val 568036"/>
              <a:gd name="f45" fmla="val 51046"/>
              <a:gd name="f46" fmla="val 756743"/>
              <a:gd name="f47" fmla="val 510357"/>
              <a:gd name="f48" fmla="val 722029"/>
              <a:gd name="f49" fmla="val 552172"/>
              <a:gd name="f50" fmla="val 730697"/>
              <a:gd name="f51" fmla="val 733623"/>
              <a:gd name="f52" fmla="val 767368"/>
              <a:gd name="f53" fmla="+- 0 0 -90"/>
              <a:gd name="f54" fmla="*/ f3 1 1237972"/>
              <a:gd name="f55" fmla="*/ f4 1 852489"/>
              <a:gd name="f56" fmla="val f5"/>
              <a:gd name="f57" fmla="val f6"/>
              <a:gd name="f58" fmla="val f7"/>
              <a:gd name="f59" fmla="*/ f53 f0 1"/>
              <a:gd name="f60" fmla="+- f58 0 f56"/>
              <a:gd name="f61" fmla="+- f57 0 f56"/>
              <a:gd name="f62" fmla="*/ f59 1 f2"/>
              <a:gd name="f63" fmla="*/ f61 1 1237972"/>
              <a:gd name="f64" fmla="*/ f60 1 852489"/>
              <a:gd name="f65" fmla="*/ 852489 f60 1"/>
              <a:gd name="f66" fmla="*/ 773218 f60 1"/>
              <a:gd name="f67" fmla="*/ 617069 f60 1"/>
              <a:gd name="f68" fmla="*/ 173881 f60 1"/>
              <a:gd name="f69" fmla="*/ 19225 f60 1"/>
              <a:gd name="f70" fmla="*/ 92349 f60 1"/>
              <a:gd name="f71" fmla="*/ 568036 f60 1"/>
              <a:gd name="f72" fmla="*/ 730697 f60 1"/>
              <a:gd name="f73" fmla="*/ 633056 f61 1"/>
              <a:gd name="f74" fmla="*/ 825461 f61 1"/>
              <a:gd name="f75" fmla="*/ 1183087 f61 1"/>
              <a:gd name="f76" fmla="*/ 1202325 f61 1"/>
              <a:gd name="f77" fmla="*/ 981005 f61 1"/>
              <a:gd name="f78" fmla="*/ 245994 f61 1"/>
              <a:gd name="f79" fmla="*/ 23501 f61 1"/>
              <a:gd name="f80" fmla="*/ 552172 f61 1"/>
              <a:gd name="f81" fmla="+- f62 0 f1"/>
              <a:gd name="f82" fmla="*/ f65 1 852489"/>
              <a:gd name="f83" fmla="*/ f66 1 852489"/>
              <a:gd name="f84" fmla="*/ f67 1 852489"/>
              <a:gd name="f85" fmla="*/ f68 1 852489"/>
              <a:gd name="f86" fmla="*/ f69 1 852489"/>
              <a:gd name="f87" fmla="*/ f70 1 852489"/>
              <a:gd name="f88" fmla="*/ f71 1 852489"/>
              <a:gd name="f89" fmla="*/ f72 1 852489"/>
              <a:gd name="f90" fmla="*/ f73 1 1237972"/>
              <a:gd name="f91" fmla="*/ f74 1 1237972"/>
              <a:gd name="f92" fmla="*/ f75 1 1237972"/>
              <a:gd name="f93" fmla="*/ f76 1 1237972"/>
              <a:gd name="f94" fmla="*/ f77 1 1237972"/>
              <a:gd name="f95" fmla="*/ f78 1 1237972"/>
              <a:gd name="f96" fmla="*/ f79 1 1237972"/>
              <a:gd name="f97" fmla="*/ f80 1 1237972"/>
              <a:gd name="f98" fmla="*/ f56 1 f63"/>
              <a:gd name="f99" fmla="*/ f57 1 f63"/>
              <a:gd name="f100" fmla="*/ f56 1 f64"/>
              <a:gd name="f101" fmla="*/ f58 1 f64"/>
              <a:gd name="f102" fmla="*/ f90 1 f63"/>
              <a:gd name="f103" fmla="*/ f82 1 f64"/>
              <a:gd name="f104" fmla="*/ f91 1 f63"/>
              <a:gd name="f105" fmla="*/ f83 1 f64"/>
              <a:gd name="f106" fmla="*/ f92 1 f63"/>
              <a:gd name="f107" fmla="*/ f84 1 f64"/>
              <a:gd name="f108" fmla="*/ f93 1 f63"/>
              <a:gd name="f109" fmla="*/ f85 1 f64"/>
              <a:gd name="f110" fmla="*/ f94 1 f63"/>
              <a:gd name="f111" fmla="*/ f86 1 f64"/>
              <a:gd name="f112" fmla="*/ f95 1 f63"/>
              <a:gd name="f113" fmla="*/ f87 1 f64"/>
              <a:gd name="f114" fmla="*/ f96 1 f63"/>
              <a:gd name="f115" fmla="*/ f88 1 f64"/>
              <a:gd name="f116" fmla="*/ f97 1 f63"/>
              <a:gd name="f117" fmla="*/ f89 1 f64"/>
              <a:gd name="f118" fmla="*/ f98 f54 1"/>
              <a:gd name="f119" fmla="*/ f99 f54 1"/>
              <a:gd name="f120" fmla="*/ f101 f55 1"/>
              <a:gd name="f121" fmla="*/ f100 f55 1"/>
              <a:gd name="f122" fmla="*/ f102 f54 1"/>
              <a:gd name="f123" fmla="*/ f103 f55 1"/>
              <a:gd name="f124" fmla="*/ f104 f54 1"/>
              <a:gd name="f125" fmla="*/ f105 f55 1"/>
              <a:gd name="f126" fmla="*/ f106 f54 1"/>
              <a:gd name="f127" fmla="*/ f107 f55 1"/>
              <a:gd name="f128" fmla="*/ f108 f54 1"/>
              <a:gd name="f129" fmla="*/ f109 f55 1"/>
              <a:gd name="f130" fmla="*/ f110 f54 1"/>
              <a:gd name="f131" fmla="*/ f111 f55 1"/>
              <a:gd name="f132" fmla="*/ f112 f54 1"/>
              <a:gd name="f133" fmla="*/ f113 f55 1"/>
              <a:gd name="f134" fmla="*/ f114 f54 1"/>
              <a:gd name="f135" fmla="*/ f115 f55 1"/>
              <a:gd name="f136" fmla="*/ f116 f54 1"/>
              <a:gd name="f137" fmla="*/ f117 f5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1">
                <a:pos x="f122" y="f123"/>
              </a:cxn>
              <a:cxn ang="f81">
                <a:pos x="f124" y="f125"/>
              </a:cxn>
              <a:cxn ang="f81">
                <a:pos x="f126" y="f127"/>
              </a:cxn>
              <a:cxn ang="f81">
                <a:pos x="f128" y="f129"/>
              </a:cxn>
              <a:cxn ang="f81">
                <a:pos x="f130" y="f131"/>
              </a:cxn>
              <a:cxn ang="f81">
                <a:pos x="f132" y="f133"/>
              </a:cxn>
              <a:cxn ang="f81">
                <a:pos x="f134" y="f135"/>
              </a:cxn>
              <a:cxn ang="f81">
                <a:pos x="f136" y="f137"/>
              </a:cxn>
              <a:cxn ang="f81">
                <a:pos x="f122" y="f123"/>
              </a:cxn>
            </a:cxnLst>
            <a:rect l="f118" t="f121" r="f119" b="f120"/>
            <a:pathLst>
              <a:path w="1237972" h="852489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8" y="f7"/>
                  <a:pt x="f8" y="f7"/>
                </a:cubicBezTo>
                <a:close/>
              </a:path>
            </a:pathLst>
          </a:custGeom>
          <a:noFill/>
          <a:ln w="19046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The Hand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4730428-1562-A869-C6D4-F7BE437F7A9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956395" y="1398181"/>
            <a:ext cx="7134450" cy="2870795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45B3389-BD75-8F5C-A812-70B6AA9FF89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270836" y="5135526"/>
            <a:ext cx="4397166" cy="1057942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9C11701-EE78-9E5F-AF1B-0F6DA301481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F0A08C-E8A2-9349-B0CC-0C290C947759}" type="datetime1">
              <a:rPr lang="en-US"/>
              <a:pPr lvl="0"/>
              <a:t>3/4/25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4EFDAD6-5A19-C70D-52A8-BD1437565B6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A31954A-115D-5F7D-54A2-ED5785C75D1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50CC9E-0D96-0F41-917C-89BB51A5732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87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3DEC613-91DA-04D2-AFFF-D9B2F7729E8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94C99-3F46-C747-AC13-AEB26463E35D}" type="datetime1">
              <a:rPr lang="en-US"/>
              <a:pPr lvl="0"/>
              <a:t>3/4/25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02537F6-AB35-F07A-36D2-2031AFF2C3A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7A445B4-C231-541B-5692-F5AB3CA9E5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55D300-0917-9B4B-89DB-1317569BB0A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71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0F2677F-D1D8-1319-6A01-D1DEEED8928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0C9C0D-848C-DE4B-9D9A-51C8B08FB6AD}" type="datetime1">
              <a:rPr lang="en-US"/>
              <a:pPr lvl="0"/>
              <a:t>3/4/25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34B5C40-185B-8B18-F6E6-B8B2CF3CEE8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7CA4AB1-5416-ACD3-15F3-81E206E0B6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C880F6-595C-5A47-BD73-B64F45D23FF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63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B3F39CD-A30C-D504-6D72-C94B9F3B667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74FBEB-F29A-864A-A8F1-411726FA6A32}" type="datetime1">
              <a:rPr lang="en-US"/>
              <a:pPr lvl="0"/>
              <a:t>3/4/25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01DC7B9-FD37-62DB-E993-1D342EADC36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56C53DD-DABA-FA05-C191-673A4B251C7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838569-596F-3942-A6F7-4F46DFFF43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5061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0768C82-86A0-9B34-4B63-69B610E254F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290180-EE29-674C-B024-98FB0B19FD07}" type="datetime1">
              <a:rPr lang="en-US"/>
              <a:pPr lvl="0"/>
              <a:t>3/4/25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9A68F2F-4F95-E82C-847A-727788C7F3B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9FF5998-6E33-431C-FFFA-ACFC47DBDB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BFA2E8-A161-044C-9BB1-AB798BB623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07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9AAC8EB9-E813-37B6-7F2A-63A490F0984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1059" y="2095503"/>
            <a:ext cx="5072743" cy="39732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2EAEFB1E-119C-2210-9EF7-E234129A0AD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54F51D-792D-5C4C-B326-128E551EA156}" type="datetime1">
              <a:rPr lang="en-US"/>
              <a:pPr lvl="0"/>
              <a:t>3/4/25</a:t>
            </a:fld>
            <a:endParaRPr 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C3FC815A-A3F9-9CF5-A1FB-02A9CDE953C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C877A1C-B106-6CA4-EF9C-38ECFF6506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BA6DBD-3AD4-944F-8F3B-51913C22923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3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0B7F974-B213-AFC0-E16D-2E57F643BF7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028700" y="2642195"/>
            <a:ext cx="4968877" cy="340241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21C52D1-C44D-F348-E058-A70253E970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1050" y="1827803"/>
            <a:ext cx="5087035" cy="814382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743845C1-307A-8AEE-A0F8-A6141ACCDD4F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281050" y="2642195"/>
            <a:ext cx="5087035" cy="340241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AD69E4BA-1817-C561-727F-0DD12A0BDD2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1001BD-F434-BC4F-AA6D-1E51E29D0631}" type="datetime1">
              <a:rPr lang="en-US"/>
              <a:pPr lvl="0"/>
              <a:t>3/4/25</a:t>
            </a:fld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D55C0530-2400-1307-86CE-063A5532C18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127B7EE6-C653-0ABD-EB35-39062A8C242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FBA469-2BF6-EB4F-B9BF-33031D8BB9C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7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2D430FAA-7B21-E22E-E5E9-59CD41390AC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DE9DAD-6CE6-6846-B8DB-D9545220BB06}" type="datetime1">
              <a:rPr lang="en-US"/>
              <a:pPr lvl="0"/>
              <a:t>3/4/25</a:t>
            </a:fld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B552091-5B14-9F2C-BE42-3D61EB74F77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5D00E60-9EE4-5493-2282-78C4A0FD8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C9D1E7-03BF-AC46-978C-47DDBE1D2CDD}" type="slidenum">
              <a:t>‹#›</a:t>
            </a:fld>
            <a:endParaRPr lang="en-US"/>
          </a:p>
        </p:txBody>
      </p:sp>
      <p:sp>
        <p:nvSpPr>
          <p:cNvPr id="5" name="Freeform: Shape 5">
            <a:extLst>
              <a:ext uri="{FF2B5EF4-FFF2-40B4-BE49-F238E27FC236}">
                <a16:creationId xmlns:a16="http://schemas.microsoft.com/office/drawing/2014/main" id="{873CDD3B-83CD-E860-CFDB-B124558E3010}"/>
              </a:ext>
            </a:extLst>
          </p:cNvPr>
          <p:cNvSpPr/>
          <p:nvPr/>
        </p:nvSpPr>
        <p:spPr>
          <a:xfrm rot="492870">
            <a:off x="2401243" y="1130235"/>
            <a:ext cx="8982169" cy="50099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41734"/>
              <a:gd name="f7" fmla="val 722931"/>
              <a:gd name="f8" fmla="val 382064"/>
              <a:gd name="f9" fmla="val 406019"/>
              <a:gd name="f10" fmla="val 660055"/>
              <a:gd name="f11" fmla="val 439594"/>
              <a:gd name="f12" fmla="val 666515"/>
              <a:gd name="f13" fmla="val 528955"/>
              <a:gd name="f14" fmla="val 645250"/>
              <a:gd name="f15" fmla="val 618316"/>
              <a:gd name="f16" fmla="val 623985"/>
              <a:gd name="f17" fmla="val 833631"/>
              <a:gd name="f18" fmla="val 616742"/>
              <a:gd name="f19" fmla="val 918231"/>
              <a:gd name="f20" fmla="val 551358"/>
              <a:gd name="f21" fmla="val 1002831"/>
              <a:gd name="f22" fmla="val 485974"/>
              <a:gd name="f23" fmla="val 1059658"/>
              <a:gd name="f24" fmla="val 370279"/>
              <a:gd name="f25" fmla="val 1036557"/>
              <a:gd name="f26" fmla="val 252945"/>
              <a:gd name="f27" fmla="val 1013456"/>
              <a:gd name="f28" fmla="val 135611"/>
              <a:gd name="f29" fmla="val 908753"/>
              <a:gd name="f30" fmla="val 44671"/>
              <a:gd name="f31" fmla="val 770382"/>
              <a:gd name="f32" fmla="val 12290"/>
              <a:gd name="f33" fmla="val 632011"/>
              <a:gd name="f34" fmla="val -20091"/>
              <a:gd name="f35" fmla="val 338916"/>
              <a:gd name="f36" fmla="val 17165"/>
              <a:gd name="f37" fmla="val 206333"/>
              <a:gd name="f38" fmla="val 58661"/>
              <a:gd name="f39" fmla="val 73750"/>
              <a:gd name="f40" fmla="val 100157"/>
              <a:gd name="f41" fmla="val 1822"/>
              <a:gd name="f42" fmla="val 199023"/>
              <a:gd name="f43" fmla="val 342860"/>
              <a:gd name="f44" fmla="val 27105"/>
              <a:gd name="f45" fmla="val 498943"/>
              <a:gd name="f46" fmla="val 87932"/>
              <a:gd name="f47" fmla="val 573770"/>
              <a:gd name="f48" fmla="val 314722"/>
              <a:gd name="f49" fmla="val 648160"/>
              <a:gd name="f50" fmla="val 367872"/>
              <a:gd name="f51" fmla="val 666162"/>
              <a:gd name="f52" fmla="+- 0 0 -90"/>
              <a:gd name="f53" fmla="*/ f3 1 1041734"/>
              <a:gd name="f54" fmla="*/ f4 1 722931"/>
              <a:gd name="f55" fmla="val f5"/>
              <a:gd name="f56" fmla="val f6"/>
              <a:gd name="f57" fmla="val f7"/>
              <a:gd name="f58" fmla="*/ f52 f0 1"/>
              <a:gd name="f59" fmla="+- f57 0 f55"/>
              <a:gd name="f60" fmla="+- f56 0 f55"/>
              <a:gd name="f61" fmla="*/ f58 1 f2"/>
              <a:gd name="f62" fmla="*/ f60 1 1041734"/>
              <a:gd name="f63" fmla="*/ f59 1 722931"/>
              <a:gd name="f64" fmla="*/ 722931 f59 1"/>
              <a:gd name="f65" fmla="*/ 645250 f59 1"/>
              <a:gd name="f66" fmla="*/ 551358 f59 1"/>
              <a:gd name="f67" fmla="*/ 252945 f59 1"/>
              <a:gd name="f68" fmla="*/ 12290 f59 1"/>
              <a:gd name="f69" fmla="*/ 58661 f59 1"/>
              <a:gd name="f70" fmla="*/ 648160 f59 1"/>
              <a:gd name="f71" fmla="*/ 382064 f60 1"/>
              <a:gd name="f72" fmla="*/ 528955 f60 1"/>
              <a:gd name="f73" fmla="*/ 918231 f60 1"/>
              <a:gd name="f74" fmla="*/ 1036557 f60 1"/>
              <a:gd name="f75" fmla="*/ 770382 f60 1"/>
              <a:gd name="f76" fmla="*/ 206333 f60 1"/>
              <a:gd name="f77" fmla="*/ 0 f60 1"/>
              <a:gd name="f78" fmla="*/ 342860 f59 1"/>
              <a:gd name="f79" fmla="*/ 314722 f60 1"/>
              <a:gd name="f80" fmla="+- f61 0 f1"/>
              <a:gd name="f81" fmla="*/ f64 1 722931"/>
              <a:gd name="f82" fmla="*/ f65 1 722931"/>
              <a:gd name="f83" fmla="*/ f66 1 722931"/>
              <a:gd name="f84" fmla="*/ f67 1 722931"/>
              <a:gd name="f85" fmla="*/ f68 1 722931"/>
              <a:gd name="f86" fmla="*/ f69 1 722931"/>
              <a:gd name="f87" fmla="*/ f70 1 722931"/>
              <a:gd name="f88" fmla="*/ f71 1 1041734"/>
              <a:gd name="f89" fmla="*/ f72 1 1041734"/>
              <a:gd name="f90" fmla="*/ f73 1 1041734"/>
              <a:gd name="f91" fmla="*/ f74 1 1041734"/>
              <a:gd name="f92" fmla="*/ f75 1 1041734"/>
              <a:gd name="f93" fmla="*/ f76 1 1041734"/>
              <a:gd name="f94" fmla="*/ f77 1 1041734"/>
              <a:gd name="f95" fmla="*/ f78 1 722931"/>
              <a:gd name="f96" fmla="*/ f79 1 1041734"/>
              <a:gd name="f97" fmla="*/ f55 1 f62"/>
              <a:gd name="f98" fmla="*/ f56 1 f62"/>
              <a:gd name="f99" fmla="*/ f55 1 f63"/>
              <a:gd name="f100" fmla="*/ f57 1 f63"/>
              <a:gd name="f101" fmla="*/ f88 1 f62"/>
              <a:gd name="f102" fmla="*/ f81 1 f63"/>
              <a:gd name="f103" fmla="*/ f89 1 f62"/>
              <a:gd name="f104" fmla="*/ f82 1 f63"/>
              <a:gd name="f105" fmla="*/ f90 1 f62"/>
              <a:gd name="f106" fmla="*/ f83 1 f63"/>
              <a:gd name="f107" fmla="*/ f91 1 f62"/>
              <a:gd name="f108" fmla="*/ f84 1 f63"/>
              <a:gd name="f109" fmla="*/ f92 1 f62"/>
              <a:gd name="f110" fmla="*/ f85 1 f63"/>
              <a:gd name="f111" fmla="*/ f93 1 f62"/>
              <a:gd name="f112" fmla="*/ f86 1 f63"/>
              <a:gd name="f113" fmla="*/ f94 1 f62"/>
              <a:gd name="f114" fmla="*/ f95 1 f63"/>
              <a:gd name="f115" fmla="*/ f96 1 f62"/>
              <a:gd name="f116" fmla="*/ f87 1 f63"/>
              <a:gd name="f117" fmla="*/ f97 f53 1"/>
              <a:gd name="f118" fmla="*/ f98 f53 1"/>
              <a:gd name="f119" fmla="*/ f100 f54 1"/>
              <a:gd name="f120" fmla="*/ f99 f54 1"/>
              <a:gd name="f121" fmla="*/ f101 f53 1"/>
              <a:gd name="f122" fmla="*/ f102 f54 1"/>
              <a:gd name="f123" fmla="*/ f103 f53 1"/>
              <a:gd name="f124" fmla="*/ f104 f54 1"/>
              <a:gd name="f125" fmla="*/ f105 f53 1"/>
              <a:gd name="f126" fmla="*/ f106 f54 1"/>
              <a:gd name="f127" fmla="*/ f107 f53 1"/>
              <a:gd name="f128" fmla="*/ f108 f54 1"/>
              <a:gd name="f129" fmla="*/ f109 f53 1"/>
              <a:gd name="f130" fmla="*/ f110 f54 1"/>
              <a:gd name="f131" fmla="*/ f111 f53 1"/>
              <a:gd name="f132" fmla="*/ f112 f54 1"/>
              <a:gd name="f133" fmla="*/ f113 f53 1"/>
              <a:gd name="f134" fmla="*/ f114 f54 1"/>
              <a:gd name="f135" fmla="*/ f115 f53 1"/>
              <a:gd name="f136" fmla="*/ f116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0">
                <a:pos x="f121" y="f122"/>
              </a:cxn>
              <a:cxn ang="f80">
                <a:pos x="f123" y="f124"/>
              </a:cxn>
              <a:cxn ang="f80">
                <a:pos x="f125" y="f126"/>
              </a:cxn>
              <a:cxn ang="f80">
                <a:pos x="f127" y="f128"/>
              </a:cxn>
              <a:cxn ang="f80">
                <a:pos x="f129" y="f130"/>
              </a:cxn>
              <a:cxn ang="f80">
                <a:pos x="f131" y="f132"/>
              </a:cxn>
              <a:cxn ang="f80">
                <a:pos x="f133" y="f134"/>
              </a:cxn>
              <a:cxn ang="f80">
                <a:pos x="f135" y="f136"/>
              </a:cxn>
              <a:cxn ang="f80">
                <a:pos x="f121" y="f122"/>
              </a:cxn>
            </a:cxnLst>
            <a:rect l="f117" t="f120" r="f118" b="f119"/>
            <a:pathLst>
              <a:path w="1041734" h="722931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5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8" y="f7"/>
                  <a:pt x="f8" y="f7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The Hand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0553896-F1B8-692C-CB28-AF35B7C007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12668" y="1932209"/>
            <a:ext cx="6966859" cy="3091540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7332D1E-7A34-B758-5F0A-BA71B2175D01}"/>
              </a:ext>
            </a:extLst>
          </p:cNvPr>
          <p:cNvSpPr/>
          <p:nvPr/>
        </p:nvSpPr>
        <p:spPr>
          <a:xfrm rot="492870">
            <a:off x="2455668" y="1103022"/>
            <a:ext cx="8982169" cy="50099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41734"/>
              <a:gd name="f7" fmla="val 722931"/>
              <a:gd name="f8" fmla="val 382064"/>
              <a:gd name="f9" fmla="val 406019"/>
              <a:gd name="f10" fmla="val 660055"/>
              <a:gd name="f11" fmla="val 439594"/>
              <a:gd name="f12" fmla="val 666515"/>
              <a:gd name="f13" fmla="val 528955"/>
              <a:gd name="f14" fmla="val 645250"/>
              <a:gd name="f15" fmla="val 618316"/>
              <a:gd name="f16" fmla="val 623985"/>
              <a:gd name="f17" fmla="val 833631"/>
              <a:gd name="f18" fmla="val 616742"/>
              <a:gd name="f19" fmla="val 918231"/>
              <a:gd name="f20" fmla="val 551358"/>
              <a:gd name="f21" fmla="val 1002831"/>
              <a:gd name="f22" fmla="val 485974"/>
              <a:gd name="f23" fmla="val 1059658"/>
              <a:gd name="f24" fmla="val 370279"/>
              <a:gd name="f25" fmla="val 1036557"/>
              <a:gd name="f26" fmla="val 252945"/>
              <a:gd name="f27" fmla="val 1013456"/>
              <a:gd name="f28" fmla="val 135611"/>
              <a:gd name="f29" fmla="val 908753"/>
              <a:gd name="f30" fmla="val 44671"/>
              <a:gd name="f31" fmla="val 770382"/>
              <a:gd name="f32" fmla="val 12290"/>
              <a:gd name="f33" fmla="val 632011"/>
              <a:gd name="f34" fmla="val -20091"/>
              <a:gd name="f35" fmla="val 338916"/>
              <a:gd name="f36" fmla="val 17165"/>
              <a:gd name="f37" fmla="val 206333"/>
              <a:gd name="f38" fmla="val 58661"/>
              <a:gd name="f39" fmla="val 73750"/>
              <a:gd name="f40" fmla="val 100157"/>
              <a:gd name="f41" fmla="val 1822"/>
              <a:gd name="f42" fmla="val 199023"/>
              <a:gd name="f43" fmla="val 342860"/>
              <a:gd name="f44" fmla="val 27105"/>
              <a:gd name="f45" fmla="val 498943"/>
              <a:gd name="f46" fmla="val 87932"/>
              <a:gd name="f47" fmla="val 573770"/>
              <a:gd name="f48" fmla="val 314722"/>
              <a:gd name="f49" fmla="val 648160"/>
              <a:gd name="f50" fmla="val 367872"/>
              <a:gd name="f51" fmla="val 666162"/>
              <a:gd name="f52" fmla="+- 0 0 -90"/>
              <a:gd name="f53" fmla="*/ f3 1 1041734"/>
              <a:gd name="f54" fmla="*/ f4 1 722931"/>
              <a:gd name="f55" fmla="val f5"/>
              <a:gd name="f56" fmla="val f6"/>
              <a:gd name="f57" fmla="val f7"/>
              <a:gd name="f58" fmla="*/ f52 f0 1"/>
              <a:gd name="f59" fmla="+- f57 0 f55"/>
              <a:gd name="f60" fmla="+- f56 0 f55"/>
              <a:gd name="f61" fmla="*/ f58 1 f2"/>
              <a:gd name="f62" fmla="*/ f60 1 1041734"/>
              <a:gd name="f63" fmla="*/ f59 1 722931"/>
              <a:gd name="f64" fmla="*/ 722931 f59 1"/>
              <a:gd name="f65" fmla="*/ 645250 f59 1"/>
              <a:gd name="f66" fmla="*/ 551358 f59 1"/>
              <a:gd name="f67" fmla="*/ 252945 f59 1"/>
              <a:gd name="f68" fmla="*/ 12290 f59 1"/>
              <a:gd name="f69" fmla="*/ 58661 f59 1"/>
              <a:gd name="f70" fmla="*/ 648160 f59 1"/>
              <a:gd name="f71" fmla="*/ 382064 f60 1"/>
              <a:gd name="f72" fmla="*/ 528955 f60 1"/>
              <a:gd name="f73" fmla="*/ 918231 f60 1"/>
              <a:gd name="f74" fmla="*/ 1036557 f60 1"/>
              <a:gd name="f75" fmla="*/ 770382 f60 1"/>
              <a:gd name="f76" fmla="*/ 206333 f60 1"/>
              <a:gd name="f77" fmla="*/ 0 f60 1"/>
              <a:gd name="f78" fmla="*/ 342860 f59 1"/>
              <a:gd name="f79" fmla="*/ 314722 f60 1"/>
              <a:gd name="f80" fmla="+- f61 0 f1"/>
              <a:gd name="f81" fmla="*/ f64 1 722931"/>
              <a:gd name="f82" fmla="*/ f65 1 722931"/>
              <a:gd name="f83" fmla="*/ f66 1 722931"/>
              <a:gd name="f84" fmla="*/ f67 1 722931"/>
              <a:gd name="f85" fmla="*/ f68 1 722931"/>
              <a:gd name="f86" fmla="*/ f69 1 722931"/>
              <a:gd name="f87" fmla="*/ f70 1 722931"/>
              <a:gd name="f88" fmla="*/ f71 1 1041734"/>
              <a:gd name="f89" fmla="*/ f72 1 1041734"/>
              <a:gd name="f90" fmla="*/ f73 1 1041734"/>
              <a:gd name="f91" fmla="*/ f74 1 1041734"/>
              <a:gd name="f92" fmla="*/ f75 1 1041734"/>
              <a:gd name="f93" fmla="*/ f76 1 1041734"/>
              <a:gd name="f94" fmla="*/ f77 1 1041734"/>
              <a:gd name="f95" fmla="*/ f78 1 722931"/>
              <a:gd name="f96" fmla="*/ f79 1 1041734"/>
              <a:gd name="f97" fmla="*/ f55 1 f62"/>
              <a:gd name="f98" fmla="*/ f56 1 f62"/>
              <a:gd name="f99" fmla="*/ f55 1 f63"/>
              <a:gd name="f100" fmla="*/ f57 1 f63"/>
              <a:gd name="f101" fmla="*/ f88 1 f62"/>
              <a:gd name="f102" fmla="*/ f81 1 f63"/>
              <a:gd name="f103" fmla="*/ f89 1 f62"/>
              <a:gd name="f104" fmla="*/ f82 1 f63"/>
              <a:gd name="f105" fmla="*/ f90 1 f62"/>
              <a:gd name="f106" fmla="*/ f83 1 f63"/>
              <a:gd name="f107" fmla="*/ f91 1 f62"/>
              <a:gd name="f108" fmla="*/ f84 1 f63"/>
              <a:gd name="f109" fmla="*/ f92 1 f62"/>
              <a:gd name="f110" fmla="*/ f85 1 f63"/>
              <a:gd name="f111" fmla="*/ f93 1 f62"/>
              <a:gd name="f112" fmla="*/ f86 1 f63"/>
              <a:gd name="f113" fmla="*/ f94 1 f62"/>
              <a:gd name="f114" fmla="*/ f95 1 f63"/>
              <a:gd name="f115" fmla="*/ f96 1 f62"/>
              <a:gd name="f116" fmla="*/ f87 1 f63"/>
              <a:gd name="f117" fmla="*/ f97 f53 1"/>
              <a:gd name="f118" fmla="*/ f98 f53 1"/>
              <a:gd name="f119" fmla="*/ f100 f54 1"/>
              <a:gd name="f120" fmla="*/ f99 f54 1"/>
              <a:gd name="f121" fmla="*/ f101 f53 1"/>
              <a:gd name="f122" fmla="*/ f102 f54 1"/>
              <a:gd name="f123" fmla="*/ f103 f53 1"/>
              <a:gd name="f124" fmla="*/ f104 f54 1"/>
              <a:gd name="f125" fmla="*/ f105 f53 1"/>
              <a:gd name="f126" fmla="*/ f106 f54 1"/>
              <a:gd name="f127" fmla="*/ f107 f53 1"/>
              <a:gd name="f128" fmla="*/ f108 f54 1"/>
              <a:gd name="f129" fmla="*/ f109 f53 1"/>
              <a:gd name="f130" fmla="*/ f110 f54 1"/>
              <a:gd name="f131" fmla="*/ f111 f53 1"/>
              <a:gd name="f132" fmla="*/ f112 f54 1"/>
              <a:gd name="f133" fmla="*/ f113 f53 1"/>
              <a:gd name="f134" fmla="*/ f114 f54 1"/>
              <a:gd name="f135" fmla="*/ f115 f53 1"/>
              <a:gd name="f136" fmla="*/ f116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0">
                <a:pos x="f121" y="f122"/>
              </a:cxn>
              <a:cxn ang="f80">
                <a:pos x="f123" y="f124"/>
              </a:cxn>
              <a:cxn ang="f80">
                <a:pos x="f125" y="f126"/>
              </a:cxn>
              <a:cxn ang="f80">
                <a:pos x="f127" y="f128"/>
              </a:cxn>
              <a:cxn ang="f80">
                <a:pos x="f129" y="f130"/>
              </a:cxn>
              <a:cxn ang="f80">
                <a:pos x="f131" y="f132"/>
              </a:cxn>
              <a:cxn ang="f80">
                <a:pos x="f133" y="f134"/>
              </a:cxn>
              <a:cxn ang="f80">
                <a:pos x="f135" y="f136"/>
              </a:cxn>
              <a:cxn ang="f80">
                <a:pos x="f121" y="f122"/>
              </a:cxn>
            </a:cxnLst>
            <a:rect l="f117" t="f120" r="f118" b="f119"/>
            <a:pathLst>
              <a:path w="1041734" h="722931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5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8" y="f7"/>
                  <a:pt x="f8" y="f7"/>
                </a:cubicBezTo>
                <a:close/>
              </a:path>
            </a:pathLst>
          </a:custGeom>
          <a:noFill/>
          <a:ln w="19046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The Hand"/>
            </a:endParaRPr>
          </a:p>
        </p:txBody>
      </p:sp>
    </p:spTree>
    <p:extLst>
      <p:ext uri="{BB962C8B-B14F-4D97-AF65-F5344CB8AC3E}">
        <p14:creationId xmlns:p14="http://schemas.microsoft.com/office/powerpoint/2010/main" val="99060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3AB58E-256C-59EF-69A3-E1653EC1766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F4D4E8-09A8-A34B-B412-508872C1DF33}" type="datetime1">
              <a:rPr lang="en-US"/>
              <a:pPr lvl="0"/>
              <a:t>3/4/25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54432-0C47-0558-1ADB-B18C4D22488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7567D-8D3E-2B6E-405E-BF403B0CD65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BA8417-EE52-4345-93D0-F9BD6E3EA5F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5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0DD330C-9EDD-3EE0-0693-329447895E1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368552"/>
            <a:ext cx="3932240" cy="3500442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32F8D5D1-03C9-6EC7-B6F0-7ABBEDA66AB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6C1038-9DFF-AB46-BE56-E11FE1770B0D}" type="datetime1">
              <a:rPr lang="en-US"/>
              <a:pPr lvl="0"/>
              <a:t>3/4/25</a:t>
            </a:fld>
            <a:endParaRPr 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330D8E96-3437-CDDA-7499-B99D65C0749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45540E1-F1D1-21C8-73E8-465E7798D28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8F373B-7A99-0C46-9864-FB0472A983F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0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8EB4BDC-63B0-EABB-4A4B-48ABD296B49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365744"/>
            <a:ext cx="3932240" cy="350324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6D873E5C-5A74-9BE4-698A-3E4631CDB8B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0452A9-32D0-8448-9F2A-FBBA6B81BF0D}" type="datetime1">
              <a:rPr lang="en-US"/>
              <a:pPr lvl="0"/>
              <a:t>3/4/25</a:t>
            </a:fld>
            <a:endParaRPr 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99D68C26-A548-5B10-FD88-E4FF356440E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D6EE830-4090-B608-0100-B6DD50420C3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9E9D04-EA5C-DA40-B446-D7183BB817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7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2">
            <a:extLst>
              <a:ext uri="{FF2B5EF4-FFF2-40B4-BE49-F238E27FC236}">
                <a16:creationId xmlns:a16="http://schemas.microsoft.com/office/drawing/2014/main" id="{C8544F0E-7D9B-AB08-005D-53E472EB6A4D}"/>
              </a:ext>
            </a:extLst>
          </p:cNvPr>
          <p:cNvSpPr/>
          <p:nvPr/>
        </p:nvSpPr>
        <p:spPr>
          <a:xfrm>
            <a:off x="372928" y="367991"/>
            <a:ext cx="11499604" cy="62039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499601"/>
              <a:gd name="f7" fmla="val 6250474"/>
              <a:gd name="f8" fmla="val 9680053"/>
              <a:gd name="f9" fmla="val 11263634"/>
              <a:gd name="f10" fmla="val 10894"/>
              <a:gd name="f11" fmla="val 11382518"/>
              <a:gd name="f12" fmla="val 17609"/>
              <a:gd name="f13" fmla="val 11468807"/>
              <a:gd name="f14" fmla="val -29564"/>
              <a:gd name="f15" fmla="val 84193"/>
              <a:gd name="f16" fmla="val 11496115"/>
              <a:gd name="f17" fmla="val 333210"/>
              <a:gd name="f18" fmla="val 11496285"/>
              <a:gd name="f19" fmla="val 489431"/>
              <a:gd name="f20" fmla="val 11496456"/>
              <a:gd name="f21" fmla="val 645651"/>
              <a:gd name="f22" fmla="val 11496626"/>
              <a:gd name="f23" fmla="val 801872"/>
              <a:gd name="f24" fmla="val 11485119"/>
              <a:gd name="f25" fmla="val 918570"/>
              <a:gd name="f26" fmla="val 11483798"/>
              <a:gd name="f27" fmla="val 1773917"/>
              <a:gd name="f28" fmla="val 11482477"/>
              <a:gd name="f29" fmla="val 1834579"/>
              <a:gd name="f30" fmla="val 11462397"/>
              <a:gd name="f31" fmla="val 2645173"/>
              <a:gd name="f32" fmla="val 11489491"/>
              <a:gd name="f33" fmla="val 2970847"/>
              <a:gd name="f34" fmla="val 11478714"/>
              <a:gd name="f35" fmla="val 3520214"/>
              <a:gd name="f36" fmla="val 11462615"/>
              <a:gd name="f37" fmla="val 5654060"/>
              <a:gd name="f38" fmla="val 11560172"/>
              <a:gd name="f39" fmla="val 6010354"/>
              <a:gd name="f40" fmla="val 11419375"/>
              <a:gd name="f41" fmla="val 5982433"/>
              <a:gd name="f42" fmla="val 9251879"/>
              <a:gd name="f43" fmla="val 6044921"/>
              <a:gd name="f44" fmla="val 7569480"/>
              <a:gd name="f45" fmla="val 6004728"/>
              <a:gd name="f46" fmla="val 5959453"/>
              <a:gd name="f47" fmla="val 5973386"/>
              <a:gd name="f48" fmla="val 4858766"/>
              <a:gd name="f49" fmla="val 5999562"/>
              <a:gd name="f50" fmla="val 3239306"/>
              <a:gd name="f51" fmla="val 5972741"/>
              <a:gd name="f52" fmla="val 3217554"/>
              <a:gd name="f53" fmla="val 6005912"/>
              <a:gd name="f54" fmla="val 3195952"/>
              <a:gd name="f55" fmla="val 6047442"/>
              <a:gd name="f56" fmla="val 3201415"/>
              <a:gd name="f57" fmla="val 6144511"/>
              <a:gd name="f58" fmla="val 3219866"/>
              <a:gd name="f59" fmla="val 3113618"/>
              <a:gd name="f60" fmla="val 6201492"/>
              <a:gd name="f61" fmla="val 2980145"/>
              <a:gd name="f62" fmla="val 6145854"/>
              <a:gd name="f63" fmla="val 2870715"/>
              <a:gd name="f64" fmla="val 6056161"/>
              <a:gd name="f65" fmla="val 2785655"/>
              <a:gd name="f66" fmla="val 2301504"/>
              <a:gd name="f67" fmla="val 5967647"/>
              <a:gd name="f68" fmla="val 666073"/>
              <a:gd name="f69" fmla="val 5958571"/>
              <a:gd name="f70" fmla="val 416338"/>
              <a:gd name="f71" fmla="val 5959078"/>
              <a:gd name="f72" fmla="val 199443"/>
              <a:gd name="f73" fmla="val 5971167"/>
              <a:gd name="f74" fmla="val 94741"/>
              <a:gd name="f75" fmla="val 5957415"/>
              <a:gd name="f76" fmla="val -9961"/>
              <a:gd name="f77" fmla="val 5943663"/>
              <a:gd name="f78" fmla="val 43390"/>
              <a:gd name="f79" fmla="val 5957506"/>
              <a:gd name="f80" fmla="val 37859"/>
              <a:gd name="f81" fmla="val 5876060"/>
              <a:gd name="f82" fmla="val 13485"/>
              <a:gd name="f83" fmla="val 5737802"/>
              <a:gd name="f84" fmla="val 42281"/>
              <a:gd name="f85" fmla="val 4414258"/>
              <a:gd name="f86" fmla="val 28975"/>
              <a:gd name="f87" fmla="val 2606888"/>
              <a:gd name="f88" fmla="val -19249"/>
              <a:gd name="f89" fmla="val 1512253"/>
              <a:gd name="f90" fmla="val 110"/>
              <a:gd name="f91" fmla="val 488851"/>
              <a:gd name="f92" fmla="val 33539"/>
              <a:gd name="f93" fmla="val 59860"/>
              <a:gd name="f94" fmla="val 34137"/>
              <a:gd name="f95" fmla="val 52184"/>
              <a:gd name="f96" fmla="val 36271"/>
              <a:gd name="f97" fmla="val 46366"/>
              <a:gd name="f98" fmla="val 39830"/>
              <a:gd name="f99" fmla="val 42028"/>
              <a:gd name="f100" fmla="val 88659"/>
              <a:gd name="f101" fmla="val 37282"/>
              <a:gd name="f102" fmla="val 301554"/>
              <a:gd name="f103" fmla="val 416464"/>
              <a:gd name="f104" fmla="val 30725"/>
              <a:gd name="f105" fmla="val 907723"/>
              <a:gd name="f106" fmla="val 24269"/>
              <a:gd name="f107" fmla="val 3989089"/>
              <a:gd name="f108" fmla="val 29653"/>
              <a:gd name="f109" fmla="+- 0 0 -90"/>
              <a:gd name="f110" fmla="*/ f3 1 11499601"/>
              <a:gd name="f111" fmla="*/ f4 1 6250474"/>
              <a:gd name="f112" fmla="val f5"/>
              <a:gd name="f113" fmla="val f6"/>
              <a:gd name="f114" fmla="val f7"/>
              <a:gd name="f115" fmla="*/ f109 f0 1"/>
              <a:gd name="f116" fmla="+- f114 0 f112"/>
              <a:gd name="f117" fmla="+- f113 0 f112"/>
              <a:gd name="f118" fmla="*/ f115 1 f2"/>
              <a:gd name="f119" fmla="*/ f117 1 11499601"/>
              <a:gd name="f120" fmla="*/ f116 1 6250474"/>
              <a:gd name="f121" fmla="*/ 9680053 f117 1"/>
              <a:gd name="f122" fmla="*/ 0 f116 1"/>
              <a:gd name="f123" fmla="*/ 11263634 f117 1"/>
              <a:gd name="f124" fmla="*/ 10894 f116 1"/>
              <a:gd name="f125" fmla="*/ 11499601 f117 1"/>
              <a:gd name="f126" fmla="*/ 84193 f116 1"/>
              <a:gd name="f127" fmla="*/ 11496115 f117 1"/>
              <a:gd name="f128" fmla="*/ 333210 f116 1"/>
              <a:gd name="f129" fmla="*/ 11496626 f117 1"/>
              <a:gd name="f130" fmla="*/ 801872 f116 1"/>
              <a:gd name="f131" fmla="*/ 11482477 f117 1"/>
              <a:gd name="f132" fmla="*/ 1834579 f116 1"/>
              <a:gd name="f133" fmla="*/ 11478714 f117 1"/>
              <a:gd name="f134" fmla="*/ 3520214 f116 1"/>
              <a:gd name="f135" fmla="*/ 11419375 f117 1"/>
              <a:gd name="f136" fmla="*/ 5982433 f116 1"/>
              <a:gd name="f137" fmla="*/ 5959453 f117 1"/>
              <a:gd name="f138" fmla="*/ 5973386 f116 1"/>
              <a:gd name="f139" fmla="*/ 5972741 f116 1"/>
              <a:gd name="f140" fmla="*/ 3239306 f117 1"/>
              <a:gd name="f141" fmla="*/ 3217554 f117 1"/>
              <a:gd name="f142" fmla="*/ 6005912 f116 1"/>
              <a:gd name="f143" fmla="*/ 3219866 f117 1"/>
              <a:gd name="f144" fmla="*/ 6250474 f116 1"/>
              <a:gd name="f145" fmla="*/ 2785655 f117 1"/>
              <a:gd name="f146" fmla="*/ 94741 f117 1"/>
              <a:gd name="f147" fmla="*/ 5957415 f116 1"/>
              <a:gd name="f148" fmla="*/ 37859 f117 1"/>
              <a:gd name="f149" fmla="*/ 5876060 f116 1"/>
              <a:gd name="f150" fmla="*/ 28975 f117 1"/>
              <a:gd name="f151" fmla="*/ 2606888 f116 1"/>
              <a:gd name="f152" fmla="*/ 33539 f117 1"/>
              <a:gd name="f153" fmla="*/ 59860 f116 1"/>
              <a:gd name="f154" fmla="*/ 39830 f117 1"/>
              <a:gd name="f155" fmla="*/ 42028 f116 1"/>
              <a:gd name="f156" fmla="*/ 88659 f117 1"/>
              <a:gd name="f157" fmla="*/ 37282 f116 1"/>
              <a:gd name="f158" fmla="*/ 301554 f117 1"/>
              <a:gd name="f159" fmla="*/ 416464 f117 1"/>
              <a:gd name="f160" fmla="*/ 30725 f116 1"/>
              <a:gd name="f161" fmla="*/ 907723 f117 1"/>
              <a:gd name="f162" fmla="*/ 24269 f116 1"/>
              <a:gd name="f163" fmla="*/ 3989089 f117 1"/>
              <a:gd name="f164" fmla="*/ 29653 f116 1"/>
              <a:gd name="f165" fmla="*/ 5999562 f116 1"/>
              <a:gd name="f166" fmla="*/ 4858766 f117 1"/>
              <a:gd name="f167" fmla="*/ 2301504 f117 1"/>
              <a:gd name="f168" fmla="*/ 5967647 f116 1"/>
              <a:gd name="f169" fmla="*/ 666073 f117 1"/>
              <a:gd name="f170" fmla="*/ 5958571 f116 1"/>
              <a:gd name="f171" fmla="*/ 2870715 f117 1"/>
              <a:gd name="f172" fmla="*/ 6056161 f116 1"/>
              <a:gd name="f173" fmla="+- f118 0 f1"/>
              <a:gd name="f174" fmla="*/ f121 1 11499601"/>
              <a:gd name="f175" fmla="*/ f122 1 6250474"/>
              <a:gd name="f176" fmla="*/ f123 1 11499601"/>
              <a:gd name="f177" fmla="*/ f124 1 6250474"/>
              <a:gd name="f178" fmla="*/ f125 1 11499601"/>
              <a:gd name="f179" fmla="*/ f126 1 6250474"/>
              <a:gd name="f180" fmla="*/ f127 1 11499601"/>
              <a:gd name="f181" fmla="*/ f128 1 6250474"/>
              <a:gd name="f182" fmla="*/ f129 1 11499601"/>
              <a:gd name="f183" fmla="*/ f130 1 6250474"/>
              <a:gd name="f184" fmla="*/ f131 1 11499601"/>
              <a:gd name="f185" fmla="*/ f132 1 6250474"/>
              <a:gd name="f186" fmla="*/ f133 1 11499601"/>
              <a:gd name="f187" fmla="*/ f134 1 6250474"/>
              <a:gd name="f188" fmla="*/ f135 1 11499601"/>
              <a:gd name="f189" fmla="*/ f136 1 6250474"/>
              <a:gd name="f190" fmla="*/ f137 1 11499601"/>
              <a:gd name="f191" fmla="*/ f138 1 6250474"/>
              <a:gd name="f192" fmla="*/ f139 1 6250474"/>
              <a:gd name="f193" fmla="*/ f140 1 11499601"/>
              <a:gd name="f194" fmla="*/ f141 1 11499601"/>
              <a:gd name="f195" fmla="*/ f142 1 6250474"/>
              <a:gd name="f196" fmla="*/ f143 1 11499601"/>
              <a:gd name="f197" fmla="*/ f144 1 6250474"/>
              <a:gd name="f198" fmla="*/ f145 1 11499601"/>
              <a:gd name="f199" fmla="*/ f146 1 11499601"/>
              <a:gd name="f200" fmla="*/ f147 1 6250474"/>
              <a:gd name="f201" fmla="*/ f148 1 11499601"/>
              <a:gd name="f202" fmla="*/ f149 1 6250474"/>
              <a:gd name="f203" fmla="*/ f150 1 11499601"/>
              <a:gd name="f204" fmla="*/ f151 1 6250474"/>
              <a:gd name="f205" fmla="*/ f152 1 11499601"/>
              <a:gd name="f206" fmla="*/ f153 1 6250474"/>
              <a:gd name="f207" fmla="*/ f154 1 11499601"/>
              <a:gd name="f208" fmla="*/ f155 1 6250474"/>
              <a:gd name="f209" fmla="*/ f156 1 11499601"/>
              <a:gd name="f210" fmla="*/ f157 1 6250474"/>
              <a:gd name="f211" fmla="*/ f158 1 11499601"/>
              <a:gd name="f212" fmla="*/ f159 1 11499601"/>
              <a:gd name="f213" fmla="*/ f160 1 6250474"/>
              <a:gd name="f214" fmla="*/ f161 1 11499601"/>
              <a:gd name="f215" fmla="*/ f162 1 6250474"/>
              <a:gd name="f216" fmla="*/ f163 1 11499601"/>
              <a:gd name="f217" fmla="*/ f164 1 6250474"/>
              <a:gd name="f218" fmla="*/ f165 1 6250474"/>
              <a:gd name="f219" fmla="*/ f166 1 11499601"/>
              <a:gd name="f220" fmla="*/ f167 1 11499601"/>
              <a:gd name="f221" fmla="*/ f168 1 6250474"/>
              <a:gd name="f222" fmla="*/ f169 1 11499601"/>
              <a:gd name="f223" fmla="*/ f170 1 6250474"/>
              <a:gd name="f224" fmla="*/ f171 1 11499601"/>
              <a:gd name="f225" fmla="*/ f172 1 6250474"/>
              <a:gd name="f226" fmla="*/ f112 1 f119"/>
              <a:gd name="f227" fmla="*/ f113 1 f119"/>
              <a:gd name="f228" fmla="*/ f112 1 f120"/>
              <a:gd name="f229" fmla="*/ f114 1 f120"/>
              <a:gd name="f230" fmla="*/ f174 1 f119"/>
              <a:gd name="f231" fmla="*/ f175 1 f120"/>
              <a:gd name="f232" fmla="*/ f176 1 f119"/>
              <a:gd name="f233" fmla="*/ f177 1 f120"/>
              <a:gd name="f234" fmla="*/ f178 1 f119"/>
              <a:gd name="f235" fmla="*/ f179 1 f120"/>
              <a:gd name="f236" fmla="*/ f180 1 f119"/>
              <a:gd name="f237" fmla="*/ f181 1 f120"/>
              <a:gd name="f238" fmla="*/ f182 1 f119"/>
              <a:gd name="f239" fmla="*/ f183 1 f120"/>
              <a:gd name="f240" fmla="*/ f184 1 f119"/>
              <a:gd name="f241" fmla="*/ f185 1 f120"/>
              <a:gd name="f242" fmla="*/ f186 1 f119"/>
              <a:gd name="f243" fmla="*/ f187 1 f120"/>
              <a:gd name="f244" fmla="*/ f188 1 f119"/>
              <a:gd name="f245" fmla="*/ f189 1 f120"/>
              <a:gd name="f246" fmla="*/ f190 1 f119"/>
              <a:gd name="f247" fmla="*/ f191 1 f120"/>
              <a:gd name="f248" fmla="*/ f219 1 f119"/>
              <a:gd name="f249" fmla="*/ f218 1 f120"/>
              <a:gd name="f250" fmla="*/ f193 1 f119"/>
              <a:gd name="f251" fmla="*/ f192 1 f120"/>
              <a:gd name="f252" fmla="*/ f194 1 f119"/>
              <a:gd name="f253" fmla="*/ f195 1 f120"/>
              <a:gd name="f254" fmla="*/ f196 1 f119"/>
              <a:gd name="f255" fmla="*/ f197 1 f120"/>
              <a:gd name="f256" fmla="*/ f224 1 f119"/>
              <a:gd name="f257" fmla="*/ f225 1 f120"/>
              <a:gd name="f258" fmla="*/ f198 1 f119"/>
              <a:gd name="f259" fmla="*/ f220 1 f119"/>
              <a:gd name="f260" fmla="*/ f221 1 f120"/>
              <a:gd name="f261" fmla="*/ f222 1 f119"/>
              <a:gd name="f262" fmla="*/ f223 1 f120"/>
              <a:gd name="f263" fmla="*/ f199 1 f119"/>
              <a:gd name="f264" fmla="*/ f200 1 f120"/>
              <a:gd name="f265" fmla="*/ f201 1 f119"/>
              <a:gd name="f266" fmla="*/ f202 1 f120"/>
              <a:gd name="f267" fmla="*/ f203 1 f119"/>
              <a:gd name="f268" fmla="*/ f204 1 f120"/>
              <a:gd name="f269" fmla="*/ f205 1 f119"/>
              <a:gd name="f270" fmla="*/ f206 1 f120"/>
              <a:gd name="f271" fmla="*/ f207 1 f119"/>
              <a:gd name="f272" fmla="*/ f208 1 f120"/>
              <a:gd name="f273" fmla="*/ f209 1 f119"/>
              <a:gd name="f274" fmla="*/ f210 1 f120"/>
              <a:gd name="f275" fmla="*/ f211 1 f119"/>
              <a:gd name="f276" fmla="*/ f212 1 f119"/>
              <a:gd name="f277" fmla="*/ f213 1 f120"/>
              <a:gd name="f278" fmla="*/ f214 1 f119"/>
              <a:gd name="f279" fmla="*/ f215 1 f120"/>
              <a:gd name="f280" fmla="*/ f216 1 f119"/>
              <a:gd name="f281" fmla="*/ f217 1 f120"/>
              <a:gd name="f282" fmla="*/ f226 f110 1"/>
              <a:gd name="f283" fmla="*/ f227 f110 1"/>
              <a:gd name="f284" fmla="*/ f229 f111 1"/>
              <a:gd name="f285" fmla="*/ f228 f111 1"/>
              <a:gd name="f286" fmla="*/ f230 f110 1"/>
              <a:gd name="f287" fmla="*/ f231 f111 1"/>
              <a:gd name="f288" fmla="*/ f232 f110 1"/>
              <a:gd name="f289" fmla="*/ f233 f111 1"/>
              <a:gd name="f290" fmla="*/ f234 f110 1"/>
              <a:gd name="f291" fmla="*/ f235 f111 1"/>
              <a:gd name="f292" fmla="*/ f236 f110 1"/>
              <a:gd name="f293" fmla="*/ f237 f111 1"/>
              <a:gd name="f294" fmla="*/ f238 f110 1"/>
              <a:gd name="f295" fmla="*/ f239 f111 1"/>
              <a:gd name="f296" fmla="*/ f240 f110 1"/>
              <a:gd name="f297" fmla="*/ f241 f111 1"/>
              <a:gd name="f298" fmla="*/ f242 f110 1"/>
              <a:gd name="f299" fmla="*/ f243 f111 1"/>
              <a:gd name="f300" fmla="*/ f244 f110 1"/>
              <a:gd name="f301" fmla="*/ f245 f111 1"/>
              <a:gd name="f302" fmla="*/ f246 f110 1"/>
              <a:gd name="f303" fmla="*/ f247 f111 1"/>
              <a:gd name="f304" fmla="*/ f248 f110 1"/>
              <a:gd name="f305" fmla="*/ f249 f111 1"/>
              <a:gd name="f306" fmla="*/ f250 f110 1"/>
              <a:gd name="f307" fmla="*/ f251 f111 1"/>
              <a:gd name="f308" fmla="*/ f252 f110 1"/>
              <a:gd name="f309" fmla="*/ f253 f111 1"/>
              <a:gd name="f310" fmla="*/ f254 f110 1"/>
              <a:gd name="f311" fmla="*/ f255 f111 1"/>
              <a:gd name="f312" fmla="*/ f256 f110 1"/>
              <a:gd name="f313" fmla="*/ f257 f111 1"/>
              <a:gd name="f314" fmla="*/ f258 f110 1"/>
              <a:gd name="f315" fmla="*/ f259 f110 1"/>
              <a:gd name="f316" fmla="*/ f260 f111 1"/>
              <a:gd name="f317" fmla="*/ f261 f110 1"/>
              <a:gd name="f318" fmla="*/ f262 f111 1"/>
              <a:gd name="f319" fmla="*/ f263 f110 1"/>
              <a:gd name="f320" fmla="*/ f264 f111 1"/>
              <a:gd name="f321" fmla="*/ f265 f110 1"/>
              <a:gd name="f322" fmla="*/ f266 f111 1"/>
              <a:gd name="f323" fmla="*/ f267 f110 1"/>
              <a:gd name="f324" fmla="*/ f268 f111 1"/>
              <a:gd name="f325" fmla="*/ f269 f110 1"/>
              <a:gd name="f326" fmla="*/ f270 f111 1"/>
              <a:gd name="f327" fmla="*/ f271 f110 1"/>
              <a:gd name="f328" fmla="*/ f272 f111 1"/>
              <a:gd name="f329" fmla="*/ f273 f110 1"/>
              <a:gd name="f330" fmla="*/ f274 f111 1"/>
              <a:gd name="f331" fmla="*/ f275 f110 1"/>
              <a:gd name="f332" fmla="*/ f276 f110 1"/>
              <a:gd name="f333" fmla="*/ f277 f111 1"/>
              <a:gd name="f334" fmla="*/ f278 f110 1"/>
              <a:gd name="f335" fmla="*/ f279 f111 1"/>
              <a:gd name="f336" fmla="*/ f280 f110 1"/>
              <a:gd name="f337" fmla="*/ f281 f1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3">
                <a:pos x="f286" y="f287"/>
              </a:cxn>
              <a:cxn ang="f173">
                <a:pos x="f288" y="f289"/>
              </a:cxn>
              <a:cxn ang="f173">
                <a:pos x="f290" y="f291"/>
              </a:cxn>
              <a:cxn ang="f173">
                <a:pos x="f292" y="f293"/>
              </a:cxn>
              <a:cxn ang="f173">
                <a:pos x="f294" y="f295"/>
              </a:cxn>
              <a:cxn ang="f173">
                <a:pos x="f296" y="f297"/>
              </a:cxn>
              <a:cxn ang="f173">
                <a:pos x="f298" y="f299"/>
              </a:cxn>
              <a:cxn ang="f173">
                <a:pos x="f300" y="f301"/>
              </a:cxn>
              <a:cxn ang="f173">
                <a:pos x="f302" y="f303"/>
              </a:cxn>
              <a:cxn ang="f173">
                <a:pos x="f304" y="f305"/>
              </a:cxn>
              <a:cxn ang="f173">
                <a:pos x="f306" y="f307"/>
              </a:cxn>
              <a:cxn ang="f173">
                <a:pos x="f308" y="f309"/>
              </a:cxn>
              <a:cxn ang="f173">
                <a:pos x="f310" y="f311"/>
              </a:cxn>
              <a:cxn ang="f173">
                <a:pos x="f312" y="f313"/>
              </a:cxn>
              <a:cxn ang="f173">
                <a:pos x="f314" y="f307"/>
              </a:cxn>
              <a:cxn ang="f173">
                <a:pos x="f315" y="f316"/>
              </a:cxn>
              <a:cxn ang="f173">
                <a:pos x="f317" y="f318"/>
              </a:cxn>
              <a:cxn ang="f173">
                <a:pos x="f319" y="f320"/>
              </a:cxn>
              <a:cxn ang="f173">
                <a:pos x="f321" y="f322"/>
              </a:cxn>
              <a:cxn ang="f173">
                <a:pos x="f323" y="f324"/>
              </a:cxn>
              <a:cxn ang="f173">
                <a:pos x="f325" y="f326"/>
              </a:cxn>
              <a:cxn ang="f173">
                <a:pos x="f327" y="f328"/>
              </a:cxn>
              <a:cxn ang="f173">
                <a:pos x="f329" y="f330"/>
              </a:cxn>
              <a:cxn ang="f173">
                <a:pos x="f331" y="f330"/>
              </a:cxn>
              <a:cxn ang="f173">
                <a:pos x="f332" y="f333"/>
              </a:cxn>
              <a:cxn ang="f173">
                <a:pos x="f334" y="f335"/>
              </a:cxn>
              <a:cxn ang="f173">
                <a:pos x="f336" y="f337"/>
              </a:cxn>
              <a:cxn ang="f173">
                <a:pos x="f286" y="f287"/>
              </a:cxn>
            </a:cxnLst>
            <a:rect l="f282" t="f285" r="f283" b="f284"/>
            <a:pathLst>
              <a:path w="11499601" h="6250474">
                <a:moveTo>
                  <a:pt x="f8" y="f5"/>
                </a:moveTo>
                <a:lnTo>
                  <a:pt x="f9" y="f10"/>
                </a:lnTo>
                <a:cubicBezTo>
                  <a:pt x="f11" y="f12"/>
                  <a:pt x="f13" y="f14"/>
                  <a:pt x="f6" y="f15"/>
                </a:cubicBezTo>
                <a:lnTo>
                  <a:pt x="f16" y="f17"/>
                </a:ln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cubicBezTo>
                  <a:pt x="f54" y="f55"/>
                  <a:pt x="f56" y="f57"/>
                  <a:pt x="f58" y="f7"/>
                </a:cubicBezTo>
                <a:cubicBezTo>
                  <a:pt x="f59" y="f60"/>
                  <a:pt x="f61" y="f62"/>
                  <a:pt x="f63" y="f64"/>
                </a:cubicBezTo>
                <a:lnTo>
                  <a:pt x="f65" y="f51"/>
                </a:lnTo>
                <a:lnTo>
                  <a:pt x="f66" y="f67"/>
                </a:ln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lnTo>
                  <a:pt x="f100" y="f101"/>
                </a:lnTo>
                <a:lnTo>
                  <a:pt x="f102" y="f101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8" y="f5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he Hand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D94C5F2-9234-0FFC-87A3-2038C9C326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FA7160B-46F5-35DD-BA03-B3D97E851B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20726" y="2089294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CA4DFC-E7FC-333C-0181-7E0D5B01B56D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67834" y="6356351"/>
            <a:ext cx="260497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The Hand"/>
              </a:defRPr>
            </a:lvl1pPr>
          </a:lstStyle>
          <a:p>
            <a:pPr lvl="0"/>
            <a:fld id="{6A8B1787-E814-3840-A3EC-7A4584FC7FE5}" type="datetime1">
              <a:rPr lang="en-US"/>
              <a:pPr lvl="0"/>
              <a:t>3/4/25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BF40BF3-2063-6EE0-0F0C-DB3E73EC94A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7756151" y="6356351"/>
            <a:ext cx="344410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1" i="0" u="none" strike="noStrike" kern="1200" cap="all" spc="100" baseline="0">
                <a:solidFill>
                  <a:srgbClr val="000000"/>
                </a:solidFill>
                <a:uFillTx/>
                <a:latin typeface="The Hand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A16BAD-E2AD-E7EB-CF35-27919FA3478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200266" y="6356351"/>
            <a:ext cx="52390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The Hand"/>
              </a:defRPr>
            </a:lvl1pPr>
          </a:lstStyle>
          <a:p>
            <a:pPr lvl="0"/>
            <a:fld id="{25889BDC-5DEF-C544-9199-24DCD07038E2}" type="slidenum">
              <a:t>‹#›</a:t>
            </a:fld>
            <a:endParaRPr lang="en-US"/>
          </a:p>
        </p:txBody>
      </p:sp>
      <p:sp>
        <p:nvSpPr>
          <p:cNvPr id="8" name="Freeform: Shape 13">
            <a:extLst>
              <a:ext uri="{FF2B5EF4-FFF2-40B4-BE49-F238E27FC236}">
                <a16:creationId xmlns:a16="http://schemas.microsoft.com/office/drawing/2014/main" id="{A25F7C03-5DDB-685D-E5B6-B80127B48585}"/>
              </a:ext>
            </a:extLst>
          </p:cNvPr>
          <p:cNvSpPr/>
          <p:nvPr/>
        </p:nvSpPr>
        <p:spPr>
          <a:xfrm>
            <a:off x="403286" y="389461"/>
            <a:ext cx="11499604" cy="62039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499601"/>
              <a:gd name="f7" fmla="val 6250474"/>
              <a:gd name="f8" fmla="val 9680053"/>
              <a:gd name="f9" fmla="val 11263634"/>
              <a:gd name="f10" fmla="val 10894"/>
              <a:gd name="f11" fmla="val 11382518"/>
              <a:gd name="f12" fmla="val 17609"/>
              <a:gd name="f13" fmla="val 11483635"/>
              <a:gd name="f14" fmla="val 5293"/>
              <a:gd name="f15" fmla="val 39374"/>
              <a:gd name="f16" fmla="val 11491172"/>
              <a:gd name="f17" fmla="val 313290"/>
              <a:gd name="f18" fmla="val 11491342"/>
              <a:gd name="f19" fmla="val 469511"/>
              <a:gd name="f20" fmla="val 11496456"/>
              <a:gd name="f21" fmla="val 645651"/>
              <a:gd name="f22" fmla="val 11496626"/>
              <a:gd name="f23" fmla="val 801872"/>
              <a:gd name="f24" fmla="val 11485119"/>
              <a:gd name="f25" fmla="val 918570"/>
              <a:gd name="f26" fmla="val 11483798"/>
              <a:gd name="f27" fmla="val 1773917"/>
              <a:gd name="f28" fmla="val 11482477"/>
              <a:gd name="f29" fmla="val 1834579"/>
              <a:gd name="f30" fmla="val 11462397"/>
              <a:gd name="f31" fmla="val 2645173"/>
              <a:gd name="f32" fmla="val 11489491"/>
              <a:gd name="f33" fmla="val 2970847"/>
              <a:gd name="f34" fmla="val 11478714"/>
              <a:gd name="f35" fmla="val 3520214"/>
              <a:gd name="f36" fmla="val 11462615"/>
              <a:gd name="f37" fmla="val 5654060"/>
              <a:gd name="f38" fmla="val 11560172"/>
              <a:gd name="f39" fmla="val 6010354"/>
              <a:gd name="f40" fmla="val 11419375"/>
              <a:gd name="f41" fmla="val 5982433"/>
              <a:gd name="f42" fmla="val 9251879"/>
              <a:gd name="f43" fmla="val 6044921"/>
              <a:gd name="f44" fmla="val 7569480"/>
              <a:gd name="f45" fmla="val 6004728"/>
              <a:gd name="f46" fmla="val 5959453"/>
              <a:gd name="f47" fmla="val 5973386"/>
              <a:gd name="f48" fmla="val 4858766"/>
              <a:gd name="f49" fmla="val 5999562"/>
              <a:gd name="f50" fmla="val 3239306"/>
              <a:gd name="f51" fmla="val 5972741"/>
              <a:gd name="f52" fmla="val 3217554"/>
              <a:gd name="f53" fmla="val 6005912"/>
              <a:gd name="f54" fmla="val 3195952"/>
              <a:gd name="f55" fmla="val 6047442"/>
              <a:gd name="f56" fmla="val 3201415"/>
              <a:gd name="f57" fmla="val 6144511"/>
              <a:gd name="f58" fmla="val 3219866"/>
              <a:gd name="f59" fmla="val 3113618"/>
              <a:gd name="f60" fmla="val 6201492"/>
              <a:gd name="f61" fmla="val 2980145"/>
              <a:gd name="f62" fmla="val 6145854"/>
              <a:gd name="f63" fmla="val 2870715"/>
              <a:gd name="f64" fmla="val 6056161"/>
              <a:gd name="f65" fmla="val 2785655"/>
              <a:gd name="f66" fmla="val 2301504"/>
              <a:gd name="f67" fmla="val 5967647"/>
              <a:gd name="f68" fmla="val 666073"/>
              <a:gd name="f69" fmla="val 5958571"/>
              <a:gd name="f70" fmla="val 416338"/>
              <a:gd name="f71" fmla="val 5959078"/>
              <a:gd name="f72" fmla="val 199443"/>
              <a:gd name="f73" fmla="val 5971167"/>
              <a:gd name="f74" fmla="val 94741"/>
              <a:gd name="f75" fmla="val 5957415"/>
              <a:gd name="f76" fmla="val -9961"/>
              <a:gd name="f77" fmla="val 5943663"/>
              <a:gd name="f78" fmla="val 43390"/>
              <a:gd name="f79" fmla="val 5957506"/>
              <a:gd name="f80" fmla="val 37859"/>
              <a:gd name="f81" fmla="val 5876060"/>
              <a:gd name="f82" fmla="val 13485"/>
              <a:gd name="f83" fmla="val 5737802"/>
              <a:gd name="f84" fmla="val 42281"/>
              <a:gd name="f85" fmla="val 4414258"/>
              <a:gd name="f86" fmla="val 28975"/>
              <a:gd name="f87" fmla="val 2606888"/>
              <a:gd name="f88" fmla="val -19249"/>
              <a:gd name="f89" fmla="val 1512253"/>
              <a:gd name="f90" fmla="val 110"/>
              <a:gd name="f91" fmla="val 488851"/>
              <a:gd name="f92" fmla="val 33539"/>
              <a:gd name="f93" fmla="val 59860"/>
              <a:gd name="f94" fmla="val 34137"/>
              <a:gd name="f95" fmla="val 52184"/>
              <a:gd name="f96" fmla="val 36271"/>
              <a:gd name="f97" fmla="val 46366"/>
              <a:gd name="f98" fmla="val 39830"/>
              <a:gd name="f99" fmla="val 42028"/>
              <a:gd name="f100" fmla="val 88659"/>
              <a:gd name="f101" fmla="val 37282"/>
              <a:gd name="f102" fmla="val 301554"/>
              <a:gd name="f103" fmla="val 416464"/>
              <a:gd name="f104" fmla="val 30725"/>
              <a:gd name="f105" fmla="val 907723"/>
              <a:gd name="f106" fmla="val 24269"/>
              <a:gd name="f107" fmla="val 3989089"/>
              <a:gd name="f108" fmla="val 29653"/>
              <a:gd name="f109" fmla="+- 0 0 -90"/>
              <a:gd name="f110" fmla="*/ f3 1 11499601"/>
              <a:gd name="f111" fmla="*/ f4 1 6250474"/>
              <a:gd name="f112" fmla="val f5"/>
              <a:gd name="f113" fmla="val f6"/>
              <a:gd name="f114" fmla="val f7"/>
              <a:gd name="f115" fmla="*/ f109 f0 1"/>
              <a:gd name="f116" fmla="+- f114 0 f112"/>
              <a:gd name="f117" fmla="+- f113 0 f112"/>
              <a:gd name="f118" fmla="*/ f115 1 f2"/>
              <a:gd name="f119" fmla="*/ f117 1 11499601"/>
              <a:gd name="f120" fmla="*/ f116 1 6250474"/>
              <a:gd name="f121" fmla="*/ 9680053 f117 1"/>
              <a:gd name="f122" fmla="*/ 0 f116 1"/>
              <a:gd name="f123" fmla="*/ 11263634 f117 1"/>
              <a:gd name="f124" fmla="*/ 10894 f116 1"/>
              <a:gd name="f125" fmla="*/ 11499601 f117 1"/>
              <a:gd name="f126" fmla="*/ 11496626 f117 1"/>
              <a:gd name="f127" fmla="*/ 801872 f116 1"/>
              <a:gd name="f128" fmla="*/ 11482477 f117 1"/>
              <a:gd name="f129" fmla="*/ 1834579 f116 1"/>
              <a:gd name="f130" fmla="*/ 11478714 f117 1"/>
              <a:gd name="f131" fmla="*/ 3520214 f116 1"/>
              <a:gd name="f132" fmla="*/ 11419375 f117 1"/>
              <a:gd name="f133" fmla="*/ 5982433 f116 1"/>
              <a:gd name="f134" fmla="*/ 5959453 f117 1"/>
              <a:gd name="f135" fmla="*/ 5973386 f116 1"/>
              <a:gd name="f136" fmla="*/ 5972741 f116 1"/>
              <a:gd name="f137" fmla="*/ 3239306 f117 1"/>
              <a:gd name="f138" fmla="*/ 3217554 f117 1"/>
              <a:gd name="f139" fmla="*/ 6005912 f116 1"/>
              <a:gd name="f140" fmla="*/ 3219866 f117 1"/>
              <a:gd name="f141" fmla="*/ 6250474 f116 1"/>
              <a:gd name="f142" fmla="*/ 2785655 f117 1"/>
              <a:gd name="f143" fmla="*/ 94741 f117 1"/>
              <a:gd name="f144" fmla="*/ 5957415 f116 1"/>
              <a:gd name="f145" fmla="*/ 37859 f117 1"/>
              <a:gd name="f146" fmla="*/ 5876060 f116 1"/>
              <a:gd name="f147" fmla="*/ 28975 f117 1"/>
              <a:gd name="f148" fmla="*/ 2606888 f116 1"/>
              <a:gd name="f149" fmla="*/ 33539 f117 1"/>
              <a:gd name="f150" fmla="*/ 59860 f116 1"/>
              <a:gd name="f151" fmla="*/ 39830 f117 1"/>
              <a:gd name="f152" fmla="*/ 42028 f116 1"/>
              <a:gd name="f153" fmla="*/ 88659 f117 1"/>
              <a:gd name="f154" fmla="*/ 37282 f116 1"/>
              <a:gd name="f155" fmla="*/ 301554 f117 1"/>
              <a:gd name="f156" fmla="*/ 416464 f117 1"/>
              <a:gd name="f157" fmla="*/ 30725 f116 1"/>
              <a:gd name="f158" fmla="*/ 907723 f117 1"/>
              <a:gd name="f159" fmla="*/ 24269 f116 1"/>
              <a:gd name="f160" fmla="*/ 3989089 f117 1"/>
              <a:gd name="f161" fmla="*/ 29653 f116 1"/>
              <a:gd name="f162" fmla="*/ 5999562 f116 1"/>
              <a:gd name="f163" fmla="*/ 4858766 f117 1"/>
              <a:gd name="f164" fmla="*/ 2301504 f117 1"/>
              <a:gd name="f165" fmla="*/ 5967647 f116 1"/>
              <a:gd name="f166" fmla="*/ 666073 f117 1"/>
              <a:gd name="f167" fmla="*/ 5958571 f116 1"/>
              <a:gd name="f168" fmla="*/ 2870715 f117 1"/>
              <a:gd name="f169" fmla="*/ 6056161 f116 1"/>
              <a:gd name="f170" fmla="*/ 39374 f116 1"/>
              <a:gd name="f171" fmla="*/ 11491172 f117 1"/>
              <a:gd name="f172" fmla="*/ 313290 f116 1"/>
              <a:gd name="f173" fmla="+- f118 0 f1"/>
              <a:gd name="f174" fmla="*/ f121 1 11499601"/>
              <a:gd name="f175" fmla="*/ f122 1 6250474"/>
              <a:gd name="f176" fmla="*/ f123 1 11499601"/>
              <a:gd name="f177" fmla="*/ f124 1 6250474"/>
              <a:gd name="f178" fmla="*/ f125 1 11499601"/>
              <a:gd name="f179" fmla="*/ f126 1 11499601"/>
              <a:gd name="f180" fmla="*/ f127 1 6250474"/>
              <a:gd name="f181" fmla="*/ f128 1 11499601"/>
              <a:gd name="f182" fmla="*/ f129 1 6250474"/>
              <a:gd name="f183" fmla="*/ f130 1 11499601"/>
              <a:gd name="f184" fmla="*/ f131 1 6250474"/>
              <a:gd name="f185" fmla="*/ f132 1 11499601"/>
              <a:gd name="f186" fmla="*/ f133 1 6250474"/>
              <a:gd name="f187" fmla="*/ f134 1 11499601"/>
              <a:gd name="f188" fmla="*/ f135 1 6250474"/>
              <a:gd name="f189" fmla="*/ f136 1 6250474"/>
              <a:gd name="f190" fmla="*/ f137 1 11499601"/>
              <a:gd name="f191" fmla="*/ f138 1 11499601"/>
              <a:gd name="f192" fmla="*/ f139 1 6250474"/>
              <a:gd name="f193" fmla="*/ f140 1 11499601"/>
              <a:gd name="f194" fmla="*/ f141 1 6250474"/>
              <a:gd name="f195" fmla="*/ f142 1 11499601"/>
              <a:gd name="f196" fmla="*/ f143 1 11499601"/>
              <a:gd name="f197" fmla="*/ f144 1 6250474"/>
              <a:gd name="f198" fmla="*/ f145 1 11499601"/>
              <a:gd name="f199" fmla="*/ f146 1 6250474"/>
              <a:gd name="f200" fmla="*/ f147 1 11499601"/>
              <a:gd name="f201" fmla="*/ f148 1 6250474"/>
              <a:gd name="f202" fmla="*/ f149 1 11499601"/>
              <a:gd name="f203" fmla="*/ f150 1 6250474"/>
              <a:gd name="f204" fmla="*/ f151 1 11499601"/>
              <a:gd name="f205" fmla="*/ f152 1 6250474"/>
              <a:gd name="f206" fmla="*/ f153 1 11499601"/>
              <a:gd name="f207" fmla="*/ f154 1 6250474"/>
              <a:gd name="f208" fmla="*/ f155 1 11499601"/>
              <a:gd name="f209" fmla="*/ f156 1 11499601"/>
              <a:gd name="f210" fmla="*/ f157 1 6250474"/>
              <a:gd name="f211" fmla="*/ f158 1 11499601"/>
              <a:gd name="f212" fmla="*/ f159 1 6250474"/>
              <a:gd name="f213" fmla="*/ f160 1 11499601"/>
              <a:gd name="f214" fmla="*/ f161 1 6250474"/>
              <a:gd name="f215" fmla="*/ f162 1 6250474"/>
              <a:gd name="f216" fmla="*/ f163 1 11499601"/>
              <a:gd name="f217" fmla="*/ f164 1 11499601"/>
              <a:gd name="f218" fmla="*/ f165 1 6250474"/>
              <a:gd name="f219" fmla="*/ f166 1 11499601"/>
              <a:gd name="f220" fmla="*/ f167 1 6250474"/>
              <a:gd name="f221" fmla="*/ f168 1 11499601"/>
              <a:gd name="f222" fmla="*/ f169 1 6250474"/>
              <a:gd name="f223" fmla="*/ f170 1 6250474"/>
              <a:gd name="f224" fmla="*/ f171 1 11499601"/>
              <a:gd name="f225" fmla="*/ f172 1 6250474"/>
              <a:gd name="f226" fmla="*/ f112 1 f119"/>
              <a:gd name="f227" fmla="*/ f113 1 f119"/>
              <a:gd name="f228" fmla="*/ f112 1 f120"/>
              <a:gd name="f229" fmla="*/ f114 1 f120"/>
              <a:gd name="f230" fmla="*/ f174 1 f119"/>
              <a:gd name="f231" fmla="*/ f175 1 f120"/>
              <a:gd name="f232" fmla="*/ f176 1 f119"/>
              <a:gd name="f233" fmla="*/ f177 1 f120"/>
              <a:gd name="f234" fmla="*/ f178 1 f119"/>
              <a:gd name="f235" fmla="*/ f223 1 f120"/>
              <a:gd name="f236" fmla="*/ f224 1 f119"/>
              <a:gd name="f237" fmla="*/ f225 1 f120"/>
              <a:gd name="f238" fmla="*/ f179 1 f119"/>
              <a:gd name="f239" fmla="*/ f180 1 f120"/>
              <a:gd name="f240" fmla="*/ f181 1 f119"/>
              <a:gd name="f241" fmla="*/ f182 1 f120"/>
              <a:gd name="f242" fmla="*/ f183 1 f119"/>
              <a:gd name="f243" fmla="*/ f184 1 f120"/>
              <a:gd name="f244" fmla="*/ f185 1 f119"/>
              <a:gd name="f245" fmla="*/ f186 1 f120"/>
              <a:gd name="f246" fmla="*/ f187 1 f119"/>
              <a:gd name="f247" fmla="*/ f188 1 f120"/>
              <a:gd name="f248" fmla="*/ f216 1 f119"/>
              <a:gd name="f249" fmla="*/ f215 1 f120"/>
              <a:gd name="f250" fmla="*/ f190 1 f119"/>
              <a:gd name="f251" fmla="*/ f189 1 f120"/>
              <a:gd name="f252" fmla="*/ f191 1 f119"/>
              <a:gd name="f253" fmla="*/ f192 1 f120"/>
              <a:gd name="f254" fmla="*/ f193 1 f119"/>
              <a:gd name="f255" fmla="*/ f194 1 f120"/>
              <a:gd name="f256" fmla="*/ f221 1 f119"/>
              <a:gd name="f257" fmla="*/ f222 1 f120"/>
              <a:gd name="f258" fmla="*/ f195 1 f119"/>
              <a:gd name="f259" fmla="*/ f217 1 f119"/>
              <a:gd name="f260" fmla="*/ f218 1 f120"/>
              <a:gd name="f261" fmla="*/ f219 1 f119"/>
              <a:gd name="f262" fmla="*/ f220 1 f120"/>
              <a:gd name="f263" fmla="*/ f196 1 f119"/>
              <a:gd name="f264" fmla="*/ f197 1 f120"/>
              <a:gd name="f265" fmla="*/ f198 1 f119"/>
              <a:gd name="f266" fmla="*/ f199 1 f120"/>
              <a:gd name="f267" fmla="*/ f200 1 f119"/>
              <a:gd name="f268" fmla="*/ f201 1 f120"/>
              <a:gd name="f269" fmla="*/ f202 1 f119"/>
              <a:gd name="f270" fmla="*/ f203 1 f120"/>
              <a:gd name="f271" fmla="*/ f204 1 f119"/>
              <a:gd name="f272" fmla="*/ f205 1 f120"/>
              <a:gd name="f273" fmla="*/ f206 1 f119"/>
              <a:gd name="f274" fmla="*/ f207 1 f120"/>
              <a:gd name="f275" fmla="*/ f208 1 f119"/>
              <a:gd name="f276" fmla="*/ f209 1 f119"/>
              <a:gd name="f277" fmla="*/ f210 1 f120"/>
              <a:gd name="f278" fmla="*/ f211 1 f119"/>
              <a:gd name="f279" fmla="*/ f212 1 f120"/>
              <a:gd name="f280" fmla="*/ f213 1 f119"/>
              <a:gd name="f281" fmla="*/ f214 1 f120"/>
              <a:gd name="f282" fmla="*/ f226 f110 1"/>
              <a:gd name="f283" fmla="*/ f227 f110 1"/>
              <a:gd name="f284" fmla="*/ f229 f111 1"/>
              <a:gd name="f285" fmla="*/ f228 f111 1"/>
              <a:gd name="f286" fmla="*/ f230 f110 1"/>
              <a:gd name="f287" fmla="*/ f231 f111 1"/>
              <a:gd name="f288" fmla="*/ f232 f110 1"/>
              <a:gd name="f289" fmla="*/ f233 f111 1"/>
              <a:gd name="f290" fmla="*/ f234 f110 1"/>
              <a:gd name="f291" fmla="*/ f235 f111 1"/>
              <a:gd name="f292" fmla="*/ f236 f110 1"/>
              <a:gd name="f293" fmla="*/ f237 f111 1"/>
              <a:gd name="f294" fmla="*/ f238 f110 1"/>
              <a:gd name="f295" fmla="*/ f239 f111 1"/>
              <a:gd name="f296" fmla="*/ f240 f110 1"/>
              <a:gd name="f297" fmla="*/ f241 f111 1"/>
              <a:gd name="f298" fmla="*/ f242 f110 1"/>
              <a:gd name="f299" fmla="*/ f243 f111 1"/>
              <a:gd name="f300" fmla="*/ f244 f110 1"/>
              <a:gd name="f301" fmla="*/ f245 f111 1"/>
              <a:gd name="f302" fmla="*/ f246 f110 1"/>
              <a:gd name="f303" fmla="*/ f247 f111 1"/>
              <a:gd name="f304" fmla="*/ f248 f110 1"/>
              <a:gd name="f305" fmla="*/ f249 f111 1"/>
              <a:gd name="f306" fmla="*/ f250 f110 1"/>
              <a:gd name="f307" fmla="*/ f251 f111 1"/>
              <a:gd name="f308" fmla="*/ f252 f110 1"/>
              <a:gd name="f309" fmla="*/ f253 f111 1"/>
              <a:gd name="f310" fmla="*/ f254 f110 1"/>
              <a:gd name="f311" fmla="*/ f255 f111 1"/>
              <a:gd name="f312" fmla="*/ f256 f110 1"/>
              <a:gd name="f313" fmla="*/ f257 f111 1"/>
              <a:gd name="f314" fmla="*/ f258 f110 1"/>
              <a:gd name="f315" fmla="*/ f259 f110 1"/>
              <a:gd name="f316" fmla="*/ f260 f111 1"/>
              <a:gd name="f317" fmla="*/ f261 f110 1"/>
              <a:gd name="f318" fmla="*/ f262 f111 1"/>
              <a:gd name="f319" fmla="*/ f263 f110 1"/>
              <a:gd name="f320" fmla="*/ f264 f111 1"/>
              <a:gd name="f321" fmla="*/ f265 f110 1"/>
              <a:gd name="f322" fmla="*/ f266 f111 1"/>
              <a:gd name="f323" fmla="*/ f267 f110 1"/>
              <a:gd name="f324" fmla="*/ f268 f111 1"/>
              <a:gd name="f325" fmla="*/ f269 f110 1"/>
              <a:gd name="f326" fmla="*/ f270 f111 1"/>
              <a:gd name="f327" fmla="*/ f271 f110 1"/>
              <a:gd name="f328" fmla="*/ f272 f111 1"/>
              <a:gd name="f329" fmla="*/ f273 f110 1"/>
              <a:gd name="f330" fmla="*/ f274 f111 1"/>
              <a:gd name="f331" fmla="*/ f275 f110 1"/>
              <a:gd name="f332" fmla="*/ f276 f110 1"/>
              <a:gd name="f333" fmla="*/ f277 f111 1"/>
              <a:gd name="f334" fmla="*/ f278 f110 1"/>
              <a:gd name="f335" fmla="*/ f279 f111 1"/>
              <a:gd name="f336" fmla="*/ f280 f110 1"/>
              <a:gd name="f337" fmla="*/ f281 f1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3">
                <a:pos x="f286" y="f287"/>
              </a:cxn>
              <a:cxn ang="f173">
                <a:pos x="f288" y="f289"/>
              </a:cxn>
              <a:cxn ang="f173">
                <a:pos x="f290" y="f291"/>
              </a:cxn>
              <a:cxn ang="f173">
                <a:pos x="f292" y="f293"/>
              </a:cxn>
              <a:cxn ang="f173">
                <a:pos x="f294" y="f295"/>
              </a:cxn>
              <a:cxn ang="f173">
                <a:pos x="f296" y="f297"/>
              </a:cxn>
              <a:cxn ang="f173">
                <a:pos x="f298" y="f299"/>
              </a:cxn>
              <a:cxn ang="f173">
                <a:pos x="f300" y="f301"/>
              </a:cxn>
              <a:cxn ang="f173">
                <a:pos x="f302" y="f303"/>
              </a:cxn>
              <a:cxn ang="f173">
                <a:pos x="f304" y="f305"/>
              </a:cxn>
              <a:cxn ang="f173">
                <a:pos x="f306" y="f307"/>
              </a:cxn>
              <a:cxn ang="f173">
                <a:pos x="f308" y="f309"/>
              </a:cxn>
              <a:cxn ang="f173">
                <a:pos x="f310" y="f311"/>
              </a:cxn>
              <a:cxn ang="f173">
                <a:pos x="f312" y="f313"/>
              </a:cxn>
              <a:cxn ang="f173">
                <a:pos x="f314" y="f307"/>
              </a:cxn>
              <a:cxn ang="f173">
                <a:pos x="f315" y="f316"/>
              </a:cxn>
              <a:cxn ang="f173">
                <a:pos x="f317" y="f318"/>
              </a:cxn>
              <a:cxn ang="f173">
                <a:pos x="f319" y="f320"/>
              </a:cxn>
              <a:cxn ang="f173">
                <a:pos x="f321" y="f322"/>
              </a:cxn>
              <a:cxn ang="f173">
                <a:pos x="f323" y="f324"/>
              </a:cxn>
              <a:cxn ang="f173">
                <a:pos x="f325" y="f326"/>
              </a:cxn>
              <a:cxn ang="f173">
                <a:pos x="f327" y="f328"/>
              </a:cxn>
              <a:cxn ang="f173">
                <a:pos x="f329" y="f330"/>
              </a:cxn>
              <a:cxn ang="f173">
                <a:pos x="f331" y="f330"/>
              </a:cxn>
              <a:cxn ang="f173">
                <a:pos x="f332" y="f333"/>
              </a:cxn>
              <a:cxn ang="f173">
                <a:pos x="f334" y="f335"/>
              </a:cxn>
              <a:cxn ang="f173">
                <a:pos x="f336" y="f337"/>
              </a:cxn>
              <a:cxn ang="f173">
                <a:pos x="f286" y="f287"/>
              </a:cxn>
            </a:cxnLst>
            <a:rect l="f282" t="f285" r="f283" b="f284"/>
            <a:pathLst>
              <a:path w="11499601" h="6250474">
                <a:moveTo>
                  <a:pt x="f8" y="f5"/>
                </a:moveTo>
                <a:lnTo>
                  <a:pt x="f9" y="f10"/>
                </a:lnTo>
                <a:cubicBezTo>
                  <a:pt x="f11" y="f12"/>
                  <a:pt x="f13" y="f14"/>
                  <a:pt x="f6" y="f15"/>
                </a:cubicBezTo>
                <a:lnTo>
                  <a:pt x="f16" y="f17"/>
                </a:ln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cubicBezTo>
                  <a:pt x="f54" y="f55"/>
                  <a:pt x="f56" y="f57"/>
                  <a:pt x="f58" y="f7"/>
                </a:cubicBezTo>
                <a:cubicBezTo>
                  <a:pt x="f59" y="f60"/>
                  <a:pt x="f61" y="f62"/>
                  <a:pt x="f63" y="f64"/>
                </a:cubicBezTo>
                <a:lnTo>
                  <a:pt x="f65" y="f51"/>
                </a:lnTo>
                <a:lnTo>
                  <a:pt x="f66" y="f67"/>
                </a:ln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lnTo>
                  <a:pt x="f100" y="f101"/>
                </a:lnTo>
                <a:lnTo>
                  <a:pt x="f102" y="f101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8" y="f5"/>
                </a:lnTo>
                <a:close/>
              </a:path>
            </a:pathLst>
          </a:custGeom>
          <a:noFill/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he Han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800" b="1" i="0" u="none" strike="noStrike" kern="1200" cap="none" spc="100" baseline="0">
          <a:solidFill>
            <a:srgbClr val="000000"/>
          </a:solidFill>
          <a:uFillTx/>
          <a:latin typeface="The Serif Hand"/>
        </a:defRPr>
      </a:lvl1pPr>
    </p:titleStyle>
    <p:bodyStyle>
      <a:lvl1pPr marL="0" marR="0" lvl="0" indent="0" algn="l" defTabSz="914400" rtl="0" fontAlgn="auto" hangingPunct="1">
        <a:lnSpc>
          <a:spcPct val="100000"/>
        </a:lnSpc>
        <a:spcBef>
          <a:spcPts val="1000"/>
        </a:spcBef>
        <a:spcAft>
          <a:spcPts val="0"/>
        </a:spcAft>
        <a:buNone/>
        <a:tabLst/>
        <a:defRPr lang="en-US" sz="3200" b="1" i="0" u="none" strike="noStrike" kern="1200" cap="none" spc="50" baseline="0">
          <a:solidFill>
            <a:srgbClr val="000000"/>
          </a:solidFill>
          <a:uFillTx/>
          <a:latin typeface="The Hand"/>
        </a:defRPr>
      </a:lvl1pPr>
      <a:lvl2pPr marL="228600" marR="0" lvl="1" indent="-18288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70000"/>
        <a:buFont typeface="Arial" pitchFamily="34"/>
        <a:buChar char="•"/>
        <a:tabLst/>
        <a:defRPr lang="en-US" sz="2800" b="1" i="0" u="none" strike="noStrike" kern="1200" cap="none" spc="50" baseline="0">
          <a:solidFill>
            <a:srgbClr val="000000"/>
          </a:solidFill>
          <a:uFillTx/>
          <a:latin typeface="The Hand"/>
        </a:defRPr>
      </a:lvl2pPr>
      <a:lvl3pPr marL="274320" marR="0" lvl="2" indent="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None/>
        <a:tabLst/>
        <a:defRPr lang="en-US" sz="2400" b="1" i="0" u="none" strike="noStrike" kern="1200" cap="none" spc="50" baseline="0">
          <a:solidFill>
            <a:srgbClr val="000000"/>
          </a:solidFill>
          <a:uFillTx/>
          <a:latin typeface="The Hand"/>
        </a:defRPr>
      </a:lvl3pPr>
      <a:lvl4pPr marL="548640" marR="0" lvl="3" indent="-18288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73000"/>
        <a:buFont typeface="Arial" pitchFamily="34"/>
        <a:buChar char="•"/>
        <a:tabLst/>
        <a:defRPr lang="en-US" sz="2000" b="1" i="0" u="none" strike="noStrike" kern="1200" cap="none" spc="50" baseline="0">
          <a:solidFill>
            <a:srgbClr val="000000"/>
          </a:solidFill>
          <a:uFillTx/>
          <a:latin typeface="The Hand"/>
        </a:defRPr>
      </a:lvl4pPr>
      <a:lvl5pPr marL="548640" marR="0" lvl="4" indent="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None/>
        <a:tabLst/>
        <a:defRPr lang="en-US" sz="2000" b="1" i="0" u="none" strike="noStrike" kern="1200" cap="none" spc="50" baseline="0">
          <a:solidFill>
            <a:srgbClr val="000000"/>
          </a:solidFill>
          <a:uFillTx/>
          <a:latin typeface="The Hand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0PAj5X4oYro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NYjRmNCu9o" TargetMode="External"/><Relationship Id="rId2" Type="http://schemas.openxmlformats.org/officeDocument/2006/relationships/hyperlink" Target="https://www.youtube.com/watch?v=IJNR2EpS0j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WrL3_ugPV5w" TargetMode="External"/><Relationship Id="rId5" Type="http://schemas.openxmlformats.org/officeDocument/2006/relationships/hyperlink" Target="https://www.youtube.com/watch?v=Hz2F_S3Tl0Y" TargetMode="External"/><Relationship Id="rId4" Type="http://schemas.openxmlformats.org/officeDocument/2006/relationships/hyperlink" Target="https://www.youtube.com/watch?v=owGykVbfgUE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E2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44B794FB-47DC-51E7-1605-47412C98AD1B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DC34A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he Hand"/>
            </a:endParaRPr>
          </a:p>
        </p:txBody>
      </p:sp>
      <p:pic>
        <p:nvPicPr>
          <p:cNvPr id="3" name="Picture 3" descr="Kolorowa żarówka z ikonami biznesowymi">
            <a:extLst>
              <a:ext uri="{FF2B5EF4-FFF2-40B4-BE49-F238E27FC236}">
                <a16:creationId xmlns:a16="http://schemas.microsoft.com/office/drawing/2014/main" id="{4E223730-5115-499A-048B-094C2DFA02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736" r="-2" b="9885"/>
          <a:stretch>
            <a:fillRect/>
          </a:stretch>
        </p:blipFill>
        <p:spPr>
          <a:xfrm>
            <a:off x="18" y="9"/>
            <a:ext cx="12191978" cy="68579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Freeform: Shape 10">
            <a:extLst>
              <a:ext uri="{FF2B5EF4-FFF2-40B4-BE49-F238E27FC236}">
                <a16:creationId xmlns:a16="http://schemas.microsoft.com/office/drawing/2014/main" id="{2DD622EC-29A1-EE0F-64CA-78F4EAC2E23A}"/>
              </a:ext>
            </a:extLst>
          </p:cNvPr>
          <p:cNvSpPr>
            <a:spLocks noMove="1" noResize="1"/>
          </p:cNvSpPr>
          <p:nvPr/>
        </p:nvSpPr>
        <p:spPr>
          <a:xfrm rot="670911">
            <a:off x="6731648" y="357256"/>
            <a:ext cx="4927299" cy="314615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84717"/>
              <a:gd name="f7" fmla="val 958806"/>
              <a:gd name="f8" fmla="val 899237"/>
              <a:gd name="f9" fmla="val 894405"/>
              <a:gd name="f10" fmla="val 944889"/>
              <a:gd name="f11" fmla="val 911997"/>
              <a:gd name="f12" fmla="val 873046"/>
              <a:gd name="f13" fmla="val 844642"/>
              <a:gd name="f14" fmla="val 834497"/>
              <a:gd name="f15" fmla="val 772061"/>
              <a:gd name="f16" fmla="val 864692"/>
              <a:gd name="f17" fmla="val 290052"/>
              <a:gd name="f18" fmla="val 949986"/>
              <a:gd name="f19" fmla="val 158887"/>
              <a:gd name="f20" fmla="val 855006"/>
              <a:gd name="f21" fmla="val 27722"/>
              <a:gd name="f22" fmla="val 760026"/>
              <a:gd name="f23" fmla="val -65520"/>
              <a:gd name="f24" fmla="val 405081"/>
              <a:gd name="f25" fmla="val 57651"/>
              <a:gd name="f26" fmla="val 264618"/>
              <a:gd name="f27" fmla="val 180822"/>
              <a:gd name="f28" fmla="val 124155"/>
              <a:gd name="f29" fmla="val 458430"/>
              <a:gd name="f30" fmla="val -47589"/>
              <a:gd name="f31" fmla="val 897913"/>
              <a:gd name="f32" fmla="val 12228"/>
              <a:gd name="f33" fmla="val 1046789"/>
              <a:gd name="f34" fmla="val 37089"/>
              <a:gd name="f35" fmla="val 1188269"/>
              <a:gd name="f36" fmla="val 121743"/>
              <a:gd name="f37" fmla="val 1184649"/>
              <a:gd name="f38" fmla="val 362535"/>
              <a:gd name="f39" fmla="val 1181030"/>
              <a:gd name="f40" fmla="val 603327"/>
              <a:gd name="f41" fmla="val 1069516"/>
              <a:gd name="f42" fmla="val 742967"/>
              <a:gd name="f43" fmla="val 974266"/>
              <a:gd name="f44" fmla="val 782877"/>
              <a:gd name="f45" fmla="val 970075"/>
              <a:gd name="f46" fmla="val 839741"/>
              <a:gd name="f47" fmla="+- 0 0 -90"/>
              <a:gd name="f48" fmla="*/ f3 1 1184717"/>
              <a:gd name="f49" fmla="*/ f4 1 958806"/>
              <a:gd name="f50" fmla="val f5"/>
              <a:gd name="f51" fmla="val f6"/>
              <a:gd name="f52" fmla="val f7"/>
              <a:gd name="f53" fmla="*/ f47 f0 1"/>
              <a:gd name="f54" fmla="+- f52 0 f50"/>
              <a:gd name="f55" fmla="+- f51 0 f50"/>
              <a:gd name="f56" fmla="*/ f53 1 f2"/>
              <a:gd name="f57" fmla="*/ f55 1 1184717"/>
              <a:gd name="f58" fmla="*/ f54 1 958806"/>
              <a:gd name="f59" fmla="*/ 899237 f55 1"/>
              <a:gd name="f60" fmla="*/ 958806 f54 1"/>
              <a:gd name="f61" fmla="*/ 844642 f55 1"/>
              <a:gd name="f62" fmla="*/ 834497 f54 1"/>
              <a:gd name="f63" fmla="*/ 158887 f55 1"/>
              <a:gd name="f64" fmla="*/ 855006 f54 1"/>
              <a:gd name="f65" fmla="*/ 57651 f55 1"/>
              <a:gd name="f66" fmla="*/ 264618 f54 1"/>
              <a:gd name="f67" fmla="*/ 897913 f55 1"/>
              <a:gd name="f68" fmla="*/ 12228 f54 1"/>
              <a:gd name="f69" fmla="*/ 1184649 f55 1"/>
              <a:gd name="f70" fmla="*/ 362535 f54 1"/>
              <a:gd name="f71" fmla="*/ 974266 f55 1"/>
              <a:gd name="f72" fmla="*/ 782877 f54 1"/>
              <a:gd name="f73" fmla="+- f56 0 f1"/>
              <a:gd name="f74" fmla="*/ f59 1 1184717"/>
              <a:gd name="f75" fmla="*/ f60 1 958806"/>
              <a:gd name="f76" fmla="*/ f61 1 1184717"/>
              <a:gd name="f77" fmla="*/ f62 1 958806"/>
              <a:gd name="f78" fmla="*/ f63 1 1184717"/>
              <a:gd name="f79" fmla="*/ f64 1 958806"/>
              <a:gd name="f80" fmla="*/ f65 1 1184717"/>
              <a:gd name="f81" fmla="*/ f66 1 958806"/>
              <a:gd name="f82" fmla="*/ f67 1 1184717"/>
              <a:gd name="f83" fmla="*/ f68 1 958806"/>
              <a:gd name="f84" fmla="*/ f69 1 1184717"/>
              <a:gd name="f85" fmla="*/ f70 1 958806"/>
              <a:gd name="f86" fmla="*/ f71 1 1184717"/>
              <a:gd name="f87" fmla="*/ f72 1 958806"/>
              <a:gd name="f88" fmla="*/ f50 1 f57"/>
              <a:gd name="f89" fmla="*/ f51 1 f57"/>
              <a:gd name="f90" fmla="*/ f50 1 f58"/>
              <a:gd name="f91" fmla="*/ f52 1 f58"/>
              <a:gd name="f92" fmla="*/ f74 1 f57"/>
              <a:gd name="f93" fmla="*/ f75 1 f58"/>
              <a:gd name="f94" fmla="*/ f76 1 f57"/>
              <a:gd name="f95" fmla="*/ f77 1 f58"/>
              <a:gd name="f96" fmla="*/ f78 1 f57"/>
              <a:gd name="f97" fmla="*/ f79 1 f58"/>
              <a:gd name="f98" fmla="*/ f80 1 f57"/>
              <a:gd name="f99" fmla="*/ f81 1 f58"/>
              <a:gd name="f100" fmla="*/ f82 1 f57"/>
              <a:gd name="f101" fmla="*/ f83 1 f58"/>
              <a:gd name="f102" fmla="*/ f84 1 f57"/>
              <a:gd name="f103" fmla="*/ f85 1 f58"/>
              <a:gd name="f104" fmla="*/ f86 1 f57"/>
              <a:gd name="f105" fmla="*/ f87 1 f58"/>
              <a:gd name="f106" fmla="*/ f88 f48 1"/>
              <a:gd name="f107" fmla="*/ f89 f48 1"/>
              <a:gd name="f108" fmla="*/ f91 f49 1"/>
              <a:gd name="f109" fmla="*/ f90 f49 1"/>
              <a:gd name="f110" fmla="*/ f92 f48 1"/>
              <a:gd name="f111" fmla="*/ f93 f49 1"/>
              <a:gd name="f112" fmla="*/ f94 f48 1"/>
              <a:gd name="f113" fmla="*/ f95 f49 1"/>
              <a:gd name="f114" fmla="*/ f96 f48 1"/>
              <a:gd name="f115" fmla="*/ f97 f49 1"/>
              <a:gd name="f116" fmla="*/ f98 f48 1"/>
              <a:gd name="f117" fmla="*/ f99 f49 1"/>
              <a:gd name="f118" fmla="*/ f100 f48 1"/>
              <a:gd name="f119" fmla="*/ f101 f49 1"/>
              <a:gd name="f120" fmla="*/ f102 f48 1"/>
              <a:gd name="f121" fmla="*/ f103 f49 1"/>
              <a:gd name="f122" fmla="*/ f104 f48 1"/>
              <a:gd name="f123" fmla="*/ f105 f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3">
                <a:pos x="f110" y="f111"/>
              </a:cxn>
              <a:cxn ang="f73">
                <a:pos x="f112" y="f113"/>
              </a:cxn>
              <a:cxn ang="f73">
                <a:pos x="f114" y="f115"/>
              </a:cxn>
              <a:cxn ang="f73">
                <a:pos x="f116" y="f117"/>
              </a:cxn>
              <a:cxn ang="f73">
                <a:pos x="f118" y="f119"/>
              </a:cxn>
              <a:cxn ang="f73">
                <a:pos x="f120" y="f121"/>
              </a:cxn>
              <a:cxn ang="f73">
                <a:pos x="f122" y="f123"/>
              </a:cxn>
              <a:cxn ang="f73">
                <a:pos x="f110" y="f111"/>
              </a:cxn>
            </a:cxnLst>
            <a:rect l="f106" t="f109" r="f107" b="f108"/>
            <a:pathLst>
              <a:path w="1184717" h="958806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8" y="f7"/>
                  <a:pt x="f8" y="f7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The Hand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2A945709-7D81-BBEE-425A-335D79EB96B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178762" y="732553"/>
            <a:ext cx="4186937" cy="1643451"/>
          </a:xfrm>
        </p:spPr>
        <p:txBody>
          <a:bodyPr anchor="b"/>
          <a:lstStyle/>
          <a:p>
            <a:pPr lvl="0"/>
            <a:r>
              <a:rPr lang="pl-PL" dirty="0"/>
              <a:t>MARKETING</a:t>
            </a:r>
          </a:p>
        </p:txBody>
      </p:sp>
      <p:sp>
        <p:nvSpPr>
          <p:cNvPr id="6" name="Podtytuł 2">
            <a:extLst>
              <a:ext uri="{FF2B5EF4-FFF2-40B4-BE49-F238E27FC236}">
                <a16:creationId xmlns:a16="http://schemas.microsoft.com/office/drawing/2014/main" id="{CEAAF063-546B-F712-F163-E4A3CDB61A5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513953" y="2443359"/>
            <a:ext cx="3632774" cy="589934"/>
          </a:xfrm>
        </p:spPr>
        <p:txBody>
          <a:bodyPr anchorCtr="1"/>
          <a:lstStyle/>
          <a:p>
            <a:pPr lvl="0" algn="ctr"/>
            <a:r>
              <a:rPr lang="pl-PL" dirty="0"/>
              <a:t>2024/2025</a:t>
            </a:r>
          </a:p>
        </p:txBody>
      </p:sp>
      <p:sp>
        <p:nvSpPr>
          <p:cNvPr id="7" name="Freeform: Shape 12">
            <a:extLst>
              <a:ext uri="{FF2B5EF4-FFF2-40B4-BE49-F238E27FC236}">
                <a16:creationId xmlns:a16="http://schemas.microsoft.com/office/drawing/2014/main" id="{37998ACD-6F99-5C89-3C43-AE3D10AF9F0F}"/>
              </a:ext>
            </a:extLst>
          </p:cNvPr>
          <p:cNvSpPr>
            <a:spLocks noMove="1" noResize="1"/>
          </p:cNvSpPr>
          <p:nvPr/>
        </p:nvSpPr>
        <p:spPr>
          <a:xfrm rot="670911">
            <a:off x="6793370" y="351450"/>
            <a:ext cx="4927299" cy="314615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84717"/>
              <a:gd name="f7" fmla="val 958806"/>
              <a:gd name="f8" fmla="val 899237"/>
              <a:gd name="f9" fmla="val 894405"/>
              <a:gd name="f10" fmla="val 944889"/>
              <a:gd name="f11" fmla="val 911997"/>
              <a:gd name="f12" fmla="val 873046"/>
              <a:gd name="f13" fmla="val 844642"/>
              <a:gd name="f14" fmla="val 834497"/>
              <a:gd name="f15" fmla="val 772061"/>
              <a:gd name="f16" fmla="val 864692"/>
              <a:gd name="f17" fmla="val 290052"/>
              <a:gd name="f18" fmla="val 949986"/>
              <a:gd name="f19" fmla="val 158887"/>
              <a:gd name="f20" fmla="val 855006"/>
              <a:gd name="f21" fmla="val 27722"/>
              <a:gd name="f22" fmla="val 760026"/>
              <a:gd name="f23" fmla="val -65520"/>
              <a:gd name="f24" fmla="val 405081"/>
              <a:gd name="f25" fmla="val 57651"/>
              <a:gd name="f26" fmla="val 264618"/>
              <a:gd name="f27" fmla="val 180822"/>
              <a:gd name="f28" fmla="val 124155"/>
              <a:gd name="f29" fmla="val 458430"/>
              <a:gd name="f30" fmla="val -47589"/>
              <a:gd name="f31" fmla="val 897913"/>
              <a:gd name="f32" fmla="val 12228"/>
              <a:gd name="f33" fmla="val 1046789"/>
              <a:gd name="f34" fmla="val 37089"/>
              <a:gd name="f35" fmla="val 1188269"/>
              <a:gd name="f36" fmla="val 121743"/>
              <a:gd name="f37" fmla="val 1184649"/>
              <a:gd name="f38" fmla="val 362535"/>
              <a:gd name="f39" fmla="val 1181030"/>
              <a:gd name="f40" fmla="val 603327"/>
              <a:gd name="f41" fmla="val 1069516"/>
              <a:gd name="f42" fmla="val 742967"/>
              <a:gd name="f43" fmla="val 974266"/>
              <a:gd name="f44" fmla="val 782877"/>
              <a:gd name="f45" fmla="val 970075"/>
              <a:gd name="f46" fmla="val 839741"/>
              <a:gd name="f47" fmla="+- 0 0 -90"/>
              <a:gd name="f48" fmla="*/ f3 1 1184717"/>
              <a:gd name="f49" fmla="*/ f4 1 958806"/>
              <a:gd name="f50" fmla="val f5"/>
              <a:gd name="f51" fmla="val f6"/>
              <a:gd name="f52" fmla="val f7"/>
              <a:gd name="f53" fmla="*/ f47 f0 1"/>
              <a:gd name="f54" fmla="+- f52 0 f50"/>
              <a:gd name="f55" fmla="+- f51 0 f50"/>
              <a:gd name="f56" fmla="*/ f53 1 f2"/>
              <a:gd name="f57" fmla="*/ f55 1 1184717"/>
              <a:gd name="f58" fmla="*/ f54 1 958806"/>
              <a:gd name="f59" fmla="*/ 899237 f55 1"/>
              <a:gd name="f60" fmla="*/ 958806 f54 1"/>
              <a:gd name="f61" fmla="*/ 844642 f55 1"/>
              <a:gd name="f62" fmla="*/ 834497 f54 1"/>
              <a:gd name="f63" fmla="*/ 158887 f55 1"/>
              <a:gd name="f64" fmla="*/ 855006 f54 1"/>
              <a:gd name="f65" fmla="*/ 57651 f55 1"/>
              <a:gd name="f66" fmla="*/ 264618 f54 1"/>
              <a:gd name="f67" fmla="*/ 897913 f55 1"/>
              <a:gd name="f68" fmla="*/ 12228 f54 1"/>
              <a:gd name="f69" fmla="*/ 1184649 f55 1"/>
              <a:gd name="f70" fmla="*/ 362535 f54 1"/>
              <a:gd name="f71" fmla="*/ 974266 f55 1"/>
              <a:gd name="f72" fmla="*/ 782877 f54 1"/>
              <a:gd name="f73" fmla="+- f56 0 f1"/>
              <a:gd name="f74" fmla="*/ f59 1 1184717"/>
              <a:gd name="f75" fmla="*/ f60 1 958806"/>
              <a:gd name="f76" fmla="*/ f61 1 1184717"/>
              <a:gd name="f77" fmla="*/ f62 1 958806"/>
              <a:gd name="f78" fmla="*/ f63 1 1184717"/>
              <a:gd name="f79" fmla="*/ f64 1 958806"/>
              <a:gd name="f80" fmla="*/ f65 1 1184717"/>
              <a:gd name="f81" fmla="*/ f66 1 958806"/>
              <a:gd name="f82" fmla="*/ f67 1 1184717"/>
              <a:gd name="f83" fmla="*/ f68 1 958806"/>
              <a:gd name="f84" fmla="*/ f69 1 1184717"/>
              <a:gd name="f85" fmla="*/ f70 1 958806"/>
              <a:gd name="f86" fmla="*/ f71 1 1184717"/>
              <a:gd name="f87" fmla="*/ f72 1 958806"/>
              <a:gd name="f88" fmla="*/ f50 1 f57"/>
              <a:gd name="f89" fmla="*/ f51 1 f57"/>
              <a:gd name="f90" fmla="*/ f50 1 f58"/>
              <a:gd name="f91" fmla="*/ f52 1 f58"/>
              <a:gd name="f92" fmla="*/ f74 1 f57"/>
              <a:gd name="f93" fmla="*/ f75 1 f58"/>
              <a:gd name="f94" fmla="*/ f76 1 f57"/>
              <a:gd name="f95" fmla="*/ f77 1 f58"/>
              <a:gd name="f96" fmla="*/ f78 1 f57"/>
              <a:gd name="f97" fmla="*/ f79 1 f58"/>
              <a:gd name="f98" fmla="*/ f80 1 f57"/>
              <a:gd name="f99" fmla="*/ f81 1 f58"/>
              <a:gd name="f100" fmla="*/ f82 1 f57"/>
              <a:gd name="f101" fmla="*/ f83 1 f58"/>
              <a:gd name="f102" fmla="*/ f84 1 f57"/>
              <a:gd name="f103" fmla="*/ f85 1 f58"/>
              <a:gd name="f104" fmla="*/ f86 1 f57"/>
              <a:gd name="f105" fmla="*/ f87 1 f58"/>
              <a:gd name="f106" fmla="*/ f88 f48 1"/>
              <a:gd name="f107" fmla="*/ f89 f48 1"/>
              <a:gd name="f108" fmla="*/ f91 f49 1"/>
              <a:gd name="f109" fmla="*/ f90 f49 1"/>
              <a:gd name="f110" fmla="*/ f92 f48 1"/>
              <a:gd name="f111" fmla="*/ f93 f49 1"/>
              <a:gd name="f112" fmla="*/ f94 f48 1"/>
              <a:gd name="f113" fmla="*/ f95 f49 1"/>
              <a:gd name="f114" fmla="*/ f96 f48 1"/>
              <a:gd name="f115" fmla="*/ f97 f49 1"/>
              <a:gd name="f116" fmla="*/ f98 f48 1"/>
              <a:gd name="f117" fmla="*/ f99 f49 1"/>
              <a:gd name="f118" fmla="*/ f100 f48 1"/>
              <a:gd name="f119" fmla="*/ f101 f49 1"/>
              <a:gd name="f120" fmla="*/ f102 f48 1"/>
              <a:gd name="f121" fmla="*/ f103 f49 1"/>
              <a:gd name="f122" fmla="*/ f104 f48 1"/>
              <a:gd name="f123" fmla="*/ f105 f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3">
                <a:pos x="f110" y="f111"/>
              </a:cxn>
              <a:cxn ang="f73">
                <a:pos x="f112" y="f113"/>
              </a:cxn>
              <a:cxn ang="f73">
                <a:pos x="f114" y="f115"/>
              </a:cxn>
              <a:cxn ang="f73">
                <a:pos x="f116" y="f117"/>
              </a:cxn>
              <a:cxn ang="f73">
                <a:pos x="f118" y="f119"/>
              </a:cxn>
              <a:cxn ang="f73">
                <a:pos x="f120" y="f121"/>
              </a:cxn>
              <a:cxn ang="f73">
                <a:pos x="f122" y="f123"/>
              </a:cxn>
              <a:cxn ang="f73">
                <a:pos x="f110" y="f111"/>
              </a:cxn>
            </a:cxnLst>
            <a:rect l="f106" t="f109" r="f107" b="f108"/>
            <a:pathLst>
              <a:path w="1184717" h="958806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8" y="f7"/>
                  <a:pt x="f8" y="f7"/>
                </a:cubicBezTo>
                <a:close/>
              </a:path>
            </a:pathLst>
          </a:custGeom>
          <a:noFill/>
          <a:ln w="19046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The Ha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b="0" dirty="0">
                <a:latin typeface="Ghost"/>
              </a:rPr>
              <a:t>The </a:t>
            </a:r>
            <a:r>
              <a:rPr lang="pl-PL" b="0" dirty="0" err="1">
                <a:latin typeface="Ghost"/>
              </a:rPr>
              <a:t>scope</a:t>
            </a:r>
            <a:r>
              <a:rPr lang="pl-PL" b="0" dirty="0">
                <a:latin typeface="Ghost"/>
              </a:rPr>
              <a:t> of Marketing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distinguish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managerial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marketing. </a:t>
            </a: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shows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role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society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marketing’s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role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deliver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standard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living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Here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societal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individuals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obtain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want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creating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offering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freely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exchanging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and services of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Managers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sometimes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think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marketing as “the art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selling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products,” but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surprised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selling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the most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 of marketing!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Selling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iceberg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Nintendo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designed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Wii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launched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ELPH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digital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camera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Toyota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Prius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hybrid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automobile,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manufacturers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swamped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designed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careful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794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r>
              <a:rPr lang="pl-PL" b="0" dirty="0" err="1">
                <a:latin typeface="Ghost"/>
              </a:rPr>
              <a:t>Marketers</a:t>
            </a:r>
            <a:r>
              <a:rPr lang="pl-PL" b="0" dirty="0">
                <a:latin typeface="Ghost"/>
              </a:rPr>
              <a:t> </a:t>
            </a:r>
            <a:r>
              <a:rPr lang="pl-PL" b="0" dirty="0" err="1">
                <a:latin typeface="Ghost"/>
              </a:rPr>
              <a:t>have</a:t>
            </a:r>
            <a:r>
              <a:rPr lang="pl-PL" b="0" dirty="0">
                <a:latin typeface="Ghost"/>
              </a:rPr>
              <a:t> 10 </a:t>
            </a:r>
            <a:r>
              <a:rPr lang="pl-PL" b="0" dirty="0" err="1">
                <a:latin typeface="Ghost"/>
              </a:rPr>
              <a:t>main</a:t>
            </a:r>
            <a:r>
              <a:rPr lang="pl-PL" b="0" dirty="0">
                <a:latin typeface="Ghost"/>
              </a:rPr>
              <a:t> </a:t>
            </a:r>
            <a:r>
              <a:rPr lang="pl-PL" b="0" dirty="0" err="1">
                <a:latin typeface="Ghost"/>
              </a:rPr>
              <a:t>types</a:t>
            </a:r>
            <a:r>
              <a:rPr lang="pl-PL" b="0" dirty="0">
                <a:latin typeface="Ghost"/>
              </a:rPr>
              <a:t> of </a:t>
            </a:r>
            <a:r>
              <a:rPr lang="pl-PL" b="0" dirty="0" err="1">
                <a:latin typeface="Ghost"/>
              </a:rPr>
              <a:t>entities</a:t>
            </a:r>
            <a:r>
              <a:rPr lang="pl-PL" b="0" dirty="0">
                <a:latin typeface="Ghost"/>
              </a:rPr>
              <a:t>: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constitute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most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efforts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U.S.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billions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fresh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canned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bagged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frozen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food products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refrigerators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televisions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machines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mainstays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 modern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proportion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focuses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services. The U.S.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70–30 services-to-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mix. Services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airlines,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hotels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rental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barbers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beauticians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maintenance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repair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accountants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bankers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lawyers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engineers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doctors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software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management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consultants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Many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offerings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mix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services,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 fast-food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promote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time-based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major trade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shows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artistic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performances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anniversaries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Global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Olympics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World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promoted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aggressively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784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r>
              <a:rPr lang="pl-PL" b="0" dirty="0" err="1">
                <a:latin typeface="Ghost"/>
              </a:rPr>
              <a:t>Marketers</a:t>
            </a:r>
            <a:r>
              <a:rPr lang="pl-PL" b="0" dirty="0">
                <a:latin typeface="Ghost"/>
              </a:rPr>
              <a:t> </a:t>
            </a:r>
            <a:r>
              <a:rPr lang="pl-PL" b="0" dirty="0" err="1">
                <a:latin typeface="Ghost"/>
              </a:rPr>
              <a:t>have</a:t>
            </a:r>
            <a:r>
              <a:rPr lang="pl-PL" b="0" dirty="0">
                <a:latin typeface="Ghost"/>
              </a:rPr>
              <a:t> 10 </a:t>
            </a:r>
            <a:r>
              <a:rPr lang="pl-PL" b="0" dirty="0" err="1">
                <a:latin typeface="Ghost"/>
              </a:rPr>
              <a:t>main</a:t>
            </a:r>
            <a:r>
              <a:rPr lang="pl-PL" b="0" dirty="0">
                <a:latin typeface="Ghost"/>
              </a:rPr>
              <a:t> </a:t>
            </a:r>
            <a:r>
              <a:rPr lang="pl-PL" b="0" dirty="0" err="1">
                <a:latin typeface="Ghost"/>
              </a:rPr>
              <a:t>types</a:t>
            </a:r>
            <a:r>
              <a:rPr lang="pl-PL" b="0" dirty="0">
                <a:latin typeface="Ghost"/>
              </a:rPr>
              <a:t> of </a:t>
            </a:r>
            <a:r>
              <a:rPr lang="pl-PL" b="0" dirty="0" err="1">
                <a:latin typeface="Ghost"/>
              </a:rPr>
              <a:t>entities</a:t>
            </a:r>
            <a:r>
              <a:rPr lang="pl-PL" b="0" dirty="0">
                <a:latin typeface="Ghost"/>
              </a:rPr>
              <a:t>: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orchestrating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several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services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firm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experiences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Walt Disney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Magic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Kingdom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allows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kingdom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pirate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haunted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market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customized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experiences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week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baseball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retired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baseball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greats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four-day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rock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fantasy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climb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Mount Everest. 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musicians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CEOs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physicians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high-profile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lawyers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celebrity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marketers.10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masterful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job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themselves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—David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Beckham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Oprah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Winfrey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 Rolling Stones. Management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consultant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master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self-branding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advised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person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uk-UA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177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r>
              <a:rPr lang="pl-PL" b="0" dirty="0" err="1">
                <a:latin typeface="Ghost"/>
              </a:rPr>
              <a:t>Marketers</a:t>
            </a:r>
            <a:r>
              <a:rPr lang="pl-PL" b="0" dirty="0">
                <a:latin typeface="Ghost"/>
              </a:rPr>
              <a:t> </a:t>
            </a:r>
            <a:r>
              <a:rPr lang="pl-PL" b="0" dirty="0" err="1">
                <a:latin typeface="Ghost"/>
              </a:rPr>
              <a:t>have</a:t>
            </a:r>
            <a:r>
              <a:rPr lang="pl-PL" b="0" dirty="0">
                <a:latin typeface="Ghost"/>
              </a:rPr>
              <a:t> 10 </a:t>
            </a:r>
            <a:r>
              <a:rPr lang="pl-PL" b="0" dirty="0" err="1">
                <a:latin typeface="Ghost"/>
              </a:rPr>
              <a:t>main</a:t>
            </a:r>
            <a:r>
              <a:rPr lang="pl-PL" b="0" dirty="0">
                <a:latin typeface="Ghost"/>
              </a:rPr>
              <a:t> </a:t>
            </a:r>
            <a:r>
              <a:rPr lang="pl-PL" b="0" dirty="0" err="1">
                <a:latin typeface="Ghost"/>
              </a:rPr>
              <a:t>types</a:t>
            </a:r>
            <a:r>
              <a:rPr lang="pl-PL" b="0" dirty="0">
                <a:latin typeface="Ghost"/>
              </a:rPr>
              <a:t> of </a:t>
            </a:r>
            <a:r>
              <a:rPr lang="pl-PL" b="0" dirty="0" err="1">
                <a:latin typeface="Ghost"/>
              </a:rPr>
              <a:t>entities</a:t>
            </a:r>
            <a:r>
              <a:rPr lang="pl-PL" b="0" dirty="0">
                <a:latin typeface="Ghost"/>
              </a:rPr>
              <a:t>: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regions,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attract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tourists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residents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headquarters.11 Place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development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specialists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real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commercial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banks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business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associations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advertising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public relations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agencies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Las Vegas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Convention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Visitors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Authority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succeeded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provocative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campaign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Happens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Here,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Stays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Here,”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portraying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Las Vegas as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adult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playground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In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recession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2008,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convention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attendance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declined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Concerned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potentially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out-of-step racy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reputation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Authority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took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full-page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BusinessWeek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defend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ability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host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serious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business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meetings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Unfortunately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2009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office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blockbuster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Hangover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set in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debauched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Las Vegas,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likely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itself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 choice business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tourist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destination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intangible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ownership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real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property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(real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property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stocks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sold,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exchanges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require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marketing. Real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property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owners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sellers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residential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commercial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real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Investment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banks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securities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investors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068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r>
              <a:rPr lang="pl-PL" b="0" dirty="0" err="1">
                <a:latin typeface="Ghost"/>
              </a:rPr>
              <a:t>Marketers</a:t>
            </a:r>
            <a:r>
              <a:rPr lang="pl-PL" b="0" dirty="0">
                <a:latin typeface="Ghost"/>
              </a:rPr>
              <a:t> </a:t>
            </a:r>
            <a:r>
              <a:rPr lang="pl-PL" b="0" dirty="0" err="1">
                <a:latin typeface="Ghost"/>
              </a:rPr>
              <a:t>have</a:t>
            </a:r>
            <a:r>
              <a:rPr lang="pl-PL" b="0" dirty="0">
                <a:latin typeface="Ghost"/>
              </a:rPr>
              <a:t> 10 </a:t>
            </a:r>
            <a:r>
              <a:rPr lang="pl-PL" b="0" dirty="0" err="1">
                <a:latin typeface="Ghost"/>
              </a:rPr>
              <a:t>main</a:t>
            </a:r>
            <a:r>
              <a:rPr lang="pl-PL" b="0" dirty="0">
                <a:latin typeface="Ghost"/>
              </a:rPr>
              <a:t> </a:t>
            </a:r>
            <a:r>
              <a:rPr lang="pl-PL" b="0" dirty="0" err="1">
                <a:latin typeface="Ghost"/>
              </a:rPr>
              <a:t>types</a:t>
            </a:r>
            <a:r>
              <a:rPr lang="pl-PL" b="0" dirty="0">
                <a:latin typeface="Ghost"/>
              </a:rPr>
              <a:t> of </a:t>
            </a:r>
            <a:r>
              <a:rPr lang="pl-PL" b="0" dirty="0" err="1">
                <a:latin typeface="Ghost"/>
              </a:rPr>
              <a:t>entities</a:t>
            </a:r>
            <a:r>
              <a:rPr lang="pl-PL" b="0" dirty="0">
                <a:latin typeface="Ghost"/>
              </a:rPr>
              <a:t>: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build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favorable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unique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image in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target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the United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Kingdom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Tesco’s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Little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marketing program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reflects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food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attention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detail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everything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environment.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campaign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vaulted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Tesco to the top of the UK supermarket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museums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performing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corporations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nonprofits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public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audiences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packaging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major industries.13 Information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essentially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books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schools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market,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CEO of Siemens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MedicaSolutions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USA, Tom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McCausland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says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“[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necessarily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X-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MRI, but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business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record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lab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pathology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dictation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986374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r>
              <a:rPr lang="pl-PL" b="0">
                <a:latin typeface="Ghost"/>
              </a:rPr>
              <a:t>Marketers have 10 main types of entities: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offering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includes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idea. Charles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Revson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Revlon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observed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“In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cosmetics; in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drugstore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hope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Products and services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platforms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delivering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benefit.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busy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promoting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Friends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Don’t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Friends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Drive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Drunk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and “A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Terrible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 descr="Obraz zawierający tekst, jedzenie&#10;&#10;Opis wygenerowany automatycznie">
            <a:extLst>
              <a:ext uri="{FF2B5EF4-FFF2-40B4-BE49-F238E27FC236}">
                <a16:creationId xmlns:a16="http://schemas.microsoft.com/office/drawing/2014/main" id="{A9D0E6A0-EB0C-A69D-354F-A46AD1531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374" y="3304130"/>
            <a:ext cx="4336498" cy="283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33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r>
              <a:rPr lang="pl-PL" b="0" dirty="0" err="1">
                <a:latin typeface="Ghost"/>
              </a:rPr>
              <a:t>Who</a:t>
            </a:r>
            <a:r>
              <a:rPr lang="pl-PL" b="0" dirty="0">
                <a:latin typeface="Ghost"/>
              </a:rPr>
              <a:t> </a:t>
            </a:r>
            <a:r>
              <a:rPr lang="pl-PL" b="0" dirty="0" err="1">
                <a:latin typeface="Ghost"/>
              </a:rPr>
              <a:t>Markets</a:t>
            </a:r>
            <a:r>
              <a:rPr lang="pl-PL" b="0" dirty="0">
                <a:latin typeface="Ghost"/>
              </a:rPr>
              <a:t>? </a:t>
            </a:r>
            <a:r>
              <a:rPr lang="pl-PL" b="0" dirty="0" err="1">
                <a:latin typeface="Ghost"/>
              </a:rPr>
              <a:t>Marketers</a:t>
            </a:r>
            <a:r>
              <a:rPr lang="pl-PL" b="0" dirty="0">
                <a:latin typeface="Ghost"/>
              </a:rPr>
              <a:t> and </a:t>
            </a:r>
            <a:r>
              <a:rPr lang="pl-PL" b="0" dirty="0" err="1">
                <a:latin typeface="Ghost"/>
              </a:rPr>
              <a:t>Prospects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someone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seeks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attention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purchase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—from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party,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prospect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seeking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something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skilled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stimulating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products, but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limited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do. Just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logistics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responsible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management,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responsible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management.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influence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timing,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composition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meet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dislike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avoid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Nonexistent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unaware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uninterested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Latent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cannot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satisfied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Declining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begin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frequently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93065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r>
              <a:rPr lang="pl-PL" b="0" dirty="0" err="1">
                <a:latin typeface="Ghost"/>
              </a:rPr>
              <a:t>Who</a:t>
            </a:r>
            <a:r>
              <a:rPr lang="pl-PL" b="0" dirty="0">
                <a:latin typeface="Ghost"/>
              </a:rPr>
              <a:t> </a:t>
            </a:r>
            <a:r>
              <a:rPr lang="pl-PL" b="0" dirty="0" err="1">
                <a:latin typeface="Ghost"/>
              </a:rPr>
              <a:t>Markets</a:t>
            </a:r>
            <a:r>
              <a:rPr lang="pl-PL" b="0" dirty="0">
                <a:latin typeface="Ghost"/>
              </a:rPr>
              <a:t>? </a:t>
            </a:r>
            <a:r>
              <a:rPr lang="pl-PL" b="0" dirty="0" err="1">
                <a:latin typeface="Ghost"/>
              </a:rPr>
              <a:t>Marketers</a:t>
            </a:r>
            <a:r>
              <a:rPr lang="pl-PL" b="0" dirty="0">
                <a:latin typeface="Ghost"/>
              </a:rPr>
              <a:t> and </a:t>
            </a:r>
            <a:r>
              <a:rPr lang="pl-PL" b="0" dirty="0" err="1">
                <a:latin typeface="Ghost"/>
              </a:rPr>
              <a:t>Prospects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Irregular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Consumer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purchases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seasonal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monthly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weekly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hourly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Full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adequately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marketplace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Overfull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satisfied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Unwholesome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attracted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products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undesirable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consequences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underlying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(s) of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plan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shift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1370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b="0" dirty="0">
                <a:latin typeface="Ghost"/>
              </a:rPr>
              <a:t>MARKETS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Traditionally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“market” was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place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sellers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gathered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describe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market as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collection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sellers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transact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particular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housing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market).</a:t>
            </a:r>
          </a:p>
          <a:p>
            <a:pPr algn="just">
              <a:spcBef>
                <a:spcPts val="0"/>
              </a:spcBef>
            </a:pP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Five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connecting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flows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shown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Manufacturers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resource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0"/>
              </a:spcBef>
            </a:pP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0"/>
              </a:spcBef>
            </a:pP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services,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0"/>
              </a:spcBef>
            </a:pP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products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intermediaries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ts val="0"/>
              </a:spcBef>
            </a:pP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0"/>
              </a:spcBef>
            </a:pP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services.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government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collects</a:t>
            </a:r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tax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revenues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resource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manufacturer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spcBef>
                <a:spcPts val="0"/>
              </a:spcBef>
            </a:pP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intermediary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</a:p>
          <a:p>
            <a:pPr algn="just">
              <a:spcBef>
                <a:spcPts val="0"/>
              </a:spcBef>
            </a:pP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services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public services.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0"/>
              </a:spcBef>
            </a:pP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interacting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0"/>
              </a:spcBef>
            </a:pP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linked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exchange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75565F2-D48B-DD02-3B39-1F4DE0A96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531" y="2899076"/>
            <a:ext cx="5536926" cy="341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31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b="0" dirty="0">
                <a:latin typeface="Ghost"/>
              </a:rPr>
              <a:t>MARKETS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term market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cover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various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groupings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sellers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constituting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constituting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market. </a:t>
            </a: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talk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(the diet-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seeking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market),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market),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demographic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market),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geographic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Chinese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market);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concept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cover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donor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instance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9381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126514-17A7-CF0A-D0B8-4FFEA0637A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pPr lvl="0"/>
            <a:r>
              <a:rPr lang="pl-PL" dirty="0">
                <a:latin typeface="Aptos"/>
              </a:rPr>
              <a:t>Daniel </a:t>
            </a:r>
            <a:r>
              <a:rPr lang="pl-PL" dirty="0" err="1">
                <a:latin typeface="Aptos"/>
              </a:rPr>
              <a:t>Butyter</a:t>
            </a:r>
            <a:r>
              <a:rPr lang="pl-PL" dirty="0">
                <a:latin typeface="Aptos"/>
              </a:rPr>
              <a:t> </a:t>
            </a:r>
            <a:r>
              <a:rPr lang="pl-PL" dirty="0" err="1">
                <a:latin typeface="Aptos"/>
              </a:rPr>
              <a:t>PhD</a:t>
            </a:r>
            <a:r>
              <a:rPr lang="pl-PL" dirty="0">
                <a:latin typeface="Aptos"/>
              </a:rPr>
              <a:t> – </a:t>
            </a:r>
            <a:r>
              <a:rPr lang="pl-PL" dirty="0" err="1">
                <a:latin typeface="Aptos"/>
              </a:rPr>
              <a:t>Assosiate</a:t>
            </a:r>
            <a:r>
              <a:rPr lang="pl-PL" dirty="0">
                <a:latin typeface="Aptos"/>
              </a:rPr>
              <a:t> </a:t>
            </a:r>
            <a:r>
              <a:rPr lang="pl-PL" dirty="0" err="1">
                <a:latin typeface="Aptos"/>
              </a:rPr>
              <a:t>Professor</a:t>
            </a:r>
            <a:endParaRPr lang="pl-PL" dirty="0">
              <a:latin typeface="Apto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B79B7B-053D-5BBE-B5C5-D58A9345A18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625600"/>
            <a:ext cx="10333076" cy="42914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endParaRPr lang="pl-PL" dirty="0"/>
          </a:p>
          <a:p>
            <a:pPr lvl="0"/>
            <a:r>
              <a:rPr lang="pl-PL" dirty="0"/>
              <a:t>A </a:t>
            </a:r>
            <a:r>
              <a:rPr lang="pl-PL" dirty="0" err="1"/>
              <a:t>few</a:t>
            </a:r>
            <a:r>
              <a:rPr lang="pl-PL" dirty="0"/>
              <a:t> </a:t>
            </a:r>
            <a:r>
              <a:rPr lang="pl-PL" dirty="0" err="1"/>
              <a:t>words</a:t>
            </a:r>
            <a:r>
              <a:rPr lang="pl-PL" dirty="0"/>
              <a:t> </a:t>
            </a:r>
            <a:r>
              <a:rPr lang="pl-PL" dirty="0" err="1"/>
              <a:t>about</a:t>
            </a:r>
            <a:r>
              <a:rPr lang="pl-PL" dirty="0"/>
              <a:t> me:</a:t>
            </a:r>
          </a:p>
          <a:p>
            <a:pPr marL="514350" lvl="0" indent="-514350">
              <a:buSzPct val="73000"/>
              <a:buAutoNum type="arabicPeriod"/>
            </a:pPr>
            <a:r>
              <a:rPr lang="pl-PL" dirty="0" err="1"/>
              <a:t>Wroclaw</a:t>
            </a:r>
            <a:r>
              <a:rPr lang="pl-PL" dirty="0"/>
              <a:t> University (Ivan Franco </a:t>
            </a:r>
            <a:r>
              <a:rPr lang="pl-PL" dirty="0" err="1"/>
              <a:t>Lviv</a:t>
            </a:r>
            <a:r>
              <a:rPr lang="pl-PL" dirty="0"/>
              <a:t> University, Baden-</a:t>
            </a:r>
            <a:r>
              <a:rPr lang="pl-PL" dirty="0" err="1"/>
              <a:t>Württemberg</a:t>
            </a:r>
            <a:r>
              <a:rPr lang="pl-PL" dirty="0"/>
              <a:t> </a:t>
            </a:r>
            <a:r>
              <a:rPr lang="pl-PL" dirty="0" err="1"/>
              <a:t>Hochschule</a:t>
            </a:r>
            <a:r>
              <a:rPr lang="pl-PL" dirty="0"/>
              <a:t>)</a:t>
            </a:r>
          </a:p>
          <a:p>
            <a:pPr marL="514350" lvl="0" indent="-514350">
              <a:buSzPct val="73000"/>
              <a:buAutoNum type="arabicPeriod"/>
            </a:pPr>
            <a:r>
              <a:rPr lang="pl-PL" dirty="0"/>
              <a:t>Law and </a:t>
            </a:r>
            <a:r>
              <a:rPr lang="pl-PL" dirty="0" err="1"/>
              <a:t>economics</a:t>
            </a:r>
            <a:r>
              <a:rPr lang="pl-PL" dirty="0"/>
              <a:t>.</a:t>
            </a:r>
          </a:p>
          <a:p>
            <a:pPr marL="514350" lvl="0" indent="-514350">
              <a:buSzPct val="73000"/>
              <a:buAutoNum type="arabicPeriod"/>
            </a:pPr>
            <a:r>
              <a:rPr lang="pl-PL" dirty="0"/>
              <a:t>Court </a:t>
            </a:r>
            <a:r>
              <a:rPr lang="pl-PL" dirty="0" err="1"/>
              <a:t>expert</a:t>
            </a:r>
            <a:r>
              <a:rPr lang="pl-PL" dirty="0"/>
              <a:t>, </a:t>
            </a:r>
            <a:r>
              <a:rPr lang="pl-PL" dirty="0" err="1"/>
              <a:t>sworn</a:t>
            </a:r>
            <a:r>
              <a:rPr lang="pl-PL" dirty="0"/>
              <a:t> translator.</a:t>
            </a:r>
          </a:p>
          <a:p>
            <a:pPr marL="514350" lvl="0" indent="-514350">
              <a:buSzPct val="73000"/>
              <a:buAutoNum type="arabicPeriod"/>
            </a:pPr>
            <a:r>
              <a:rPr lang="pl-PL" dirty="0"/>
              <a:t>Trade </a:t>
            </a:r>
            <a:r>
              <a:rPr lang="pl-PL" dirty="0" err="1"/>
              <a:t>liberalization</a:t>
            </a:r>
            <a:r>
              <a:rPr lang="pl-PL" dirty="0"/>
              <a:t> </a:t>
            </a:r>
            <a:r>
              <a:rPr lang="pl-PL" dirty="0" err="1"/>
              <a:t>between</a:t>
            </a:r>
            <a:r>
              <a:rPr lang="pl-PL" dirty="0"/>
              <a:t> </a:t>
            </a:r>
            <a:r>
              <a:rPr lang="pl-PL" dirty="0" err="1"/>
              <a:t>European</a:t>
            </a:r>
            <a:r>
              <a:rPr lang="pl-PL" dirty="0"/>
              <a:t> Union and </a:t>
            </a:r>
            <a:r>
              <a:rPr lang="pl-PL" dirty="0" err="1"/>
              <a:t>Eastern</a:t>
            </a:r>
            <a:r>
              <a:rPr lang="pl-PL" dirty="0"/>
              <a:t> </a:t>
            </a:r>
            <a:r>
              <a:rPr lang="pl-PL" dirty="0" err="1"/>
              <a:t>Partnership</a:t>
            </a:r>
            <a:r>
              <a:rPr lang="pl-PL" dirty="0"/>
              <a:t> </a:t>
            </a:r>
            <a:r>
              <a:rPr lang="pl-PL" dirty="0" err="1"/>
              <a:t>countries</a:t>
            </a:r>
            <a:r>
              <a:rPr lang="pl-PL" dirty="0"/>
              <a:t>.</a:t>
            </a:r>
          </a:p>
          <a:p>
            <a:pPr marL="514350" lvl="0" indent="-514350">
              <a:buSzPct val="73000"/>
              <a:buAutoNum type="arabicPeriod"/>
            </a:pPr>
            <a:r>
              <a:rPr lang="pl-PL" dirty="0" err="1"/>
              <a:t>Scientific</a:t>
            </a:r>
            <a:r>
              <a:rPr lang="pl-PL" dirty="0"/>
              <a:t> </a:t>
            </a:r>
            <a:r>
              <a:rPr lang="pl-PL" dirty="0" err="1"/>
              <a:t>activities</a:t>
            </a:r>
            <a:r>
              <a:rPr lang="pl-PL" dirty="0"/>
              <a:t> and </a:t>
            </a:r>
            <a:r>
              <a:rPr lang="pl-PL" dirty="0" err="1"/>
              <a:t>achivements</a:t>
            </a:r>
            <a:r>
              <a:rPr lang="pl-PL" dirty="0"/>
              <a:t> (</a:t>
            </a:r>
            <a:r>
              <a:rPr lang="pl-PL" dirty="0" err="1"/>
              <a:t>around</a:t>
            </a:r>
            <a:r>
              <a:rPr lang="pl-PL" dirty="0"/>
              <a:t> 25 </a:t>
            </a:r>
            <a:r>
              <a:rPr lang="pl-PL" dirty="0" err="1"/>
              <a:t>articles</a:t>
            </a:r>
            <a:r>
              <a:rPr lang="pl-PL" dirty="0"/>
              <a:t> and 50 </a:t>
            </a:r>
            <a:r>
              <a:rPr lang="pl-PL" dirty="0" err="1"/>
              <a:t>conferentions</a:t>
            </a:r>
            <a:r>
              <a:rPr lang="pl-PL" dirty="0"/>
              <a:t>)</a:t>
            </a:r>
          </a:p>
          <a:p>
            <a:pPr marL="514350" lvl="0" indent="-514350">
              <a:buSzPct val="73000"/>
              <a:buAutoNum type="arabicPeriod"/>
            </a:pPr>
            <a:endParaRPr lang="pl-P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b="0" dirty="0">
                <a:latin typeface="Ghost"/>
              </a:rPr>
              <a:t>KEY CUSTOMER MARKETS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Consumer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selling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mass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services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juices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cosmetics,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athletic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travel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establishing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image by developing a superior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packaging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ensuring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availability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backing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engaging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reliable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service. </a:t>
            </a: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selling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business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services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well-informed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skilled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offerings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Business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profit. Business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demonstrate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achieve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revenue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Advertising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role, but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reputation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greater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one.</a:t>
            </a:r>
          </a:p>
        </p:txBody>
      </p:sp>
    </p:spTree>
    <p:extLst>
      <p:ext uri="{BB962C8B-B14F-4D97-AF65-F5344CB8AC3E}">
        <p14:creationId xmlns:p14="http://schemas.microsoft.com/office/powerpoint/2010/main" val="468410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b="0" dirty="0">
                <a:latin typeface="Ghost"/>
              </a:rPr>
              <a:t>KEY CUSTOMER MARKETS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marketplace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exporter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licenser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joint venture partner,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contract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manufacturer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manufacturer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adapt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service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country;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design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cultures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disposing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property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cultural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currency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fluctuations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payoff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Nonprofit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Governmental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selling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nonprofit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limited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purchasing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churches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charitable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government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agencies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carefully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Lower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selling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affect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seller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build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offering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Much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government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purchasing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focus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bid in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absence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extenuating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1296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r>
              <a:rPr lang="pl-PL" b="0" dirty="0">
                <a:latin typeface="Ghost"/>
              </a:rPr>
              <a:t>Marketplace, </a:t>
            </a:r>
            <a:r>
              <a:rPr lang="pl-PL" b="0" dirty="0" err="1">
                <a:latin typeface="Ghost"/>
              </a:rPr>
              <a:t>marketspace</a:t>
            </a:r>
            <a:r>
              <a:rPr lang="pl-PL" b="0" dirty="0">
                <a:latin typeface="Ghost"/>
              </a:rPr>
              <a:t> and </a:t>
            </a:r>
            <a:r>
              <a:rPr lang="pl-PL" b="0" dirty="0" err="1">
                <a:latin typeface="Ghost"/>
              </a:rPr>
              <a:t>metamarket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marketplace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shop in;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marketspace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digital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shop on the Internet. </a:t>
            </a: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Northwestern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University’s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Mohan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Sawhney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proposed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concept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metamarket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describe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cluster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complementary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and services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closely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spread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across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diverse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set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Metamarkets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packaging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system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simplifies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carrying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/service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automobile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metamarket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automobile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manufacturers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dealers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insurance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mechanics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dealers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service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auto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magazines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classified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newspapers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auto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Internet. A car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metamarket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opportunity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metamediaries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assist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seamlessly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Edmund’s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www.edmunds.com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car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automobiles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easily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search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lowest-price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dealer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accessories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Metamediaries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metamarkets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ownership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parenting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baby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weddings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7275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b="0" dirty="0" err="1">
                <a:latin typeface="Ghost"/>
              </a:rPr>
              <a:t>Core</a:t>
            </a:r>
            <a:r>
              <a:rPr lang="pl-PL" b="0" dirty="0">
                <a:latin typeface="Ghost"/>
              </a:rPr>
              <a:t> Marketing </a:t>
            </a:r>
            <a:r>
              <a:rPr lang="pl-PL" b="0" dirty="0" err="1">
                <a:latin typeface="Ghost"/>
              </a:rPr>
              <a:t>Concepts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Demands</a:t>
            </a:r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Target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Positioning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Offerings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Brands</a:t>
            </a:r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Value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Satisfaction</a:t>
            </a:r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Channels</a:t>
            </a:r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Supply Chain</a:t>
            </a: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Competition</a:t>
            </a:r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Marketing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2731167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sz="4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4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4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Wants</a:t>
            </a:r>
            <a:r>
              <a:rPr lang="pl-PL" sz="4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4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Demands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food,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clothing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shelter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Humans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recreation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entertainment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directed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objects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satisfy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U.S.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food but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want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cheesesteak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person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Afghanistan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food but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lamb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carrots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shaped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society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backed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ability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Many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want a Mercedes;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distinctions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criticism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things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don’t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want.”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not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preexist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along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societal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influence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promote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idea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Mercedes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satisfy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status.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not,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status.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818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sz="4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4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4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Wants</a:t>
            </a:r>
            <a:r>
              <a:rPr lang="pl-PL" sz="4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4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Demands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conscious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cannot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articulate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asks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a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powerful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lawn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mower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peaceful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hotel?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further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distinguish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five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buAutoNum type="arabicPeriod"/>
            </a:pP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inexpensive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car.) </a:t>
            </a: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Real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car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initial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Unstated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expects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service from the dealer.) </a:t>
            </a: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Delight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dealer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onboard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GPS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navigation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system.) </a:t>
            </a: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Secret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friends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savvy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shortchange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much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cellular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Nokia and Ericsson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shape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perceptions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want</a:t>
            </a:r>
            <a:r>
              <a:rPr lang="pl-PL" sz="1050" b="0" dirty="0"/>
              <a:t>.</a:t>
            </a:r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33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r>
              <a:rPr lang="pl-PL" sz="4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</a:t>
            </a:r>
            <a:r>
              <a:rPr lang="pl-PL" sz="4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pl-PL" sz="4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4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Positioning</a:t>
            </a:r>
            <a:r>
              <a:rPr lang="pl-PL" sz="4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4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everyone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likes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same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cereal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restaurant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college,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movie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Therefore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start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dividing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profile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distinct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prefer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require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varying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service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mixes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examining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demographic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psychographic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behavioral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identifying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decides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greatest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target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firm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offering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target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delivering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central benefit(s). Volvo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major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concern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positioning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vehicles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safest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4909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b="0" dirty="0">
                <a:latin typeface="Ghost"/>
              </a:rPr>
              <a:t>Offerings and </a:t>
            </a:r>
            <a:r>
              <a:rPr lang="pl-PL" b="0" dirty="0" err="1">
                <a:latin typeface="Ghost"/>
              </a:rPr>
              <a:t>Brands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address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proposition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set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satisfy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intangible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proposition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offering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combination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products, services,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experiences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offering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McDonald’s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carries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associations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image: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hamburgers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cleanliness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convenience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courteous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service,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golden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arches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build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image with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favorable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unique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associations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172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b="0" dirty="0">
                <a:latin typeface="Ghost"/>
              </a:rPr>
              <a:t>Value and </a:t>
            </a:r>
            <a:r>
              <a:rPr lang="pl-PL" b="0" dirty="0" err="1">
                <a:latin typeface="Ghost"/>
              </a:rPr>
              <a:t>Satisfaction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chooses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offerings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perceives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deliver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most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sum of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tangible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intangible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Value, a central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concept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primarily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combination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service,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qsp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triad. Value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perceptions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service but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decrease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think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marketing as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delivery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monitoring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Satisfaction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reflects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judgment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perceived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performance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expectations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performance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falls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short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expectations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disappointed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matches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expectations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satisfied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exceeds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delighted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5483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b="0" dirty="0">
                <a:latin typeface="Ghost"/>
              </a:rPr>
              <a:t>Marketing </a:t>
            </a:r>
            <a:r>
              <a:rPr lang="pl-PL" b="0" dirty="0" err="1">
                <a:latin typeface="Ghost"/>
              </a:rPr>
              <a:t>Channels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target market,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channels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channels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deliver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messages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target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newspapers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magazines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radio,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television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mail,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telephone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billboards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fliers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audiotapes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 Internet. Beyond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communicate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retail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stores and Web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media.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increasingly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dialogue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channels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e-mail,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blogs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toll-free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familiar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monologue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channels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channels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display,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deliver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service(s) to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channels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via the Internet, mail,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mobile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telephone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indirect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distributors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wholesalers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retailers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intermediaries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transactions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service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channels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warehouses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banks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insurance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clearly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face a design challenge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choosing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mix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service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channels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offerings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7136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bg>
      <p:bgPr>
        <a:solidFill>
          <a:srgbClr val="E2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F3AF1E63-B38D-A1A4-7D41-E49BC1B345FD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DC34A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he Hand"/>
            </a:endParaRPr>
          </a:p>
        </p:txBody>
      </p:sp>
      <p:sp>
        <p:nvSpPr>
          <p:cNvPr id="3" name="Freeform: Shape 10">
            <a:extLst>
              <a:ext uri="{FF2B5EF4-FFF2-40B4-BE49-F238E27FC236}">
                <a16:creationId xmlns:a16="http://schemas.microsoft.com/office/drawing/2014/main" id="{B4757AB6-5564-002A-1960-9C45CD5EF973}"/>
              </a:ext>
            </a:extLst>
          </p:cNvPr>
          <p:cNvSpPr>
            <a:spLocks noMove="1" noResize="1"/>
          </p:cNvSpPr>
          <p:nvPr/>
        </p:nvSpPr>
        <p:spPr>
          <a:xfrm rot="5400013" flipH="1" flipV="1">
            <a:off x="759162" y="-127074"/>
            <a:ext cx="6053830" cy="69486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322347"/>
              <a:gd name="f7" fmla="val 6178324"/>
              <a:gd name="f8" fmla="val 2261685"/>
              <a:gd name="f9" fmla="val 816102"/>
              <a:gd name="f10" fmla="val 10760"/>
              <a:gd name="f11" fmla="val 36453"/>
              <a:gd name="f12" fmla="val 15958"/>
              <a:gd name="f13" fmla="val 288746"/>
              <a:gd name="f14" fmla="val 36452"/>
              <a:gd name="f15" fmla="val 519284"/>
              <a:gd name="f16" fmla="val 792072"/>
              <a:gd name="f17" fmla="val 37984"/>
              <a:gd name="f18" fmla="val 902748"/>
              <a:gd name="f19" fmla="val 15764"/>
              <a:gd name="f20" fmla="val 1206214"/>
              <a:gd name="f21" fmla="val 17296"/>
              <a:gd name="f22" fmla="val 1316890"/>
              <a:gd name="f23" fmla="val 32125"/>
              <a:gd name="f24" fmla="val 1752674"/>
              <a:gd name="f25" fmla="val -17301"/>
              <a:gd name="f26" fmla="val 3705146"/>
              <a:gd name="f27" fmla="val 6679"/>
              <a:gd name="f28" fmla="val 4542095"/>
              <a:gd name="f29" fmla="val 46570"/>
              <a:gd name="f30" fmla="val 5225386"/>
              <a:gd name="f31" fmla="val -51265"/>
              <a:gd name="f32" fmla="val 5916324"/>
              <a:gd name="f33" fmla="val 89932"/>
              <a:gd name="f34" fmla="val 5888744"/>
              <a:gd name="f35" fmla="val 879263"/>
              <a:gd name="f36" fmla="val 5903089"/>
              <a:gd name="f37" fmla="val 1955065"/>
              <a:gd name="f38" fmla="val 5877266"/>
              <a:gd name="f39" fmla="val 2768884"/>
              <a:gd name="f40" fmla="val 5876885"/>
              <a:gd name="f41" fmla="val 4422579"/>
              <a:gd name="f42" fmla="val 5855502"/>
              <a:gd name="f43" fmla="val 5393880"/>
              <a:gd name="f44" fmla="val 5871365"/>
              <a:gd name="f45" fmla="val 5664089"/>
              <a:gd name="f46" fmla="val 6007274"/>
              <a:gd name="f47" fmla="val 5704024"/>
              <a:gd name="f48" fmla="val 6065354"/>
              <a:gd name="f49" fmla="val 5877638"/>
              <a:gd name="f50" fmla="val 5954187"/>
              <a:gd name="f51" fmla="val 6102215"/>
              <a:gd name="f52" fmla="val 6049125"/>
              <a:gd name="f53" fmla="val 5996227"/>
              <a:gd name="f54" fmla="val 6150141"/>
              <a:gd name="f55" fmla="val 5855596"/>
              <a:gd name="f56" fmla="val 6237130"/>
              <a:gd name="f57" fmla="val 5852856"/>
              <a:gd name="f58" fmla="val 8916121"/>
              <a:gd name="f59" fmla="val 5865726"/>
              <a:gd name="f60" fmla="val 9277333"/>
              <a:gd name="f61" fmla="val 5858811"/>
              <a:gd name="f62" fmla="val 10186235"/>
              <a:gd name="f63" fmla="val 5861686"/>
              <a:gd name="f64" fmla="val 11106174"/>
              <a:gd name="f65" fmla="val 5869553"/>
              <a:gd name="f66" fmla="val 11463837"/>
              <a:gd name="f67" fmla="val 5859889"/>
              <a:gd name="f68" fmla="val 12237326"/>
              <a:gd name="f69" fmla="val 5912260"/>
              <a:gd name="f70" fmla="val 12264257"/>
              <a:gd name="f71" fmla="val 5868507"/>
              <a:gd name="f72" fmla="val 12302700"/>
              <a:gd name="f73" fmla="val 5662987"/>
              <a:gd name="f74" fmla="val 12276557"/>
              <a:gd name="f75" fmla="val 4364873"/>
              <a:gd name="f76" fmla="val 12289901"/>
              <a:gd name="f77" fmla="val 2579572"/>
              <a:gd name="f78" fmla="val 12338262"/>
              <a:gd name="f79" fmla="val 1498304"/>
              <a:gd name="f80" fmla="val 12330432"/>
              <a:gd name="f81" fmla="val 544926"/>
              <a:gd name="f82" fmla="val 12280552"/>
              <a:gd name="f83" fmla="val 123500"/>
              <a:gd name="f84" fmla="val 12274271"/>
              <a:gd name="f85" fmla="val 70433"/>
              <a:gd name="f86" fmla="val 12155521"/>
              <a:gd name="f87" fmla="val 85194"/>
              <a:gd name="f88" fmla="val 11824723"/>
              <a:gd name="f89" fmla="val 76222"/>
              <a:gd name="f90" fmla="val 11493925"/>
              <a:gd name="f91" fmla="val 67250"/>
              <a:gd name="f92" fmla="val 10495817"/>
              <a:gd name="f93" fmla="val 85585"/>
              <a:gd name="f94" fmla="val 10295765"/>
              <a:gd name="f95" fmla="val 69666"/>
              <a:gd name="f96" fmla="val 7778825"/>
              <a:gd name="f97" fmla="val 23097"/>
              <a:gd name="f98" fmla="+- 0 0 -90"/>
              <a:gd name="f99" fmla="*/ f3 1 12322347"/>
              <a:gd name="f100" fmla="*/ f4 1 6178324"/>
              <a:gd name="f101" fmla="val f5"/>
              <a:gd name="f102" fmla="val f6"/>
              <a:gd name="f103" fmla="val f7"/>
              <a:gd name="f104" fmla="*/ f98 f0 1"/>
              <a:gd name="f105" fmla="+- f103 0 f101"/>
              <a:gd name="f106" fmla="+- f102 0 f101"/>
              <a:gd name="f107" fmla="*/ f104 1 f2"/>
              <a:gd name="f108" fmla="*/ f106 1 12322347"/>
              <a:gd name="f109" fmla="*/ f105 1 6178324"/>
              <a:gd name="f110" fmla="*/ 36453 f106 1"/>
              <a:gd name="f111" fmla="*/ 36452 f106 1"/>
              <a:gd name="f112" fmla="*/ 17296 f106 1"/>
              <a:gd name="f113" fmla="*/ 6679 f106 1"/>
              <a:gd name="f114" fmla="*/ 89932 f106 1"/>
              <a:gd name="f115" fmla="*/ 2768884 f106 1"/>
              <a:gd name="f116" fmla="*/ 4422579 f106 1"/>
              <a:gd name="f117" fmla="*/ 5393880 f106 1"/>
              <a:gd name="f118" fmla="*/ 5877638 f106 1"/>
              <a:gd name="f119" fmla="*/ 6150141 f106 1"/>
              <a:gd name="f120" fmla="*/ 9277333 f106 1"/>
              <a:gd name="f121" fmla="*/ 10186235 f106 1"/>
              <a:gd name="f122" fmla="*/ 11106174 f106 1"/>
              <a:gd name="f123" fmla="*/ 12264257 f106 1"/>
              <a:gd name="f124" fmla="*/ 12289901 f106 1"/>
              <a:gd name="f125" fmla="*/ 12280552 f106 1"/>
              <a:gd name="f126" fmla="*/ 11824723 f106 1"/>
              <a:gd name="f127" fmla="*/ 10295765 f106 1"/>
              <a:gd name="f128" fmla="*/ 7778825 f106 1"/>
              <a:gd name="f129" fmla="*/ 2261685 f106 1"/>
              <a:gd name="f130" fmla="*/ 0 f105 1"/>
              <a:gd name="f131" fmla="*/ 816102 f106 1"/>
              <a:gd name="f132" fmla="*/ 10760 f105 1"/>
              <a:gd name="f133" fmla="*/ 15958 f105 1"/>
              <a:gd name="f134" fmla="*/ 792072 f105 1"/>
              <a:gd name="f135" fmla="*/ 1316890 f105 1"/>
              <a:gd name="f136" fmla="*/ 4542095 f105 1"/>
              <a:gd name="f137" fmla="*/ 5888744 f105 1"/>
              <a:gd name="f138" fmla="*/ 5876885 f105 1"/>
              <a:gd name="f139" fmla="*/ 5855502 f105 1"/>
              <a:gd name="f140" fmla="*/ 5871365 f105 1"/>
              <a:gd name="f141" fmla="*/ 6178324 f105 1"/>
              <a:gd name="f142" fmla="*/ 5855596 f105 1"/>
              <a:gd name="f143" fmla="*/ 5858811 f105 1"/>
              <a:gd name="f144" fmla="*/ 5861686 f105 1"/>
              <a:gd name="f145" fmla="*/ 5869553 f105 1"/>
              <a:gd name="f146" fmla="*/ 5868507 f105 1"/>
              <a:gd name="f147" fmla="*/ 2579572 f105 1"/>
              <a:gd name="f148" fmla="*/ 123500 f105 1"/>
              <a:gd name="f149" fmla="*/ 76222 f105 1"/>
              <a:gd name="f150" fmla="*/ 69666 f105 1"/>
              <a:gd name="f151" fmla="*/ 23097 f105 1"/>
              <a:gd name="f152" fmla="+- f107 0 f1"/>
              <a:gd name="f153" fmla="*/ f110 1 12322347"/>
              <a:gd name="f154" fmla="*/ f111 1 12322347"/>
              <a:gd name="f155" fmla="*/ f112 1 12322347"/>
              <a:gd name="f156" fmla="*/ f113 1 12322347"/>
              <a:gd name="f157" fmla="*/ f114 1 12322347"/>
              <a:gd name="f158" fmla="*/ f115 1 12322347"/>
              <a:gd name="f159" fmla="*/ f116 1 12322347"/>
              <a:gd name="f160" fmla="*/ f117 1 12322347"/>
              <a:gd name="f161" fmla="*/ f118 1 12322347"/>
              <a:gd name="f162" fmla="*/ f119 1 12322347"/>
              <a:gd name="f163" fmla="*/ f120 1 12322347"/>
              <a:gd name="f164" fmla="*/ f121 1 12322347"/>
              <a:gd name="f165" fmla="*/ f122 1 12322347"/>
              <a:gd name="f166" fmla="*/ f123 1 12322347"/>
              <a:gd name="f167" fmla="*/ f124 1 12322347"/>
              <a:gd name="f168" fmla="*/ f125 1 12322347"/>
              <a:gd name="f169" fmla="*/ f126 1 12322347"/>
              <a:gd name="f170" fmla="*/ f127 1 12322347"/>
              <a:gd name="f171" fmla="*/ f128 1 12322347"/>
              <a:gd name="f172" fmla="*/ f129 1 12322347"/>
              <a:gd name="f173" fmla="*/ f130 1 6178324"/>
              <a:gd name="f174" fmla="*/ f131 1 12322347"/>
              <a:gd name="f175" fmla="*/ f132 1 6178324"/>
              <a:gd name="f176" fmla="*/ f133 1 6178324"/>
              <a:gd name="f177" fmla="*/ f134 1 6178324"/>
              <a:gd name="f178" fmla="*/ f135 1 6178324"/>
              <a:gd name="f179" fmla="*/ f136 1 6178324"/>
              <a:gd name="f180" fmla="*/ f137 1 6178324"/>
              <a:gd name="f181" fmla="*/ f138 1 6178324"/>
              <a:gd name="f182" fmla="*/ f139 1 6178324"/>
              <a:gd name="f183" fmla="*/ f140 1 6178324"/>
              <a:gd name="f184" fmla="*/ f141 1 6178324"/>
              <a:gd name="f185" fmla="*/ f142 1 6178324"/>
              <a:gd name="f186" fmla="*/ f143 1 6178324"/>
              <a:gd name="f187" fmla="*/ f144 1 6178324"/>
              <a:gd name="f188" fmla="*/ f145 1 6178324"/>
              <a:gd name="f189" fmla="*/ f146 1 6178324"/>
              <a:gd name="f190" fmla="*/ f147 1 6178324"/>
              <a:gd name="f191" fmla="*/ f148 1 6178324"/>
              <a:gd name="f192" fmla="*/ f149 1 6178324"/>
              <a:gd name="f193" fmla="*/ f150 1 6178324"/>
              <a:gd name="f194" fmla="*/ f151 1 6178324"/>
              <a:gd name="f195" fmla="*/ f101 1 f108"/>
              <a:gd name="f196" fmla="*/ f102 1 f108"/>
              <a:gd name="f197" fmla="*/ f101 1 f109"/>
              <a:gd name="f198" fmla="*/ f103 1 f109"/>
              <a:gd name="f199" fmla="*/ f172 1 f108"/>
              <a:gd name="f200" fmla="*/ f173 1 f109"/>
              <a:gd name="f201" fmla="*/ f174 1 f108"/>
              <a:gd name="f202" fmla="*/ f175 1 f109"/>
              <a:gd name="f203" fmla="*/ f153 1 f108"/>
              <a:gd name="f204" fmla="*/ f176 1 f109"/>
              <a:gd name="f205" fmla="*/ f154 1 f108"/>
              <a:gd name="f206" fmla="*/ f177 1 f109"/>
              <a:gd name="f207" fmla="*/ f155 1 f108"/>
              <a:gd name="f208" fmla="*/ f178 1 f109"/>
              <a:gd name="f209" fmla="*/ f156 1 f108"/>
              <a:gd name="f210" fmla="*/ f179 1 f109"/>
              <a:gd name="f211" fmla="*/ f157 1 f108"/>
              <a:gd name="f212" fmla="*/ f180 1 f109"/>
              <a:gd name="f213" fmla="*/ f158 1 f108"/>
              <a:gd name="f214" fmla="*/ f181 1 f109"/>
              <a:gd name="f215" fmla="*/ f159 1 f108"/>
              <a:gd name="f216" fmla="*/ f182 1 f109"/>
              <a:gd name="f217" fmla="*/ f160 1 f108"/>
              <a:gd name="f218" fmla="*/ f183 1 f109"/>
              <a:gd name="f219" fmla="*/ f161 1 f108"/>
              <a:gd name="f220" fmla="*/ f184 1 f109"/>
              <a:gd name="f221" fmla="*/ f162 1 f108"/>
              <a:gd name="f222" fmla="*/ f185 1 f109"/>
              <a:gd name="f223" fmla="*/ f163 1 f108"/>
              <a:gd name="f224" fmla="*/ f186 1 f109"/>
              <a:gd name="f225" fmla="*/ f164 1 f108"/>
              <a:gd name="f226" fmla="*/ f187 1 f109"/>
              <a:gd name="f227" fmla="*/ f165 1 f108"/>
              <a:gd name="f228" fmla="*/ f188 1 f109"/>
              <a:gd name="f229" fmla="*/ f166 1 f108"/>
              <a:gd name="f230" fmla="*/ f189 1 f109"/>
              <a:gd name="f231" fmla="*/ f167 1 f108"/>
              <a:gd name="f232" fmla="*/ f190 1 f109"/>
              <a:gd name="f233" fmla="*/ f168 1 f108"/>
              <a:gd name="f234" fmla="*/ f191 1 f109"/>
              <a:gd name="f235" fmla="*/ f169 1 f108"/>
              <a:gd name="f236" fmla="*/ f192 1 f109"/>
              <a:gd name="f237" fmla="*/ f170 1 f108"/>
              <a:gd name="f238" fmla="*/ f193 1 f109"/>
              <a:gd name="f239" fmla="*/ f171 1 f108"/>
              <a:gd name="f240" fmla="*/ f194 1 f109"/>
              <a:gd name="f241" fmla="*/ f195 f99 1"/>
              <a:gd name="f242" fmla="*/ f196 f99 1"/>
              <a:gd name="f243" fmla="*/ f198 f100 1"/>
              <a:gd name="f244" fmla="*/ f197 f100 1"/>
              <a:gd name="f245" fmla="*/ f199 f99 1"/>
              <a:gd name="f246" fmla="*/ f200 f100 1"/>
              <a:gd name="f247" fmla="*/ f201 f99 1"/>
              <a:gd name="f248" fmla="*/ f202 f100 1"/>
              <a:gd name="f249" fmla="*/ f203 f99 1"/>
              <a:gd name="f250" fmla="*/ f204 f100 1"/>
              <a:gd name="f251" fmla="*/ f205 f99 1"/>
              <a:gd name="f252" fmla="*/ f206 f100 1"/>
              <a:gd name="f253" fmla="*/ f207 f99 1"/>
              <a:gd name="f254" fmla="*/ f208 f100 1"/>
              <a:gd name="f255" fmla="*/ f209 f99 1"/>
              <a:gd name="f256" fmla="*/ f210 f100 1"/>
              <a:gd name="f257" fmla="*/ f211 f99 1"/>
              <a:gd name="f258" fmla="*/ f212 f100 1"/>
              <a:gd name="f259" fmla="*/ f213 f99 1"/>
              <a:gd name="f260" fmla="*/ f214 f100 1"/>
              <a:gd name="f261" fmla="*/ f215 f99 1"/>
              <a:gd name="f262" fmla="*/ f216 f100 1"/>
              <a:gd name="f263" fmla="*/ f217 f99 1"/>
              <a:gd name="f264" fmla="*/ f218 f100 1"/>
              <a:gd name="f265" fmla="*/ f219 f99 1"/>
              <a:gd name="f266" fmla="*/ f220 f100 1"/>
              <a:gd name="f267" fmla="*/ f221 f99 1"/>
              <a:gd name="f268" fmla="*/ f222 f100 1"/>
              <a:gd name="f269" fmla="*/ f223 f99 1"/>
              <a:gd name="f270" fmla="*/ f224 f100 1"/>
              <a:gd name="f271" fmla="*/ f225 f99 1"/>
              <a:gd name="f272" fmla="*/ f226 f100 1"/>
              <a:gd name="f273" fmla="*/ f227 f99 1"/>
              <a:gd name="f274" fmla="*/ f228 f100 1"/>
              <a:gd name="f275" fmla="*/ f229 f99 1"/>
              <a:gd name="f276" fmla="*/ f230 f100 1"/>
              <a:gd name="f277" fmla="*/ f231 f99 1"/>
              <a:gd name="f278" fmla="*/ f232 f100 1"/>
              <a:gd name="f279" fmla="*/ f233 f99 1"/>
              <a:gd name="f280" fmla="*/ f234 f100 1"/>
              <a:gd name="f281" fmla="*/ f235 f99 1"/>
              <a:gd name="f282" fmla="*/ f236 f100 1"/>
              <a:gd name="f283" fmla="*/ f237 f99 1"/>
              <a:gd name="f284" fmla="*/ f238 f100 1"/>
              <a:gd name="f285" fmla="*/ f239 f99 1"/>
              <a:gd name="f286" fmla="*/ f240 f10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2">
                <a:pos x="f245" y="f246"/>
              </a:cxn>
              <a:cxn ang="f152">
                <a:pos x="f247" y="f248"/>
              </a:cxn>
              <a:cxn ang="f152">
                <a:pos x="f249" y="f250"/>
              </a:cxn>
              <a:cxn ang="f152">
                <a:pos x="f251" y="f252"/>
              </a:cxn>
              <a:cxn ang="f152">
                <a:pos x="f253" y="f254"/>
              </a:cxn>
              <a:cxn ang="f152">
                <a:pos x="f255" y="f256"/>
              </a:cxn>
              <a:cxn ang="f152">
                <a:pos x="f257" y="f258"/>
              </a:cxn>
              <a:cxn ang="f152">
                <a:pos x="f259" y="f260"/>
              </a:cxn>
              <a:cxn ang="f152">
                <a:pos x="f261" y="f262"/>
              </a:cxn>
              <a:cxn ang="f152">
                <a:pos x="f263" y="f264"/>
              </a:cxn>
              <a:cxn ang="f152">
                <a:pos x="f265" y="f266"/>
              </a:cxn>
              <a:cxn ang="f152">
                <a:pos x="f267" y="f268"/>
              </a:cxn>
              <a:cxn ang="f152">
                <a:pos x="f269" y="f270"/>
              </a:cxn>
              <a:cxn ang="f152">
                <a:pos x="f271" y="f272"/>
              </a:cxn>
              <a:cxn ang="f152">
                <a:pos x="f273" y="f274"/>
              </a:cxn>
              <a:cxn ang="f152">
                <a:pos x="f275" y="f276"/>
              </a:cxn>
              <a:cxn ang="f152">
                <a:pos x="f277" y="f278"/>
              </a:cxn>
              <a:cxn ang="f152">
                <a:pos x="f279" y="f280"/>
              </a:cxn>
              <a:cxn ang="f152">
                <a:pos x="f281" y="f282"/>
              </a:cxn>
              <a:cxn ang="f152">
                <a:pos x="f283" y="f284"/>
              </a:cxn>
              <a:cxn ang="f152">
                <a:pos x="f285" y="f286"/>
              </a:cxn>
              <a:cxn ang="f152">
                <a:pos x="f245" y="f246"/>
              </a:cxn>
            </a:cxnLst>
            <a:rect l="f241" t="f244" r="f242" b="f243"/>
            <a:pathLst>
              <a:path w="12322347" h="6178324">
                <a:moveTo>
                  <a:pt x="f8" y="f5"/>
                </a:moveTo>
                <a:lnTo>
                  <a:pt x="f9" y="f10"/>
                </a:lnTo>
                <a:lnTo>
                  <a:pt x="f11" y="f12"/>
                </a:lnTo>
                <a:cubicBezTo>
                  <a:pt x="f11" y="f13"/>
                  <a:pt x="f14" y="f15"/>
                  <a:pt x="f14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49" y="f7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lnTo>
                  <a:pt x="f62" y="f63"/>
                </a:lnTo>
                <a:lnTo>
                  <a:pt x="f64" y="f65"/>
                </a:ln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lnTo>
                  <a:pt x="f96" y="f97"/>
                </a:lnTo>
                <a:lnTo>
                  <a:pt x="f8" y="f5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The Hand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159032DD-91CE-8894-6B17-62AAA85DF2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8526" y="604802"/>
            <a:ext cx="5556424" cy="153108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 algn="ctr">
              <a:lnSpc>
                <a:spcPct val="90000"/>
              </a:lnSpc>
            </a:pPr>
            <a:r>
              <a:rPr lang="pl-PL" dirty="0" err="1">
                <a:latin typeface="Aptos"/>
              </a:rPr>
              <a:t>Formal</a:t>
            </a:r>
            <a:r>
              <a:rPr lang="pl-PL" dirty="0">
                <a:latin typeface="Aptos"/>
              </a:rPr>
              <a:t> </a:t>
            </a:r>
            <a:r>
              <a:rPr lang="pl-PL" dirty="0" err="1">
                <a:latin typeface="Aptos"/>
              </a:rPr>
              <a:t>issues</a:t>
            </a:r>
            <a:endParaRPr lang="pl-PL" dirty="0">
              <a:latin typeface="Aptos"/>
            </a:endParaRP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FC03E739-00E5-EC0F-4452-CDBB89D72E3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5060" y="2311402"/>
            <a:ext cx="5218489" cy="36522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 lnSpcReduction="10000"/>
          </a:bodyPr>
          <a:lstStyle/>
          <a:p>
            <a:pPr marL="514350" lvl="0" indent="-514350">
              <a:buSzPct val="73000"/>
              <a:buAutoNum type="arabicPeriod"/>
            </a:pPr>
            <a:r>
              <a:rPr lang="pl-PL" dirty="0"/>
              <a:t>Presentation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available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prawo.uni.wroc.pl</a:t>
            </a:r>
            <a:endParaRPr lang="pl-PL" dirty="0"/>
          </a:p>
          <a:p>
            <a:pPr marL="514350" lvl="0" indent="-514350">
              <a:buSzPct val="73000"/>
              <a:buAutoNum type="arabicPeriod"/>
            </a:pPr>
            <a:r>
              <a:rPr lang="pl-PL" dirty="0" err="1"/>
              <a:t>Concultations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room</a:t>
            </a:r>
            <a:r>
              <a:rPr lang="pl-PL" dirty="0"/>
              <a:t> 321A (A </a:t>
            </a:r>
            <a:r>
              <a:rPr lang="pl-PL" dirty="0" err="1"/>
              <a:t>building</a:t>
            </a:r>
            <a:r>
              <a:rPr lang="pl-PL" dirty="0"/>
              <a:t>)</a:t>
            </a:r>
          </a:p>
          <a:p>
            <a:pPr lvl="0">
              <a:buSzPct val="73000"/>
            </a:pPr>
            <a:r>
              <a:rPr lang="pl-PL" dirty="0"/>
              <a:t>(</a:t>
            </a:r>
            <a:r>
              <a:rPr lang="pl-PL" dirty="0" err="1"/>
              <a:t>Now</a:t>
            </a:r>
            <a:r>
              <a:rPr lang="pl-PL" dirty="0"/>
              <a:t> we </a:t>
            </a:r>
            <a:r>
              <a:rPr lang="pl-PL" dirty="0" err="1"/>
              <a:t>are</a:t>
            </a:r>
            <a:r>
              <a:rPr lang="pl-PL" dirty="0"/>
              <a:t> i B </a:t>
            </a:r>
            <a:r>
              <a:rPr lang="pl-PL" dirty="0" err="1"/>
              <a:t>building</a:t>
            </a:r>
            <a:r>
              <a:rPr lang="pl-PL" dirty="0"/>
              <a:t>)</a:t>
            </a:r>
          </a:p>
          <a:p>
            <a:pPr lvl="0"/>
            <a:r>
              <a:rPr lang="pl-PL" dirty="0" err="1"/>
              <a:t>Thurday</a:t>
            </a:r>
            <a:r>
              <a:rPr lang="pl-PL" dirty="0"/>
              <a:t> 8:45 a. m. – 09:45a. m. </a:t>
            </a:r>
          </a:p>
          <a:p>
            <a:pPr lvl="0"/>
            <a:r>
              <a:rPr lang="pl-PL" dirty="0" err="1"/>
              <a:t>Friday</a:t>
            </a:r>
            <a:r>
              <a:rPr lang="pl-PL" dirty="0"/>
              <a:t> 9:30 a. m. – 10:30 a. m. </a:t>
            </a:r>
          </a:p>
          <a:p>
            <a:pPr lvl="0"/>
            <a:r>
              <a:rPr lang="pl-PL" dirty="0"/>
              <a:t>3.  E-mail daniel.butyter2@uwr.edu.pl</a:t>
            </a:r>
          </a:p>
          <a:p>
            <a:pPr marL="514350" lvl="0" indent="-514350">
              <a:buSzPct val="73000"/>
              <a:buAutoNum type="arabicPeriod"/>
            </a:pPr>
            <a:endParaRPr lang="pl-PL" dirty="0"/>
          </a:p>
        </p:txBody>
      </p:sp>
      <p:pic>
        <p:nvPicPr>
          <p:cNvPr id="6" name="Obraz 3" descr="Obraz zawierający na wolnym powietrzu, Pojazd lądowy, budynek, pojazd&#10;&#10;Opis wygenerowany automatycznie">
            <a:extLst>
              <a:ext uri="{FF2B5EF4-FFF2-40B4-BE49-F238E27FC236}">
                <a16:creationId xmlns:a16="http://schemas.microsoft.com/office/drawing/2014/main" id="{16ADBAFB-CCE2-BA02-9DC0-FA0F63C17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557" y="548676"/>
            <a:ext cx="3600404" cy="576065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Freeform: Shape 12">
            <a:extLst>
              <a:ext uri="{FF2B5EF4-FFF2-40B4-BE49-F238E27FC236}">
                <a16:creationId xmlns:a16="http://schemas.microsoft.com/office/drawing/2014/main" id="{314F3393-E78A-986E-CA82-22125657AED4}"/>
              </a:ext>
            </a:extLst>
          </p:cNvPr>
          <p:cNvSpPr>
            <a:spLocks noMove="1" noResize="1"/>
          </p:cNvSpPr>
          <p:nvPr/>
        </p:nvSpPr>
        <p:spPr>
          <a:xfrm rot="5400013" flipH="1" flipV="1">
            <a:off x="806729" y="-157112"/>
            <a:ext cx="6053830" cy="69486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322347"/>
              <a:gd name="f7" fmla="val 6178324"/>
              <a:gd name="f8" fmla="val 2261685"/>
              <a:gd name="f9" fmla="val 816102"/>
              <a:gd name="f10" fmla="val 10760"/>
              <a:gd name="f11" fmla="val 36453"/>
              <a:gd name="f12" fmla="val 15958"/>
              <a:gd name="f13" fmla="val 288746"/>
              <a:gd name="f14" fmla="val 36452"/>
              <a:gd name="f15" fmla="val 519284"/>
              <a:gd name="f16" fmla="val 792072"/>
              <a:gd name="f17" fmla="val 37984"/>
              <a:gd name="f18" fmla="val 902748"/>
              <a:gd name="f19" fmla="val 15764"/>
              <a:gd name="f20" fmla="val 1206214"/>
              <a:gd name="f21" fmla="val 17296"/>
              <a:gd name="f22" fmla="val 1316890"/>
              <a:gd name="f23" fmla="val 32125"/>
              <a:gd name="f24" fmla="val 1752674"/>
              <a:gd name="f25" fmla="val -17301"/>
              <a:gd name="f26" fmla="val 3705146"/>
              <a:gd name="f27" fmla="val 6679"/>
              <a:gd name="f28" fmla="val 4542095"/>
              <a:gd name="f29" fmla="val 46570"/>
              <a:gd name="f30" fmla="val 5225386"/>
              <a:gd name="f31" fmla="val -51265"/>
              <a:gd name="f32" fmla="val 5916324"/>
              <a:gd name="f33" fmla="val 89932"/>
              <a:gd name="f34" fmla="val 5888744"/>
              <a:gd name="f35" fmla="val 879263"/>
              <a:gd name="f36" fmla="val 5903089"/>
              <a:gd name="f37" fmla="val 1955065"/>
              <a:gd name="f38" fmla="val 5877266"/>
              <a:gd name="f39" fmla="val 2768884"/>
              <a:gd name="f40" fmla="val 5876885"/>
              <a:gd name="f41" fmla="val 4422579"/>
              <a:gd name="f42" fmla="val 5855502"/>
              <a:gd name="f43" fmla="val 5393880"/>
              <a:gd name="f44" fmla="val 5871365"/>
              <a:gd name="f45" fmla="val 5664089"/>
              <a:gd name="f46" fmla="val 6007274"/>
              <a:gd name="f47" fmla="val 5704024"/>
              <a:gd name="f48" fmla="val 6065354"/>
              <a:gd name="f49" fmla="val 5877638"/>
              <a:gd name="f50" fmla="val 5954187"/>
              <a:gd name="f51" fmla="val 6102215"/>
              <a:gd name="f52" fmla="val 6049125"/>
              <a:gd name="f53" fmla="val 5996227"/>
              <a:gd name="f54" fmla="val 6150141"/>
              <a:gd name="f55" fmla="val 5855596"/>
              <a:gd name="f56" fmla="val 6237130"/>
              <a:gd name="f57" fmla="val 5852856"/>
              <a:gd name="f58" fmla="val 8916121"/>
              <a:gd name="f59" fmla="val 5865726"/>
              <a:gd name="f60" fmla="val 9277333"/>
              <a:gd name="f61" fmla="val 5858811"/>
              <a:gd name="f62" fmla="val 10186235"/>
              <a:gd name="f63" fmla="val 5861686"/>
              <a:gd name="f64" fmla="val 11106174"/>
              <a:gd name="f65" fmla="val 5869553"/>
              <a:gd name="f66" fmla="val 11463837"/>
              <a:gd name="f67" fmla="val 5859889"/>
              <a:gd name="f68" fmla="val 12237326"/>
              <a:gd name="f69" fmla="val 5912260"/>
              <a:gd name="f70" fmla="val 12264257"/>
              <a:gd name="f71" fmla="val 5868507"/>
              <a:gd name="f72" fmla="val 12302700"/>
              <a:gd name="f73" fmla="val 5662987"/>
              <a:gd name="f74" fmla="val 12276557"/>
              <a:gd name="f75" fmla="val 4364873"/>
              <a:gd name="f76" fmla="val 12289901"/>
              <a:gd name="f77" fmla="val 2579572"/>
              <a:gd name="f78" fmla="val 12338262"/>
              <a:gd name="f79" fmla="val 1498304"/>
              <a:gd name="f80" fmla="val 12330432"/>
              <a:gd name="f81" fmla="val 544926"/>
              <a:gd name="f82" fmla="val 12280552"/>
              <a:gd name="f83" fmla="val 123500"/>
              <a:gd name="f84" fmla="val 12274271"/>
              <a:gd name="f85" fmla="val 70433"/>
              <a:gd name="f86" fmla="val 12155521"/>
              <a:gd name="f87" fmla="val 85194"/>
              <a:gd name="f88" fmla="val 11824723"/>
              <a:gd name="f89" fmla="val 76222"/>
              <a:gd name="f90" fmla="val 11493925"/>
              <a:gd name="f91" fmla="val 67250"/>
              <a:gd name="f92" fmla="val 10495817"/>
              <a:gd name="f93" fmla="val 85585"/>
              <a:gd name="f94" fmla="val 10295765"/>
              <a:gd name="f95" fmla="val 69666"/>
              <a:gd name="f96" fmla="val 7778825"/>
              <a:gd name="f97" fmla="val 23097"/>
              <a:gd name="f98" fmla="+- 0 0 -90"/>
              <a:gd name="f99" fmla="*/ f3 1 12322347"/>
              <a:gd name="f100" fmla="*/ f4 1 6178324"/>
              <a:gd name="f101" fmla="val f5"/>
              <a:gd name="f102" fmla="val f6"/>
              <a:gd name="f103" fmla="val f7"/>
              <a:gd name="f104" fmla="*/ f98 f0 1"/>
              <a:gd name="f105" fmla="+- f103 0 f101"/>
              <a:gd name="f106" fmla="+- f102 0 f101"/>
              <a:gd name="f107" fmla="*/ f104 1 f2"/>
              <a:gd name="f108" fmla="*/ f106 1 12322347"/>
              <a:gd name="f109" fmla="*/ f105 1 6178324"/>
              <a:gd name="f110" fmla="*/ 36453 f106 1"/>
              <a:gd name="f111" fmla="*/ 36452 f106 1"/>
              <a:gd name="f112" fmla="*/ 17296 f106 1"/>
              <a:gd name="f113" fmla="*/ 6679 f106 1"/>
              <a:gd name="f114" fmla="*/ 89932 f106 1"/>
              <a:gd name="f115" fmla="*/ 2768884 f106 1"/>
              <a:gd name="f116" fmla="*/ 4422579 f106 1"/>
              <a:gd name="f117" fmla="*/ 5393880 f106 1"/>
              <a:gd name="f118" fmla="*/ 5877638 f106 1"/>
              <a:gd name="f119" fmla="*/ 6150141 f106 1"/>
              <a:gd name="f120" fmla="*/ 9277333 f106 1"/>
              <a:gd name="f121" fmla="*/ 10186235 f106 1"/>
              <a:gd name="f122" fmla="*/ 11106174 f106 1"/>
              <a:gd name="f123" fmla="*/ 12264257 f106 1"/>
              <a:gd name="f124" fmla="*/ 12289901 f106 1"/>
              <a:gd name="f125" fmla="*/ 12280552 f106 1"/>
              <a:gd name="f126" fmla="*/ 11824723 f106 1"/>
              <a:gd name="f127" fmla="*/ 10295765 f106 1"/>
              <a:gd name="f128" fmla="*/ 7778825 f106 1"/>
              <a:gd name="f129" fmla="*/ 2261685 f106 1"/>
              <a:gd name="f130" fmla="*/ 0 f105 1"/>
              <a:gd name="f131" fmla="*/ 816102 f106 1"/>
              <a:gd name="f132" fmla="*/ 10760 f105 1"/>
              <a:gd name="f133" fmla="*/ 15958 f105 1"/>
              <a:gd name="f134" fmla="*/ 792072 f105 1"/>
              <a:gd name="f135" fmla="*/ 1316890 f105 1"/>
              <a:gd name="f136" fmla="*/ 4542095 f105 1"/>
              <a:gd name="f137" fmla="*/ 5888744 f105 1"/>
              <a:gd name="f138" fmla="*/ 5876885 f105 1"/>
              <a:gd name="f139" fmla="*/ 5855502 f105 1"/>
              <a:gd name="f140" fmla="*/ 5871365 f105 1"/>
              <a:gd name="f141" fmla="*/ 6178324 f105 1"/>
              <a:gd name="f142" fmla="*/ 5855596 f105 1"/>
              <a:gd name="f143" fmla="*/ 5858811 f105 1"/>
              <a:gd name="f144" fmla="*/ 5861686 f105 1"/>
              <a:gd name="f145" fmla="*/ 5869553 f105 1"/>
              <a:gd name="f146" fmla="*/ 5868507 f105 1"/>
              <a:gd name="f147" fmla="*/ 2579572 f105 1"/>
              <a:gd name="f148" fmla="*/ 123500 f105 1"/>
              <a:gd name="f149" fmla="*/ 76222 f105 1"/>
              <a:gd name="f150" fmla="*/ 69666 f105 1"/>
              <a:gd name="f151" fmla="*/ 23097 f105 1"/>
              <a:gd name="f152" fmla="+- f107 0 f1"/>
              <a:gd name="f153" fmla="*/ f110 1 12322347"/>
              <a:gd name="f154" fmla="*/ f111 1 12322347"/>
              <a:gd name="f155" fmla="*/ f112 1 12322347"/>
              <a:gd name="f156" fmla="*/ f113 1 12322347"/>
              <a:gd name="f157" fmla="*/ f114 1 12322347"/>
              <a:gd name="f158" fmla="*/ f115 1 12322347"/>
              <a:gd name="f159" fmla="*/ f116 1 12322347"/>
              <a:gd name="f160" fmla="*/ f117 1 12322347"/>
              <a:gd name="f161" fmla="*/ f118 1 12322347"/>
              <a:gd name="f162" fmla="*/ f119 1 12322347"/>
              <a:gd name="f163" fmla="*/ f120 1 12322347"/>
              <a:gd name="f164" fmla="*/ f121 1 12322347"/>
              <a:gd name="f165" fmla="*/ f122 1 12322347"/>
              <a:gd name="f166" fmla="*/ f123 1 12322347"/>
              <a:gd name="f167" fmla="*/ f124 1 12322347"/>
              <a:gd name="f168" fmla="*/ f125 1 12322347"/>
              <a:gd name="f169" fmla="*/ f126 1 12322347"/>
              <a:gd name="f170" fmla="*/ f127 1 12322347"/>
              <a:gd name="f171" fmla="*/ f128 1 12322347"/>
              <a:gd name="f172" fmla="*/ f129 1 12322347"/>
              <a:gd name="f173" fmla="*/ f130 1 6178324"/>
              <a:gd name="f174" fmla="*/ f131 1 12322347"/>
              <a:gd name="f175" fmla="*/ f132 1 6178324"/>
              <a:gd name="f176" fmla="*/ f133 1 6178324"/>
              <a:gd name="f177" fmla="*/ f134 1 6178324"/>
              <a:gd name="f178" fmla="*/ f135 1 6178324"/>
              <a:gd name="f179" fmla="*/ f136 1 6178324"/>
              <a:gd name="f180" fmla="*/ f137 1 6178324"/>
              <a:gd name="f181" fmla="*/ f138 1 6178324"/>
              <a:gd name="f182" fmla="*/ f139 1 6178324"/>
              <a:gd name="f183" fmla="*/ f140 1 6178324"/>
              <a:gd name="f184" fmla="*/ f141 1 6178324"/>
              <a:gd name="f185" fmla="*/ f142 1 6178324"/>
              <a:gd name="f186" fmla="*/ f143 1 6178324"/>
              <a:gd name="f187" fmla="*/ f144 1 6178324"/>
              <a:gd name="f188" fmla="*/ f145 1 6178324"/>
              <a:gd name="f189" fmla="*/ f146 1 6178324"/>
              <a:gd name="f190" fmla="*/ f147 1 6178324"/>
              <a:gd name="f191" fmla="*/ f148 1 6178324"/>
              <a:gd name="f192" fmla="*/ f149 1 6178324"/>
              <a:gd name="f193" fmla="*/ f150 1 6178324"/>
              <a:gd name="f194" fmla="*/ f151 1 6178324"/>
              <a:gd name="f195" fmla="*/ f101 1 f108"/>
              <a:gd name="f196" fmla="*/ f102 1 f108"/>
              <a:gd name="f197" fmla="*/ f101 1 f109"/>
              <a:gd name="f198" fmla="*/ f103 1 f109"/>
              <a:gd name="f199" fmla="*/ f172 1 f108"/>
              <a:gd name="f200" fmla="*/ f173 1 f109"/>
              <a:gd name="f201" fmla="*/ f174 1 f108"/>
              <a:gd name="f202" fmla="*/ f175 1 f109"/>
              <a:gd name="f203" fmla="*/ f153 1 f108"/>
              <a:gd name="f204" fmla="*/ f176 1 f109"/>
              <a:gd name="f205" fmla="*/ f154 1 f108"/>
              <a:gd name="f206" fmla="*/ f177 1 f109"/>
              <a:gd name="f207" fmla="*/ f155 1 f108"/>
              <a:gd name="f208" fmla="*/ f178 1 f109"/>
              <a:gd name="f209" fmla="*/ f156 1 f108"/>
              <a:gd name="f210" fmla="*/ f179 1 f109"/>
              <a:gd name="f211" fmla="*/ f157 1 f108"/>
              <a:gd name="f212" fmla="*/ f180 1 f109"/>
              <a:gd name="f213" fmla="*/ f158 1 f108"/>
              <a:gd name="f214" fmla="*/ f181 1 f109"/>
              <a:gd name="f215" fmla="*/ f159 1 f108"/>
              <a:gd name="f216" fmla="*/ f182 1 f109"/>
              <a:gd name="f217" fmla="*/ f160 1 f108"/>
              <a:gd name="f218" fmla="*/ f183 1 f109"/>
              <a:gd name="f219" fmla="*/ f161 1 f108"/>
              <a:gd name="f220" fmla="*/ f184 1 f109"/>
              <a:gd name="f221" fmla="*/ f162 1 f108"/>
              <a:gd name="f222" fmla="*/ f185 1 f109"/>
              <a:gd name="f223" fmla="*/ f163 1 f108"/>
              <a:gd name="f224" fmla="*/ f186 1 f109"/>
              <a:gd name="f225" fmla="*/ f164 1 f108"/>
              <a:gd name="f226" fmla="*/ f187 1 f109"/>
              <a:gd name="f227" fmla="*/ f165 1 f108"/>
              <a:gd name="f228" fmla="*/ f188 1 f109"/>
              <a:gd name="f229" fmla="*/ f166 1 f108"/>
              <a:gd name="f230" fmla="*/ f189 1 f109"/>
              <a:gd name="f231" fmla="*/ f167 1 f108"/>
              <a:gd name="f232" fmla="*/ f190 1 f109"/>
              <a:gd name="f233" fmla="*/ f168 1 f108"/>
              <a:gd name="f234" fmla="*/ f191 1 f109"/>
              <a:gd name="f235" fmla="*/ f169 1 f108"/>
              <a:gd name="f236" fmla="*/ f192 1 f109"/>
              <a:gd name="f237" fmla="*/ f170 1 f108"/>
              <a:gd name="f238" fmla="*/ f193 1 f109"/>
              <a:gd name="f239" fmla="*/ f171 1 f108"/>
              <a:gd name="f240" fmla="*/ f194 1 f109"/>
              <a:gd name="f241" fmla="*/ f195 f99 1"/>
              <a:gd name="f242" fmla="*/ f196 f99 1"/>
              <a:gd name="f243" fmla="*/ f198 f100 1"/>
              <a:gd name="f244" fmla="*/ f197 f100 1"/>
              <a:gd name="f245" fmla="*/ f199 f99 1"/>
              <a:gd name="f246" fmla="*/ f200 f100 1"/>
              <a:gd name="f247" fmla="*/ f201 f99 1"/>
              <a:gd name="f248" fmla="*/ f202 f100 1"/>
              <a:gd name="f249" fmla="*/ f203 f99 1"/>
              <a:gd name="f250" fmla="*/ f204 f100 1"/>
              <a:gd name="f251" fmla="*/ f205 f99 1"/>
              <a:gd name="f252" fmla="*/ f206 f100 1"/>
              <a:gd name="f253" fmla="*/ f207 f99 1"/>
              <a:gd name="f254" fmla="*/ f208 f100 1"/>
              <a:gd name="f255" fmla="*/ f209 f99 1"/>
              <a:gd name="f256" fmla="*/ f210 f100 1"/>
              <a:gd name="f257" fmla="*/ f211 f99 1"/>
              <a:gd name="f258" fmla="*/ f212 f100 1"/>
              <a:gd name="f259" fmla="*/ f213 f99 1"/>
              <a:gd name="f260" fmla="*/ f214 f100 1"/>
              <a:gd name="f261" fmla="*/ f215 f99 1"/>
              <a:gd name="f262" fmla="*/ f216 f100 1"/>
              <a:gd name="f263" fmla="*/ f217 f99 1"/>
              <a:gd name="f264" fmla="*/ f218 f100 1"/>
              <a:gd name="f265" fmla="*/ f219 f99 1"/>
              <a:gd name="f266" fmla="*/ f220 f100 1"/>
              <a:gd name="f267" fmla="*/ f221 f99 1"/>
              <a:gd name="f268" fmla="*/ f222 f100 1"/>
              <a:gd name="f269" fmla="*/ f223 f99 1"/>
              <a:gd name="f270" fmla="*/ f224 f100 1"/>
              <a:gd name="f271" fmla="*/ f225 f99 1"/>
              <a:gd name="f272" fmla="*/ f226 f100 1"/>
              <a:gd name="f273" fmla="*/ f227 f99 1"/>
              <a:gd name="f274" fmla="*/ f228 f100 1"/>
              <a:gd name="f275" fmla="*/ f229 f99 1"/>
              <a:gd name="f276" fmla="*/ f230 f100 1"/>
              <a:gd name="f277" fmla="*/ f231 f99 1"/>
              <a:gd name="f278" fmla="*/ f232 f100 1"/>
              <a:gd name="f279" fmla="*/ f233 f99 1"/>
              <a:gd name="f280" fmla="*/ f234 f100 1"/>
              <a:gd name="f281" fmla="*/ f235 f99 1"/>
              <a:gd name="f282" fmla="*/ f236 f100 1"/>
              <a:gd name="f283" fmla="*/ f237 f99 1"/>
              <a:gd name="f284" fmla="*/ f238 f100 1"/>
              <a:gd name="f285" fmla="*/ f239 f99 1"/>
              <a:gd name="f286" fmla="*/ f240 f10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2">
                <a:pos x="f245" y="f246"/>
              </a:cxn>
              <a:cxn ang="f152">
                <a:pos x="f247" y="f248"/>
              </a:cxn>
              <a:cxn ang="f152">
                <a:pos x="f249" y="f250"/>
              </a:cxn>
              <a:cxn ang="f152">
                <a:pos x="f251" y="f252"/>
              </a:cxn>
              <a:cxn ang="f152">
                <a:pos x="f253" y="f254"/>
              </a:cxn>
              <a:cxn ang="f152">
                <a:pos x="f255" y="f256"/>
              </a:cxn>
              <a:cxn ang="f152">
                <a:pos x="f257" y="f258"/>
              </a:cxn>
              <a:cxn ang="f152">
                <a:pos x="f259" y="f260"/>
              </a:cxn>
              <a:cxn ang="f152">
                <a:pos x="f261" y="f262"/>
              </a:cxn>
              <a:cxn ang="f152">
                <a:pos x="f263" y="f264"/>
              </a:cxn>
              <a:cxn ang="f152">
                <a:pos x="f265" y="f266"/>
              </a:cxn>
              <a:cxn ang="f152">
                <a:pos x="f267" y="f268"/>
              </a:cxn>
              <a:cxn ang="f152">
                <a:pos x="f269" y="f270"/>
              </a:cxn>
              <a:cxn ang="f152">
                <a:pos x="f271" y="f272"/>
              </a:cxn>
              <a:cxn ang="f152">
                <a:pos x="f273" y="f274"/>
              </a:cxn>
              <a:cxn ang="f152">
                <a:pos x="f275" y="f276"/>
              </a:cxn>
              <a:cxn ang="f152">
                <a:pos x="f277" y="f278"/>
              </a:cxn>
              <a:cxn ang="f152">
                <a:pos x="f279" y="f280"/>
              </a:cxn>
              <a:cxn ang="f152">
                <a:pos x="f281" y="f282"/>
              </a:cxn>
              <a:cxn ang="f152">
                <a:pos x="f283" y="f284"/>
              </a:cxn>
              <a:cxn ang="f152">
                <a:pos x="f285" y="f286"/>
              </a:cxn>
              <a:cxn ang="f152">
                <a:pos x="f245" y="f246"/>
              </a:cxn>
            </a:cxnLst>
            <a:rect l="f241" t="f244" r="f242" b="f243"/>
            <a:pathLst>
              <a:path w="12322347" h="6178324">
                <a:moveTo>
                  <a:pt x="f8" y="f5"/>
                </a:moveTo>
                <a:lnTo>
                  <a:pt x="f9" y="f10"/>
                </a:lnTo>
                <a:lnTo>
                  <a:pt x="f11" y="f12"/>
                </a:lnTo>
                <a:cubicBezTo>
                  <a:pt x="f11" y="f13"/>
                  <a:pt x="f14" y="f15"/>
                  <a:pt x="f14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49" y="f7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lnTo>
                  <a:pt x="f62" y="f63"/>
                </a:lnTo>
                <a:lnTo>
                  <a:pt x="f64" y="f65"/>
                </a:ln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lnTo>
                  <a:pt x="f96" y="f97"/>
                </a:lnTo>
                <a:lnTo>
                  <a:pt x="f8" y="f5"/>
                </a:lnTo>
                <a:close/>
              </a:path>
            </a:pathLst>
          </a:custGeom>
          <a:noFill/>
          <a:ln w="19046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The Hand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b="0" dirty="0">
                <a:latin typeface="Ghost"/>
              </a:rPr>
              <a:t>Supply Chain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supply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chain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longer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channel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stretching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raw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materials to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carried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final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supply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chain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coffee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start with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Ethiopian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farmers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plant,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tend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pick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coffee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beans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selling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harvest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wholesalers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perhaps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Fair Trade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cooperative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sold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cooperative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coffee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washed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dried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packaged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shipment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Alternative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Trading Organization (ATO)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pays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minimum of $1.26 a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pound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ATO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transports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coffee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developing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sell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directly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via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retail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channels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captures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certain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percentage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generated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the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supply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chain’s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delivery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system.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acquires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competitors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expands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upstream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downstream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aim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capture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percentage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supply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chain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59249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b="0" dirty="0" err="1">
                <a:latin typeface="Ghost"/>
              </a:rPr>
              <a:t>Competition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Competition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includes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actual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offerings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substitutes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automobile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manufacturer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steel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U.S. Steel in the United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from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foreign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firm in Japan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Korea,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minimill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Nucor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savings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aluminum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certain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Alcoa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engineered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plastics from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Saudi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Basic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Corporation (SABIC)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instead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steel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Clearly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U.S. Steel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thinking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narrowly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competition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thought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steel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run, U.S. Steel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likely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be hurt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substitute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steel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23596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b="0" dirty="0">
                <a:latin typeface="Ghost"/>
              </a:rPr>
              <a:t>Marketing Environment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marketing environment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environment and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environment.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environment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includes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actors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engaged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promoting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offering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suppliers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distributors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dealers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target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supplier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suppliers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service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suppliers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agencies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advertising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agencies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banking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insurance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telecommunications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Distributors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dealers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brokers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manufacturer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representatives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facilitate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selling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environment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six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demographic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environment,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environment,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social-cultural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environment,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environment,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environment,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political-legal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environment.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attention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adjust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New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constantly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emerging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await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savvy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ingenuity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570394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b="0" dirty="0" err="1">
                <a:latin typeface="Ghost"/>
              </a:rPr>
              <a:t>Example</a:t>
            </a:r>
            <a:r>
              <a:rPr lang="pl-PL" b="0" dirty="0">
                <a:latin typeface="Ghost"/>
              </a:rPr>
              <a:t> of </a:t>
            </a:r>
            <a:r>
              <a:rPr lang="pl-PL" b="0" dirty="0" err="1">
                <a:latin typeface="Ghost"/>
              </a:rPr>
              <a:t>TerraCycle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friend’s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indoor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herbal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flourished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fertilizer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feeding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scraps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red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wiggler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composting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bin,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TerraCycle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founder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Szaky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idea for a business.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TerraCycle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devoted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upcycling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ways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nonrecyclable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waste materials. Plastic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sturdyotes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yogurt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holders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cookie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wrappers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notebook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covers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major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retailers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Home Depot,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Foods,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Walmart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firm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partnerships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Kraft, Target,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Honest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Stonyfield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Schools,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churches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wineries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nonprofits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bottles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corks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candy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wrappers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item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collected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TerraCycle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typically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860001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b="0" dirty="0" err="1">
                <a:latin typeface="Ghost"/>
              </a:rPr>
              <a:t>Example</a:t>
            </a:r>
            <a:r>
              <a:rPr lang="pl-PL" b="0" dirty="0">
                <a:latin typeface="Ghost"/>
              </a:rPr>
              <a:t> of </a:t>
            </a:r>
            <a:r>
              <a:rPr lang="pl-PL" b="0" dirty="0" err="1">
                <a:latin typeface="Ghost"/>
              </a:rPr>
              <a:t>Allrecipes.com</a:t>
            </a:r>
            <a:r>
              <a:rPr lang="pl-PL" b="0" dirty="0">
                <a:latin typeface="Ghost"/>
              </a:rPr>
              <a:t>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Allrecipes.com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cooked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winning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online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formula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blending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recipes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provided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corporations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promoting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own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Kraft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cheese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Campbell’s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Soup.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almost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50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unique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visitors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2009, the Web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overtook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Food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Network’s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recipe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the market leader.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thousands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recipes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thrives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willingness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recipes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satisfaction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feel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recipe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becomes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popular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site’s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obvious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doesn’t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advertising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think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—not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something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a big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behind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0515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b="0" dirty="0">
                <a:latin typeface="Ghost"/>
              </a:rPr>
              <a:t>New Marketing </a:t>
            </a:r>
            <a:r>
              <a:rPr lang="pl-PL" b="0" dirty="0" err="1">
                <a:latin typeface="Ghost"/>
              </a:rPr>
              <a:t>Realities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confidence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marketplace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isn’t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be. It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dramatically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ago.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3557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b="0" dirty="0">
                <a:latin typeface="Ghost"/>
              </a:rPr>
              <a:t>Major </a:t>
            </a:r>
            <a:r>
              <a:rPr lang="pl-PL" b="0" dirty="0" err="1">
                <a:latin typeface="Ghost"/>
              </a:rPr>
              <a:t>Societal</a:t>
            </a:r>
            <a:r>
              <a:rPr lang="pl-PL" b="0" dirty="0">
                <a:latin typeface="Ghost"/>
              </a:rPr>
              <a:t> </a:t>
            </a:r>
            <a:r>
              <a:rPr lang="pl-PL" b="0" dirty="0" err="1">
                <a:latin typeface="Ghost"/>
              </a:rPr>
              <a:t>Forces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• 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digital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revolution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Information Age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promises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accurate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levels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targeted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relevant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pricing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Globalization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shipping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easier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market in,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almost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country in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International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travel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continued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Deregulation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deregulated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greater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competition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the United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laws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restricting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services,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telecommunications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utilities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loosened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spirit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greater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competition</a:t>
            </a:r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3342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b="0" dirty="0">
                <a:latin typeface="Ghost"/>
              </a:rPr>
              <a:t>Major </a:t>
            </a:r>
            <a:r>
              <a:rPr lang="pl-PL" b="0" dirty="0" err="1">
                <a:latin typeface="Ghost"/>
              </a:rPr>
              <a:t>Societal</a:t>
            </a:r>
            <a:r>
              <a:rPr lang="pl-PL" b="0" dirty="0">
                <a:latin typeface="Ghost"/>
              </a:rPr>
              <a:t> </a:t>
            </a:r>
            <a:r>
              <a:rPr lang="pl-PL" b="0" dirty="0" err="1">
                <a:latin typeface="Ghost"/>
              </a:rPr>
              <a:t>Forces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Privatization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converted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public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ownership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management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massive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telecom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Telefónica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CTC in Chile and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airline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British Airways in the United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Kingdom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Heightened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competition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Intense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competition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domestic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foreign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raises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shrinks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profit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margins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Brand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manufacturers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further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buffeted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powerful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retailers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own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Many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megabrands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extended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variety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categories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significant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convergence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boundaries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blurring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recognize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intersection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computing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electronics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converging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 Apple, Sony, and Samsung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release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entertainment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devices from MP3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plasma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TVs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camcorders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Digital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fuels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massive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convergence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47357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b="0" dirty="0">
                <a:latin typeface="Ghost"/>
              </a:rPr>
              <a:t>Major </a:t>
            </a:r>
            <a:r>
              <a:rPr lang="pl-PL" b="0" dirty="0" err="1">
                <a:latin typeface="Ghost"/>
              </a:rPr>
              <a:t>Societal</a:t>
            </a:r>
            <a:r>
              <a:rPr lang="pl-PL" b="0" dirty="0">
                <a:latin typeface="Ghost"/>
              </a:rPr>
              <a:t> </a:t>
            </a:r>
            <a:r>
              <a:rPr lang="pl-PL" b="0" dirty="0" err="1">
                <a:latin typeface="Ghost"/>
              </a:rPr>
              <a:t>Forces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Retail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Store-based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retailers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competition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catalog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houses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directmail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newspaper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magazine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TV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-to-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shopping TV; and e-commerce.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entrepreneurial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retailers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building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entertainment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stores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coffee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demonstrations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performances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assortment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Dick’s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a single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bait-andtackle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Binghamton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New York,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300-store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retailer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30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Part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springs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interactive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stores.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 golf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clubs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indoor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footwear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track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shoot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bows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archery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Disintermediation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amazing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dot-coms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AOL,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Amazon.com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Yahoo!,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eBay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E*TRADE,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disintermediation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delivery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products and services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intervening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traditional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channels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terror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hearts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established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manufacturers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retailers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traditional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engaged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reintermediation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brick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-and-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retailers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online services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offerings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stronger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contenders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pure-click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larger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pool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established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34201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b="0" dirty="0">
                <a:latin typeface="Ghost"/>
              </a:rPr>
              <a:t>Major </a:t>
            </a:r>
            <a:r>
              <a:rPr lang="pl-PL" b="0" dirty="0" err="1">
                <a:latin typeface="Ghost"/>
              </a:rPr>
              <a:t>Societal</a:t>
            </a:r>
            <a:r>
              <a:rPr lang="pl-PL" b="0" dirty="0">
                <a:latin typeface="Ghost"/>
              </a:rPr>
              <a:t> </a:t>
            </a:r>
            <a:r>
              <a:rPr lang="pl-PL" b="0" dirty="0" err="1">
                <a:latin typeface="Ghost"/>
              </a:rPr>
              <a:t>Forces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Consumer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buying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part,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disintermediation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via the Internet,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substantially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From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office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mobile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order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online from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anywhere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hours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7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week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bypassing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limited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offerings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realizing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significant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savings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business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reverse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auction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sellers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capture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business.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readily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aggregate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purchases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achieve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deeper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discounts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Consumer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collect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as much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breadth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practically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anything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online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encyclopedias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dictionaries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movie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ratings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reports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newspapers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languages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anywhere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Personal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connections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user-generated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Facebook, Flickr (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photos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Del.icio.us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links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(news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Wikipedia (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encyclopedia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articles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and YouTube (video).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networking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Dogster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dog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lovers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TripAdvisor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ardent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travelers,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Moterus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bikers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together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CarSpace.com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enthusiasts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talk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chrome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BMW model,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mechanic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3404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pl-PL" dirty="0"/>
              <a:t>PLAN </a:t>
            </a:r>
            <a:r>
              <a:rPr lang="pl-PL" dirty="0" err="1"/>
              <a:t>oF</a:t>
            </a:r>
            <a:r>
              <a:rPr lang="pl-PL" dirty="0"/>
              <a:t> CLASSES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2089294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342900" lvl="0" indent="-342900">
              <a:buAutoNum type="arabicPeriod"/>
            </a:pPr>
            <a:r>
              <a:rPr lang="pl-PL" sz="1800" dirty="0" err="1"/>
              <a:t>Introduction</a:t>
            </a:r>
            <a:r>
              <a:rPr lang="pl-PL" sz="1800" dirty="0"/>
              <a:t> to Marketing. </a:t>
            </a:r>
            <a:r>
              <a:rPr lang="pl-PL" sz="1800" dirty="0" err="1"/>
              <a:t>Holistic</a:t>
            </a:r>
            <a:r>
              <a:rPr lang="pl-PL" sz="1800" dirty="0"/>
              <a:t> Marketing.</a:t>
            </a:r>
          </a:p>
          <a:p>
            <a:pPr marL="342900" lvl="0" indent="-342900">
              <a:buAutoNum type="arabicPeriod"/>
            </a:pPr>
            <a:r>
              <a:rPr lang="pl-PL" sz="1800" dirty="0"/>
              <a:t>Market </a:t>
            </a:r>
            <a:r>
              <a:rPr lang="pl-PL" sz="1800" dirty="0" err="1"/>
              <a:t>Reserch</a:t>
            </a:r>
            <a:r>
              <a:rPr lang="pl-PL" sz="1800" dirty="0"/>
              <a:t> and Consumer </a:t>
            </a:r>
            <a:r>
              <a:rPr lang="pl-PL" sz="1800" dirty="0" err="1"/>
              <a:t>Behaviour</a:t>
            </a:r>
            <a:endParaRPr lang="pl-PL" sz="1800" dirty="0"/>
          </a:p>
          <a:p>
            <a:pPr marL="342900" lvl="0" indent="-342900">
              <a:buAutoNum type="arabicPeriod"/>
            </a:pPr>
            <a:r>
              <a:rPr lang="pl-PL" sz="1800" dirty="0" err="1"/>
              <a:t>Introduction</a:t>
            </a:r>
            <a:r>
              <a:rPr lang="pl-PL" sz="1800" dirty="0"/>
              <a:t> of </a:t>
            </a:r>
            <a:r>
              <a:rPr lang="pl-PL" sz="1800" dirty="0" err="1"/>
              <a:t>new</a:t>
            </a:r>
            <a:r>
              <a:rPr lang="pl-PL" sz="1800" dirty="0"/>
              <a:t> </a:t>
            </a:r>
            <a:r>
              <a:rPr lang="pl-PL" sz="1800" dirty="0" err="1"/>
              <a:t>product</a:t>
            </a:r>
            <a:r>
              <a:rPr lang="pl-PL" sz="1800" dirty="0"/>
              <a:t>. Market </a:t>
            </a:r>
            <a:r>
              <a:rPr lang="pl-PL" sz="1800" dirty="0" err="1"/>
              <a:t>research</a:t>
            </a:r>
            <a:r>
              <a:rPr lang="pl-PL" sz="1800" dirty="0"/>
              <a:t> and </a:t>
            </a:r>
            <a:r>
              <a:rPr lang="pl-PL" sz="1800" dirty="0" err="1"/>
              <a:t>consumer</a:t>
            </a:r>
            <a:r>
              <a:rPr lang="pl-PL" sz="1800" dirty="0"/>
              <a:t> </a:t>
            </a:r>
            <a:r>
              <a:rPr lang="pl-PL" sz="1800" dirty="0" err="1"/>
              <a:t>behaviour</a:t>
            </a:r>
            <a:r>
              <a:rPr lang="pl-PL" sz="1800" dirty="0"/>
              <a:t>.</a:t>
            </a:r>
          </a:p>
          <a:p>
            <a:pPr marL="342900" lvl="0" indent="-342900">
              <a:buAutoNum type="arabicPeriod"/>
            </a:pPr>
            <a:r>
              <a:rPr lang="pl-PL" sz="1800" dirty="0" err="1"/>
              <a:t>Promotion</a:t>
            </a:r>
            <a:r>
              <a:rPr lang="pl-PL" sz="1800" dirty="0"/>
              <a:t> </a:t>
            </a:r>
            <a:r>
              <a:rPr lang="pl-PL" sz="1800" dirty="0" err="1"/>
              <a:t>strategy</a:t>
            </a:r>
            <a:r>
              <a:rPr lang="pl-PL" sz="1800"/>
              <a:t>.</a:t>
            </a:r>
            <a:endParaRPr lang="pl-PL" sz="1800" dirty="0"/>
          </a:p>
          <a:p>
            <a:pPr marL="342900" lvl="0" indent="-342900">
              <a:buAutoNum type="arabicPeriod"/>
            </a:pPr>
            <a:r>
              <a:rPr lang="pl-PL" sz="1800" dirty="0" err="1"/>
              <a:t>Exam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8537268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b="0" dirty="0">
                <a:latin typeface="Ghost"/>
              </a:rPr>
              <a:t>Major </a:t>
            </a:r>
            <a:r>
              <a:rPr lang="pl-PL" b="0" dirty="0" err="1">
                <a:latin typeface="Ghost"/>
              </a:rPr>
              <a:t>Societal</a:t>
            </a:r>
            <a:r>
              <a:rPr lang="pl-PL" b="0" dirty="0">
                <a:latin typeface="Ghost"/>
              </a:rPr>
              <a:t> </a:t>
            </a:r>
            <a:r>
              <a:rPr lang="pl-PL" b="0" dirty="0" err="1">
                <a:latin typeface="Ghost"/>
              </a:rPr>
              <a:t>Forces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Consumer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amplified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influence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public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opinion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recognition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inviting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participate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designing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offerings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heighten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connection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ownership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favorite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workshops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offerings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want. 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Consumer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resistance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feel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fewer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real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show less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loyalty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quality-sensitive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search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less tolerant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undesired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marketing.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Yankelovich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record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levels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resistance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majority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reported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opinions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advertising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avoid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feel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overmarketed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79544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b="0" dirty="0">
                <a:latin typeface="Ghost"/>
              </a:rPr>
              <a:t>THE NEW CHIEF MARKETING OFFICER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rapidly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environment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greater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executives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well-publicized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survey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revealed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CMO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tenure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U.S.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months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tenure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CEOs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(54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months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C-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CMO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132648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b="0" dirty="0">
                <a:latin typeface="Ghost"/>
              </a:rPr>
              <a:t>QUALITIES OF CMO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4255063" cy="299566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Innate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Qualities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Willingness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decisions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Problem-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solving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ability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agent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Results-oriented</a:t>
            </a:r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E985E4CC-39AA-1EAC-CD35-67F1E2BB2028}"/>
              </a:ext>
            </a:extLst>
          </p:cNvPr>
          <p:cNvSpPr txBox="1">
            <a:spLocks/>
          </p:cNvSpPr>
          <p:nvPr/>
        </p:nvSpPr>
        <p:spPr>
          <a:xfrm>
            <a:off x="6903671" y="1931167"/>
            <a:ext cx="4267603" cy="29545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en-US" sz="3200" b="1" i="0" u="none" strike="noStrike" kern="1200" cap="none" spc="50" baseline="0">
                <a:solidFill>
                  <a:srgbClr val="000000"/>
                </a:solidFill>
                <a:uFillTx/>
                <a:latin typeface="The Hand"/>
              </a:defRPr>
            </a:lvl1pPr>
            <a:lvl2pPr marL="228600" marR="0" lvl="1" indent="-18288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70000"/>
              <a:buFont typeface="Arial" pitchFamily="34"/>
              <a:buChar char="•"/>
              <a:tabLst/>
              <a:defRPr lang="en-US" sz="2800" b="1" i="0" u="none" strike="noStrike" kern="1200" cap="none" spc="50" baseline="0">
                <a:solidFill>
                  <a:srgbClr val="000000"/>
                </a:solidFill>
                <a:uFillTx/>
                <a:latin typeface="The Hand"/>
              </a:defRPr>
            </a:lvl2pPr>
            <a:lvl3pPr marL="274320" marR="0" lvl="2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en-US" sz="2400" b="1" i="0" u="none" strike="noStrike" kern="1200" cap="none" spc="50" baseline="0">
                <a:solidFill>
                  <a:srgbClr val="000000"/>
                </a:solidFill>
                <a:uFillTx/>
                <a:latin typeface="The Hand"/>
              </a:defRPr>
            </a:lvl3pPr>
            <a:lvl4pPr marL="548640" marR="0" lvl="3" indent="-18288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73000"/>
              <a:buFont typeface="Arial" pitchFamily="34"/>
              <a:buChar char="•"/>
              <a:tabLst/>
              <a:defRPr lang="en-US" sz="2000" b="1" i="0" u="none" strike="noStrike" kern="1200" cap="none" spc="50" baseline="0">
                <a:solidFill>
                  <a:srgbClr val="000000"/>
                </a:solidFill>
                <a:uFillTx/>
                <a:latin typeface="The Hand"/>
              </a:defRPr>
            </a:lvl4pPr>
            <a:lvl5pPr marL="548640" marR="0" lvl="4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en-US" sz="2000" b="1" i="0" u="none" strike="noStrike" kern="1200" cap="none" spc="50" baseline="0">
                <a:solidFill>
                  <a:srgbClr val="000000"/>
                </a:solidFill>
                <a:uFillTx/>
                <a:latin typeface="The Hand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Learned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Qualities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Multichannel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expertise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Cross-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Digital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focus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Operational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FCD4AB9B-5FBB-1B8F-89B4-15A00848BB4B}"/>
              </a:ext>
            </a:extLst>
          </p:cNvPr>
          <p:cNvSpPr txBox="1">
            <a:spLocks/>
          </p:cNvSpPr>
          <p:nvPr/>
        </p:nvSpPr>
        <p:spPr>
          <a:xfrm>
            <a:off x="1020726" y="4982816"/>
            <a:ext cx="10333076" cy="10999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en-US" sz="3200" b="1" i="0" u="none" strike="noStrike" kern="1200" cap="none" spc="50" baseline="0">
                <a:solidFill>
                  <a:srgbClr val="000000"/>
                </a:solidFill>
                <a:uFillTx/>
                <a:latin typeface="The Hand"/>
              </a:defRPr>
            </a:lvl1pPr>
            <a:lvl2pPr marL="228600" marR="0" lvl="1" indent="-18288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70000"/>
              <a:buFont typeface="Arial" pitchFamily="34"/>
              <a:buChar char="•"/>
              <a:tabLst/>
              <a:defRPr lang="en-US" sz="2800" b="1" i="0" u="none" strike="noStrike" kern="1200" cap="none" spc="50" baseline="0">
                <a:solidFill>
                  <a:srgbClr val="000000"/>
                </a:solidFill>
                <a:uFillTx/>
                <a:latin typeface="The Hand"/>
              </a:defRPr>
            </a:lvl2pPr>
            <a:lvl3pPr marL="274320" marR="0" lvl="2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en-US" sz="2400" b="1" i="0" u="none" strike="noStrike" kern="1200" cap="none" spc="50" baseline="0">
                <a:solidFill>
                  <a:srgbClr val="000000"/>
                </a:solidFill>
                <a:uFillTx/>
                <a:latin typeface="The Hand"/>
              </a:defRPr>
            </a:lvl3pPr>
            <a:lvl4pPr marL="548640" marR="0" lvl="3" indent="-18288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73000"/>
              <a:buFont typeface="Arial" pitchFamily="34"/>
              <a:buChar char="•"/>
              <a:tabLst/>
              <a:defRPr lang="en-US" sz="2000" b="1" i="0" u="none" strike="noStrike" kern="1200" cap="none" spc="50" baseline="0">
                <a:solidFill>
                  <a:srgbClr val="000000"/>
                </a:solidFill>
                <a:uFillTx/>
                <a:latin typeface="The Hand"/>
              </a:defRPr>
            </a:lvl4pPr>
            <a:lvl5pPr marL="548640" marR="0" lvl="4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en-US" sz="2000" b="1" i="0" u="none" strike="noStrike" kern="1200" cap="none" spc="50" baseline="0">
                <a:solidFill>
                  <a:srgbClr val="000000"/>
                </a:solidFill>
                <a:uFillTx/>
                <a:latin typeface="The Hand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Perhaps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most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role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CMO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perspective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orientation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business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decisions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affecting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point (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directly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indirectly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interacts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form). </a:t>
            </a:r>
          </a:p>
        </p:txBody>
      </p:sp>
    </p:spTree>
    <p:extLst>
      <p:ext uri="{BB962C8B-B14F-4D97-AF65-F5344CB8AC3E}">
        <p14:creationId xmlns:p14="http://schemas.microsoft.com/office/powerpoint/2010/main" val="25044188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r>
              <a:rPr lang="pl-PL" b="0" dirty="0">
                <a:latin typeface="Ghost"/>
              </a:rPr>
              <a:t>COMPANY ORIENTATION TOWARD THE MARKETPLACE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philosophy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guide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efforts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Increasingly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consistent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holistic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concept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evolution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earlier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41527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b="0" dirty="0">
                <a:latin typeface="Ghost"/>
              </a:rPr>
              <a:t>THE PRODUCTION CONCEPT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concept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 of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concepts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business. 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prefer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available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inexpensive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Managers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production-oriented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businesses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concentrate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achieving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mass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orientation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developing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China,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largest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PC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manufacturer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Legend (principal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owner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Lenovo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domestic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appliances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country’s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inexpensive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pool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dominate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market.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concept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want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market</a:t>
            </a:r>
          </a:p>
        </p:txBody>
      </p:sp>
    </p:spTree>
    <p:extLst>
      <p:ext uri="{BB962C8B-B14F-4D97-AF65-F5344CB8AC3E}">
        <p14:creationId xmlns:p14="http://schemas.microsoft.com/office/powerpoint/2010/main" val="13930568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b="0" dirty="0">
                <a:latin typeface="Ghost"/>
              </a:rPr>
              <a:t>THE PRODUCT CONCEPT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concept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proposes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offering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most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performance,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innovative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managers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sometimes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love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affair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better-mousetrap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fallacy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believing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itself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beat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improved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necessarily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successful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unless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priced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advertised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sold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properly</a:t>
            </a:r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5073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b="0" dirty="0">
                <a:latin typeface="Ghost"/>
              </a:rPr>
              <a:t>THE PRODUCT CONCEPT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concept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proposes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offering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most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performance,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innovative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managers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sometimes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love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affair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better-mousetrap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fallacy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believing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itself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beat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improved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necessarily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successful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unless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priced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advertised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sold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properly</a:t>
            </a:r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7558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b="0" dirty="0">
                <a:latin typeface="Ghost"/>
              </a:rPr>
              <a:t>THE SELLING CONCEPT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selling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concept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businesses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alone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won’t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enough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products. </a:t>
            </a: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practiced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most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aggressively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unsought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don’t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think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insurance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cemetery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plots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overcapacity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hard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selling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risky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assumes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coaxed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won’t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return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bad-mouth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complain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48325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b="0" dirty="0">
                <a:latin typeface="Ghost"/>
              </a:rPr>
              <a:t>THE MARKETING CONCEPT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concept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emerged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mid-1950s41 as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customer-centered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-and-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philosophy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job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products, but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Dell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doesn’t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perfect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computer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target market.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provides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platforms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person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customizes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desires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computer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concept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achieving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competitors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delivering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communicating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superior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target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Harvard’s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Theodore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Levitt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drew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perceptive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contrast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selling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concepts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Selling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focuses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seller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marketing on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Selling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preoccupied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seller’s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convert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marketing with the idea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satisfying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cluster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things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associated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delivering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Several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scholars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embracing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concept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achieved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superior performance.</a:t>
            </a:r>
          </a:p>
        </p:txBody>
      </p:sp>
    </p:spTree>
    <p:extLst>
      <p:ext uri="{BB962C8B-B14F-4D97-AF65-F5344CB8AC3E}">
        <p14:creationId xmlns:p14="http://schemas.microsoft.com/office/powerpoint/2010/main" val="15235849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b="0" dirty="0">
                <a:latin typeface="Ghost"/>
              </a:rPr>
              <a:t>THE HOLISTIC MARKETING CONCEPT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decade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21st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century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business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set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beliefs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“Marketing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Marketing Right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Wrong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suggests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wrong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marketing. 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holistic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concept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development, design,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recognize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breadth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interdependencies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Holistic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acknowledges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everything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marketing—and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perspective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necessary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0600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b="0" i="0" dirty="0">
                <a:effectLst/>
                <a:latin typeface="Ghost"/>
              </a:rPr>
              <a:t>1. </a:t>
            </a:r>
            <a:r>
              <a:rPr lang="pl-PL" b="0" i="0" dirty="0" err="1">
                <a:effectLst/>
                <a:latin typeface="Ghost"/>
              </a:rPr>
              <a:t>Introduction</a:t>
            </a:r>
            <a:r>
              <a:rPr lang="pl-PL" b="0" i="0" dirty="0">
                <a:effectLst/>
                <a:latin typeface="Ghost"/>
              </a:rPr>
              <a:t> to marketing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 lnSpcReduction="10000"/>
          </a:bodyPr>
          <a:lstStyle/>
          <a:p>
            <a:r>
              <a:rPr lang="pl-PL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"Obama for </a:t>
            </a:r>
            <a:r>
              <a:rPr lang="pl-PL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America</a:t>
            </a:r>
            <a:r>
              <a:rPr lang="pl-PL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pl-PL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l-PL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combination</a:t>
            </a:r>
            <a:r>
              <a:rPr lang="pl-PL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a </a:t>
            </a:r>
            <a:r>
              <a:rPr lang="pl-PL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charismatic</a:t>
            </a:r>
            <a:r>
              <a:rPr lang="pl-PL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politician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powerful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message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hope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a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thoroughly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integrated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modern marketing program</a:t>
            </a:r>
          </a:p>
          <a:p>
            <a:pPr lvl="0"/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marketing plan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needed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accomplish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expand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electorate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via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broader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messages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targeting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audiences</a:t>
            </a:r>
            <a:endParaRPr lang="pl-PL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Multimedia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tactics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combined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offline and online media, as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paid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media.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showed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voters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learned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Obama, the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identified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him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campaign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added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-form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videos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traditional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broadcast, and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outdoor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ads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/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Although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media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Facebook,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Meetup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YouTube, and Twitter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crucial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perhaps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Obama’s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most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powerful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digital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tool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a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massive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13.5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million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e-mail list.</a:t>
            </a:r>
          </a:p>
          <a:p>
            <a:pPr lvl="0"/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$500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million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(most in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sums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less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$100) was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raised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online from 3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million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donors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35,000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organized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Web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site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My.BarackObama.com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1,800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videos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posted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YouTube; the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creation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Facebook’s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most popular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page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and, of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course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election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President</a:t>
            </a:r>
            <a:r>
              <a:rPr lang="pl-PL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United </a:t>
            </a:r>
            <a:r>
              <a:rPr lang="pl-PL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endParaRPr lang="pl-PL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pl-PL" sz="18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b="0" dirty="0">
                <a:latin typeface="Ghost"/>
              </a:rPr>
              <a:t>THE HOLISTIC MARKETING CONCEPT</a:t>
            </a:r>
            <a:endParaRPr lang="pl-PL" dirty="0"/>
          </a:p>
        </p:txBody>
      </p:sp>
      <p:pic>
        <p:nvPicPr>
          <p:cNvPr id="5" name="Symbol zastępczy zawartości 4" descr="Obraz zawierający tekst, diagram, zrzut ekranu, linia&#10;&#10;Opis wygenerowany automatycznie">
            <a:extLst>
              <a:ext uri="{FF2B5EF4-FFF2-40B4-BE49-F238E27FC236}">
                <a16:creationId xmlns:a16="http://schemas.microsoft.com/office/drawing/2014/main" id="{81DD265D-1833-C78A-B005-04B952C405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2798" y="1691929"/>
            <a:ext cx="6706403" cy="4287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4272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b="0" dirty="0">
                <a:latin typeface="Ghost"/>
              </a:rPr>
              <a:t>RELATIONSHIP MARKETING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Increasingly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deep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enduring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directly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indirectly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affect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build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mutually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satisfying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-term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constituents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order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retain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business.</a:t>
            </a: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constituents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employees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partners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channels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suppliers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distributors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dealers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agencies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shareholders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investors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prosperity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constituents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balance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returns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stakeholders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requires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capabilities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desires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ultimate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outcome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unique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asset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network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consisting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supporting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stakeholders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employees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suppliers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distributors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retailers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built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mutually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profitable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business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principle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build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network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stakeholders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follow.45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choosing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own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subcontracting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cheaply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retaining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56392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r>
              <a:rPr lang="pl-PL" b="0" dirty="0">
                <a:latin typeface="Ghost"/>
              </a:rPr>
              <a:t>EXAMPLE OF RELATIONSHIP MARKETING</a:t>
            </a:r>
            <a:br>
              <a:rPr lang="pl-PL" b="0" dirty="0">
                <a:latin typeface="Ghost"/>
              </a:rPr>
            </a:br>
            <a:r>
              <a:rPr lang="pl-PL" b="0" dirty="0" err="1">
                <a:latin typeface="Ghost"/>
              </a:rPr>
              <a:t>Royal</a:t>
            </a:r>
            <a:r>
              <a:rPr lang="pl-PL" b="0" dirty="0">
                <a:latin typeface="Ghost"/>
              </a:rPr>
              <a:t> Bank of Canada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Thinking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business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Royal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Bank of Canada (RBC)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roughly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meaningful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profitability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discovered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subsegment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hidden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broader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categories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wealth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preservers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and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wealth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accumulators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Dubbed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snowbirds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months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Florida,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experiencing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difficulties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establishing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credit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missing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Canadian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particularly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familiarity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French-Canadian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fluency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French.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meet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unique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RBC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Canadian banking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Florida</a:t>
            </a:r>
          </a:p>
        </p:txBody>
      </p:sp>
    </p:spTree>
    <p:extLst>
      <p:ext uri="{BB962C8B-B14F-4D97-AF65-F5344CB8AC3E}">
        <p14:creationId xmlns:p14="http://schemas.microsoft.com/office/powerpoint/2010/main" val="9394349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b="0" dirty="0">
                <a:latin typeface="Ghost"/>
              </a:rPr>
              <a:t>INTEGRATED MARKETING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occurs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devises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assembles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communicate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deliver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greater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sum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communicate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deliver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(2)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design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implement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hospital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MRI from General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Electric’s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division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instance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expects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maintenance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services to go with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purchase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Using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choosing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reinforce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complement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selectively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employ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television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radio,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advertising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public relations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PR and Web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contributes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own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improving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effectiveness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deliver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consistent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message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contact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09718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r>
              <a:rPr lang="pl-PL" b="0" dirty="0">
                <a:latin typeface="Ghost"/>
              </a:rPr>
              <a:t>EXAMPLE OF INTEGRATED MARKETING</a:t>
            </a:r>
            <a:br>
              <a:rPr lang="pl-PL" b="0" dirty="0">
                <a:latin typeface="Ghost"/>
              </a:rPr>
            </a:br>
            <a:r>
              <a:rPr lang="pl-PL" b="0" dirty="0">
                <a:latin typeface="Ghost"/>
              </a:rPr>
              <a:t>BMW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BMW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launched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modernized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MINI Cooper in 2002,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employed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United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included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mix of media: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billboards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Internet,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placement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grassroots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campaigns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Many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linked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cleverly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designed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dealer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car was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placed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Excursion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SUVs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 auto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shows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across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United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seats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stadium,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appeared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Playboy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magazine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centerfold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imaginative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campaign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built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six-month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waiting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list for the MINI Cooper.</a:t>
            </a:r>
          </a:p>
        </p:txBody>
      </p:sp>
    </p:spTree>
    <p:extLst>
      <p:ext uri="{BB962C8B-B14F-4D97-AF65-F5344CB8AC3E}">
        <p14:creationId xmlns:p14="http://schemas.microsoft.com/office/powerpoint/2010/main" val="30666181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b="0" dirty="0">
                <a:latin typeface="Ghost"/>
              </a:rPr>
              <a:t>INTERNAL MARKETING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element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holistic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motivating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employees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want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ensures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everyone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embraces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appropriate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principles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especially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senior management. Smart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recognize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directed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outside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promise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excellent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service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staff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ready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58744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r>
              <a:rPr lang="pl-PL" b="0" dirty="0">
                <a:latin typeface="Ghost"/>
              </a:rPr>
              <a:t>EXAMPLE OF INTERNAL MARKETING</a:t>
            </a:r>
            <a:br>
              <a:rPr lang="pl-PL" b="0" dirty="0">
                <a:latin typeface="Ghost"/>
              </a:rPr>
            </a:br>
            <a:r>
              <a:rPr lang="pl-PL" b="0" dirty="0">
                <a:latin typeface="Ghost"/>
              </a:rPr>
              <a:t>SNOWSHOE MOUNTAIN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1600" b="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Snowshoe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Mountain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Snowshoe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Mountain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Snowshoe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West Virginia,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embarked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a marketing program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resort with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promise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authentic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rustic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engaging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wilderness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launching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initiative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articulate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Snowshoe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Mountain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represent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visitors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resort’s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incorporated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promise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40-page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contained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resort and a list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attitude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characterized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employees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interact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guests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On-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mountain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messaging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reminded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employees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deliver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promise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hires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received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director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marketing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understand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advocates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97016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b="0" dirty="0">
                <a:latin typeface="Ghost"/>
              </a:rPr>
              <a:t>PERFORMANCE MARKETING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requires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nonfinancial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returns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business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society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Top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increasingly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beyond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revenue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examine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scorecard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interpret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happening to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satisfaction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ethical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3309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r>
              <a:rPr lang="pl-PL" b="0" dirty="0">
                <a:latin typeface="Ghost"/>
              </a:rPr>
              <a:t>TWO ELEMENTS OF PERFORMANCE MARKETING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ACCOUNTABILITY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increasingly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asked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justify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profitability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building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base.50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They’re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employing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broader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variety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indirect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efforts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recognizing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much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intangible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particularly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employees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distributor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supplier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relations,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intellectual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capital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metrics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quantify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performance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along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set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dimensions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effectiveness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employ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maximize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analyzing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metrics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23786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r>
              <a:rPr lang="pl-PL" b="0" dirty="0">
                <a:latin typeface="Ghost"/>
              </a:rPr>
              <a:t>TWO ELEMENTS OF PERFORMANCE MARKETING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RESPONSIBILITY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beyond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society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ethical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role and activities.51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target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satisfy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effectively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efficiently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competitors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preserving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enhancing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society’s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-term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well-being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LG Electronics, Toshiba, and NEC Display Solutions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recycling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instance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prepaid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return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items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Retailers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Office Depot, Best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AT&amp;T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similar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stores.</a:t>
            </a:r>
          </a:p>
        </p:txBody>
      </p:sp>
    </p:spTree>
    <p:extLst>
      <p:ext uri="{BB962C8B-B14F-4D97-AF65-F5344CB8AC3E}">
        <p14:creationId xmlns:p14="http://schemas.microsoft.com/office/powerpoint/2010/main" val="1076330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b="0" i="0" dirty="0">
                <a:effectLst/>
                <a:latin typeface="Ghost"/>
              </a:rPr>
              <a:t>1. </a:t>
            </a:r>
            <a:r>
              <a:rPr lang="pl-PL" b="0" i="0" dirty="0" err="1">
                <a:effectLst/>
                <a:latin typeface="Ghost"/>
              </a:rPr>
              <a:t>Introduction</a:t>
            </a:r>
            <a:r>
              <a:rPr lang="pl-PL" b="0" i="0" dirty="0">
                <a:effectLst/>
                <a:latin typeface="Ghost"/>
              </a:rPr>
              <a:t> to marketing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algn="just"/>
            <a:r>
              <a:rPr lang="pl-PL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marketing </a:t>
            </a:r>
            <a:r>
              <a:rPr lang="pl-PL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pl-PL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accident</a:t>
            </a:r>
            <a:r>
              <a:rPr lang="pl-PL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a </a:t>
            </a:r>
            <a:r>
              <a:rPr lang="pl-PL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pl-PL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careful</a:t>
            </a:r>
            <a:r>
              <a:rPr lang="pl-PL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r>
              <a:rPr lang="pl-PL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execution</a:t>
            </a:r>
            <a:r>
              <a:rPr lang="pl-PL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pl-PL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pl-PL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-of-the-art </a:t>
            </a:r>
            <a:r>
              <a:rPr lang="pl-PL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tools</a:t>
            </a:r>
            <a:r>
              <a:rPr lang="pl-PL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  <a:r>
              <a:rPr lang="pl-PL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l-PL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pl-PL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becomes</a:t>
            </a:r>
            <a:r>
              <a:rPr lang="pl-PL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pl-PL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 and a science as </a:t>
            </a:r>
            <a:r>
              <a:rPr lang="pl-PL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strive</a:t>
            </a:r>
            <a:r>
              <a:rPr lang="pl-PL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pl-PL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creative</a:t>
            </a:r>
            <a:r>
              <a:rPr lang="pl-PL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  <a:r>
              <a:rPr lang="pl-PL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often-complex</a:t>
            </a:r>
            <a:r>
              <a:rPr lang="pl-PL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  <a:r>
              <a:rPr lang="pl-PL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amid </a:t>
            </a:r>
            <a:r>
              <a:rPr lang="pl-PL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profound</a:t>
            </a:r>
            <a:r>
              <a:rPr lang="pl-PL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  <a:r>
              <a:rPr lang="pl-PL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21st </a:t>
            </a:r>
            <a:r>
              <a:rPr lang="pl-PL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century</a:t>
            </a:r>
            <a:r>
              <a:rPr lang="pl-PL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environment. </a:t>
            </a:r>
          </a:p>
          <a:p>
            <a:pPr lvl="0"/>
            <a:endParaRPr lang="pl-PL" sz="1800" dirty="0"/>
          </a:p>
          <a:p>
            <a:pPr lvl="0"/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Do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remember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slogan of Donald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Trumd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Kamala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Harris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campaign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534784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b="0" dirty="0">
                <a:latin typeface="Ghost"/>
              </a:rPr>
              <a:t>EXAMPLE OF STONYFIELD FARM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Stonyfield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Farm—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all-natural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yogurts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—from the start. </a:t>
            </a: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Stonyfield’s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suppliers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eschew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productivity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agribusiness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antibiotics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hormones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pesticides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fertilizers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calculating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amount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run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plant,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Stonyfield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decided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equivalent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investment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projects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reforestation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wind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dropped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plastic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yogurt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pounds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plastic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on-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package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messages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warming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hormones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genetically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modified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foods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low-fat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versions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cultures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dietary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supplements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immune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illness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attitudes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beliefs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Stonyfield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adopted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hurt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performance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number-three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yogurt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United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3512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Got </a:t>
            </a:r>
            <a:r>
              <a:rPr lang="pl-PL" dirty="0" err="1">
                <a:solidFill>
                  <a:schemeClr val="tx1"/>
                </a:solidFill>
              </a:rPr>
              <a:t>Milk</a:t>
            </a:r>
            <a:r>
              <a:rPr lang="pl-PL" dirty="0">
                <a:solidFill>
                  <a:schemeClr val="tx1"/>
                </a:solidFill>
              </a:rPr>
              <a:t>?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2022864"/>
            <a:ext cx="3465581" cy="36948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https://www.youtube.com/watch?v=0PAj5X4oYro</a:t>
            </a:r>
            <a:endParaRPr lang="pl-PL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pl-PL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wrong</a:t>
            </a:r>
            <a:r>
              <a:rPr 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message</a:t>
            </a:r>
            <a:r>
              <a:rPr 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for Latino</a:t>
            </a:r>
          </a:p>
          <a:p>
            <a:pPr algn="just"/>
            <a:endParaRPr lang="pl-PL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pl-PL" sz="16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pl-PL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Lactating</a:t>
            </a:r>
            <a:r>
              <a:rPr lang="pl-PL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 </a:t>
            </a:r>
          </a:p>
          <a:p>
            <a:pPr algn="just"/>
            <a:r>
              <a:rPr 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(Family, Love and </a:t>
            </a:r>
            <a:r>
              <a:rPr lang="pl-PL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Milk</a:t>
            </a:r>
            <a:r>
              <a:rPr lang="pl-PL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pl-PL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 descr="Obraz zawierający czarne, ciemność&#10;&#10;Opis wygenerowany automatycznie">
            <a:extLst>
              <a:ext uri="{FF2B5EF4-FFF2-40B4-BE49-F238E27FC236}">
                <a16:creationId xmlns:a16="http://schemas.microsoft.com/office/drawing/2014/main" id="{D6418C4D-EAB5-D12E-49E7-D5B608202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607" y="2022864"/>
            <a:ext cx="6391533" cy="281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153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TRY TO GUESS? </a:t>
            </a:r>
            <a:r>
              <a:rPr lang="pl-PL" dirty="0" err="1">
                <a:solidFill>
                  <a:schemeClr val="tx1"/>
                </a:solidFill>
              </a:rPr>
              <a:t>WhAT</a:t>
            </a:r>
            <a:r>
              <a:rPr lang="pl-PL" dirty="0">
                <a:solidFill>
                  <a:schemeClr val="tx1"/>
                </a:solidFill>
              </a:rPr>
              <a:t> IT IS ABOUT?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2022864"/>
            <a:ext cx="10427213" cy="36948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indent="0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https://www.youtube.com/watch?v=IJNR2EpS0jw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https://www.youtube.com/watch?v=JNYjRmNCu9o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https://www.youtube.com/watch?v=owGykVbfgUE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https://www.youtube.com/watch?v=Hz2F_S3Tl0Y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https://www.youtube.com/watch?v=WrL3_ugPV5w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pl-PL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940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534A864B-521D-8D74-8A3C-AC66FADA0A74}"/>
              </a:ext>
            </a:extLst>
          </p:cNvPr>
          <p:cNvSpPr txBox="1"/>
          <p:nvPr/>
        </p:nvSpPr>
        <p:spPr>
          <a:xfrm>
            <a:off x="1179444" y="2729947"/>
            <a:ext cx="8971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013841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b="0" i="0" dirty="0">
                <a:effectLst/>
                <a:latin typeface="Ghost"/>
              </a:rPr>
              <a:t>1. </a:t>
            </a:r>
            <a:r>
              <a:rPr lang="pl-PL" b="0" i="0" dirty="0" err="1">
                <a:effectLst/>
                <a:latin typeface="Ghost"/>
              </a:rPr>
              <a:t>Introduction</a:t>
            </a:r>
            <a:r>
              <a:rPr lang="pl-PL" b="0" i="0" dirty="0">
                <a:effectLst/>
                <a:latin typeface="Ghost"/>
              </a:rPr>
              <a:t> to marketing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marketing is always very hard. </a:t>
            </a:r>
          </a:p>
          <a:p>
            <a:pPr algn="just"/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to face different challenges in “unforgiving economic environment”. </a:t>
            </a: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role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addressing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Finance,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accounting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business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won’t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sufficient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products and services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firm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profit.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depends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ability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Making the right marketing decisions isn’t always easy. One survey of more than a thousand senior marketing and sales executives revealed that although 83 percent felt that marketing and sales capabilities were a top priority for their organization’s success, in rating their actual marketing effectiveness, only 6 percent felt that they were doing an “extremely good” job</a:t>
            </a:r>
          </a:p>
        </p:txBody>
      </p:sp>
    </p:spTree>
    <p:extLst>
      <p:ext uri="{BB962C8B-B14F-4D97-AF65-F5344CB8AC3E}">
        <p14:creationId xmlns:p14="http://schemas.microsoft.com/office/powerpoint/2010/main" val="4062014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b="0" i="0" dirty="0" err="1">
                <a:effectLst/>
                <a:latin typeface="Ghost"/>
              </a:rPr>
              <a:t>Domino’s</a:t>
            </a:r>
            <a:r>
              <a:rPr lang="pl-PL" b="0" i="0" dirty="0">
                <a:effectLst/>
                <a:latin typeface="Ghost"/>
              </a:rPr>
              <a:t> </a:t>
            </a:r>
            <a:r>
              <a:rPr lang="pl-PL" b="0" i="0" dirty="0" err="1">
                <a:effectLst/>
                <a:latin typeface="Ghost"/>
              </a:rPr>
              <a:t>example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employees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Conover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Carolina,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YouTube video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showing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themselves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preparing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sandwiches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cheese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violating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health-code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Domino’s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modern era.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employees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claimed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video was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gag and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sandwiches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never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delivered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downloads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video and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publicity.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showed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perception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turned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short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firm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aggressively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took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Twitter, YouTube,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superior? </a:t>
            </a:r>
            <a:endParaRPr lang="en-US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823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b="0" dirty="0">
                <a:latin typeface="Ghost"/>
              </a:rPr>
              <a:t>The </a:t>
            </a:r>
            <a:r>
              <a:rPr lang="pl-PL" b="0" dirty="0" err="1">
                <a:latin typeface="Ghost"/>
              </a:rPr>
              <a:t>scope</a:t>
            </a:r>
            <a:r>
              <a:rPr lang="pl-PL" b="0" dirty="0">
                <a:latin typeface="Ghost"/>
              </a:rPr>
              <a:t> of Marketing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be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understand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identifying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meeting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One of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shortest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definitions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meeting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profitably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eBay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recognized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items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most,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online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auction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clearinghouse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IKEA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noticed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furnishings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substantially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knockdown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furniture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demonstrated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savvy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turned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profitable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business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opportunity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acording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American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Association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set of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institutions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processes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creating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communicating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delivering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exchanging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offerings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clients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partners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society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management as the art and science of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choosing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target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getting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keeping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growing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creating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delivering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communicating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superior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0164654"/>
      </p:ext>
    </p:extLst>
  </p:cSld>
  <p:clrMapOvr>
    <a:masterClrMapping/>
  </p:clrMapOvr>
</p:sld>
</file>

<file path=ppt/theme/theme1.xml><?xml version="1.0" encoding="utf-8"?>
<a:theme xmlns:a="http://schemas.openxmlformats.org/drawingml/2006/main" name="ChitchatVTI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4922</TotalTime>
  <Words>8120</Words>
  <Application>Microsoft Macintosh PowerPoint</Application>
  <PresentationFormat>Panoramiczny</PresentationFormat>
  <Paragraphs>312</Paragraphs>
  <Slides>63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63</vt:i4>
      </vt:variant>
    </vt:vector>
  </HeadingPairs>
  <TitlesOfParts>
    <vt:vector size="71" baseType="lpstr">
      <vt:lpstr>Aptos</vt:lpstr>
      <vt:lpstr>Arial</vt:lpstr>
      <vt:lpstr>Calibri</vt:lpstr>
      <vt:lpstr>Ghost</vt:lpstr>
      <vt:lpstr>The Hand</vt:lpstr>
      <vt:lpstr>The Serif Hand</vt:lpstr>
      <vt:lpstr>Times New Roman</vt:lpstr>
      <vt:lpstr>ChitchatVTI</vt:lpstr>
      <vt:lpstr>MARKETING</vt:lpstr>
      <vt:lpstr>Daniel Butyter PhD – Assosiate Professor</vt:lpstr>
      <vt:lpstr>Formal issues</vt:lpstr>
      <vt:lpstr>PLAN oF CLASSES</vt:lpstr>
      <vt:lpstr>1. Introduction to marketing</vt:lpstr>
      <vt:lpstr>1. Introduction to marketing</vt:lpstr>
      <vt:lpstr>1. Introduction to marketing</vt:lpstr>
      <vt:lpstr>Domino’s example</vt:lpstr>
      <vt:lpstr>The scope of Marketing</vt:lpstr>
      <vt:lpstr>The scope of Marketing</vt:lpstr>
      <vt:lpstr>Marketers have 10 main types of entities:</vt:lpstr>
      <vt:lpstr>Marketers have 10 main types of entities:</vt:lpstr>
      <vt:lpstr>Marketers have 10 main types of entities:</vt:lpstr>
      <vt:lpstr>Marketers have 10 main types of entities:</vt:lpstr>
      <vt:lpstr>Marketers have 10 main types of entities:</vt:lpstr>
      <vt:lpstr>Who Markets? Marketers and Prospects</vt:lpstr>
      <vt:lpstr>Who Markets? Marketers and Prospects</vt:lpstr>
      <vt:lpstr>MARKETS</vt:lpstr>
      <vt:lpstr>MARKETS</vt:lpstr>
      <vt:lpstr>KEY CUSTOMER MARKETS</vt:lpstr>
      <vt:lpstr>KEY CUSTOMER MARKETS</vt:lpstr>
      <vt:lpstr>Marketplace, marketspace and metamarket</vt:lpstr>
      <vt:lpstr>Core Marketing Concepts</vt:lpstr>
      <vt:lpstr>Needs, Wants, and Demands</vt:lpstr>
      <vt:lpstr>Needs, Wants, and Demands</vt:lpstr>
      <vt:lpstr>Target Markets, Positioning, and Segmentation</vt:lpstr>
      <vt:lpstr>Offerings and Brands</vt:lpstr>
      <vt:lpstr>Value and Satisfaction</vt:lpstr>
      <vt:lpstr>Marketing Channels</vt:lpstr>
      <vt:lpstr>Supply Chain</vt:lpstr>
      <vt:lpstr>Competition</vt:lpstr>
      <vt:lpstr>Marketing Environment</vt:lpstr>
      <vt:lpstr>Example of TerraCycle</vt:lpstr>
      <vt:lpstr>Example of Allrecipes.com </vt:lpstr>
      <vt:lpstr>New Marketing Realities</vt:lpstr>
      <vt:lpstr>Major Societal Forces</vt:lpstr>
      <vt:lpstr>Major Societal Forces</vt:lpstr>
      <vt:lpstr>Major Societal Forces</vt:lpstr>
      <vt:lpstr>Major Societal Forces</vt:lpstr>
      <vt:lpstr>Major Societal Forces</vt:lpstr>
      <vt:lpstr>THE NEW CHIEF MARKETING OFFICER</vt:lpstr>
      <vt:lpstr>QUALITIES OF CMO</vt:lpstr>
      <vt:lpstr>COMPANY ORIENTATION TOWARD THE MARKETPLACE</vt:lpstr>
      <vt:lpstr>THE PRODUCTION CONCEPT</vt:lpstr>
      <vt:lpstr>THE PRODUCT CONCEPT</vt:lpstr>
      <vt:lpstr>THE PRODUCT CONCEPT</vt:lpstr>
      <vt:lpstr>THE SELLING CONCEPT</vt:lpstr>
      <vt:lpstr>THE MARKETING CONCEPT</vt:lpstr>
      <vt:lpstr>THE HOLISTIC MARKETING CONCEPT</vt:lpstr>
      <vt:lpstr>THE HOLISTIC MARKETING CONCEPT</vt:lpstr>
      <vt:lpstr>RELATIONSHIP MARKETING</vt:lpstr>
      <vt:lpstr>EXAMPLE OF RELATIONSHIP MARKETING Royal Bank of Canada</vt:lpstr>
      <vt:lpstr>INTEGRATED MARKETING</vt:lpstr>
      <vt:lpstr>EXAMPLE OF INTEGRATED MARKETING BMW</vt:lpstr>
      <vt:lpstr>INTERNAL MARKETING</vt:lpstr>
      <vt:lpstr>EXAMPLE OF INTERNAL MARKETING SNOWSHOE MOUNTAIN</vt:lpstr>
      <vt:lpstr>PERFORMANCE MARKETING</vt:lpstr>
      <vt:lpstr>TWO ELEMENTS OF PERFORMANCE MARKETING</vt:lpstr>
      <vt:lpstr>TWO ELEMENTS OF PERFORMANCE MARKETING</vt:lpstr>
      <vt:lpstr>EXAMPLE OF STONYFIELD FARM</vt:lpstr>
      <vt:lpstr>Got Milk? </vt:lpstr>
      <vt:lpstr>TRY TO GUESS? WhAT IT IS ABOUT?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EKONOMIA DLA PRAWNIKóW</dc:title>
  <dc:creator/>
  <cp:lastModifiedBy>Daniel Butyter</cp:lastModifiedBy>
  <cp:revision>332</cp:revision>
  <dcterms:created xsi:type="dcterms:W3CDTF">2024-09-28T10:43:49Z</dcterms:created>
  <dcterms:modified xsi:type="dcterms:W3CDTF">2025-03-04T18:24:40Z</dcterms:modified>
</cp:coreProperties>
</file>