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2" r:id="rId3"/>
    <p:sldId id="352" r:id="rId4"/>
    <p:sldId id="359" r:id="rId5"/>
    <p:sldId id="356" r:id="rId6"/>
    <p:sldId id="358" r:id="rId7"/>
    <p:sldId id="357" r:id="rId8"/>
    <p:sldId id="353" r:id="rId9"/>
    <p:sldId id="360" r:id="rId10"/>
    <p:sldId id="364" r:id="rId11"/>
    <p:sldId id="366" r:id="rId12"/>
    <p:sldId id="367" r:id="rId13"/>
    <p:sldId id="368" r:id="rId14"/>
    <p:sldId id="369" r:id="rId15"/>
    <p:sldId id="370" r:id="rId16"/>
    <p:sldId id="371" r:id="rId17"/>
    <p:sldId id="373" r:id="rId18"/>
    <p:sldId id="372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62" r:id="rId28"/>
    <p:sldId id="382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346" r:id="rId4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3"/>
    <p:restoredTop sz="91458"/>
  </p:normalViewPr>
  <p:slideViewPr>
    <p:cSldViewPr snapToGrid="0">
      <p:cViewPr varScale="1">
        <p:scale>
          <a:sx n="107" d="100"/>
          <a:sy n="107" d="100"/>
        </p:scale>
        <p:origin x="6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6">
            <a:extLst>
              <a:ext uri="{FF2B5EF4-FFF2-40B4-BE49-F238E27FC236}">
                <a16:creationId xmlns:a16="http://schemas.microsoft.com/office/drawing/2014/main" id="{1910077C-FFA4-DEC3-FA3C-65BC5CEB0100}"/>
              </a:ext>
            </a:extLst>
          </p:cNvPr>
          <p:cNvSpPr/>
          <p:nvPr/>
        </p:nvSpPr>
        <p:spPr>
          <a:xfrm rot="21133670" flipH="1">
            <a:off x="977632" y="481138"/>
            <a:ext cx="9378186" cy="52385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7972"/>
              <a:gd name="f7" fmla="val 852489"/>
              <a:gd name="f8" fmla="val 633056"/>
              <a:gd name="f9" fmla="val 716495"/>
              <a:gd name="f10" fmla="val 841059"/>
              <a:gd name="f11" fmla="val 733789"/>
              <a:gd name="f12" fmla="val 812455"/>
              <a:gd name="f13" fmla="val 825461"/>
              <a:gd name="f14" fmla="val 773218"/>
              <a:gd name="f15" fmla="val 917133"/>
              <a:gd name="f16" fmla="val 733981"/>
              <a:gd name="f17" fmla="val 1120276"/>
              <a:gd name="f18" fmla="val 716959"/>
              <a:gd name="f19" fmla="val 1183087"/>
              <a:gd name="f20" fmla="val 617069"/>
              <a:gd name="f21" fmla="val 1245898"/>
              <a:gd name="f22" fmla="val 517180"/>
              <a:gd name="f23" fmla="val 1258148"/>
              <a:gd name="f24" fmla="val 283568"/>
              <a:gd name="f25" fmla="val 1202325"/>
              <a:gd name="f26" fmla="val 173881"/>
              <a:gd name="f27" fmla="val 1146502"/>
              <a:gd name="f28" fmla="val 64194"/>
              <a:gd name="f29" fmla="val 1083676"/>
              <a:gd name="f30" fmla="val 36572"/>
              <a:gd name="f31" fmla="val 981005"/>
              <a:gd name="f32" fmla="val 19225"/>
              <a:gd name="f33" fmla="val 823274"/>
              <a:gd name="f34" fmla="val -7425"/>
              <a:gd name="f35" fmla="val 446352"/>
              <a:gd name="f36" fmla="val -23746"/>
              <a:gd name="f37" fmla="val 245994"/>
              <a:gd name="f38" fmla="val 92349"/>
              <a:gd name="f39" fmla="val 45636"/>
              <a:gd name="f40" fmla="val 208444"/>
              <a:gd name="f41" fmla="val -47145"/>
              <a:gd name="f42" fmla="val 246094"/>
              <a:gd name="f43" fmla="val 23501"/>
              <a:gd name="f44" fmla="val 568036"/>
              <a:gd name="f45" fmla="val 51046"/>
              <a:gd name="f46" fmla="val 756743"/>
              <a:gd name="f47" fmla="val 510357"/>
              <a:gd name="f48" fmla="val 722029"/>
              <a:gd name="f49" fmla="val 552172"/>
              <a:gd name="f50" fmla="val 730697"/>
              <a:gd name="f51" fmla="val 733623"/>
              <a:gd name="f52" fmla="val 767368"/>
              <a:gd name="f53" fmla="+- 0 0 -90"/>
              <a:gd name="f54" fmla="*/ f3 1 1237972"/>
              <a:gd name="f55" fmla="*/ f4 1 852489"/>
              <a:gd name="f56" fmla="val f5"/>
              <a:gd name="f57" fmla="val f6"/>
              <a:gd name="f58" fmla="val f7"/>
              <a:gd name="f59" fmla="*/ f53 f0 1"/>
              <a:gd name="f60" fmla="+- f58 0 f56"/>
              <a:gd name="f61" fmla="+- f57 0 f56"/>
              <a:gd name="f62" fmla="*/ f59 1 f2"/>
              <a:gd name="f63" fmla="*/ f61 1 1237972"/>
              <a:gd name="f64" fmla="*/ f60 1 852489"/>
              <a:gd name="f65" fmla="*/ 852489 f60 1"/>
              <a:gd name="f66" fmla="*/ 773218 f60 1"/>
              <a:gd name="f67" fmla="*/ 617069 f60 1"/>
              <a:gd name="f68" fmla="*/ 173881 f60 1"/>
              <a:gd name="f69" fmla="*/ 19225 f60 1"/>
              <a:gd name="f70" fmla="*/ 92349 f60 1"/>
              <a:gd name="f71" fmla="*/ 568036 f60 1"/>
              <a:gd name="f72" fmla="*/ 730697 f60 1"/>
              <a:gd name="f73" fmla="*/ 633056 f61 1"/>
              <a:gd name="f74" fmla="*/ 825461 f61 1"/>
              <a:gd name="f75" fmla="*/ 1183087 f61 1"/>
              <a:gd name="f76" fmla="*/ 1202325 f61 1"/>
              <a:gd name="f77" fmla="*/ 981005 f61 1"/>
              <a:gd name="f78" fmla="*/ 245994 f61 1"/>
              <a:gd name="f79" fmla="*/ 23501 f61 1"/>
              <a:gd name="f80" fmla="*/ 552172 f61 1"/>
              <a:gd name="f81" fmla="+- f62 0 f1"/>
              <a:gd name="f82" fmla="*/ f65 1 852489"/>
              <a:gd name="f83" fmla="*/ f66 1 852489"/>
              <a:gd name="f84" fmla="*/ f67 1 852489"/>
              <a:gd name="f85" fmla="*/ f68 1 852489"/>
              <a:gd name="f86" fmla="*/ f69 1 852489"/>
              <a:gd name="f87" fmla="*/ f70 1 852489"/>
              <a:gd name="f88" fmla="*/ f71 1 852489"/>
              <a:gd name="f89" fmla="*/ f72 1 852489"/>
              <a:gd name="f90" fmla="*/ f73 1 1237972"/>
              <a:gd name="f91" fmla="*/ f74 1 1237972"/>
              <a:gd name="f92" fmla="*/ f75 1 1237972"/>
              <a:gd name="f93" fmla="*/ f76 1 1237972"/>
              <a:gd name="f94" fmla="*/ f77 1 1237972"/>
              <a:gd name="f95" fmla="*/ f78 1 1237972"/>
              <a:gd name="f96" fmla="*/ f79 1 1237972"/>
              <a:gd name="f97" fmla="*/ f80 1 1237972"/>
              <a:gd name="f98" fmla="*/ f56 1 f63"/>
              <a:gd name="f99" fmla="*/ f57 1 f63"/>
              <a:gd name="f100" fmla="*/ f56 1 f64"/>
              <a:gd name="f101" fmla="*/ f58 1 f64"/>
              <a:gd name="f102" fmla="*/ f90 1 f63"/>
              <a:gd name="f103" fmla="*/ f82 1 f64"/>
              <a:gd name="f104" fmla="*/ f91 1 f63"/>
              <a:gd name="f105" fmla="*/ f83 1 f64"/>
              <a:gd name="f106" fmla="*/ f92 1 f63"/>
              <a:gd name="f107" fmla="*/ f84 1 f64"/>
              <a:gd name="f108" fmla="*/ f93 1 f63"/>
              <a:gd name="f109" fmla="*/ f85 1 f64"/>
              <a:gd name="f110" fmla="*/ f94 1 f63"/>
              <a:gd name="f111" fmla="*/ f86 1 f64"/>
              <a:gd name="f112" fmla="*/ f95 1 f63"/>
              <a:gd name="f113" fmla="*/ f87 1 f64"/>
              <a:gd name="f114" fmla="*/ f96 1 f63"/>
              <a:gd name="f115" fmla="*/ f88 1 f64"/>
              <a:gd name="f116" fmla="*/ f97 1 f63"/>
              <a:gd name="f117" fmla="*/ f89 1 f64"/>
              <a:gd name="f118" fmla="*/ f98 f54 1"/>
              <a:gd name="f119" fmla="*/ f99 f54 1"/>
              <a:gd name="f120" fmla="*/ f101 f55 1"/>
              <a:gd name="f121" fmla="*/ f100 f55 1"/>
              <a:gd name="f122" fmla="*/ f102 f54 1"/>
              <a:gd name="f123" fmla="*/ f103 f55 1"/>
              <a:gd name="f124" fmla="*/ f104 f54 1"/>
              <a:gd name="f125" fmla="*/ f105 f55 1"/>
              <a:gd name="f126" fmla="*/ f106 f54 1"/>
              <a:gd name="f127" fmla="*/ f107 f55 1"/>
              <a:gd name="f128" fmla="*/ f108 f54 1"/>
              <a:gd name="f129" fmla="*/ f109 f55 1"/>
              <a:gd name="f130" fmla="*/ f110 f54 1"/>
              <a:gd name="f131" fmla="*/ f111 f55 1"/>
              <a:gd name="f132" fmla="*/ f112 f54 1"/>
              <a:gd name="f133" fmla="*/ f113 f55 1"/>
              <a:gd name="f134" fmla="*/ f114 f54 1"/>
              <a:gd name="f135" fmla="*/ f115 f55 1"/>
              <a:gd name="f136" fmla="*/ f116 f54 1"/>
              <a:gd name="f137" fmla="*/ f117 f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1">
                <a:pos x="f122" y="f123"/>
              </a:cxn>
              <a:cxn ang="f81">
                <a:pos x="f124" y="f125"/>
              </a:cxn>
              <a:cxn ang="f81">
                <a:pos x="f126" y="f127"/>
              </a:cxn>
              <a:cxn ang="f81">
                <a:pos x="f128" y="f129"/>
              </a:cxn>
              <a:cxn ang="f81">
                <a:pos x="f130" y="f131"/>
              </a:cxn>
              <a:cxn ang="f81">
                <a:pos x="f132" y="f133"/>
              </a:cxn>
              <a:cxn ang="f81">
                <a:pos x="f134" y="f135"/>
              </a:cxn>
              <a:cxn ang="f81">
                <a:pos x="f136" y="f137"/>
              </a:cxn>
              <a:cxn ang="f81">
                <a:pos x="f122" y="f123"/>
              </a:cxn>
            </a:cxnLst>
            <a:rect l="f118" t="f121" r="f119" b="f120"/>
            <a:pathLst>
              <a:path w="1237972" h="852489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8" y="f7"/>
                  <a:pt x="f8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he Hand"/>
            </a:endParaRPr>
          </a:p>
        </p:txBody>
      </p:sp>
      <p:sp>
        <p:nvSpPr>
          <p:cNvPr id="3" name="Freeform: Shape 7">
            <a:extLst>
              <a:ext uri="{FF2B5EF4-FFF2-40B4-BE49-F238E27FC236}">
                <a16:creationId xmlns:a16="http://schemas.microsoft.com/office/drawing/2014/main" id="{BD4E5F44-24DE-33E5-FB8F-F906A80BB8CC}"/>
              </a:ext>
            </a:extLst>
          </p:cNvPr>
          <p:cNvSpPr/>
          <p:nvPr/>
        </p:nvSpPr>
        <p:spPr>
          <a:xfrm rot="21133670" flipH="1">
            <a:off x="1010578" y="456230"/>
            <a:ext cx="9378186" cy="52385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7972"/>
              <a:gd name="f7" fmla="val 852489"/>
              <a:gd name="f8" fmla="val 633056"/>
              <a:gd name="f9" fmla="val 716495"/>
              <a:gd name="f10" fmla="val 841059"/>
              <a:gd name="f11" fmla="val 733789"/>
              <a:gd name="f12" fmla="val 812455"/>
              <a:gd name="f13" fmla="val 825461"/>
              <a:gd name="f14" fmla="val 773218"/>
              <a:gd name="f15" fmla="val 917133"/>
              <a:gd name="f16" fmla="val 733981"/>
              <a:gd name="f17" fmla="val 1120276"/>
              <a:gd name="f18" fmla="val 716959"/>
              <a:gd name="f19" fmla="val 1183087"/>
              <a:gd name="f20" fmla="val 617069"/>
              <a:gd name="f21" fmla="val 1245898"/>
              <a:gd name="f22" fmla="val 517180"/>
              <a:gd name="f23" fmla="val 1258148"/>
              <a:gd name="f24" fmla="val 283568"/>
              <a:gd name="f25" fmla="val 1202325"/>
              <a:gd name="f26" fmla="val 173881"/>
              <a:gd name="f27" fmla="val 1146502"/>
              <a:gd name="f28" fmla="val 64194"/>
              <a:gd name="f29" fmla="val 1083676"/>
              <a:gd name="f30" fmla="val 36572"/>
              <a:gd name="f31" fmla="val 981005"/>
              <a:gd name="f32" fmla="val 19225"/>
              <a:gd name="f33" fmla="val 823274"/>
              <a:gd name="f34" fmla="val -7425"/>
              <a:gd name="f35" fmla="val 446352"/>
              <a:gd name="f36" fmla="val -23746"/>
              <a:gd name="f37" fmla="val 245994"/>
              <a:gd name="f38" fmla="val 92349"/>
              <a:gd name="f39" fmla="val 45636"/>
              <a:gd name="f40" fmla="val 208444"/>
              <a:gd name="f41" fmla="val -47145"/>
              <a:gd name="f42" fmla="val 246094"/>
              <a:gd name="f43" fmla="val 23501"/>
              <a:gd name="f44" fmla="val 568036"/>
              <a:gd name="f45" fmla="val 51046"/>
              <a:gd name="f46" fmla="val 756743"/>
              <a:gd name="f47" fmla="val 510357"/>
              <a:gd name="f48" fmla="val 722029"/>
              <a:gd name="f49" fmla="val 552172"/>
              <a:gd name="f50" fmla="val 730697"/>
              <a:gd name="f51" fmla="val 733623"/>
              <a:gd name="f52" fmla="val 767368"/>
              <a:gd name="f53" fmla="+- 0 0 -90"/>
              <a:gd name="f54" fmla="*/ f3 1 1237972"/>
              <a:gd name="f55" fmla="*/ f4 1 852489"/>
              <a:gd name="f56" fmla="val f5"/>
              <a:gd name="f57" fmla="val f6"/>
              <a:gd name="f58" fmla="val f7"/>
              <a:gd name="f59" fmla="*/ f53 f0 1"/>
              <a:gd name="f60" fmla="+- f58 0 f56"/>
              <a:gd name="f61" fmla="+- f57 0 f56"/>
              <a:gd name="f62" fmla="*/ f59 1 f2"/>
              <a:gd name="f63" fmla="*/ f61 1 1237972"/>
              <a:gd name="f64" fmla="*/ f60 1 852489"/>
              <a:gd name="f65" fmla="*/ 852489 f60 1"/>
              <a:gd name="f66" fmla="*/ 773218 f60 1"/>
              <a:gd name="f67" fmla="*/ 617069 f60 1"/>
              <a:gd name="f68" fmla="*/ 173881 f60 1"/>
              <a:gd name="f69" fmla="*/ 19225 f60 1"/>
              <a:gd name="f70" fmla="*/ 92349 f60 1"/>
              <a:gd name="f71" fmla="*/ 568036 f60 1"/>
              <a:gd name="f72" fmla="*/ 730697 f60 1"/>
              <a:gd name="f73" fmla="*/ 633056 f61 1"/>
              <a:gd name="f74" fmla="*/ 825461 f61 1"/>
              <a:gd name="f75" fmla="*/ 1183087 f61 1"/>
              <a:gd name="f76" fmla="*/ 1202325 f61 1"/>
              <a:gd name="f77" fmla="*/ 981005 f61 1"/>
              <a:gd name="f78" fmla="*/ 245994 f61 1"/>
              <a:gd name="f79" fmla="*/ 23501 f61 1"/>
              <a:gd name="f80" fmla="*/ 552172 f61 1"/>
              <a:gd name="f81" fmla="+- f62 0 f1"/>
              <a:gd name="f82" fmla="*/ f65 1 852489"/>
              <a:gd name="f83" fmla="*/ f66 1 852489"/>
              <a:gd name="f84" fmla="*/ f67 1 852489"/>
              <a:gd name="f85" fmla="*/ f68 1 852489"/>
              <a:gd name="f86" fmla="*/ f69 1 852489"/>
              <a:gd name="f87" fmla="*/ f70 1 852489"/>
              <a:gd name="f88" fmla="*/ f71 1 852489"/>
              <a:gd name="f89" fmla="*/ f72 1 852489"/>
              <a:gd name="f90" fmla="*/ f73 1 1237972"/>
              <a:gd name="f91" fmla="*/ f74 1 1237972"/>
              <a:gd name="f92" fmla="*/ f75 1 1237972"/>
              <a:gd name="f93" fmla="*/ f76 1 1237972"/>
              <a:gd name="f94" fmla="*/ f77 1 1237972"/>
              <a:gd name="f95" fmla="*/ f78 1 1237972"/>
              <a:gd name="f96" fmla="*/ f79 1 1237972"/>
              <a:gd name="f97" fmla="*/ f80 1 1237972"/>
              <a:gd name="f98" fmla="*/ f56 1 f63"/>
              <a:gd name="f99" fmla="*/ f57 1 f63"/>
              <a:gd name="f100" fmla="*/ f56 1 f64"/>
              <a:gd name="f101" fmla="*/ f58 1 f64"/>
              <a:gd name="f102" fmla="*/ f90 1 f63"/>
              <a:gd name="f103" fmla="*/ f82 1 f64"/>
              <a:gd name="f104" fmla="*/ f91 1 f63"/>
              <a:gd name="f105" fmla="*/ f83 1 f64"/>
              <a:gd name="f106" fmla="*/ f92 1 f63"/>
              <a:gd name="f107" fmla="*/ f84 1 f64"/>
              <a:gd name="f108" fmla="*/ f93 1 f63"/>
              <a:gd name="f109" fmla="*/ f85 1 f64"/>
              <a:gd name="f110" fmla="*/ f94 1 f63"/>
              <a:gd name="f111" fmla="*/ f86 1 f64"/>
              <a:gd name="f112" fmla="*/ f95 1 f63"/>
              <a:gd name="f113" fmla="*/ f87 1 f64"/>
              <a:gd name="f114" fmla="*/ f96 1 f63"/>
              <a:gd name="f115" fmla="*/ f88 1 f64"/>
              <a:gd name="f116" fmla="*/ f97 1 f63"/>
              <a:gd name="f117" fmla="*/ f89 1 f64"/>
              <a:gd name="f118" fmla="*/ f98 f54 1"/>
              <a:gd name="f119" fmla="*/ f99 f54 1"/>
              <a:gd name="f120" fmla="*/ f101 f55 1"/>
              <a:gd name="f121" fmla="*/ f100 f55 1"/>
              <a:gd name="f122" fmla="*/ f102 f54 1"/>
              <a:gd name="f123" fmla="*/ f103 f55 1"/>
              <a:gd name="f124" fmla="*/ f104 f54 1"/>
              <a:gd name="f125" fmla="*/ f105 f55 1"/>
              <a:gd name="f126" fmla="*/ f106 f54 1"/>
              <a:gd name="f127" fmla="*/ f107 f55 1"/>
              <a:gd name="f128" fmla="*/ f108 f54 1"/>
              <a:gd name="f129" fmla="*/ f109 f55 1"/>
              <a:gd name="f130" fmla="*/ f110 f54 1"/>
              <a:gd name="f131" fmla="*/ f111 f55 1"/>
              <a:gd name="f132" fmla="*/ f112 f54 1"/>
              <a:gd name="f133" fmla="*/ f113 f55 1"/>
              <a:gd name="f134" fmla="*/ f114 f54 1"/>
              <a:gd name="f135" fmla="*/ f115 f55 1"/>
              <a:gd name="f136" fmla="*/ f116 f54 1"/>
              <a:gd name="f137" fmla="*/ f117 f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1">
                <a:pos x="f122" y="f123"/>
              </a:cxn>
              <a:cxn ang="f81">
                <a:pos x="f124" y="f125"/>
              </a:cxn>
              <a:cxn ang="f81">
                <a:pos x="f126" y="f127"/>
              </a:cxn>
              <a:cxn ang="f81">
                <a:pos x="f128" y="f129"/>
              </a:cxn>
              <a:cxn ang="f81">
                <a:pos x="f130" y="f131"/>
              </a:cxn>
              <a:cxn ang="f81">
                <a:pos x="f132" y="f133"/>
              </a:cxn>
              <a:cxn ang="f81">
                <a:pos x="f134" y="f135"/>
              </a:cxn>
              <a:cxn ang="f81">
                <a:pos x="f136" y="f137"/>
              </a:cxn>
              <a:cxn ang="f81">
                <a:pos x="f122" y="f123"/>
              </a:cxn>
            </a:cxnLst>
            <a:rect l="f118" t="f121" r="f119" b="f120"/>
            <a:pathLst>
              <a:path w="1237972" h="852489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8" y="f7"/>
                  <a:pt x="f8" y="f7"/>
                </a:cubicBezTo>
                <a:close/>
              </a:path>
            </a:pathLst>
          </a:custGeom>
          <a:noFill/>
          <a:ln w="1904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he Hand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730428-1562-A869-C6D4-F7BE437F7A9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56395" y="1398181"/>
            <a:ext cx="7134450" cy="2870795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45B3389-BD75-8F5C-A812-70B6AA9FF89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270836" y="5135526"/>
            <a:ext cx="4397166" cy="105794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9C11701-EE78-9E5F-AF1B-0F6DA301481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F0A08C-E8A2-9349-B0CC-0C290C947759}" type="datetime1">
              <a:rPr lang="en-US"/>
              <a:pPr lvl="0"/>
              <a:t>4/1/25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EFDAD6-5A19-C70D-52A8-BD1437565B6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A31954A-115D-5F7D-54A2-ED5785C75D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50CC9E-0D96-0F41-917C-89BB51A5732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8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3DEC613-91DA-04D2-AFFF-D9B2F7729E8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94C99-3F46-C747-AC13-AEB26463E35D}" type="datetime1">
              <a:rPr lang="en-US"/>
              <a:pPr lvl="0"/>
              <a:t>4/1/25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02537F6-AB35-F07A-36D2-2031AFF2C3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7A445B4-C231-541B-5692-F5AB3CA9E5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55D300-0917-9B4B-89DB-1317569BB0A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7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0F2677F-D1D8-1319-6A01-D1DEEED8928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0C9C0D-848C-DE4B-9D9A-51C8B08FB6AD}" type="datetime1">
              <a:rPr lang="en-US"/>
              <a:pPr lvl="0"/>
              <a:t>4/1/25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4B5C40-185B-8B18-F6E6-B8B2CF3CEE8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CA4AB1-5416-ACD3-15F3-81E206E0B6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C880F6-595C-5A47-BD73-B64F45D23FF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6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B3F39CD-A30C-D504-6D72-C94B9F3B66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74FBEB-F29A-864A-A8F1-411726FA6A32}" type="datetime1">
              <a:rPr lang="en-US"/>
              <a:pPr lvl="0"/>
              <a:t>4/1/25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01DC7B9-FD37-62DB-E993-1D342EADC3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6C53DD-DABA-FA05-C191-673A4B251C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838569-596F-3942-A6F7-4F46DFFF43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506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0768C82-86A0-9B34-4B63-69B610E254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290180-EE29-674C-B024-98FB0B19FD07}" type="datetime1">
              <a:rPr lang="en-US"/>
              <a:pPr lvl="0"/>
              <a:t>4/1/25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A68F2F-4F95-E82C-847A-727788C7F3B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FF5998-6E33-431C-FFFA-ACFC47DBDB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BFA2E8-A161-044C-9BB1-AB798BB623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0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9AAC8EB9-E813-37B6-7F2A-63A490F0984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1059" y="2095503"/>
            <a:ext cx="5072743" cy="39732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2EAEFB1E-119C-2210-9EF7-E234129A0A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54F51D-792D-5C4C-B326-128E551EA156}" type="datetime1">
              <a:rPr lang="en-US"/>
              <a:pPr lvl="0"/>
              <a:t>4/1/25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C3FC815A-A3F9-9CF5-A1FB-02A9CDE953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DC877A1C-B106-6CA4-EF9C-38ECFF6506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BA6DBD-3AD4-944F-8F3B-51913C2292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3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0B7F974-B213-AFC0-E16D-2E57F643BF7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028700" y="2642195"/>
            <a:ext cx="4968877" cy="34024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21C52D1-C44D-F348-E058-A70253E970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1050" y="1827803"/>
            <a:ext cx="5087035" cy="814382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743845C1-307A-8AEE-A0F8-A6141ACCDD4F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281050" y="2642195"/>
            <a:ext cx="5087035" cy="340241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AD69E4BA-1817-C561-727F-0DD12A0BDD2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1001BD-F434-BC4F-AA6D-1E51E29D0631}" type="datetime1">
              <a:rPr lang="en-US"/>
              <a:pPr lvl="0"/>
              <a:t>4/1/25</a:t>
            </a:fld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D55C0530-2400-1307-86CE-063A5532C1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127B7EE6-C653-0ABD-EB35-39062A8C242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FBA469-2BF6-EB4F-B9BF-33031D8BB9C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7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2D430FAA-7B21-E22E-E5E9-59CD41390AC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DE9DAD-6CE6-6846-B8DB-D9545220BB06}" type="datetime1">
              <a:rPr lang="en-US"/>
              <a:pPr lvl="0"/>
              <a:t>4/1/25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B552091-5B14-9F2C-BE42-3D61EB74F77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5D00E60-9EE4-5493-2282-78C4A0FD8C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C9D1E7-03BF-AC46-978C-47DDBE1D2CDD}" type="slidenum">
              <a:t>‹#›</a:t>
            </a:fld>
            <a:endParaRPr lang="en-US"/>
          </a:p>
        </p:txBody>
      </p:sp>
      <p:sp>
        <p:nvSpPr>
          <p:cNvPr id="5" name="Freeform: Shape 5">
            <a:extLst>
              <a:ext uri="{FF2B5EF4-FFF2-40B4-BE49-F238E27FC236}">
                <a16:creationId xmlns:a16="http://schemas.microsoft.com/office/drawing/2014/main" id="{873CDD3B-83CD-E860-CFDB-B124558E3010}"/>
              </a:ext>
            </a:extLst>
          </p:cNvPr>
          <p:cNvSpPr/>
          <p:nvPr/>
        </p:nvSpPr>
        <p:spPr>
          <a:xfrm rot="492870">
            <a:off x="2401243" y="1130235"/>
            <a:ext cx="8982169" cy="50099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41734"/>
              <a:gd name="f7" fmla="val 722931"/>
              <a:gd name="f8" fmla="val 382064"/>
              <a:gd name="f9" fmla="val 406019"/>
              <a:gd name="f10" fmla="val 660055"/>
              <a:gd name="f11" fmla="val 439594"/>
              <a:gd name="f12" fmla="val 666515"/>
              <a:gd name="f13" fmla="val 528955"/>
              <a:gd name="f14" fmla="val 645250"/>
              <a:gd name="f15" fmla="val 618316"/>
              <a:gd name="f16" fmla="val 623985"/>
              <a:gd name="f17" fmla="val 833631"/>
              <a:gd name="f18" fmla="val 616742"/>
              <a:gd name="f19" fmla="val 918231"/>
              <a:gd name="f20" fmla="val 551358"/>
              <a:gd name="f21" fmla="val 1002831"/>
              <a:gd name="f22" fmla="val 485974"/>
              <a:gd name="f23" fmla="val 1059658"/>
              <a:gd name="f24" fmla="val 370279"/>
              <a:gd name="f25" fmla="val 1036557"/>
              <a:gd name="f26" fmla="val 252945"/>
              <a:gd name="f27" fmla="val 1013456"/>
              <a:gd name="f28" fmla="val 135611"/>
              <a:gd name="f29" fmla="val 908753"/>
              <a:gd name="f30" fmla="val 44671"/>
              <a:gd name="f31" fmla="val 770382"/>
              <a:gd name="f32" fmla="val 12290"/>
              <a:gd name="f33" fmla="val 632011"/>
              <a:gd name="f34" fmla="val -20091"/>
              <a:gd name="f35" fmla="val 338916"/>
              <a:gd name="f36" fmla="val 17165"/>
              <a:gd name="f37" fmla="val 206333"/>
              <a:gd name="f38" fmla="val 58661"/>
              <a:gd name="f39" fmla="val 73750"/>
              <a:gd name="f40" fmla="val 100157"/>
              <a:gd name="f41" fmla="val 1822"/>
              <a:gd name="f42" fmla="val 199023"/>
              <a:gd name="f43" fmla="val 342860"/>
              <a:gd name="f44" fmla="val 27105"/>
              <a:gd name="f45" fmla="val 498943"/>
              <a:gd name="f46" fmla="val 87932"/>
              <a:gd name="f47" fmla="val 573770"/>
              <a:gd name="f48" fmla="val 314722"/>
              <a:gd name="f49" fmla="val 648160"/>
              <a:gd name="f50" fmla="val 367872"/>
              <a:gd name="f51" fmla="val 666162"/>
              <a:gd name="f52" fmla="+- 0 0 -90"/>
              <a:gd name="f53" fmla="*/ f3 1 1041734"/>
              <a:gd name="f54" fmla="*/ f4 1 722931"/>
              <a:gd name="f55" fmla="val f5"/>
              <a:gd name="f56" fmla="val f6"/>
              <a:gd name="f57" fmla="val f7"/>
              <a:gd name="f58" fmla="*/ f52 f0 1"/>
              <a:gd name="f59" fmla="+- f57 0 f55"/>
              <a:gd name="f60" fmla="+- f56 0 f55"/>
              <a:gd name="f61" fmla="*/ f58 1 f2"/>
              <a:gd name="f62" fmla="*/ f60 1 1041734"/>
              <a:gd name="f63" fmla="*/ f59 1 722931"/>
              <a:gd name="f64" fmla="*/ 722931 f59 1"/>
              <a:gd name="f65" fmla="*/ 645250 f59 1"/>
              <a:gd name="f66" fmla="*/ 551358 f59 1"/>
              <a:gd name="f67" fmla="*/ 252945 f59 1"/>
              <a:gd name="f68" fmla="*/ 12290 f59 1"/>
              <a:gd name="f69" fmla="*/ 58661 f59 1"/>
              <a:gd name="f70" fmla="*/ 648160 f59 1"/>
              <a:gd name="f71" fmla="*/ 382064 f60 1"/>
              <a:gd name="f72" fmla="*/ 528955 f60 1"/>
              <a:gd name="f73" fmla="*/ 918231 f60 1"/>
              <a:gd name="f74" fmla="*/ 1036557 f60 1"/>
              <a:gd name="f75" fmla="*/ 770382 f60 1"/>
              <a:gd name="f76" fmla="*/ 206333 f60 1"/>
              <a:gd name="f77" fmla="*/ 0 f60 1"/>
              <a:gd name="f78" fmla="*/ 342860 f59 1"/>
              <a:gd name="f79" fmla="*/ 314722 f60 1"/>
              <a:gd name="f80" fmla="+- f61 0 f1"/>
              <a:gd name="f81" fmla="*/ f64 1 722931"/>
              <a:gd name="f82" fmla="*/ f65 1 722931"/>
              <a:gd name="f83" fmla="*/ f66 1 722931"/>
              <a:gd name="f84" fmla="*/ f67 1 722931"/>
              <a:gd name="f85" fmla="*/ f68 1 722931"/>
              <a:gd name="f86" fmla="*/ f69 1 722931"/>
              <a:gd name="f87" fmla="*/ f70 1 722931"/>
              <a:gd name="f88" fmla="*/ f71 1 1041734"/>
              <a:gd name="f89" fmla="*/ f72 1 1041734"/>
              <a:gd name="f90" fmla="*/ f73 1 1041734"/>
              <a:gd name="f91" fmla="*/ f74 1 1041734"/>
              <a:gd name="f92" fmla="*/ f75 1 1041734"/>
              <a:gd name="f93" fmla="*/ f76 1 1041734"/>
              <a:gd name="f94" fmla="*/ f77 1 1041734"/>
              <a:gd name="f95" fmla="*/ f78 1 722931"/>
              <a:gd name="f96" fmla="*/ f79 1 1041734"/>
              <a:gd name="f97" fmla="*/ f55 1 f62"/>
              <a:gd name="f98" fmla="*/ f56 1 f62"/>
              <a:gd name="f99" fmla="*/ f55 1 f63"/>
              <a:gd name="f100" fmla="*/ f57 1 f63"/>
              <a:gd name="f101" fmla="*/ f88 1 f62"/>
              <a:gd name="f102" fmla="*/ f81 1 f63"/>
              <a:gd name="f103" fmla="*/ f89 1 f62"/>
              <a:gd name="f104" fmla="*/ f82 1 f63"/>
              <a:gd name="f105" fmla="*/ f90 1 f62"/>
              <a:gd name="f106" fmla="*/ f83 1 f63"/>
              <a:gd name="f107" fmla="*/ f91 1 f62"/>
              <a:gd name="f108" fmla="*/ f84 1 f63"/>
              <a:gd name="f109" fmla="*/ f92 1 f62"/>
              <a:gd name="f110" fmla="*/ f85 1 f63"/>
              <a:gd name="f111" fmla="*/ f93 1 f62"/>
              <a:gd name="f112" fmla="*/ f86 1 f63"/>
              <a:gd name="f113" fmla="*/ f94 1 f62"/>
              <a:gd name="f114" fmla="*/ f95 1 f63"/>
              <a:gd name="f115" fmla="*/ f96 1 f62"/>
              <a:gd name="f116" fmla="*/ f87 1 f63"/>
              <a:gd name="f117" fmla="*/ f97 f53 1"/>
              <a:gd name="f118" fmla="*/ f98 f53 1"/>
              <a:gd name="f119" fmla="*/ f100 f54 1"/>
              <a:gd name="f120" fmla="*/ f99 f54 1"/>
              <a:gd name="f121" fmla="*/ f101 f53 1"/>
              <a:gd name="f122" fmla="*/ f102 f54 1"/>
              <a:gd name="f123" fmla="*/ f103 f53 1"/>
              <a:gd name="f124" fmla="*/ f104 f54 1"/>
              <a:gd name="f125" fmla="*/ f105 f53 1"/>
              <a:gd name="f126" fmla="*/ f106 f54 1"/>
              <a:gd name="f127" fmla="*/ f107 f53 1"/>
              <a:gd name="f128" fmla="*/ f108 f54 1"/>
              <a:gd name="f129" fmla="*/ f109 f53 1"/>
              <a:gd name="f130" fmla="*/ f110 f54 1"/>
              <a:gd name="f131" fmla="*/ f111 f53 1"/>
              <a:gd name="f132" fmla="*/ f112 f54 1"/>
              <a:gd name="f133" fmla="*/ f113 f53 1"/>
              <a:gd name="f134" fmla="*/ f114 f54 1"/>
              <a:gd name="f135" fmla="*/ f115 f53 1"/>
              <a:gd name="f136" fmla="*/ f11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0">
                <a:pos x="f121" y="f122"/>
              </a:cxn>
              <a:cxn ang="f80">
                <a:pos x="f123" y="f124"/>
              </a:cxn>
              <a:cxn ang="f80">
                <a:pos x="f125" y="f126"/>
              </a:cxn>
              <a:cxn ang="f80">
                <a:pos x="f127" y="f128"/>
              </a:cxn>
              <a:cxn ang="f80">
                <a:pos x="f129" y="f130"/>
              </a:cxn>
              <a:cxn ang="f80">
                <a:pos x="f131" y="f132"/>
              </a:cxn>
              <a:cxn ang="f80">
                <a:pos x="f133" y="f134"/>
              </a:cxn>
              <a:cxn ang="f80">
                <a:pos x="f135" y="f136"/>
              </a:cxn>
              <a:cxn ang="f80">
                <a:pos x="f121" y="f122"/>
              </a:cxn>
            </a:cxnLst>
            <a:rect l="f117" t="f120" r="f118" b="f119"/>
            <a:pathLst>
              <a:path w="1041734" h="722931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5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8" y="f7"/>
                  <a:pt x="f8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he Hand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553896-F1B8-692C-CB28-AF35B7C007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12668" y="1932209"/>
            <a:ext cx="6966859" cy="3091540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7332D1E-7A34-B758-5F0A-BA71B2175D01}"/>
              </a:ext>
            </a:extLst>
          </p:cNvPr>
          <p:cNvSpPr/>
          <p:nvPr/>
        </p:nvSpPr>
        <p:spPr>
          <a:xfrm rot="492870">
            <a:off x="2455668" y="1103022"/>
            <a:ext cx="8982169" cy="50099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41734"/>
              <a:gd name="f7" fmla="val 722931"/>
              <a:gd name="f8" fmla="val 382064"/>
              <a:gd name="f9" fmla="val 406019"/>
              <a:gd name="f10" fmla="val 660055"/>
              <a:gd name="f11" fmla="val 439594"/>
              <a:gd name="f12" fmla="val 666515"/>
              <a:gd name="f13" fmla="val 528955"/>
              <a:gd name="f14" fmla="val 645250"/>
              <a:gd name="f15" fmla="val 618316"/>
              <a:gd name="f16" fmla="val 623985"/>
              <a:gd name="f17" fmla="val 833631"/>
              <a:gd name="f18" fmla="val 616742"/>
              <a:gd name="f19" fmla="val 918231"/>
              <a:gd name="f20" fmla="val 551358"/>
              <a:gd name="f21" fmla="val 1002831"/>
              <a:gd name="f22" fmla="val 485974"/>
              <a:gd name="f23" fmla="val 1059658"/>
              <a:gd name="f24" fmla="val 370279"/>
              <a:gd name="f25" fmla="val 1036557"/>
              <a:gd name="f26" fmla="val 252945"/>
              <a:gd name="f27" fmla="val 1013456"/>
              <a:gd name="f28" fmla="val 135611"/>
              <a:gd name="f29" fmla="val 908753"/>
              <a:gd name="f30" fmla="val 44671"/>
              <a:gd name="f31" fmla="val 770382"/>
              <a:gd name="f32" fmla="val 12290"/>
              <a:gd name="f33" fmla="val 632011"/>
              <a:gd name="f34" fmla="val -20091"/>
              <a:gd name="f35" fmla="val 338916"/>
              <a:gd name="f36" fmla="val 17165"/>
              <a:gd name="f37" fmla="val 206333"/>
              <a:gd name="f38" fmla="val 58661"/>
              <a:gd name="f39" fmla="val 73750"/>
              <a:gd name="f40" fmla="val 100157"/>
              <a:gd name="f41" fmla="val 1822"/>
              <a:gd name="f42" fmla="val 199023"/>
              <a:gd name="f43" fmla="val 342860"/>
              <a:gd name="f44" fmla="val 27105"/>
              <a:gd name="f45" fmla="val 498943"/>
              <a:gd name="f46" fmla="val 87932"/>
              <a:gd name="f47" fmla="val 573770"/>
              <a:gd name="f48" fmla="val 314722"/>
              <a:gd name="f49" fmla="val 648160"/>
              <a:gd name="f50" fmla="val 367872"/>
              <a:gd name="f51" fmla="val 666162"/>
              <a:gd name="f52" fmla="+- 0 0 -90"/>
              <a:gd name="f53" fmla="*/ f3 1 1041734"/>
              <a:gd name="f54" fmla="*/ f4 1 722931"/>
              <a:gd name="f55" fmla="val f5"/>
              <a:gd name="f56" fmla="val f6"/>
              <a:gd name="f57" fmla="val f7"/>
              <a:gd name="f58" fmla="*/ f52 f0 1"/>
              <a:gd name="f59" fmla="+- f57 0 f55"/>
              <a:gd name="f60" fmla="+- f56 0 f55"/>
              <a:gd name="f61" fmla="*/ f58 1 f2"/>
              <a:gd name="f62" fmla="*/ f60 1 1041734"/>
              <a:gd name="f63" fmla="*/ f59 1 722931"/>
              <a:gd name="f64" fmla="*/ 722931 f59 1"/>
              <a:gd name="f65" fmla="*/ 645250 f59 1"/>
              <a:gd name="f66" fmla="*/ 551358 f59 1"/>
              <a:gd name="f67" fmla="*/ 252945 f59 1"/>
              <a:gd name="f68" fmla="*/ 12290 f59 1"/>
              <a:gd name="f69" fmla="*/ 58661 f59 1"/>
              <a:gd name="f70" fmla="*/ 648160 f59 1"/>
              <a:gd name="f71" fmla="*/ 382064 f60 1"/>
              <a:gd name="f72" fmla="*/ 528955 f60 1"/>
              <a:gd name="f73" fmla="*/ 918231 f60 1"/>
              <a:gd name="f74" fmla="*/ 1036557 f60 1"/>
              <a:gd name="f75" fmla="*/ 770382 f60 1"/>
              <a:gd name="f76" fmla="*/ 206333 f60 1"/>
              <a:gd name="f77" fmla="*/ 0 f60 1"/>
              <a:gd name="f78" fmla="*/ 342860 f59 1"/>
              <a:gd name="f79" fmla="*/ 314722 f60 1"/>
              <a:gd name="f80" fmla="+- f61 0 f1"/>
              <a:gd name="f81" fmla="*/ f64 1 722931"/>
              <a:gd name="f82" fmla="*/ f65 1 722931"/>
              <a:gd name="f83" fmla="*/ f66 1 722931"/>
              <a:gd name="f84" fmla="*/ f67 1 722931"/>
              <a:gd name="f85" fmla="*/ f68 1 722931"/>
              <a:gd name="f86" fmla="*/ f69 1 722931"/>
              <a:gd name="f87" fmla="*/ f70 1 722931"/>
              <a:gd name="f88" fmla="*/ f71 1 1041734"/>
              <a:gd name="f89" fmla="*/ f72 1 1041734"/>
              <a:gd name="f90" fmla="*/ f73 1 1041734"/>
              <a:gd name="f91" fmla="*/ f74 1 1041734"/>
              <a:gd name="f92" fmla="*/ f75 1 1041734"/>
              <a:gd name="f93" fmla="*/ f76 1 1041734"/>
              <a:gd name="f94" fmla="*/ f77 1 1041734"/>
              <a:gd name="f95" fmla="*/ f78 1 722931"/>
              <a:gd name="f96" fmla="*/ f79 1 1041734"/>
              <a:gd name="f97" fmla="*/ f55 1 f62"/>
              <a:gd name="f98" fmla="*/ f56 1 f62"/>
              <a:gd name="f99" fmla="*/ f55 1 f63"/>
              <a:gd name="f100" fmla="*/ f57 1 f63"/>
              <a:gd name="f101" fmla="*/ f88 1 f62"/>
              <a:gd name="f102" fmla="*/ f81 1 f63"/>
              <a:gd name="f103" fmla="*/ f89 1 f62"/>
              <a:gd name="f104" fmla="*/ f82 1 f63"/>
              <a:gd name="f105" fmla="*/ f90 1 f62"/>
              <a:gd name="f106" fmla="*/ f83 1 f63"/>
              <a:gd name="f107" fmla="*/ f91 1 f62"/>
              <a:gd name="f108" fmla="*/ f84 1 f63"/>
              <a:gd name="f109" fmla="*/ f92 1 f62"/>
              <a:gd name="f110" fmla="*/ f85 1 f63"/>
              <a:gd name="f111" fmla="*/ f93 1 f62"/>
              <a:gd name="f112" fmla="*/ f86 1 f63"/>
              <a:gd name="f113" fmla="*/ f94 1 f62"/>
              <a:gd name="f114" fmla="*/ f95 1 f63"/>
              <a:gd name="f115" fmla="*/ f96 1 f62"/>
              <a:gd name="f116" fmla="*/ f87 1 f63"/>
              <a:gd name="f117" fmla="*/ f97 f53 1"/>
              <a:gd name="f118" fmla="*/ f98 f53 1"/>
              <a:gd name="f119" fmla="*/ f100 f54 1"/>
              <a:gd name="f120" fmla="*/ f99 f54 1"/>
              <a:gd name="f121" fmla="*/ f101 f53 1"/>
              <a:gd name="f122" fmla="*/ f102 f54 1"/>
              <a:gd name="f123" fmla="*/ f103 f53 1"/>
              <a:gd name="f124" fmla="*/ f104 f54 1"/>
              <a:gd name="f125" fmla="*/ f105 f53 1"/>
              <a:gd name="f126" fmla="*/ f106 f54 1"/>
              <a:gd name="f127" fmla="*/ f107 f53 1"/>
              <a:gd name="f128" fmla="*/ f108 f54 1"/>
              <a:gd name="f129" fmla="*/ f109 f53 1"/>
              <a:gd name="f130" fmla="*/ f110 f54 1"/>
              <a:gd name="f131" fmla="*/ f111 f53 1"/>
              <a:gd name="f132" fmla="*/ f112 f54 1"/>
              <a:gd name="f133" fmla="*/ f113 f53 1"/>
              <a:gd name="f134" fmla="*/ f114 f54 1"/>
              <a:gd name="f135" fmla="*/ f115 f53 1"/>
              <a:gd name="f136" fmla="*/ f116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0">
                <a:pos x="f121" y="f122"/>
              </a:cxn>
              <a:cxn ang="f80">
                <a:pos x="f123" y="f124"/>
              </a:cxn>
              <a:cxn ang="f80">
                <a:pos x="f125" y="f126"/>
              </a:cxn>
              <a:cxn ang="f80">
                <a:pos x="f127" y="f128"/>
              </a:cxn>
              <a:cxn ang="f80">
                <a:pos x="f129" y="f130"/>
              </a:cxn>
              <a:cxn ang="f80">
                <a:pos x="f131" y="f132"/>
              </a:cxn>
              <a:cxn ang="f80">
                <a:pos x="f133" y="f134"/>
              </a:cxn>
              <a:cxn ang="f80">
                <a:pos x="f135" y="f136"/>
              </a:cxn>
              <a:cxn ang="f80">
                <a:pos x="f121" y="f122"/>
              </a:cxn>
            </a:cxnLst>
            <a:rect l="f117" t="f120" r="f118" b="f119"/>
            <a:pathLst>
              <a:path w="1041734" h="722931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5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8" y="f7"/>
                  <a:pt x="f8" y="f7"/>
                </a:cubicBezTo>
                <a:close/>
              </a:path>
            </a:pathLst>
          </a:custGeom>
          <a:noFill/>
          <a:ln w="1904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he Hand"/>
            </a:endParaRPr>
          </a:p>
        </p:txBody>
      </p:sp>
    </p:spTree>
    <p:extLst>
      <p:ext uri="{BB962C8B-B14F-4D97-AF65-F5344CB8AC3E}">
        <p14:creationId xmlns:p14="http://schemas.microsoft.com/office/powerpoint/2010/main" val="99060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3AB58E-256C-59EF-69A3-E1653EC1766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F4D4E8-09A8-A34B-B412-508872C1DF33}" type="datetime1">
              <a:rPr lang="en-US"/>
              <a:pPr lvl="0"/>
              <a:t>4/1/25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54432-0C47-0558-1ADB-B18C4D22488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7567D-8D3E-2B6E-405E-BF403B0CD65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BA8417-EE52-4345-93D0-F9BD6E3EA5F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5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0DD330C-9EDD-3EE0-0693-329447895E1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368552"/>
            <a:ext cx="3932240" cy="3500442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32F8D5D1-03C9-6EC7-B6F0-7ABBEDA66A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6C1038-9DFF-AB46-BE56-E11FE1770B0D}" type="datetime1">
              <a:rPr lang="en-US"/>
              <a:pPr lvl="0"/>
              <a:t>4/1/25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330D8E96-3437-CDDA-7499-B99D65C074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45540E1-F1D1-21C8-73E8-465E7798D28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8F373B-7A99-0C46-9864-FB0472A983F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8EB4BDC-63B0-EABB-4A4B-48ABD296B49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365744"/>
            <a:ext cx="3932240" cy="350324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6D873E5C-5A74-9BE4-698A-3E4631CDB8B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0452A9-32D0-8448-9F2A-FBBA6B81BF0D}" type="datetime1">
              <a:rPr lang="en-US"/>
              <a:pPr lvl="0"/>
              <a:t>4/1/25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99D68C26-A548-5B10-FD88-E4FF356440E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D6EE830-4090-B608-0100-B6DD50420C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9E9D04-EA5C-DA40-B446-D7183BB817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2">
            <a:extLst>
              <a:ext uri="{FF2B5EF4-FFF2-40B4-BE49-F238E27FC236}">
                <a16:creationId xmlns:a16="http://schemas.microsoft.com/office/drawing/2014/main" id="{C8544F0E-7D9B-AB08-005D-53E472EB6A4D}"/>
              </a:ext>
            </a:extLst>
          </p:cNvPr>
          <p:cNvSpPr/>
          <p:nvPr/>
        </p:nvSpPr>
        <p:spPr>
          <a:xfrm>
            <a:off x="372928" y="367991"/>
            <a:ext cx="11499604" cy="62039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499601"/>
              <a:gd name="f7" fmla="val 6250474"/>
              <a:gd name="f8" fmla="val 9680053"/>
              <a:gd name="f9" fmla="val 11263634"/>
              <a:gd name="f10" fmla="val 10894"/>
              <a:gd name="f11" fmla="val 11382518"/>
              <a:gd name="f12" fmla="val 17609"/>
              <a:gd name="f13" fmla="val 11468807"/>
              <a:gd name="f14" fmla="val -29564"/>
              <a:gd name="f15" fmla="val 84193"/>
              <a:gd name="f16" fmla="val 11496115"/>
              <a:gd name="f17" fmla="val 333210"/>
              <a:gd name="f18" fmla="val 11496285"/>
              <a:gd name="f19" fmla="val 489431"/>
              <a:gd name="f20" fmla="val 11496456"/>
              <a:gd name="f21" fmla="val 645651"/>
              <a:gd name="f22" fmla="val 11496626"/>
              <a:gd name="f23" fmla="val 801872"/>
              <a:gd name="f24" fmla="val 11485119"/>
              <a:gd name="f25" fmla="val 918570"/>
              <a:gd name="f26" fmla="val 11483798"/>
              <a:gd name="f27" fmla="val 1773917"/>
              <a:gd name="f28" fmla="val 11482477"/>
              <a:gd name="f29" fmla="val 1834579"/>
              <a:gd name="f30" fmla="val 11462397"/>
              <a:gd name="f31" fmla="val 2645173"/>
              <a:gd name="f32" fmla="val 11489491"/>
              <a:gd name="f33" fmla="val 2970847"/>
              <a:gd name="f34" fmla="val 11478714"/>
              <a:gd name="f35" fmla="val 3520214"/>
              <a:gd name="f36" fmla="val 11462615"/>
              <a:gd name="f37" fmla="val 5654060"/>
              <a:gd name="f38" fmla="val 11560172"/>
              <a:gd name="f39" fmla="val 6010354"/>
              <a:gd name="f40" fmla="val 11419375"/>
              <a:gd name="f41" fmla="val 5982433"/>
              <a:gd name="f42" fmla="val 9251879"/>
              <a:gd name="f43" fmla="val 6044921"/>
              <a:gd name="f44" fmla="val 7569480"/>
              <a:gd name="f45" fmla="val 6004728"/>
              <a:gd name="f46" fmla="val 5959453"/>
              <a:gd name="f47" fmla="val 5973386"/>
              <a:gd name="f48" fmla="val 4858766"/>
              <a:gd name="f49" fmla="val 5999562"/>
              <a:gd name="f50" fmla="val 3239306"/>
              <a:gd name="f51" fmla="val 5972741"/>
              <a:gd name="f52" fmla="val 3217554"/>
              <a:gd name="f53" fmla="val 6005912"/>
              <a:gd name="f54" fmla="val 3195952"/>
              <a:gd name="f55" fmla="val 6047442"/>
              <a:gd name="f56" fmla="val 3201415"/>
              <a:gd name="f57" fmla="val 6144511"/>
              <a:gd name="f58" fmla="val 3219866"/>
              <a:gd name="f59" fmla="val 3113618"/>
              <a:gd name="f60" fmla="val 6201492"/>
              <a:gd name="f61" fmla="val 2980145"/>
              <a:gd name="f62" fmla="val 6145854"/>
              <a:gd name="f63" fmla="val 2870715"/>
              <a:gd name="f64" fmla="val 6056161"/>
              <a:gd name="f65" fmla="val 2785655"/>
              <a:gd name="f66" fmla="val 2301504"/>
              <a:gd name="f67" fmla="val 5967647"/>
              <a:gd name="f68" fmla="val 666073"/>
              <a:gd name="f69" fmla="val 5958571"/>
              <a:gd name="f70" fmla="val 416338"/>
              <a:gd name="f71" fmla="val 5959078"/>
              <a:gd name="f72" fmla="val 199443"/>
              <a:gd name="f73" fmla="val 5971167"/>
              <a:gd name="f74" fmla="val 94741"/>
              <a:gd name="f75" fmla="val 5957415"/>
              <a:gd name="f76" fmla="val -9961"/>
              <a:gd name="f77" fmla="val 5943663"/>
              <a:gd name="f78" fmla="val 43390"/>
              <a:gd name="f79" fmla="val 5957506"/>
              <a:gd name="f80" fmla="val 37859"/>
              <a:gd name="f81" fmla="val 5876060"/>
              <a:gd name="f82" fmla="val 13485"/>
              <a:gd name="f83" fmla="val 5737802"/>
              <a:gd name="f84" fmla="val 42281"/>
              <a:gd name="f85" fmla="val 4414258"/>
              <a:gd name="f86" fmla="val 28975"/>
              <a:gd name="f87" fmla="val 2606888"/>
              <a:gd name="f88" fmla="val -19249"/>
              <a:gd name="f89" fmla="val 1512253"/>
              <a:gd name="f90" fmla="val 110"/>
              <a:gd name="f91" fmla="val 488851"/>
              <a:gd name="f92" fmla="val 33539"/>
              <a:gd name="f93" fmla="val 59860"/>
              <a:gd name="f94" fmla="val 34137"/>
              <a:gd name="f95" fmla="val 52184"/>
              <a:gd name="f96" fmla="val 36271"/>
              <a:gd name="f97" fmla="val 46366"/>
              <a:gd name="f98" fmla="val 39830"/>
              <a:gd name="f99" fmla="val 42028"/>
              <a:gd name="f100" fmla="val 88659"/>
              <a:gd name="f101" fmla="val 37282"/>
              <a:gd name="f102" fmla="val 301554"/>
              <a:gd name="f103" fmla="val 416464"/>
              <a:gd name="f104" fmla="val 30725"/>
              <a:gd name="f105" fmla="val 907723"/>
              <a:gd name="f106" fmla="val 24269"/>
              <a:gd name="f107" fmla="val 3989089"/>
              <a:gd name="f108" fmla="val 29653"/>
              <a:gd name="f109" fmla="+- 0 0 -90"/>
              <a:gd name="f110" fmla="*/ f3 1 11499601"/>
              <a:gd name="f111" fmla="*/ f4 1 6250474"/>
              <a:gd name="f112" fmla="val f5"/>
              <a:gd name="f113" fmla="val f6"/>
              <a:gd name="f114" fmla="val f7"/>
              <a:gd name="f115" fmla="*/ f109 f0 1"/>
              <a:gd name="f116" fmla="+- f114 0 f112"/>
              <a:gd name="f117" fmla="+- f113 0 f112"/>
              <a:gd name="f118" fmla="*/ f115 1 f2"/>
              <a:gd name="f119" fmla="*/ f117 1 11499601"/>
              <a:gd name="f120" fmla="*/ f116 1 6250474"/>
              <a:gd name="f121" fmla="*/ 9680053 f117 1"/>
              <a:gd name="f122" fmla="*/ 0 f116 1"/>
              <a:gd name="f123" fmla="*/ 11263634 f117 1"/>
              <a:gd name="f124" fmla="*/ 10894 f116 1"/>
              <a:gd name="f125" fmla="*/ 11499601 f117 1"/>
              <a:gd name="f126" fmla="*/ 84193 f116 1"/>
              <a:gd name="f127" fmla="*/ 11496115 f117 1"/>
              <a:gd name="f128" fmla="*/ 333210 f116 1"/>
              <a:gd name="f129" fmla="*/ 11496626 f117 1"/>
              <a:gd name="f130" fmla="*/ 801872 f116 1"/>
              <a:gd name="f131" fmla="*/ 11482477 f117 1"/>
              <a:gd name="f132" fmla="*/ 1834579 f116 1"/>
              <a:gd name="f133" fmla="*/ 11478714 f117 1"/>
              <a:gd name="f134" fmla="*/ 3520214 f116 1"/>
              <a:gd name="f135" fmla="*/ 11419375 f117 1"/>
              <a:gd name="f136" fmla="*/ 5982433 f116 1"/>
              <a:gd name="f137" fmla="*/ 5959453 f117 1"/>
              <a:gd name="f138" fmla="*/ 5973386 f116 1"/>
              <a:gd name="f139" fmla="*/ 5972741 f116 1"/>
              <a:gd name="f140" fmla="*/ 3239306 f117 1"/>
              <a:gd name="f141" fmla="*/ 3217554 f117 1"/>
              <a:gd name="f142" fmla="*/ 6005912 f116 1"/>
              <a:gd name="f143" fmla="*/ 3219866 f117 1"/>
              <a:gd name="f144" fmla="*/ 6250474 f116 1"/>
              <a:gd name="f145" fmla="*/ 2785655 f117 1"/>
              <a:gd name="f146" fmla="*/ 94741 f117 1"/>
              <a:gd name="f147" fmla="*/ 5957415 f116 1"/>
              <a:gd name="f148" fmla="*/ 37859 f117 1"/>
              <a:gd name="f149" fmla="*/ 5876060 f116 1"/>
              <a:gd name="f150" fmla="*/ 28975 f117 1"/>
              <a:gd name="f151" fmla="*/ 2606888 f116 1"/>
              <a:gd name="f152" fmla="*/ 33539 f117 1"/>
              <a:gd name="f153" fmla="*/ 59860 f116 1"/>
              <a:gd name="f154" fmla="*/ 39830 f117 1"/>
              <a:gd name="f155" fmla="*/ 42028 f116 1"/>
              <a:gd name="f156" fmla="*/ 88659 f117 1"/>
              <a:gd name="f157" fmla="*/ 37282 f116 1"/>
              <a:gd name="f158" fmla="*/ 301554 f117 1"/>
              <a:gd name="f159" fmla="*/ 416464 f117 1"/>
              <a:gd name="f160" fmla="*/ 30725 f116 1"/>
              <a:gd name="f161" fmla="*/ 907723 f117 1"/>
              <a:gd name="f162" fmla="*/ 24269 f116 1"/>
              <a:gd name="f163" fmla="*/ 3989089 f117 1"/>
              <a:gd name="f164" fmla="*/ 29653 f116 1"/>
              <a:gd name="f165" fmla="*/ 5999562 f116 1"/>
              <a:gd name="f166" fmla="*/ 4858766 f117 1"/>
              <a:gd name="f167" fmla="*/ 2301504 f117 1"/>
              <a:gd name="f168" fmla="*/ 5967647 f116 1"/>
              <a:gd name="f169" fmla="*/ 666073 f117 1"/>
              <a:gd name="f170" fmla="*/ 5958571 f116 1"/>
              <a:gd name="f171" fmla="*/ 2870715 f117 1"/>
              <a:gd name="f172" fmla="*/ 6056161 f116 1"/>
              <a:gd name="f173" fmla="+- f118 0 f1"/>
              <a:gd name="f174" fmla="*/ f121 1 11499601"/>
              <a:gd name="f175" fmla="*/ f122 1 6250474"/>
              <a:gd name="f176" fmla="*/ f123 1 11499601"/>
              <a:gd name="f177" fmla="*/ f124 1 6250474"/>
              <a:gd name="f178" fmla="*/ f125 1 11499601"/>
              <a:gd name="f179" fmla="*/ f126 1 6250474"/>
              <a:gd name="f180" fmla="*/ f127 1 11499601"/>
              <a:gd name="f181" fmla="*/ f128 1 6250474"/>
              <a:gd name="f182" fmla="*/ f129 1 11499601"/>
              <a:gd name="f183" fmla="*/ f130 1 6250474"/>
              <a:gd name="f184" fmla="*/ f131 1 11499601"/>
              <a:gd name="f185" fmla="*/ f132 1 6250474"/>
              <a:gd name="f186" fmla="*/ f133 1 11499601"/>
              <a:gd name="f187" fmla="*/ f134 1 6250474"/>
              <a:gd name="f188" fmla="*/ f135 1 11499601"/>
              <a:gd name="f189" fmla="*/ f136 1 6250474"/>
              <a:gd name="f190" fmla="*/ f137 1 11499601"/>
              <a:gd name="f191" fmla="*/ f138 1 6250474"/>
              <a:gd name="f192" fmla="*/ f139 1 6250474"/>
              <a:gd name="f193" fmla="*/ f140 1 11499601"/>
              <a:gd name="f194" fmla="*/ f141 1 11499601"/>
              <a:gd name="f195" fmla="*/ f142 1 6250474"/>
              <a:gd name="f196" fmla="*/ f143 1 11499601"/>
              <a:gd name="f197" fmla="*/ f144 1 6250474"/>
              <a:gd name="f198" fmla="*/ f145 1 11499601"/>
              <a:gd name="f199" fmla="*/ f146 1 11499601"/>
              <a:gd name="f200" fmla="*/ f147 1 6250474"/>
              <a:gd name="f201" fmla="*/ f148 1 11499601"/>
              <a:gd name="f202" fmla="*/ f149 1 6250474"/>
              <a:gd name="f203" fmla="*/ f150 1 11499601"/>
              <a:gd name="f204" fmla="*/ f151 1 6250474"/>
              <a:gd name="f205" fmla="*/ f152 1 11499601"/>
              <a:gd name="f206" fmla="*/ f153 1 6250474"/>
              <a:gd name="f207" fmla="*/ f154 1 11499601"/>
              <a:gd name="f208" fmla="*/ f155 1 6250474"/>
              <a:gd name="f209" fmla="*/ f156 1 11499601"/>
              <a:gd name="f210" fmla="*/ f157 1 6250474"/>
              <a:gd name="f211" fmla="*/ f158 1 11499601"/>
              <a:gd name="f212" fmla="*/ f159 1 11499601"/>
              <a:gd name="f213" fmla="*/ f160 1 6250474"/>
              <a:gd name="f214" fmla="*/ f161 1 11499601"/>
              <a:gd name="f215" fmla="*/ f162 1 6250474"/>
              <a:gd name="f216" fmla="*/ f163 1 11499601"/>
              <a:gd name="f217" fmla="*/ f164 1 6250474"/>
              <a:gd name="f218" fmla="*/ f165 1 6250474"/>
              <a:gd name="f219" fmla="*/ f166 1 11499601"/>
              <a:gd name="f220" fmla="*/ f167 1 11499601"/>
              <a:gd name="f221" fmla="*/ f168 1 6250474"/>
              <a:gd name="f222" fmla="*/ f169 1 11499601"/>
              <a:gd name="f223" fmla="*/ f170 1 6250474"/>
              <a:gd name="f224" fmla="*/ f171 1 11499601"/>
              <a:gd name="f225" fmla="*/ f172 1 6250474"/>
              <a:gd name="f226" fmla="*/ f112 1 f119"/>
              <a:gd name="f227" fmla="*/ f113 1 f119"/>
              <a:gd name="f228" fmla="*/ f112 1 f120"/>
              <a:gd name="f229" fmla="*/ f114 1 f120"/>
              <a:gd name="f230" fmla="*/ f174 1 f119"/>
              <a:gd name="f231" fmla="*/ f175 1 f120"/>
              <a:gd name="f232" fmla="*/ f176 1 f119"/>
              <a:gd name="f233" fmla="*/ f177 1 f120"/>
              <a:gd name="f234" fmla="*/ f178 1 f119"/>
              <a:gd name="f235" fmla="*/ f179 1 f120"/>
              <a:gd name="f236" fmla="*/ f180 1 f119"/>
              <a:gd name="f237" fmla="*/ f181 1 f120"/>
              <a:gd name="f238" fmla="*/ f182 1 f119"/>
              <a:gd name="f239" fmla="*/ f183 1 f120"/>
              <a:gd name="f240" fmla="*/ f184 1 f119"/>
              <a:gd name="f241" fmla="*/ f185 1 f120"/>
              <a:gd name="f242" fmla="*/ f186 1 f119"/>
              <a:gd name="f243" fmla="*/ f187 1 f120"/>
              <a:gd name="f244" fmla="*/ f188 1 f119"/>
              <a:gd name="f245" fmla="*/ f189 1 f120"/>
              <a:gd name="f246" fmla="*/ f190 1 f119"/>
              <a:gd name="f247" fmla="*/ f191 1 f120"/>
              <a:gd name="f248" fmla="*/ f219 1 f119"/>
              <a:gd name="f249" fmla="*/ f218 1 f120"/>
              <a:gd name="f250" fmla="*/ f193 1 f119"/>
              <a:gd name="f251" fmla="*/ f192 1 f120"/>
              <a:gd name="f252" fmla="*/ f194 1 f119"/>
              <a:gd name="f253" fmla="*/ f195 1 f120"/>
              <a:gd name="f254" fmla="*/ f196 1 f119"/>
              <a:gd name="f255" fmla="*/ f197 1 f120"/>
              <a:gd name="f256" fmla="*/ f224 1 f119"/>
              <a:gd name="f257" fmla="*/ f225 1 f120"/>
              <a:gd name="f258" fmla="*/ f198 1 f119"/>
              <a:gd name="f259" fmla="*/ f220 1 f119"/>
              <a:gd name="f260" fmla="*/ f221 1 f120"/>
              <a:gd name="f261" fmla="*/ f222 1 f119"/>
              <a:gd name="f262" fmla="*/ f223 1 f120"/>
              <a:gd name="f263" fmla="*/ f199 1 f119"/>
              <a:gd name="f264" fmla="*/ f200 1 f120"/>
              <a:gd name="f265" fmla="*/ f201 1 f119"/>
              <a:gd name="f266" fmla="*/ f202 1 f120"/>
              <a:gd name="f267" fmla="*/ f203 1 f119"/>
              <a:gd name="f268" fmla="*/ f204 1 f120"/>
              <a:gd name="f269" fmla="*/ f205 1 f119"/>
              <a:gd name="f270" fmla="*/ f206 1 f120"/>
              <a:gd name="f271" fmla="*/ f207 1 f119"/>
              <a:gd name="f272" fmla="*/ f208 1 f120"/>
              <a:gd name="f273" fmla="*/ f209 1 f119"/>
              <a:gd name="f274" fmla="*/ f210 1 f120"/>
              <a:gd name="f275" fmla="*/ f211 1 f119"/>
              <a:gd name="f276" fmla="*/ f212 1 f119"/>
              <a:gd name="f277" fmla="*/ f213 1 f120"/>
              <a:gd name="f278" fmla="*/ f214 1 f119"/>
              <a:gd name="f279" fmla="*/ f215 1 f120"/>
              <a:gd name="f280" fmla="*/ f216 1 f119"/>
              <a:gd name="f281" fmla="*/ f217 1 f120"/>
              <a:gd name="f282" fmla="*/ f226 f110 1"/>
              <a:gd name="f283" fmla="*/ f227 f110 1"/>
              <a:gd name="f284" fmla="*/ f229 f111 1"/>
              <a:gd name="f285" fmla="*/ f228 f111 1"/>
              <a:gd name="f286" fmla="*/ f230 f110 1"/>
              <a:gd name="f287" fmla="*/ f231 f111 1"/>
              <a:gd name="f288" fmla="*/ f232 f110 1"/>
              <a:gd name="f289" fmla="*/ f233 f111 1"/>
              <a:gd name="f290" fmla="*/ f234 f110 1"/>
              <a:gd name="f291" fmla="*/ f235 f111 1"/>
              <a:gd name="f292" fmla="*/ f236 f110 1"/>
              <a:gd name="f293" fmla="*/ f237 f111 1"/>
              <a:gd name="f294" fmla="*/ f238 f110 1"/>
              <a:gd name="f295" fmla="*/ f239 f111 1"/>
              <a:gd name="f296" fmla="*/ f240 f110 1"/>
              <a:gd name="f297" fmla="*/ f241 f111 1"/>
              <a:gd name="f298" fmla="*/ f242 f110 1"/>
              <a:gd name="f299" fmla="*/ f243 f111 1"/>
              <a:gd name="f300" fmla="*/ f244 f110 1"/>
              <a:gd name="f301" fmla="*/ f245 f111 1"/>
              <a:gd name="f302" fmla="*/ f246 f110 1"/>
              <a:gd name="f303" fmla="*/ f247 f111 1"/>
              <a:gd name="f304" fmla="*/ f248 f110 1"/>
              <a:gd name="f305" fmla="*/ f249 f111 1"/>
              <a:gd name="f306" fmla="*/ f250 f110 1"/>
              <a:gd name="f307" fmla="*/ f251 f111 1"/>
              <a:gd name="f308" fmla="*/ f252 f110 1"/>
              <a:gd name="f309" fmla="*/ f253 f111 1"/>
              <a:gd name="f310" fmla="*/ f254 f110 1"/>
              <a:gd name="f311" fmla="*/ f255 f111 1"/>
              <a:gd name="f312" fmla="*/ f256 f110 1"/>
              <a:gd name="f313" fmla="*/ f257 f111 1"/>
              <a:gd name="f314" fmla="*/ f258 f110 1"/>
              <a:gd name="f315" fmla="*/ f259 f110 1"/>
              <a:gd name="f316" fmla="*/ f260 f111 1"/>
              <a:gd name="f317" fmla="*/ f261 f110 1"/>
              <a:gd name="f318" fmla="*/ f262 f111 1"/>
              <a:gd name="f319" fmla="*/ f263 f110 1"/>
              <a:gd name="f320" fmla="*/ f264 f111 1"/>
              <a:gd name="f321" fmla="*/ f265 f110 1"/>
              <a:gd name="f322" fmla="*/ f266 f111 1"/>
              <a:gd name="f323" fmla="*/ f267 f110 1"/>
              <a:gd name="f324" fmla="*/ f268 f111 1"/>
              <a:gd name="f325" fmla="*/ f269 f110 1"/>
              <a:gd name="f326" fmla="*/ f270 f111 1"/>
              <a:gd name="f327" fmla="*/ f271 f110 1"/>
              <a:gd name="f328" fmla="*/ f272 f111 1"/>
              <a:gd name="f329" fmla="*/ f273 f110 1"/>
              <a:gd name="f330" fmla="*/ f274 f111 1"/>
              <a:gd name="f331" fmla="*/ f275 f110 1"/>
              <a:gd name="f332" fmla="*/ f276 f110 1"/>
              <a:gd name="f333" fmla="*/ f277 f111 1"/>
              <a:gd name="f334" fmla="*/ f278 f110 1"/>
              <a:gd name="f335" fmla="*/ f279 f111 1"/>
              <a:gd name="f336" fmla="*/ f280 f110 1"/>
              <a:gd name="f337" fmla="*/ f281 f1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3">
                <a:pos x="f286" y="f287"/>
              </a:cxn>
              <a:cxn ang="f173">
                <a:pos x="f288" y="f289"/>
              </a:cxn>
              <a:cxn ang="f173">
                <a:pos x="f290" y="f291"/>
              </a:cxn>
              <a:cxn ang="f173">
                <a:pos x="f292" y="f293"/>
              </a:cxn>
              <a:cxn ang="f173">
                <a:pos x="f294" y="f295"/>
              </a:cxn>
              <a:cxn ang="f173">
                <a:pos x="f296" y="f297"/>
              </a:cxn>
              <a:cxn ang="f173">
                <a:pos x="f298" y="f299"/>
              </a:cxn>
              <a:cxn ang="f173">
                <a:pos x="f300" y="f301"/>
              </a:cxn>
              <a:cxn ang="f173">
                <a:pos x="f302" y="f303"/>
              </a:cxn>
              <a:cxn ang="f173">
                <a:pos x="f304" y="f305"/>
              </a:cxn>
              <a:cxn ang="f173">
                <a:pos x="f306" y="f307"/>
              </a:cxn>
              <a:cxn ang="f173">
                <a:pos x="f308" y="f309"/>
              </a:cxn>
              <a:cxn ang="f173">
                <a:pos x="f310" y="f311"/>
              </a:cxn>
              <a:cxn ang="f173">
                <a:pos x="f312" y="f313"/>
              </a:cxn>
              <a:cxn ang="f173">
                <a:pos x="f314" y="f307"/>
              </a:cxn>
              <a:cxn ang="f173">
                <a:pos x="f315" y="f316"/>
              </a:cxn>
              <a:cxn ang="f173">
                <a:pos x="f317" y="f318"/>
              </a:cxn>
              <a:cxn ang="f173">
                <a:pos x="f319" y="f320"/>
              </a:cxn>
              <a:cxn ang="f173">
                <a:pos x="f321" y="f322"/>
              </a:cxn>
              <a:cxn ang="f173">
                <a:pos x="f323" y="f324"/>
              </a:cxn>
              <a:cxn ang="f173">
                <a:pos x="f325" y="f326"/>
              </a:cxn>
              <a:cxn ang="f173">
                <a:pos x="f327" y="f328"/>
              </a:cxn>
              <a:cxn ang="f173">
                <a:pos x="f329" y="f330"/>
              </a:cxn>
              <a:cxn ang="f173">
                <a:pos x="f331" y="f330"/>
              </a:cxn>
              <a:cxn ang="f173">
                <a:pos x="f332" y="f333"/>
              </a:cxn>
              <a:cxn ang="f173">
                <a:pos x="f334" y="f335"/>
              </a:cxn>
              <a:cxn ang="f173">
                <a:pos x="f336" y="f337"/>
              </a:cxn>
              <a:cxn ang="f173">
                <a:pos x="f286" y="f287"/>
              </a:cxn>
            </a:cxnLst>
            <a:rect l="f282" t="f285" r="f283" b="f284"/>
            <a:pathLst>
              <a:path w="11499601" h="6250474">
                <a:moveTo>
                  <a:pt x="f8" y="f5"/>
                </a:moveTo>
                <a:lnTo>
                  <a:pt x="f9" y="f10"/>
                </a:lnTo>
                <a:cubicBezTo>
                  <a:pt x="f11" y="f12"/>
                  <a:pt x="f13" y="f14"/>
                  <a:pt x="f6" y="f15"/>
                </a:cubicBezTo>
                <a:lnTo>
                  <a:pt x="f16" y="f17"/>
                </a:ln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cubicBezTo>
                  <a:pt x="f54" y="f55"/>
                  <a:pt x="f56" y="f57"/>
                  <a:pt x="f58" y="f7"/>
                </a:cubicBezTo>
                <a:cubicBezTo>
                  <a:pt x="f59" y="f60"/>
                  <a:pt x="f61" y="f62"/>
                  <a:pt x="f63" y="f64"/>
                </a:cubicBezTo>
                <a:lnTo>
                  <a:pt x="f65" y="f51"/>
                </a:lnTo>
                <a:lnTo>
                  <a:pt x="f66" y="f67"/>
                </a:ln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lnTo>
                  <a:pt x="f100" y="f101"/>
                </a:lnTo>
                <a:lnTo>
                  <a:pt x="f102" y="f101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8" y="f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he Hand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D94C5F2-9234-0FFC-87A3-2038C9C326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FA7160B-46F5-35DD-BA03-B3D97E851B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0726" y="2089294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CA4DFC-E7FC-333C-0181-7E0D5B01B56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67834" y="6356351"/>
            <a:ext cx="260497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The Hand"/>
              </a:defRPr>
            </a:lvl1pPr>
          </a:lstStyle>
          <a:p>
            <a:pPr lvl="0"/>
            <a:fld id="{6A8B1787-E814-3840-A3EC-7A4584FC7FE5}" type="datetime1">
              <a:rPr lang="en-US"/>
              <a:pPr lvl="0"/>
              <a:t>4/1/25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F40BF3-2063-6EE0-0F0C-DB3E73EC94A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7756151" y="6356351"/>
            <a:ext cx="344410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1" i="0" u="none" strike="noStrike" kern="1200" cap="all" spc="100" baseline="0">
                <a:solidFill>
                  <a:srgbClr val="000000"/>
                </a:solidFill>
                <a:uFillTx/>
                <a:latin typeface="The Hand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A16BAD-E2AD-E7EB-CF35-27919FA3478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200266" y="6356351"/>
            <a:ext cx="52390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1" i="0" u="none" strike="noStrike" kern="1200" cap="none" spc="0" baseline="0">
                <a:solidFill>
                  <a:srgbClr val="000000"/>
                </a:solidFill>
                <a:uFillTx/>
                <a:latin typeface="The Hand"/>
              </a:defRPr>
            </a:lvl1pPr>
          </a:lstStyle>
          <a:p>
            <a:pPr lvl="0"/>
            <a:fld id="{25889BDC-5DEF-C544-9199-24DCD07038E2}" type="slidenum">
              <a:t>‹#›</a:t>
            </a:fld>
            <a:endParaRPr lang="en-US"/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A25F7C03-5DDB-685D-E5B6-B80127B48585}"/>
              </a:ext>
            </a:extLst>
          </p:cNvPr>
          <p:cNvSpPr/>
          <p:nvPr/>
        </p:nvSpPr>
        <p:spPr>
          <a:xfrm>
            <a:off x="403286" y="389461"/>
            <a:ext cx="11499604" cy="62039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499601"/>
              <a:gd name="f7" fmla="val 6250474"/>
              <a:gd name="f8" fmla="val 9680053"/>
              <a:gd name="f9" fmla="val 11263634"/>
              <a:gd name="f10" fmla="val 10894"/>
              <a:gd name="f11" fmla="val 11382518"/>
              <a:gd name="f12" fmla="val 17609"/>
              <a:gd name="f13" fmla="val 11483635"/>
              <a:gd name="f14" fmla="val 5293"/>
              <a:gd name="f15" fmla="val 39374"/>
              <a:gd name="f16" fmla="val 11491172"/>
              <a:gd name="f17" fmla="val 313290"/>
              <a:gd name="f18" fmla="val 11491342"/>
              <a:gd name="f19" fmla="val 469511"/>
              <a:gd name="f20" fmla="val 11496456"/>
              <a:gd name="f21" fmla="val 645651"/>
              <a:gd name="f22" fmla="val 11496626"/>
              <a:gd name="f23" fmla="val 801872"/>
              <a:gd name="f24" fmla="val 11485119"/>
              <a:gd name="f25" fmla="val 918570"/>
              <a:gd name="f26" fmla="val 11483798"/>
              <a:gd name="f27" fmla="val 1773917"/>
              <a:gd name="f28" fmla="val 11482477"/>
              <a:gd name="f29" fmla="val 1834579"/>
              <a:gd name="f30" fmla="val 11462397"/>
              <a:gd name="f31" fmla="val 2645173"/>
              <a:gd name="f32" fmla="val 11489491"/>
              <a:gd name="f33" fmla="val 2970847"/>
              <a:gd name="f34" fmla="val 11478714"/>
              <a:gd name="f35" fmla="val 3520214"/>
              <a:gd name="f36" fmla="val 11462615"/>
              <a:gd name="f37" fmla="val 5654060"/>
              <a:gd name="f38" fmla="val 11560172"/>
              <a:gd name="f39" fmla="val 6010354"/>
              <a:gd name="f40" fmla="val 11419375"/>
              <a:gd name="f41" fmla="val 5982433"/>
              <a:gd name="f42" fmla="val 9251879"/>
              <a:gd name="f43" fmla="val 6044921"/>
              <a:gd name="f44" fmla="val 7569480"/>
              <a:gd name="f45" fmla="val 6004728"/>
              <a:gd name="f46" fmla="val 5959453"/>
              <a:gd name="f47" fmla="val 5973386"/>
              <a:gd name="f48" fmla="val 4858766"/>
              <a:gd name="f49" fmla="val 5999562"/>
              <a:gd name="f50" fmla="val 3239306"/>
              <a:gd name="f51" fmla="val 5972741"/>
              <a:gd name="f52" fmla="val 3217554"/>
              <a:gd name="f53" fmla="val 6005912"/>
              <a:gd name="f54" fmla="val 3195952"/>
              <a:gd name="f55" fmla="val 6047442"/>
              <a:gd name="f56" fmla="val 3201415"/>
              <a:gd name="f57" fmla="val 6144511"/>
              <a:gd name="f58" fmla="val 3219866"/>
              <a:gd name="f59" fmla="val 3113618"/>
              <a:gd name="f60" fmla="val 6201492"/>
              <a:gd name="f61" fmla="val 2980145"/>
              <a:gd name="f62" fmla="val 6145854"/>
              <a:gd name="f63" fmla="val 2870715"/>
              <a:gd name="f64" fmla="val 6056161"/>
              <a:gd name="f65" fmla="val 2785655"/>
              <a:gd name="f66" fmla="val 2301504"/>
              <a:gd name="f67" fmla="val 5967647"/>
              <a:gd name="f68" fmla="val 666073"/>
              <a:gd name="f69" fmla="val 5958571"/>
              <a:gd name="f70" fmla="val 416338"/>
              <a:gd name="f71" fmla="val 5959078"/>
              <a:gd name="f72" fmla="val 199443"/>
              <a:gd name="f73" fmla="val 5971167"/>
              <a:gd name="f74" fmla="val 94741"/>
              <a:gd name="f75" fmla="val 5957415"/>
              <a:gd name="f76" fmla="val -9961"/>
              <a:gd name="f77" fmla="val 5943663"/>
              <a:gd name="f78" fmla="val 43390"/>
              <a:gd name="f79" fmla="val 5957506"/>
              <a:gd name="f80" fmla="val 37859"/>
              <a:gd name="f81" fmla="val 5876060"/>
              <a:gd name="f82" fmla="val 13485"/>
              <a:gd name="f83" fmla="val 5737802"/>
              <a:gd name="f84" fmla="val 42281"/>
              <a:gd name="f85" fmla="val 4414258"/>
              <a:gd name="f86" fmla="val 28975"/>
              <a:gd name="f87" fmla="val 2606888"/>
              <a:gd name="f88" fmla="val -19249"/>
              <a:gd name="f89" fmla="val 1512253"/>
              <a:gd name="f90" fmla="val 110"/>
              <a:gd name="f91" fmla="val 488851"/>
              <a:gd name="f92" fmla="val 33539"/>
              <a:gd name="f93" fmla="val 59860"/>
              <a:gd name="f94" fmla="val 34137"/>
              <a:gd name="f95" fmla="val 52184"/>
              <a:gd name="f96" fmla="val 36271"/>
              <a:gd name="f97" fmla="val 46366"/>
              <a:gd name="f98" fmla="val 39830"/>
              <a:gd name="f99" fmla="val 42028"/>
              <a:gd name="f100" fmla="val 88659"/>
              <a:gd name="f101" fmla="val 37282"/>
              <a:gd name="f102" fmla="val 301554"/>
              <a:gd name="f103" fmla="val 416464"/>
              <a:gd name="f104" fmla="val 30725"/>
              <a:gd name="f105" fmla="val 907723"/>
              <a:gd name="f106" fmla="val 24269"/>
              <a:gd name="f107" fmla="val 3989089"/>
              <a:gd name="f108" fmla="val 29653"/>
              <a:gd name="f109" fmla="+- 0 0 -90"/>
              <a:gd name="f110" fmla="*/ f3 1 11499601"/>
              <a:gd name="f111" fmla="*/ f4 1 6250474"/>
              <a:gd name="f112" fmla="val f5"/>
              <a:gd name="f113" fmla="val f6"/>
              <a:gd name="f114" fmla="val f7"/>
              <a:gd name="f115" fmla="*/ f109 f0 1"/>
              <a:gd name="f116" fmla="+- f114 0 f112"/>
              <a:gd name="f117" fmla="+- f113 0 f112"/>
              <a:gd name="f118" fmla="*/ f115 1 f2"/>
              <a:gd name="f119" fmla="*/ f117 1 11499601"/>
              <a:gd name="f120" fmla="*/ f116 1 6250474"/>
              <a:gd name="f121" fmla="*/ 9680053 f117 1"/>
              <a:gd name="f122" fmla="*/ 0 f116 1"/>
              <a:gd name="f123" fmla="*/ 11263634 f117 1"/>
              <a:gd name="f124" fmla="*/ 10894 f116 1"/>
              <a:gd name="f125" fmla="*/ 11499601 f117 1"/>
              <a:gd name="f126" fmla="*/ 11496626 f117 1"/>
              <a:gd name="f127" fmla="*/ 801872 f116 1"/>
              <a:gd name="f128" fmla="*/ 11482477 f117 1"/>
              <a:gd name="f129" fmla="*/ 1834579 f116 1"/>
              <a:gd name="f130" fmla="*/ 11478714 f117 1"/>
              <a:gd name="f131" fmla="*/ 3520214 f116 1"/>
              <a:gd name="f132" fmla="*/ 11419375 f117 1"/>
              <a:gd name="f133" fmla="*/ 5982433 f116 1"/>
              <a:gd name="f134" fmla="*/ 5959453 f117 1"/>
              <a:gd name="f135" fmla="*/ 5973386 f116 1"/>
              <a:gd name="f136" fmla="*/ 5972741 f116 1"/>
              <a:gd name="f137" fmla="*/ 3239306 f117 1"/>
              <a:gd name="f138" fmla="*/ 3217554 f117 1"/>
              <a:gd name="f139" fmla="*/ 6005912 f116 1"/>
              <a:gd name="f140" fmla="*/ 3219866 f117 1"/>
              <a:gd name="f141" fmla="*/ 6250474 f116 1"/>
              <a:gd name="f142" fmla="*/ 2785655 f117 1"/>
              <a:gd name="f143" fmla="*/ 94741 f117 1"/>
              <a:gd name="f144" fmla="*/ 5957415 f116 1"/>
              <a:gd name="f145" fmla="*/ 37859 f117 1"/>
              <a:gd name="f146" fmla="*/ 5876060 f116 1"/>
              <a:gd name="f147" fmla="*/ 28975 f117 1"/>
              <a:gd name="f148" fmla="*/ 2606888 f116 1"/>
              <a:gd name="f149" fmla="*/ 33539 f117 1"/>
              <a:gd name="f150" fmla="*/ 59860 f116 1"/>
              <a:gd name="f151" fmla="*/ 39830 f117 1"/>
              <a:gd name="f152" fmla="*/ 42028 f116 1"/>
              <a:gd name="f153" fmla="*/ 88659 f117 1"/>
              <a:gd name="f154" fmla="*/ 37282 f116 1"/>
              <a:gd name="f155" fmla="*/ 301554 f117 1"/>
              <a:gd name="f156" fmla="*/ 416464 f117 1"/>
              <a:gd name="f157" fmla="*/ 30725 f116 1"/>
              <a:gd name="f158" fmla="*/ 907723 f117 1"/>
              <a:gd name="f159" fmla="*/ 24269 f116 1"/>
              <a:gd name="f160" fmla="*/ 3989089 f117 1"/>
              <a:gd name="f161" fmla="*/ 29653 f116 1"/>
              <a:gd name="f162" fmla="*/ 5999562 f116 1"/>
              <a:gd name="f163" fmla="*/ 4858766 f117 1"/>
              <a:gd name="f164" fmla="*/ 2301504 f117 1"/>
              <a:gd name="f165" fmla="*/ 5967647 f116 1"/>
              <a:gd name="f166" fmla="*/ 666073 f117 1"/>
              <a:gd name="f167" fmla="*/ 5958571 f116 1"/>
              <a:gd name="f168" fmla="*/ 2870715 f117 1"/>
              <a:gd name="f169" fmla="*/ 6056161 f116 1"/>
              <a:gd name="f170" fmla="*/ 39374 f116 1"/>
              <a:gd name="f171" fmla="*/ 11491172 f117 1"/>
              <a:gd name="f172" fmla="*/ 313290 f116 1"/>
              <a:gd name="f173" fmla="+- f118 0 f1"/>
              <a:gd name="f174" fmla="*/ f121 1 11499601"/>
              <a:gd name="f175" fmla="*/ f122 1 6250474"/>
              <a:gd name="f176" fmla="*/ f123 1 11499601"/>
              <a:gd name="f177" fmla="*/ f124 1 6250474"/>
              <a:gd name="f178" fmla="*/ f125 1 11499601"/>
              <a:gd name="f179" fmla="*/ f126 1 11499601"/>
              <a:gd name="f180" fmla="*/ f127 1 6250474"/>
              <a:gd name="f181" fmla="*/ f128 1 11499601"/>
              <a:gd name="f182" fmla="*/ f129 1 6250474"/>
              <a:gd name="f183" fmla="*/ f130 1 11499601"/>
              <a:gd name="f184" fmla="*/ f131 1 6250474"/>
              <a:gd name="f185" fmla="*/ f132 1 11499601"/>
              <a:gd name="f186" fmla="*/ f133 1 6250474"/>
              <a:gd name="f187" fmla="*/ f134 1 11499601"/>
              <a:gd name="f188" fmla="*/ f135 1 6250474"/>
              <a:gd name="f189" fmla="*/ f136 1 6250474"/>
              <a:gd name="f190" fmla="*/ f137 1 11499601"/>
              <a:gd name="f191" fmla="*/ f138 1 11499601"/>
              <a:gd name="f192" fmla="*/ f139 1 6250474"/>
              <a:gd name="f193" fmla="*/ f140 1 11499601"/>
              <a:gd name="f194" fmla="*/ f141 1 6250474"/>
              <a:gd name="f195" fmla="*/ f142 1 11499601"/>
              <a:gd name="f196" fmla="*/ f143 1 11499601"/>
              <a:gd name="f197" fmla="*/ f144 1 6250474"/>
              <a:gd name="f198" fmla="*/ f145 1 11499601"/>
              <a:gd name="f199" fmla="*/ f146 1 6250474"/>
              <a:gd name="f200" fmla="*/ f147 1 11499601"/>
              <a:gd name="f201" fmla="*/ f148 1 6250474"/>
              <a:gd name="f202" fmla="*/ f149 1 11499601"/>
              <a:gd name="f203" fmla="*/ f150 1 6250474"/>
              <a:gd name="f204" fmla="*/ f151 1 11499601"/>
              <a:gd name="f205" fmla="*/ f152 1 6250474"/>
              <a:gd name="f206" fmla="*/ f153 1 11499601"/>
              <a:gd name="f207" fmla="*/ f154 1 6250474"/>
              <a:gd name="f208" fmla="*/ f155 1 11499601"/>
              <a:gd name="f209" fmla="*/ f156 1 11499601"/>
              <a:gd name="f210" fmla="*/ f157 1 6250474"/>
              <a:gd name="f211" fmla="*/ f158 1 11499601"/>
              <a:gd name="f212" fmla="*/ f159 1 6250474"/>
              <a:gd name="f213" fmla="*/ f160 1 11499601"/>
              <a:gd name="f214" fmla="*/ f161 1 6250474"/>
              <a:gd name="f215" fmla="*/ f162 1 6250474"/>
              <a:gd name="f216" fmla="*/ f163 1 11499601"/>
              <a:gd name="f217" fmla="*/ f164 1 11499601"/>
              <a:gd name="f218" fmla="*/ f165 1 6250474"/>
              <a:gd name="f219" fmla="*/ f166 1 11499601"/>
              <a:gd name="f220" fmla="*/ f167 1 6250474"/>
              <a:gd name="f221" fmla="*/ f168 1 11499601"/>
              <a:gd name="f222" fmla="*/ f169 1 6250474"/>
              <a:gd name="f223" fmla="*/ f170 1 6250474"/>
              <a:gd name="f224" fmla="*/ f171 1 11499601"/>
              <a:gd name="f225" fmla="*/ f172 1 6250474"/>
              <a:gd name="f226" fmla="*/ f112 1 f119"/>
              <a:gd name="f227" fmla="*/ f113 1 f119"/>
              <a:gd name="f228" fmla="*/ f112 1 f120"/>
              <a:gd name="f229" fmla="*/ f114 1 f120"/>
              <a:gd name="f230" fmla="*/ f174 1 f119"/>
              <a:gd name="f231" fmla="*/ f175 1 f120"/>
              <a:gd name="f232" fmla="*/ f176 1 f119"/>
              <a:gd name="f233" fmla="*/ f177 1 f120"/>
              <a:gd name="f234" fmla="*/ f178 1 f119"/>
              <a:gd name="f235" fmla="*/ f223 1 f120"/>
              <a:gd name="f236" fmla="*/ f224 1 f119"/>
              <a:gd name="f237" fmla="*/ f225 1 f120"/>
              <a:gd name="f238" fmla="*/ f179 1 f119"/>
              <a:gd name="f239" fmla="*/ f180 1 f120"/>
              <a:gd name="f240" fmla="*/ f181 1 f119"/>
              <a:gd name="f241" fmla="*/ f182 1 f120"/>
              <a:gd name="f242" fmla="*/ f183 1 f119"/>
              <a:gd name="f243" fmla="*/ f184 1 f120"/>
              <a:gd name="f244" fmla="*/ f185 1 f119"/>
              <a:gd name="f245" fmla="*/ f186 1 f120"/>
              <a:gd name="f246" fmla="*/ f187 1 f119"/>
              <a:gd name="f247" fmla="*/ f188 1 f120"/>
              <a:gd name="f248" fmla="*/ f216 1 f119"/>
              <a:gd name="f249" fmla="*/ f215 1 f120"/>
              <a:gd name="f250" fmla="*/ f190 1 f119"/>
              <a:gd name="f251" fmla="*/ f189 1 f120"/>
              <a:gd name="f252" fmla="*/ f191 1 f119"/>
              <a:gd name="f253" fmla="*/ f192 1 f120"/>
              <a:gd name="f254" fmla="*/ f193 1 f119"/>
              <a:gd name="f255" fmla="*/ f194 1 f120"/>
              <a:gd name="f256" fmla="*/ f221 1 f119"/>
              <a:gd name="f257" fmla="*/ f222 1 f120"/>
              <a:gd name="f258" fmla="*/ f195 1 f119"/>
              <a:gd name="f259" fmla="*/ f217 1 f119"/>
              <a:gd name="f260" fmla="*/ f218 1 f120"/>
              <a:gd name="f261" fmla="*/ f219 1 f119"/>
              <a:gd name="f262" fmla="*/ f220 1 f120"/>
              <a:gd name="f263" fmla="*/ f196 1 f119"/>
              <a:gd name="f264" fmla="*/ f197 1 f120"/>
              <a:gd name="f265" fmla="*/ f198 1 f119"/>
              <a:gd name="f266" fmla="*/ f199 1 f120"/>
              <a:gd name="f267" fmla="*/ f200 1 f119"/>
              <a:gd name="f268" fmla="*/ f201 1 f120"/>
              <a:gd name="f269" fmla="*/ f202 1 f119"/>
              <a:gd name="f270" fmla="*/ f203 1 f120"/>
              <a:gd name="f271" fmla="*/ f204 1 f119"/>
              <a:gd name="f272" fmla="*/ f205 1 f120"/>
              <a:gd name="f273" fmla="*/ f206 1 f119"/>
              <a:gd name="f274" fmla="*/ f207 1 f120"/>
              <a:gd name="f275" fmla="*/ f208 1 f119"/>
              <a:gd name="f276" fmla="*/ f209 1 f119"/>
              <a:gd name="f277" fmla="*/ f210 1 f120"/>
              <a:gd name="f278" fmla="*/ f211 1 f119"/>
              <a:gd name="f279" fmla="*/ f212 1 f120"/>
              <a:gd name="f280" fmla="*/ f213 1 f119"/>
              <a:gd name="f281" fmla="*/ f214 1 f120"/>
              <a:gd name="f282" fmla="*/ f226 f110 1"/>
              <a:gd name="f283" fmla="*/ f227 f110 1"/>
              <a:gd name="f284" fmla="*/ f229 f111 1"/>
              <a:gd name="f285" fmla="*/ f228 f111 1"/>
              <a:gd name="f286" fmla="*/ f230 f110 1"/>
              <a:gd name="f287" fmla="*/ f231 f111 1"/>
              <a:gd name="f288" fmla="*/ f232 f110 1"/>
              <a:gd name="f289" fmla="*/ f233 f111 1"/>
              <a:gd name="f290" fmla="*/ f234 f110 1"/>
              <a:gd name="f291" fmla="*/ f235 f111 1"/>
              <a:gd name="f292" fmla="*/ f236 f110 1"/>
              <a:gd name="f293" fmla="*/ f237 f111 1"/>
              <a:gd name="f294" fmla="*/ f238 f110 1"/>
              <a:gd name="f295" fmla="*/ f239 f111 1"/>
              <a:gd name="f296" fmla="*/ f240 f110 1"/>
              <a:gd name="f297" fmla="*/ f241 f111 1"/>
              <a:gd name="f298" fmla="*/ f242 f110 1"/>
              <a:gd name="f299" fmla="*/ f243 f111 1"/>
              <a:gd name="f300" fmla="*/ f244 f110 1"/>
              <a:gd name="f301" fmla="*/ f245 f111 1"/>
              <a:gd name="f302" fmla="*/ f246 f110 1"/>
              <a:gd name="f303" fmla="*/ f247 f111 1"/>
              <a:gd name="f304" fmla="*/ f248 f110 1"/>
              <a:gd name="f305" fmla="*/ f249 f111 1"/>
              <a:gd name="f306" fmla="*/ f250 f110 1"/>
              <a:gd name="f307" fmla="*/ f251 f111 1"/>
              <a:gd name="f308" fmla="*/ f252 f110 1"/>
              <a:gd name="f309" fmla="*/ f253 f111 1"/>
              <a:gd name="f310" fmla="*/ f254 f110 1"/>
              <a:gd name="f311" fmla="*/ f255 f111 1"/>
              <a:gd name="f312" fmla="*/ f256 f110 1"/>
              <a:gd name="f313" fmla="*/ f257 f111 1"/>
              <a:gd name="f314" fmla="*/ f258 f110 1"/>
              <a:gd name="f315" fmla="*/ f259 f110 1"/>
              <a:gd name="f316" fmla="*/ f260 f111 1"/>
              <a:gd name="f317" fmla="*/ f261 f110 1"/>
              <a:gd name="f318" fmla="*/ f262 f111 1"/>
              <a:gd name="f319" fmla="*/ f263 f110 1"/>
              <a:gd name="f320" fmla="*/ f264 f111 1"/>
              <a:gd name="f321" fmla="*/ f265 f110 1"/>
              <a:gd name="f322" fmla="*/ f266 f111 1"/>
              <a:gd name="f323" fmla="*/ f267 f110 1"/>
              <a:gd name="f324" fmla="*/ f268 f111 1"/>
              <a:gd name="f325" fmla="*/ f269 f110 1"/>
              <a:gd name="f326" fmla="*/ f270 f111 1"/>
              <a:gd name="f327" fmla="*/ f271 f110 1"/>
              <a:gd name="f328" fmla="*/ f272 f111 1"/>
              <a:gd name="f329" fmla="*/ f273 f110 1"/>
              <a:gd name="f330" fmla="*/ f274 f111 1"/>
              <a:gd name="f331" fmla="*/ f275 f110 1"/>
              <a:gd name="f332" fmla="*/ f276 f110 1"/>
              <a:gd name="f333" fmla="*/ f277 f111 1"/>
              <a:gd name="f334" fmla="*/ f278 f110 1"/>
              <a:gd name="f335" fmla="*/ f279 f111 1"/>
              <a:gd name="f336" fmla="*/ f280 f110 1"/>
              <a:gd name="f337" fmla="*/ f281 f1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3">
                <a:pos x="f286" y="f287"/>
              </a:cxn>
              <a:cxn ang="f173">
                <a:pos x="f288" y="f289"/>
              </a:cxn>
              <a:cxn ang="f173">
                <a:pos x="f290" y="f291"/>
              </a:cxn>
              <a:cxn ang="f173">
                <a:pos x="f292" y="f293"/>
              </a:cxn>
              <a:cxn ang="f173">
                <a:pos x="f294" y="f295"/>
              </a:cxn>
              <a:cxn ang="f173">
                <a:pos x="f296" y="f297"/>
              </a:cxn>
              <a:cxn ang="f173">
                <a:pos x="f298" y="f299"/>
              </a:cxn>
              <a:cxn ang="f173">
                <a:pos x="f300" y="f301"/>
              </a:cxn>
              <a:cxn ang="f173">
                <a:pos x="f302" y="f303"/>
              </a:cxn>
              <a:cxn ang="f173">
                <a:pos x="f304" y="f305"/>
              </a:cxn>
              <a:cxn ang="f173">
                <a:pos x="f306" y="f307"/>
              </a:cxn>
              <a:cxn ang="f173">
                <a:pos x="f308" y="f309"/>
              </a:cxn>
              <a:cxn ang="f173">
                <a:pos x="f310" y="f311"/>
              </a:cxn>
              <a:cxn ang="f173">
                <a:pos x="f312" y="f313"/>
              </a:cxn>
              <a:cxn ang="f173">
                <a:pos x="f314" y="f307"/>
              </a:cxn>
              <a:cxn ang="f173">
                <a:pos x="f315" y="f316"/>
              </a:cxn>
              <a:cxn ang="f173">
                <a:pos x="f317" y="f318"/>
              </a:cxn>
              <a:cxn ang="f173">
                <a:pos x="f319" y="f320"/>
              </a:cxn>
              <a:cxn ang="f173">
                <a:pos x="f321" y="f322"/>
              </a:cxn>
              <a:cxn ang="f173">
                <a:pos x="f323" y="f324"/>
              </a:cxn>
              <a:cxn ang="f173">
                <a:pos x="f325" y="f326"/>
              </a:cxn>
              <a:cxn ang="f173">
                <a:pos x="f327" y="f328"/>
              </a:cxn>
              <a:cxn ang="f173">
                <a:pos x="f329" y="f330"/>
              </a:cxn>
              <a:cxn ang="f173">
                <a:pos x="f331" y="f330"/>
              </a:cxn>
              <a:cxn ang="f173">
                <a:pos x="f332" y="f333"/>
              </a:cxn>
              <a:cxn ang="f173">
                <a:pos x="f334" y="f335"/>
              </a:cxn>
              <a:cxn ang="f173">
                <a:pos x="f336" y="f337"/>
              </a:cxn>
              <a:cxn ang="f173">
                <a:pos x="f286" y="f287"/>
              </a:cxn>
            </a:cxnLst>
            <a:rect l="f282" t="f285" r="f283" b="f284"/>
            <a:pathLst>
              <a:path w="11499601" h="6250474">
                <a:moveTo>
                  <a:pt x="f8" y="f5"/>
                </a:moveTo>
                <a:lnTo>
                  <a:pt x="f9" y="f10"/>
                </a:lnTo>
                <a:cubicBezTo>
                  <a:pt x="f11" y="f12"/>
                  <a:pt x="f13" y="f14"/>
                  <a:pt x="f6" y="f15"/>
                </a:cubicBezTo>
                <a:lnTo>
                  <a:pt x="f16" y="f17"/>
                </a:ln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cubicBezTo>
                  <a:pt x="f54" y="f55"/>
                  <a:pt x="f56" y="f57"/>
                  <a:pt x="f58" y="f7"/>
                </a:cubicBezTo>
                <a:cubicBezTo>
                  <a:pt x="f59" y="f60"/>
                  <a:pt x="f61" y="f62"/>
                  <a:pt x="f63" y="f64"/>
                </a:cubicBezTo>
                <a:lnTo>
                  <a:pt x="f65" y="f51"/>
                </a:lnTo>
                <a:lnTo>
                  <a:pt x="f66" y="f67"/>
                </a:lnTo>
                <a:lnTo>
                  <a:pt x="f68" y="f69"/>
                </a:ln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lnTo>
                  <a:pt x="f100" y="f101"/>
                </a:lnTo>
                <a:lnTo>
                  <a:pt x="f102" y="f101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8" y="f5"/>
                </a:lnTo>
                <a:close/>
              </a:path>
            </a:pathLst>
          </a:custGeom>
          <a:noFill/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he Han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800" b="1" i="0" u="none" strike="noStrike" kern="1200" cap="none" spc="100" baseline="0">
          <a:solidFill>
            <a:srgbClr val="000000"/>
          </a:solidFill>
          <a:uFillTx/>
          <a:latin typeface="The Serif Hand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1000"/>
        </a:spcBef>
        <a:spcAft>
          <a:spcPts val="0"/>
        </a:spcAft>
        <a:buNone/>
        <a:tabLst/>
        <a:defRPr lang="en-US" sz="3200" b="1" i="0" u="none" strike="noStrike" kern="1200" cap="none" spc="50" baseline="0">
          <a:solidFill>
            <a:srgbClr val="000000"/>
          </a:solidFill>
          <a:uFillTx/>
          <a:latin typeface="The Hand"/>
        </a:defRPr>
      </a:lvl1pPr>
      <a:lvl2pPr marL="228600" marR="0" lvl="1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70000"/>
        <a:buFont typeface="Arial" pitchFamily="34"/>
        <a:buChar char="•"/>
        <a:tabLst/>
        <a:defRPr lang="en-US" sz="2800" b="1" i="0" u="none" strike="noStrike" kern="1200" cap="none" spc="50" baseline="0">
          <a:solidFill>
            <a:srgbClr val="000000"/>
          </a:solidFill>
          <a:uFillTx/>
          <a:latin typeface="The Hand"/>
        </a:defRPr>
      </a:lvl2pPr>
      <a:lvl3pPr marL="274320" marR="0" lvl="2" indent="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None/>
        <a:tabLst/>
        <a:defRPr lang="en-US" sz="2400" b="1" i="0" u="none" strike="noStrike" kern="1200" cap="none" spc="50" baseline="0">
          <a:solidFill>
            <a:srgbClr val="000000"/>
          </a:solidFill>
          <a:uFillTx/>
          <a:latin typeface="The Hand"/>
        </a:defRPr>
      </a:lvl3pPr>
      <a:lvl4pPr marL="548640" marR="0" lvl="3" indent="-18288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73000"/>
        <a:buFont typeface="Arial" pitchFamily="34"/>
        <a:buChar char="•"/>
        <a:tabLst/>
        <a:defRPr lang="en-US" sz="2000" b="1" i="0" u="none" strike="noStrike" kern="1200" cap="none" spc="50" baseline="0">
          <a:solidFill>
            <a:srgbClr val="000000"/>
          </a:solidFill>
          <a:uFillTx/>
          <a:latin typeface="The Hand"/>
        </a:defRPr>
      </a:lvl4pPr>
      <a:lvl5pPr marL="548640" marR="0" lvl="4" indent="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None/>
        <a:tabLst/>
        <a:defRPr lang="en-US" sz="2000" b="1" i="0" u="none" strike="noStrike" kern="1200" cap="none" spc="50" baseline="0">
          <a:solidFill>
            <a:srgbClr val="000000"/>
          </a:solidFill>
          <a:uFillTx/>
          <a:latin typeface="The Hand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E2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44B794FB-47DC-51E7-1605-47412C98AD1B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DC34A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he Hand"/>
            </a:endParaRPr>
          </a:p>
        </p:txBody>
      </p:sp>
      <p:pic>
        <p:nvPicPr>
          <p:cNvPr id="3" name="Picture 3" descr="Kolorowa żarówka z ikonami biznesowymi">
            <a:extLst>
              <a:ext uri="{FF2B5EF4-FFF2-40B4-BE49-F238E27FC236}">
                <a16:creationId xmlns:a16="http://schemas.microsoft.com/office/drawing/2014/main" id="{4E223730-5115-499A-048B-094C2DFA02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36" r="-2" b="9885"/>
          <a:stretch>
            <a:fillRect/>
          </a:stretch>
        </p:blipFill>
        <p:spPr>
          <a:xfrm>
            <a:off x="18" y="9"/>
            <a:ext cx="12191978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Freeform: Shape 10">
            <a:extLst>
              <a:ext uri="{FF2B5EF4-FFF2-40B4-BE49-F238E27FC236}">
                <a16:creationId xmlns:a16="http://schemas.microsoft.com/office/drawing/2014/main" id="{2DD622EC-29A1-EE0F-64CA-78F4EAC2E23A}"/>
              </a:ext>
            </a:extLst>
          </p:cNvPr>
          <p:cNvSpPr>
            <a:spLocks noMove="1" noResize="1"/>
          </p:cNvSpPr>
          <p:nvPr/>
        </p:nvSpPr>
        <p:spPr>
          <a:xfrm rot="670911">
            <a:off x="6731648" y="357256"/>
            <a:ext cx="4927299" cy="31461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84717"/>
              <a:gd name="f7" fmla="val 958806"/>
              <a:gd name="f8" fmla="val 899237"/>
              <a:gd name="f9" fmla="val 894405"/>
              <a:gd name="f10" fmla="val 944889"/>
              <a:gd name="f11" fmla="val 911997"/>
              <a:gd name="f12" fmla="val 873046"/>
              <a:gd name="f13" fmla="val 844642"/>
              <a:gd name="f14" fmla="val 834497"/>
              <a:gd name="f15" fmla="val 772061"/>
              <a:gd name="f16" fmla="val 864692"/>
              <a:gd name="f17" fmla="val 290052"/>
              <a:gd name="f18" fmla="val 949986"/>
              <a:gd name="f19" fmla="val 158887"/>
              <a:gd name="f20" fmla="val 855006"/>
              <a:gd name="f21" fmla="val 27722"/>
              <a:gd name="f22" fmla="val 760026"/>
              <a:gd name="f23" fmla="val -65520"/>
              <a:gd name="f24" fmla="val 405081"/>
              <a:gd name="f25" fmla="val 57651"/>
              <a:gd name="f26" fmla="val 264618"/>
              <a:gd name="f27" fmla="val 180822"/>
              <a:gd name="f28" fmla="val 124155"/>
              <a:gd name="f29" fmla="val 458430"/>
              <a:gd name="f30" fmla="val -47589"/>
              <a:gd name="f31" fmla="val 897913"/>
              <a:gd name="f32" fmla="val 12228"/>
              <a:gd name="f33" fmla="val 1046789"/>
              <a:gd name="f34" fmla="val 37089"/>
              <a:gd name="f35" fmla="val 1188269"/>
              <a:gd name="f36" fmla="val 121743"/>
              <a:gd name="f37" fmla="val 1184649"/>
              <a:gd name="f38" fmla="val 362535"/>
              <a:gd name="f39" fmla="val 1181030"/>
              <a:gd name="f40" fmla="val 603327"/>
              <a:gd name="f41" fmla="val 1069516"/>
              <a:gd name="f42" fmla="val 742967"/>
              <a:gd name="f43" fmla="val 974266"/>
              <a:gd name="f44" fmla="val 782877"/>
              <a:gd name="f45" fmla="val 970075"/>
              <a:gd name="f46" fmla="val 839741"/>
              <a:gd name="f47" fmla="+- 0 0 -90"/>
              <a:gd name="f48" fmla="*/ f3 1 1184717"/>
              <a:gd name="f49" fmla="*/ f4 1 958806"/>
              <a:gd name="f50" fmla="val f5"/>
              <a:gd name="f51" fmla="val f6"/>
              <a:gd name="f52" fmla="val f7"/>
              <a:gd name="f53" fmla="*/ f47 f0 1"/>
              <a:gd name="f54" fmla="+- f52 0 f50"/>
              <a:gd name="f55" fmla="+- f51 0 f50"/>
              <a:gd name="f56" fmla="*/ f53 1 f2"/>
              <a:gd name="f57" fmla="*/ f55 1 1184717"/>
              <a:gd name="f58" fmla="*/ f54 1 958806"/>
              <a:gd name="f59" fmla="*/ 899237 f55 1"/>
              <a:gd name="f60" fmla="*/ 958806 f54 1"/>
              <a:gd name="f61" fmla="*/ 844642 f55 1"/>
              <a:gd name="f62" fmla="*/ 834497 f54 1"/>
              <a:gd name="f63" fmla="*/ 158887 f55 1"/>
              <a:gd name="f64" fmla="*/ 855006 f54 1"/>
              <a:gd name="f65" fmla="*/ 57651 f55 1"/>
              <a:gd name="f66" fmla="*/ 264618 f54 1"/>
              <a:gd name="f67" fmla="*/ 897913 f55 1"/>
              <a:gd name="f68" fmla="*/ 12228 f54 1"/>
              <a:gd name="f69" fmla="*/ 1184649 f55 1"/>
              <a:gd name="f70" fmla="*/ 362535 f54 1"/>
              <a:gd name="f71" fmla="*/ 974266 f55 1"/>
              <a:gd name="f72" fmla="*/ 782877 f54 1"/>
              <a:gd name="f73" fmla="+- f56 0 f1"/>
              <a:gd name="f74" fmla="*/ f59 1 1184717"/>
              <a:gd name="f75" fmla="*/ f60 1 958806"/>
              <a:gd name="f76" fmla="*/ f61 1 1184717"/>
              <a:gd name="f77" fmla="*/ f62 1 958806"/>
              <a:gd name="f78" fmla="*/ f63 1 1184717"/>
              <a:gd name="f79" fmla="*/ f64 1 958806"/>
              <a:gd name="f80" fmla="*/ f65 1 1184717"/>
              <a:gd name="f81" fmla="*/ f66 1 958806"/>
              <a:gd name="f82" fmla="*/ f67 1 1184717"/>
              <a:gd name="f83" fmla="*/ f68 1 958806"/>
              <a:gd name="f84" fmla="*/ f69 1 1184717"/>
              <a:gd name="f85" fmla="*/ f70 1 958806"/>
              <a:gd name="f86" fmla="*/ f71 1 1184717"/>
              <a:gd name="f87" fmla="*/ f72 1 958806"/>
              <a:gd name="f88" fmla="*/ f50 1 f57"/>
              <a:gd name="f89" fmla="*/ f51 1 f57"/>
              <a:gd name="f90" fmla="*/ f50 1 f58"/>
              <a:gd name="f91" fmla="*/ f52 1 f58"/>
              <a:gd name="f92" fmla="*/ f74 1 f57"/>
              <a:gd name="f93" fmla="*/ f75 1 f58"/>
              <a:gd name="f94" fmla="*/ f76 1 f57"/>
              <a:gd name="f95" fmla="*/ f77 1 f58"/>
              <a:gd name="f96" fmla="*/ f78 1 f57"/>
              <a:gd name="f97" fmla="*/ f79 1 f58"/>
              <a:gd name="f98" fmla="*/ f80 1 f57"/>
              <a:gd name="f99" fmla="*/ f81 1 f58"/>
              <a:gd name="f100" fmla="*/ f82 1 f57"/>
              <a:gd name="f101" fmla="*/ f83 1 f58"/>
              <a:gd name="f102" fmla="*/ f84 1 f57"/>
              <a:gd name="f103" fmla="*/ f85 1 f58"/>
              <a:gd name="f104" fmla="*/ f86 1 f57"/>
              <a:gd name="f105" fmla="*/ f87 1 f58"/>
              <a:gd name="f106" fmla="*/ f88 f48 1"/>
              <a:gd name="f107" fmla="*/ f89 f48 1"/>
              <a:gd name="f108" fmla="*/ f91 f49 1"/>
              <a:gd name="f109" fmla="*/ f90 f49 1"/>
              <a:gd name="f110" fmla="*/ f92 f48 1"/>
              <a:gd name="f111" fmla="*/ f93 f49 1"/>
              <a:gd name="f112" fmla="*/ f94 f48 1"/>
              <a:gd name="f113" fmla="*/ f95 f49 1"/>
              <a:gd name="f114" fmla="*/ f96 f48 1"/>
              <a:gd name="f115" fmla="*/ f97 f49 1"/>
              <a:gd name="f116" fmla="*/ f98 f48 1"/>
              <a:gd name="f117" fmla="*/ f99 f49 1"/>
              <a:gd name="f118" fmla="*/ f100 f48 1"/>
              <a:gd name="f119" fmla="*/ f101 f49 1"/>
              <a:gd name="f120" fmla="*/ f102 f48 1"/>
              <a:gd name="f121" fmla="*/ f103 f49 1"/>
              <a:gd name="f122" fmla="*/ f104 f48 1"/>
              <a:gd name="f123" fmla="*/ f105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3">
                <a:pos x="f110" y="f111"/>
              </a:cxn>
              <a:cxn ang="f73">
                <a:pos x="f112" y="f113"/>
              </a:cxn>
              <a:cxn ang="f73">
                <a:pos x="f114" y="f115"/>
              </a:cxn>
              <a:cxn ang="f73">
                <a:pos x="f116" y="f117"/>
              </a:cxn>
              <a:cxn ang="f73">
                <a:pos x="f118" y="f119"/>
              </a:cxn>
              <a:cxn ang="f73">
                <a:pos x="f120" y="f121"/>
              </a:cxn>
              <a:cxn ang="f73">
                <a:pos x="f122" y="f123"/>
              </a:cxn>
              <a:cxn ang="f73">
                <a:pos x="f110" y="f111"/>
              </a:cxn>
            </a:cxnLst>
            <a:rect l="f106" t="f109" r="f107" b="f108"/>
            <a:pathLst>
              <a:path w="1184717" h="958806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8" y="f7"/>
                  <a:pt x="f8" y="f7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he Hand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2A945709-7D81-BBEE-425A-335D79EB96B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178762" y="732553"/>
            <a:ext cx="4186937" cy="1643451"/>
          </a:xfrm>
        </p:spPr>
        <p:txBody>
          <a:bodyPr anchor="b"/>
          <a:lstStyle/>
          <a:p>
            <a:pPr lvl="0"/>
            <a:r>
              <a:rPr lang="pl-PL" dirty="0"/>
              <a:t>MARKETING</a:t>
            </a:r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CEAAF063-546B-F712-F163-E4A3CDB61A5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513953" y="2443359"/>
            <a:ext cx="3632774" cy="589934"/>
          </a:xfrm>
        </p:spPr>
        <p:txBody>
          <a:bodyPr anchorCtr="1"/>
          <a:lstStyle/>
          <a:p>
            <a:pPr lvl="0" algn="ctr"/>
            <a:r>
              <a:rPr lang="pl-PL" dirty="0"/>
              <a:t>2024/2025</a:t>
            </a:r>
          </a:p>
        </p:txBody>
      </p:sp>
      <p:sp>
        <p:nvSpPr>
          <p:cNvPr id="7" name="Freeform: Shape 12">
            <a:extLst>
              <a:ext uri="{FF2B5EF4-FFF2-40B4-BE49-F238E27FC236}">
                <a16:creationId xmlns:a16="http://schemas.microsoft.com/office/drawing/2014/main" id="{37998ACD-6F99-5C89-3C43-AE3D10AF9F0F}"/>
              </a:ext>
            </a:extLst>
          </p:cNvPr>
          <p:cNvSpPr>
            <a:spLocks noMove="1" noResize="1"/>
          </p:cNvSpPr>
          <p:nvPr/>
        </p:nvSpPr>
        <p:spPr>
          <a:xfrm rot="670911">
            <a:off x="6793370" y="351450"/>
            <a:ext cx="4927299" cy="314615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84717"/>
              <a:gd name="f7" fmla="val 958806"/>
              <a:gd name="f8" fmla="val 899237"/>
              <a:gd name="f9" fmla="val 894405"/>
              <a:gd name="f10" fmla="val 944889"/>
              <a:gd name="f11" fmla="val 911997"/>
              <a:gd name="f12" fmla="val 873046"/>
              <a:gd name="f13" fmla="val 844642"/>
              <a:gd name="f14" fmla="val 834497"/>
              <a:gd name="f15" fmla="val 772061"/>
              <a:gd name="f16" fmla="val 864692"/>
              <a:gd name="f17" fmla="val 290052"/>
              <a:gd name="f18" fmla="val 949986"/>
              <a:gd name="f19" fmla="val 158887"/>
              <a:gd name="f20" fmla="val 855006"/>
              <a:gd name="f21" fmla="val 27722"/>
              <a:gd name="f22" fmla="val 760026"/>
              <a:gd name="f23" fmla="val -65520"/>
              <a:gd name="f24" fmla="val 405081"/>
              <a:gd name="f25" fmla="val 57651"/>
              <a:gd name="f26" fmla="val 264618"/>
              <a:gd name="f27" fmla="val 180822"/>
              <a:gd name="f28" fmla="val 124155"/>
              <a:gd name="f29" fmla="val 458430"/>
              <a:gd name="f30" fmla="val -47589"/>
              <a:gd name="f31" fmla="val 897913"/>
              <a:gd name="f32" fmla="val 12228"/>
              <a:gd name="f33" fmla="val 1046789"/>
              <a:gd name="f34" fmla="val 37089"/>
              <a:gd name="f35" fmla="val 1188269"/>
              <a:gd name="f36" fmla="val 121743"/>
              <a:gd name="f37" fmla="val 1184649"/>
              <a:gd name="f38" fmla="val 362535"/>
              <a:gd name="f39" fmla="val 1181030"/>
              <a:gd name="f40" fmla="val 603327"/>
              <a:gd name="f41" fmla="val 1069516"/>
              <a:gd name="f42" fmla="val 742967"/>
              <a:gd name="f43" fmla="val 974266"/>
              <a:gd name="f44" fmla="val 782877"/>
              <a:gd name="f45" fmla="val 970075"/>
              <a:gd name="f46" fmla="val 839741"/>
              <a:gd name="f47" fmla="+- 0 0 -90"/>
              <a:gd name="f48" fmla="*/ f3 1 1184717"/>
              <a:gd name="f49" fmla="*/ f4 1 958806"/>
              <a:gd name="f50" fmla="val f5"/>
              <a:gd name="f51" fmla="val f6"/>
              <a:gd name="f52" fmla="val f7"/>
              <a:gd name="f53" fmla="*/ f47 f0 1"/>
              <a:gd name="f54" fmla="+- f52 0 f50"/>
              <a:gd name="f55" fmla="+- f51 0 f50"/>
              <a:gd name="f56" fmla="*/ f53 1 f2"/>
              <a:gd name="f57" fmla="*/ f55 1 1184717"/>
              <a:gd name="f58" fmla="*/ f54 1 958806"/>
              <a:gd name="f59" fmla="*/ 899237 f55 1"/>
              <a:gd name="f60" fmla="*/ 958806 f54 1"/>
              <a:gd name="f61" fmla="*/ 844642 f55 1"/>
              <a:gd name="f62" fmla="*/ 834497 f54 1"/>
              <a:gd name="f63" fmla="*/ 158887 f55 1"/>
              <a:gd name="f64" fmla="*/ 855006 f54 1"/>
              <a:gd name="f65" fmla="*/ 57651 f55 1"/>
              <a:gd name="f66" fmla="*/ 264618 f54 1"/>
              <a:gd name="f67" fmla="*/ 897913 f55 1"/>
              <a:gd name="f68" fmla="*/ 12228 f54 1"/>
              <a:gd name="f69" fmla="*/ 1184649 f55 1"/>
              <a:gd name="f70" fmla="*/ 362535 f54 1"/>
              <a:gd name="f71" fmla="*/ 974266 f55 1"/>
              <a:gd name="f72" fmla="*/ 782877 f54 1"/>
              <a:gd name="f73" fmla="+- f56 0 f1"/>
              <a:gd name="f74" fmla="*/ f59 1 1184717"/>
              <a:gd name="f75" fmla="*/ f60 1 958806"/>
              <a:gd name="f76" fmla="*/ f61 1 1184717"/>
              <a:gd name="f77" fmla="*/ f62 1 958806"/>
              <a:gd name="f78" fmla="*/ f63 1 1184717"/>
              <a:gd name="f79" fmla="*/ f64 1 958806"/>
              <a:gd name="f80" fmla="*/ f65 1 1184717"/>
              <a:gd name="f81" fmla="*/ f66 1 958806"/>
              <a:gd name="f82" fmla="*/ f67 1 1184717"/>
              <a:gd name="f83" fmla="*/ f68 1 958806"/>
              <a:gd name="f84" fmla="*/ f69 1 1184717"/>
              <a:gd name="f85" fmla="*/ f70 1 958806"/>
              <a:gd name="f86" fmla="*/ f71 1 1184717"/>
              <a:gd name="f87" fmla="*/ f72 1 958806"/>
              <a:gd name="f88" fmla="*/ f50 1 f57"/>
              <a:gd name="f89" fmla="*/ f51 1 f57"/>
              <a:gd name="f90" fmla="*/ f50 1 f58"/>
              <a:gd name="f91" fmla="*/ f52 1 f58"/>
              <a:gd name="f92" fmla="*/ f74 1 f57"/>
              <a:gd name="f93" fmla="*/ f75 1 f58"/>
              <a:gd name="f94" fmla="*/ f76 1 f57"/>
              <a:gd name="f95" fmla="*/ f77 1 f58"/>
              <a:gd name="f96" fmla="*/ f78 1 f57"/>
              <a:gd name="f97" fmla="*/ f79 1 f58"/>
              <a:gd name="f98" fmla="*/ f80 1 f57"/>
              <a:gd name="f99" fmla="*/ f81 1 f58"/>
              <a:gd name="f100" fmla="*/ f82 1 f57"/>
              <a:gd name="f101" fmla="*/ f83 1 f58"/>
              <a:gd name="f102" fmla="*/ f84 1 f57"/>
              <a:gd name="f103" fmla="*/ f85 1 f58"/>
              <a:gd name="f104" fmla="*/ f86 1 f57"/>
              <a:gd name="f105" fmla="*/ f87 1 f58"/>
              <a:gd name="f106" fmla="*/ f88 f48 1"/>
              <a:gd name="f107" fmla="*/ f89 f48 1"/>
              <a:gd name="f108" fmla="*/ f91 f49 1"/>
              <a:gd name="f109" fmla="*/ f90 f49 1"/>
              <a:gd name="f110" fmla="*/ f92 f48 1"/>
              <a:gd name="f111" fmla="*/ f93 f49 1"/>
              <a:gd name="f112" fmla="*/ f94 f48 1"/>
              <a:gd name="f113" fmla="*/ f95 f49 1"/>
              <a:gd name="f114" fmla="*/ f96 f48 1"/>
              <a:gd name="f115" fmla="*/ f97 f49 1"/>
              <a:gd name="f116" fmla="*/ f98 f48 1"/>
              <a:gd name="f117" fmla="*/ f99 f49 1"/>
              <a:gd name="f118" fmla="*/ f100 f48 1"/>
              <a:gd name="f119" fmla="*/ f101 f49 1"/>
              <a:gd name="f120" fmla="*/ f102 f48 1"/>
              <a:gd name="f121" fmla="*/ f103 f49 1"/>
              <a:gd name="f122" fmla="*/ f104 f48 1"/>
              <a:gd name="f123" fmla="*/ f105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3">
                <a:pos x="f110" y="f111"/>
              </a:cxn>
              <a:cxn ang="f73">
                <a:pos x="f112" y="f113"/>
              </a:cxn>
              <a:cxn ang="f73">
                <a:pos x="f114" y="f115"/>
              </a:cxn>
              <a:cxn ang="f73">
                <a:pos x="f116" y="f117"/>
              </a:cxn>
              <a:cxn ang="f73">
                <a:pos x="f118" y="f119"/>
              </a:cxn>
              <a:cxn ang="f73">
                <a:pos x="f120" y="f121"/>
              </a:cxn>
              <a:cxn ang="f73">
                <a:pos x="f122" y="f123"/>
              </a:cxn>
              <a:cxn ang="f73">
                <a:pos x="f110" y="f111"/>
              </a:cxn>
            </a:cxnLst>
            <a:rect l="f106" t="f109" r="f107" b="f108"/>
            <a:pathLst>
              <a:path w="1184717" h="958806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8" y="f7"/>
                  <a:pt x="f8" y="f7"/>
                </a:cubicBezTo>
                <a:close/>
              </a:path>
            </a:pathLst>
          </a:custGeom>
          <a:noFill/>
          <a:ln w="1904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he Ha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AND LIFE-CYCLE STAGE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894191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Toothpaste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Colgate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lines of products to target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adults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Age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refined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Pampers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divides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prenatal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baby (0–5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months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baby (6–12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months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toddler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(13–23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months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preschooler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(24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months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Indirect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products.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8–12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91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clothing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apparel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79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grocery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purchases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54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choices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swayed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vehicle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Nevertheless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life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tricky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variables.9 The target market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 target 21-year-olds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boxy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Element,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officials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described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dorm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room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wheels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Honda ran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depicting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sexy college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car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attracted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Element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 to be 42! With baby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Honda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lines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blurred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launch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subcompact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Fit, the firm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deliberately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targeted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empty-nest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35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STAGE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894191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in the same part of the life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Life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major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concern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divorce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marriage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cohabit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person,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stages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major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concerns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9892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attitudes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genetic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socialization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communal-minded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men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self-expressive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goal-directed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data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immediate environment and men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part of the environment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achieve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shop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invited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prompting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Men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According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United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United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Kingdom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influence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services,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homes,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purchase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outright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applied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clothing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hairstyling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cosmetics,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magazines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Avon, for one,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$6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billion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–plus business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beauty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easily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via media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Lifetime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WE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television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networks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magazines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Web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men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easily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ESPN,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Comedy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Central,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TV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channels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magazines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Maxim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traditionally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male-oriented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the automobile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beginning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recognize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shop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men;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interior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exterior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styling,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drivers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survive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accident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avoid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one.</a:t>
            </a:r>
          </a:p>
        </p:txBody>
      </p:sp>
    </p:spTree>
    <p:extLst>
      <p:ext uri="{BB962C8B-B14F-4D97-AF65-F5344CB8AC3E}">
        <p14:creationId xmlns:p14="http://schemas.microsoft.com/office/powerpoint/2010/main" val="2135757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VICTORIA’S SECRET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Victoria’s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Secret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purchased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Limited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1982,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of the most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retailing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clothing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lingerie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beauty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products. Most U.S.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underwear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shopping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stores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lingerie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witnessing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expensive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lingerie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fashion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small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boutiques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Europe, Limited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Leslie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Wexner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a mass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United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unlike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anything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shopper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encountered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amid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racks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stores.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Wexner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reason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believe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U.S.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relish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-style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lingerie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shopping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underwear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lingerie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Wexner’s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assumption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little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decade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business,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Victoria’s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Secret’s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to 10 bras per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enhance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upscale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glamorous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endorsed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high-profile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supermodels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fashion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shows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Through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Victoria’s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Secret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delivered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stores,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catalogs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$5.1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billion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revenues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2008.</a:t>
            </a:r>
          </a:p>
        </p:txBody>
      </p:sp>
    </p:spTree>
    <p:extLst>
      <p:ext uri="{BB962C8B-B14F-4D97-AF65-F5344CB8AC3E}">
        <p14:creationId xmlns:p14="http://schemas.microsoft.com/office/powerpoint/2010/main" val="3619144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-standing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categories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automobiles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clothing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cosmetics,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services,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travel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Blue-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purchasers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television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cheaper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go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restaurants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deliberately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lower-income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discovering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pressures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loyalty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Procter &amp; Gamble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launched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discount-priced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extensions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2005—Bounty Basic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Charmin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Basic—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2009 of Tide Basic,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although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extension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withdrawn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market. At the same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premium-priced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Whirlpool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launched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doubled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forecasts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primarily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middle-class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shoppers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up.</a:t>
            </a:r>
          </a:p>
        </p:txBody>
      </p:sp>
    </p:spTree>
    <p:extLst>
      <p:ext uri="{BB962C8B-B14F-4D97-AF65-F5344CB8AC3E}">
        <p14:creationId xmlns:p14="http://schemas.microsoft.com/office/powerpoint/2010/main" val="1777341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cohort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profoundly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period.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same major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outlooks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advertise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cohort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prominent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and services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uniquely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bank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targeted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3905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PNC’s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Virtual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Wallet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2007, PNC bank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consultants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IDEO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Y—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PNC as 18- to 34-year-olds—and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marketing plan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IDEO’s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cohort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didn’t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(2)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bank Web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clunky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awkward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PNC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Virtual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Wallet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accounts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checking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Reserve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(backup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checking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garners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and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)—with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slick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drag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Instead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ledger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balances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calendar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displays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estimated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 a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Engine”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transfer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paycheck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balances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Despite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subscribers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ordinary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PNC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20,000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months.1</a:t>
            </a:r>
          </a:p>
        </p:txBody>
      </p:sp>
    </p:spTree>
    <p:extLst>
      <p:ext uri="{BB962C8B-B14F-4D97-AF65-F5344CB8AC3E}">
        <p14:creationId xmlns:p14="http://schemas.microsoft.com/office/powerpoint/2010/main" val="719190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Although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beginning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subjective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generalizations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cohorts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070D156-E967-BD68-8BAC-77524E622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218" y="3590464"/>
            <a:ext cx="7945584" cy="212641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4C6D6F8-86B2-EDFC-BADC-818963C441A6}"/>
              </a:ext>
            </a:extLst>
          </p:cNvPr>
          <p:cNvSpPr txBox="1"/>
          <p:nvPr/>
        </p:nvSpPr>
        <p:spPr>
          <a:xfrm>
            <a:off x="1129145" y="3969782"/>
            <a:ext cx="1493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Profiling</a:t>
            </a:r>
            <a:r>
              <a:rPr lang="pl-PL" dirty="0"/>
              <a:t> U.S. </a:t>
            </a:r>
            <a:r>
              <a:rPr lang="pl-PL" dirty="0" err="1"/>
              <a:t>Generation</a:t>
            </a:r>
            <a:r>
              <a:rPr lang="pl-PL" dirty="0"/>
              <a:t> </a:t>
            </a:r>
            <a:r>
              <a:rPr lang="pl-PL" dirty="0" err="1"/>
              <a:t>Cohorts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0522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Millennials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Y)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1979 and 1994,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Millennials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Y,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78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estimated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$187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billion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household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family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53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life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expectancy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trillions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dollars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surprising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advertisers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racing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Gen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the Echo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almost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navigating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Web,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downloading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connecting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via instant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mobile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entitlement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abundance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boom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pampered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conscious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concerned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confident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impatient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5497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 X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shuffle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50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X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 1991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Douglas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1964 and 1978.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popularity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Kurt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Cobain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rock band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Nirvana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lifestyle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portrayed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critically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Slacker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grunge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slacker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X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teens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adults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unflattering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image of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disaffected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little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stereotypes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slowly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disappeared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Gen X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certainly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challenging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latchkey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corporate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downsizing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layoffs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uncertainty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At the same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accepted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rapidly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Although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achievement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surpassing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standard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serious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challenge. </a:t>
            </a: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Gen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self-sufficiency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handle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circumstance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Technology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enabler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not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barrier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Unlike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optimistic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team-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oriented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Gen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pragmatic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individualistic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wary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pitches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inauthentic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patronizing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Direct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appeals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especially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Gen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4197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b="0" i="0" dirty="0" err="1">
                <a:effectLst/>
                <a:latin typeface="Ghost"/>
              </a:rPr>
              <a:t>Identifying</a:t>
            </a:r>
            <a:r>
              <a:rPr lang="pl-PL" b="0" i="0" dirty="0">
                <a:effectLst/>
                <a:latin typeface="Ghost"/>
              </a:rPr>
              <a:t> Market. </a:t>
            </a:r>
            <a:r>
              <a:rPr lang="pl-PL" b="0" i="0" dirty="0" err="1">
                <a:effectLst/>
                <a:latin typeface="Ghost"/>
              </a:rPr>
              <a:t>Segments</a:t>
            </a:r>
            <a:r>
              <a:rPr lang="pl-PL" b="0" i="0" dirty="0">
                <a:effectLst/>
                <a:latin typeface="Ghost"/>
              </a:rPr>
              <a:t> and </a:t>
            </a:r>
            <a:r>
              <a:rPr lang="pl-PL" b="0" i="0" dirty="0" err="1">
                <a:effectLst/>
                <a:latin typeface="Ghost"/>
              </a:rPr>
              <a:t>targets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connect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distinct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effectively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understand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unique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satisfying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503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Baby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Boomers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76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U.S.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1946 and 1964.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represent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wealthy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possessing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$1.2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trillion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controlling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three-quarters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country’s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wealth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overlook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network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television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advertisers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primarily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18- to 49-year-olds,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viewers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as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undesirables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60s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down on 50,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exploded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products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According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survey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nearly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in five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resisting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the mantra,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Fifty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thirty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fountain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replacement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aids,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club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memberships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skin-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tightening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nutritional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supplements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soared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9380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Baby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Boomers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Interestingly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Gen Y “Echo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“boom-boom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The same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21-year-olds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appealing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youth-obsessed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multiseason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MTV’s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Osbournes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heavy-metal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rocker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Ozzy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Osbourne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family,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much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MTVloving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wisdom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preferences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52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Although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love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sold to, and as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stripes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abundant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retirement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“the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beginning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end”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instead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0591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Silent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1925 and 1945—the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redefining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 start with,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chronological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category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themselves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survey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respondents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65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third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65 to 74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to 19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one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Consistent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As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middle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becoming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elderly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Advertisers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targeting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vibrant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avoid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clichés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happy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bikes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strolling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sunset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Emphasizing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grandparents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well-received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Many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happily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grandkids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occasional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gifts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eBeanstalk.com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children’s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learning toys online,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thought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surprised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40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grandparents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counterparts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9843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RACE AND CULTURE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Multicultural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recognizing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ethnic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sufficiently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targeted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mass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refined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marketplace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McDonald’s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U.S. business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ethnic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minorities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I’m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Lovin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It”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campaign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rooted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hip-hop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transcended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race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ethnicity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Hispanic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American,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African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American,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American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nonmulticultural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numerous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expanding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Multicultural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immigrants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United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nuances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business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multicultural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afterthought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adequately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profile target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3010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RACE AND CULTURE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Multicultural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media,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channels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Specialized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virtually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minority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struggled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management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Fortunately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campaigns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targeting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positively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influence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for Tide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African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American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wedding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ring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regarded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African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Americans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market as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Mobile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leveraged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adults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35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African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Americans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27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Hispanic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Americans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32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Caucasians.28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multicultural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Hispanic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Americans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African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Americans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Americans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QUESTION: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minorities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country?</a:t>
            </a:r>
          </a:p>
        </p:txBody>
      </p:sp>
    </p:spTree>
    <p:extLst>
      <p:ext uri="{BB962C8B-B14F-4D97-AF65-F5344CB8AC3E}">
        <p14:creationId xmlns:p14="http://schemas.microsoft.com/office/powerpoint/2010/main" val="2791762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ADVERTISEMENTS OR CAMPAIGNS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targeted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Minoritiers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r>
              <a:rPr lang="pl-PL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Heineken's</a:t>
            </a:r>
            <a:r>
              <a:rPr lang="pl-PL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“Open </a:t>
            </a:r>
            <a:r>
              <a:rPr lang="pl-PL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pl-PL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World” </a:t>
            </a:r>
            <a:r>
              <a:rPr lang="pl-PL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Campaign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campaign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included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advertisements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celebrated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inclusion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across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Europe,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featuring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individuals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various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ethnic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backgrounds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experiences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cultures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pl-PL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IKEA’s</a:t>
            </a:r>
            <a:r>
              <a:rPr lang="pl-PL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“The Many </a:t>
            </a:r>
            <a:r>
              <a:rPr lang="pl-PL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Faces</a:t>
            </a:r>
            <a:r>
              <a:rPr lang="pl-PL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Home” </a:t>
            </a:r>
            <a:r>
              <a:rPr lang="pl-PL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Campaign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IKEA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launched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featuring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families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diverse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backgrounds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minorities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emphasizing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importance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everyone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regardless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heritage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pl-PL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L'Oréal's</a:t>
            </a:r>
            <a:r>
              <a:rPr lang="pl-PL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“My </a:t>
            </a:r>
            <a:r>
              <a:rPr lang="pl-PL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Shade</a:t>
            </a:r>
            <a:r>
              <a:rPr lang="pl-PL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My Identity” </a:t>
            </a:r>
            <a:r>
              <a:rPr lang="pl-PL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Campaign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L'Oréal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run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showcasing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diverse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varying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skin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tones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showcasing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beauty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tailored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ethnic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minority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communities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pl-PL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Nike's</a:t>
            </a:r>
            <a:r>
              <a:rPr lang="pl-PL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Equality</a:t>
            </a:r>
            <a:r>
              <a:rPr lang="pl-PL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Campaign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Nike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created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advertisements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discuss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justice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lens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featuring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athletes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diverse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backgrounds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minorities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advocating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equality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inclusion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pl-PL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Cadbury's</a:t>
            </a:r>
            <a:r>
              <a:rPr lang="pl-PL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“Unity” </a:t>
            </a:r>
            <a:r>
              <a:rPr lang="pl-PL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Campaign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campaign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highlighted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celebrations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UK,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showing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chocolate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together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across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divides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pl-PL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BBC’s</a:t>
            </a:r>
            <a:r>
              <a:rPr lang="pl-PL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  <a:r>
              <a:rPr lang="pl-PL" sz="1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Initiatives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The BBC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launched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multiple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campaigns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promoting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programming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showcasing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stories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characters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minority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backgrounds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aiming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reflect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diversity</a:t>
            </a:r>
            <a:r>
              <a:rPr lang="pl-PL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the UK.</a:t>
            </a:r>
          </a:p>
          <a:p>
            <a:pPr algn="just"/>
            <a:endParaRPr lang="pl-PL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59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Psychographic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Psychographics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science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understand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psychogafic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lifestyle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People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same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exhibit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most popular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commercially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Strategic Business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Insight’s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(SBI) VALS™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VALS,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lifestyles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adults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featuring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35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attitudinal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VALS system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updated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80,000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surveys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SBI Web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3998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7FD1106-D36A-BED4-5D77-C9B357F9A7CF}"/>
              </a:ext>
            </a:extLst>
          </p:cNvPr>
          <p:cNvSpPr txBox="1"/>
          <p:nvPr/>
        </p:nvSpPr>
        <p:spPr>
          <a:xfrm>
            <a:off x="651164" y="1385455"/>
            <a:ext cx="329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The VALS </a:t>
            </a:r>
            <a:r>
              <a:rPr lang="pl-PL" dirty="0" err="1"/>
              <a:t>Segmentation</a:t>
            </a:r>
            <a:r>
              <a:rPr lang="pl-PL" dirty="0"/>
              <a:t> System: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Eight</a:t>
            </a:r>
            <a:r>
              <a:rPr lang="pl-PL" dirty="0"/>
              <a:t>-Part </a:t>
            </a:r>
            <a:r>
              <a:rPr lang="pl-PL" dirty="0" err="1"/>
              <a:t>Typology</a:t>
            </a:r>
            <a:endParaRPr lang="pl-PL" dirty="0"/>
          </a:p>
        </p:txBody>
      </p:sp>
      <p:pic>
        <p:nvPicPr>
          <p:cNvPr id="4" name="Obraz 3" descr="Obraz zawierający tekst, diagram, zrzut ekranu&#10;&#10;Opis wygenerowany automatycznie">
            <a:extLst>
              <a:ext uri="{FF2B5EF4-FFF2-40B4-BE49-F238E27FC236}">
                <a16:creationId xmlns:a16="http://schemas.microsoft.com/office/drawing/2014/main" id="{753FA6F5-5B16-DB77-48B7-9415637EF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105" y="856579"/>
            <a:ext cx="4549728" cy="547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07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VALS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VALS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horizontal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vertical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inspired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one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achievement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self-expression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primarily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achievement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products and services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demonstrate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self-expression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variety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self-confidence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intellectualism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novelty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innovativeness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impulsiveness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conjunction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enhance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expression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9268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VALS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AutoNum type="arabicPeriod"/>
            </a:pP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Innovators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sophisticated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take-charge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high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self-esteem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Purchases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cultivated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relatively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upscale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niche-oriented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and services. </a:t>
            </a:r>
          </a:p>
          <a:p>
            <a:pPr marL="342900" indent="-342900" algn="just">
              <a:buAutoNum type="arabicPeriod"/>
            </a:pP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Thinkers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satisfied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order,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durability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functionality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products. </a:t>
            </a:r>
          </a:p>
          <a:p>
            <a:pPr marL="342900" indent="-342900" algn="just">
              <a:buAutoNum type="arabicPeriod"/>
            </a:pP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Achievers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goal-oriented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focus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family.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premium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demonstrate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342900" indent="-342900" algn="just">
              <a:buAutoNum type="arabicPeriod"/>
            </a:pP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—Young,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enthusiastic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impulsive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variety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excitement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comparatively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proportion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fashion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entertainment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socializing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253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Bases</a:t>
            </a:r>
            <a:r>
              <a:rPr lang="pl-PL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Consumer </a:t>
            </a:r>
            <a:r>
              <a:rPr lang="pl-PL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divides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well-defined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market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set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appropriate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one(s) to target. </a:t>
            </a:r>
          </a:p>
          <a:p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descriptive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exhibit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attitudes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toward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as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benefit.</a:t>
            </a:r>
          </a:p>
          <a:p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occasions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consumer-response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segment.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want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automobile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Regardless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adjusting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marketing program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recognize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major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98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VALS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AutoNum type="arabicPeriod"/>
            </a:pP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Believers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Conservative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concrete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beliefs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prefer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familiar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U.S.-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established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AutoNum type="arabicPeriod"/>
            </a:pP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Strivers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—Trendy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fun-loving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resource-constrained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stylish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emulate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purchases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wealth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AutoNum type="arabicPeriod"/>
            </a:pP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down-to-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self-sufficient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U.S.-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with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AutoNum type="arabicPeriod"/>
            </a:pP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Survivors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Elderly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concerned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favorite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VALS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Transport Canada,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agency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major Canadian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airports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Actualizers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express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independence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disproportionate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travelers.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profile, stores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Sharper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Image and Nature Company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expected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do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airports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7445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Behavioral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attitude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toward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NEEDS AND BENEFITS 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everyone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same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same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Needs-based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benefit-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distinct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Constellation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benefit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U.S.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premium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($5.50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bottle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Enthusiast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(12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market).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Skewing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female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$76,000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luxury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enthusiasts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Seekers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skews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35.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basically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they’re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they’re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bottle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•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Savvy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Shoppers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(15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love to shop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believe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lot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bottle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Happy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bargain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bin. </a:t>
            </a:r>
          </a:p>
        </p:txBody>
      </p:sp>
    </p:spTree>
    <p:extLst>
      <p:ext uri="{BB962C8B-B14F-4D97-AF65-F5344CB8AC3E}">
        <p14:creationId xmlns:p14="http://schemas.microsoft.com/office/powerpoint/2010/main" val="1750763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Behavioral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Traditionalist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(16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they’ve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heard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and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wineries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68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female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Satisfied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Sippers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(14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much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same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half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drink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zinfandel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Overwhelmed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(23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attractive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 market,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purchasing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confusing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3084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ROLES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products. In the United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pantyhose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targeting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ICI,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British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discovered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household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paint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advertise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Dulux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five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Initiator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User.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assume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initiates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purchase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requesting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treadmill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birthday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husband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friend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treadmill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alternative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choices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purchases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preferred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entire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family.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crucial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ultimate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satisfaction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6648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TARGETING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developing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firm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market-segment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target.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increasingly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effort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smaller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better-defined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bank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wealthy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adults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distinguish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preferences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advocate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needs-based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154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schemes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blond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brunette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undoubtedly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irrelevant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purchase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salt.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Furthermore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same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salt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believe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same,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salt,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a marketing point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favorably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five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Measurable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purchasing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Tx/>
              <a:buChar char="-"/>
            </a:pP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Substantial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homogeneous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tailored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program. It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automobile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manufacturer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Tx/>
              <a:buChar char="-"/>
            </a:pP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Accessible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effectively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reached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Tx/>
              <a:buChar char="-"/>
            </a:pP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Differentiable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conceptually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distinguishable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marketing-mix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married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unmarried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 sale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perfume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constitute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separate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Tx/>
              <a:buChar char="-"/>
            </a:pP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Actionable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formulated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attracting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0394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Porter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five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intrinsic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-run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attractiveness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segment: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substitutes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threats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follows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Threat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intense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segment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rivalry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—A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unattractive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already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contains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numerous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aggressive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unattractive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declining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stakes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segment.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advertising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battles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new-product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expensive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cellular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fierce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rivalry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Threat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entrant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—The most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attractive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poorly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easily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high, profit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high,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poorer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-performing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easily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high: Here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hard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chronic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overcapacity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depressed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earnings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airline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high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leaving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carriers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struggling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downturns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86423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Threat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substitute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unattractive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substitutes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Substitutes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place a limit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substitute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travel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severely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challenged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profitability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Greyhound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Amtrak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Threat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growing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bargaining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A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unattractive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bargaining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retail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Walmart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profitability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packaged-goods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curtailed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bargaining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represents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fraction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undifferentiated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switching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price-sensitive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upstream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themselves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negotiate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defense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developing superior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Threat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suppliers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growing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bargaining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-A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unattractive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supplied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Suppliers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downstream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substitutes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supplied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switching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defenses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win-win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505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Evaluating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Selecting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Market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firm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attractiveness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How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five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attractive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profitability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competencies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attractive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-run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competencies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superior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continuum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Obraz 4" descr="Obraz zawierający linia, Czcionka, tekst, diagram&#10;&#10;Opis wygenerowany automatycznie">
            <a:extLst>
              <a:ext uri="{FF2B5EF4-FFF2-40B4-BE49-F238E27FC236}">
                <a16:creationId xmlns:a16="http://schemas.microsoft.com/office/drawing/2014/main" id="{28391AAC-C266-8734-85B6-5D5A82836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152" y="3871080"/>
            <a:ext cx="5997122" cy="202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29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MARKET COVERAGE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coverage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firm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attempts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Microsoft (software market), General Motors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vehicle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market), and Coca-Cola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nonalcoholic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beverage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market)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undertake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coverage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undifferentiated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undifferentiated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mass marketing, the firm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ignores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with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marketing program for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a superior image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sold to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broadest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via mass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mass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Undifferentiated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appropriate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roughly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same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preferences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shows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Henry Ford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epitomized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Model-T Ford in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black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2373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081EB03-1464-F25D-7D05-205AB2569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057" y="385044"/>
            <a:ext cx="6778384" cy="587721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D88D980-39DA-B7FD-BC0B-184543D9E2E9}"/>
              </a:ext>
            </a:extLst>
          </p:cNvPr>
          <p:cNvSpPr txBox="1"/>
          <p:nvPr/>
        </p:nvSpPr>
        <p:spPr>
          <a:xfrm>
            <a:off x="692728" y="1953491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Major </a:t>
            </a:r>
            <a:r>
              <a:rPr lang="pl-PL" dirty="0" err="1"/>
              <a:t>Segmentation</a:t>
            </a:r>
            <a:r>
              <a:rPr lang="pl-PL" dirty="0"/>
              <a:t> </a:t>
            </a:r>
            <a:r>
              <a:rPr lang="pl-PL" dirty="0" err="1"/>
              <a:t>Variables</a:t>
            </a:r>
            <a:r>
              <a:rPr lang="pl-PL" dirty="0"/>
              <a:t> for Consumer </a:t>
            </a:r>
            <a:r>
              <a:rPr lang="pl-PL" dirty="0" err="1"/>
              <a:t>Markets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42062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SEGMENT SPECIALIZATION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specialization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firm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objectively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attractive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appropriate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little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synergy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promises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moneymaker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Procter &amp; Gamble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launched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Whitestrips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engaged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brides-tobe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gay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multisegment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diversifying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Keeping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synergies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isolated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supersegment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set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exploitable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symphony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orchestras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regularly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concerts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firm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attempt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achieve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synergy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specialization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6582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SINGLE-SEGMENT CONCENTRATION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single-segment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firm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segment. Porsche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 market and Volkswagen on the small-car market—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-car market with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Phaeton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failure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United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Through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marketing, the firm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achieves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enjoys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specializing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captures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firm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high return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investment. </a:t>
            </a: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narrowly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distinctive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mix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segment.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Hertz,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specialize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airport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rental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business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leisure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travelers, Enterprise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attacked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low-budget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insurance-replacement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primarily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wrecked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stolen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unique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convenience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overlooked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market, Enterprise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profitable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26114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MARKETING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ultimate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one,”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customized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marketing,”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“one-to-one marketing.”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initiative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Internet;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service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dialogue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suppliers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and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want.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Jerry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Wind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Arvind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Rangaswamy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toward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customerizing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the firm.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Customerization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operationally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customization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customized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in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empowers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design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service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choice. The firm no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platform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design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products.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customerized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customizing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products, services,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a one-to-one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35650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ETHICAL CHOICE OF MARKET TARGETS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551709"/>
            <a:ext cx="10333076" cy="41702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carefully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avoid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backlash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labeled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reject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single-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food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packaging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want to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reminded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Elderly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appreciate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targeting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public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controversy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unfair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vulnerable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inner-city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harmful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cereal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heavily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criticized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efforts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toward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high-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appeals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mouths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lovable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overwhelm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children’s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defenses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want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sugared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cereals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poorly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balanced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breakfasts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criticized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17265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34A864B-521D-8D74-8A3C-AC66FADA0A74}"/>
              </a:ext>
            </a:extLst>
          </p:cNvPr>
          <p:cNvSpPr txBox="1"/>
          <p:nvPr/>
        </p:nvSpPr>
        <p:spPr>
          <a:xfrm>
            <a:off x="1179444" y="2729947"/>
            <a:ext cx="8971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430830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Geographic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divides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market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geographical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regions,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neighborhoods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tailor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trading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neighborhoods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stores. In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grassroots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relevant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Nike’s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engaging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grassroots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efforts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sponsorship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expert-conducted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provision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clothing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Citibank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mixes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banking services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branches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neighborhood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aimed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middleaged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place a form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asking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businesses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pizza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parlors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guilt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weight-conscious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shopper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Retail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Starbucks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Costco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Joe’s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REI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emphasizing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initiatives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jumped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6574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Geographic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33267" y="1890002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lnSpcReduction="10000"/>
          </a:bodyPr>
          <a:lstStyle/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down to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zip code.4 Many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mapping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software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pinpoint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learning,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10-mile radius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zip+4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mapping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densest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retailer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cloning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assuming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prospects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live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most of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already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from.</a:t>
            </a:r>
          </a:p>
          <a:p>
            <a:pPr algn="just"/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yield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descriptions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neighborhoods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Nielsen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Claritas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geoclustering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PRIZM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Rating Index by Zip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half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U.S. residential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neighborhoods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distinct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66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distinct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lifestyle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PRIZM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Clusters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39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five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categories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(1)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affluence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(2) family life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(3)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urbanization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(4) race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ethnicity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(5)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neighborhoods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broken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down by zip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zip+4,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census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block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clusters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descriptive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Blue Blood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Estates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Winner’s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Hometown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Retired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Shotguns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Pickups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Country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Folks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inhabitants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cluster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jobs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magazines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309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Geographic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894191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applied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service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marketing. The U.S.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Army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Claritas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recruiting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Sodexho Marriott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system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menu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offerings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nationwide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college food program.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Wendy’s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PETCO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Claritas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stores.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Ace Hardware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launched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loyalty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Hardware Club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ago,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assigned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Claritas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cluster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of the 7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clusters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most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targeted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microsegments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small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database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decline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software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becomes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easier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data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localized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advertising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wasteful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arm’s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fails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address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against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argue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drives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marketing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magnifying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logistical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brand’s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overall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diluted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message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localities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8487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D2CEAB2-11A9-F326-9315-A5676B4E5675}"/>
              </a:ext>
            </a:extLst>
          </p:cNvPr>
          <p:cNvSpPr txBox="1"/>
          <p:nvPr/>
        </p:nvSpPr>
        <p:spPr>
          <a:xfrm>
            <a:off x="734291" y="3560618"/>
            <a:ext cx="447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Examples</a:t>
            </a:r>
            <a:r>
              <a:rPr lang="pl-PL" dirty="0"/>
              <a:t> of PRIZM </a:t>
            </a:r>
            <a:r>
              <a:rPr lang="pl-PL" dirty="0" err="1"/>
              <a:t>clusters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91E1598-6FDE-91D4-1A0C-BCC162D3D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50" y="1174173"/>
            <a:ext cx="71247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9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6B00DF-CA90-9B01-E6D9-C69AFA48B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0726" y="558204"/>
            <a:ext cx="10333076" cy="14141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2E2-A789-72F7-AC81-E7CD99B494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0726" y="1894191"/>
            <a:ext cx="10333076" cy="38277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segmentation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divide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market on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family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family life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gender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occupation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religion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race,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One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reason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popular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marketers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they’re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they’re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describe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target market in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nondemographic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by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personality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we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link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order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estimate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market and the media we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reach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efficiently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certain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segment </a:t>
            </a:r>
            <a:r>
              <a:rPr lang="pl-PL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pl-PL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6957214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6212</TotalTime>
  <Words>7281</Words>
  <Application>Microsoft Macintosh PowerPoint</Application>
  <PresentationFormat>Panoramiczny</PresentationFormat>
  <Paragraphs>188</Paragraphs>
  <Slides>44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51" baseType="lpstr">
      <vt:lpstr>Arial</vt:lpstr>
      <vt:lpstr>Calibri</vt:lpstr>
      <vt:lpstr>Ghost</vt:lpstr>
      <vt:lpstr>The Hand</vt:lpstr>
      <vt:lpstr>The Serif Hand</vt:lpstr>
      <vt:lpstr>Times New Roman</vt:lpstr>
      <vt:lpstr>ChitchatVTI</vt:lpstr>
      <vt:lpstr>MARKETING</vt:lpstr>
      <vt:lpstr>Identifying Market. Segments and targets</vt:lpstr>
      <vt:lpstr>Bases for segmentation. Consumer Markets</vt:lpstr>
      <vt:lpstr>Prezentacja programu PowerPoint</vt:lpstr>
      <vt:lpstr>Geographic Segmentation</vt:lpstr>
      <vt:lpstr>Geographic Segmentation</vt:lpstr>
      <vt:lpstr>Geographic Segmentation</vt:lpstr>
      <vt:lpstr>Prezentacja programu PowerPoint</vt:lpstr>
      <vt:lpstr>Demographic Segmentation</vt:lpstr>
      <vt:lpstr>AGE AND LIFE-CYCLE STAGE</vt:lpstr>
      <vt:lpstr>LIFE STAGE</vt:lpstr>
      <vt:lpstr>GENDER</vt:lpstr>
      <vt:lpstr>EXAMPLE OF VICTORIA’S SECRET</vt:lpstr>
      <vt:lpstr>INCOME</vt:lpstr>
      <vt:lpstr>GENERATION</vt:lpstr>
      <vt:lpstr>EXAMPLE OF PNC’s Virtual Wallet</vt:lpstr>
      <vt:lpstr>GENERATION</vt:lpstr>
      <vt:lpstr>Millennials (or Gen Y)</vt:lpstr>
      <vt:lpstr>Gen X</vt:lpstr>
      <vt:lpstr>Baby Boomers</vt:lpstr>
      <vt:lpstr>Baby Boomers</vt:lpstr>
      <vt:lpstr>Silent Generation</vt:lpstr>
      <vt:lpstr>RACE AND CULTURE</vt:lpstr>
      <vt:lpstr>RACE AND CULTURE</vt:lpstr>
      <vt:lpstr>EXAMPLES of ADVERTISEMENTS OR CAMPAIGNS that have targeted national Minoritiers </vt:lpstr>
      <vt:lpstr>Psychographic Segmentation</vt:lpstr>
      <vt:lpstr>Prezentacja programu PowerPoint</vt:lpstr>
      <vt:lpstr>The VALS Segmentation</vt:lpstr>
      <vt:lpstr>The VALS Segmentation</vt:lpstr>
      <vt:lpstr>The VALS Segmentation</vt:lpstr>
      <vt:lpstr>Behavioral Segmentation</vt:lpstr>
      <vt:lpstr>Behavioral Segmentation</vt:lpstr>
      <vt:lpstr>DECISION ROLES</vt:lpstr>
      <vt:lpstr>MARKET TARGETING</vt:lpstr>
      <vt:lpstr>Effective Segmentation Criteria</vt:lpstr>
      <vt:lpstr>Effective Segmentation Criteria</vt:lpstr>
      <vt:lpstr>Effective Segmentation Criteria</vt:lpstr>
      <vt:lpstr>Evaluating and Selecting the Market Segments</vt:lpstr>
      <vt:lpstr>FULL MARKET COVERAGE</vt:lpstr>
      <vt:lpstr>MULTIPLE SEGMENT SPECIALIZATION</vt:lpstr>
      <vt:lpstr>SINGLE-SEGMENT CONCENTRATION</vt:lpstr>
      <vt:lpstr>INDIVIDUAL MARKETING</vt:lpstr>
      <vt:lpstr>ETHICAL CHOICE OF MARKET TARGETS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EKONOMIA DLA PRAWNIKóW</dc:title>
  <dc:creator/>
  <cp:lastModifiedBy>Daniel Butyter</cp:lastModifiedBy>
  <cp:revision>336</cp:revision>
  <dcterms:created xsi:type="dcterms:W3CDTF">2024-09-28T10:43:49Z</dcterms:created>
  <dcterms:modified xsi:type="dcterms:W3CDTF">2025-04-01T19:39:03Z</dcterms:modified>
</cp:coreProperties>
</file>