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8" r:id="rId6"/>
    <p:sldId id="260" r:id="rId7"/>
    <p:sldId id="261" r:id="rId8"/>
    <p:sldId id="262" r:id="rId9"/>
    <p:sldId id="263" r:id="rId10"/>
    <p:sldId id="264" r:id="rId11"/>
    <p:sldId id="265" r:id="rId12"/>
    <p:sldId id="266" r:id="rId13"/>
    <p:sldId id="267"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C66264-860D-44DA-90AF-4CD0DF4492F9}" v="43" dt="2019-01-15T00:48:54.7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3" autoAdjust="0"/>
    <p:restoredTop sz="94660"/>
  </p:normalViewPr>
  <p:slideViewPr>
    <p:cSldViewPr snapToGrid="0">
      <p:cViewPr>
        <p:scale>
          <a:sx n="115" d="100"/>
          <a:sy n="115" d="100"/>
        </p:scale>
        <p:origin x="120"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Łukasz Stępkowski" userId="ba6f77aeead517d8" providerId="LiveId" clId="{EEC66264-860D-44DA-90AF-4CD0DF4492F9}"/>
    <pc:docChg chg="custSel addSld delSld modSld sldOrd">
      <pc:chgData name="Łukasz Stępkowski" userId="ba6f77aeead517d8" providerId="LiveId" clId="{EEC66264-860D-44DA-90AF-4CD0DF4492F9}" dt="2019-01-15T00:51:33.448" v="5313" actId="20577"/>
      <pc:docMkLst>
        <pc:docMk/>
      </pc:docMkLst>
      <pc:sldChg chg="modSp">
        <pc:chgData name="Łukasz Stępkowski" userId="ba6f77aeead517d8" providerId="LiveId" clId="{EEC66264-860D-44DA-90AF-4CD0DF4492F9}" dt="2019-01-14T19:27:29.250" v="170"/>
        <pc:sldMkLst>
          <pc:docMk/>
          <pc:sldMk cId="2137037585" sldId="257"/>
        </pc:sldMkLst>
        <pc:spChg chg="mod">
          <ac:chgData name="Łukasz Stępkowski" userId="ba6f77aeead517d8" providerId="LiveId" clId="{EEC66264-860D-44DA-90AF-4CD0DF4492F9}" dt="2019-01-14T19:27:29.250" v="170"/>
          <ac:spMkLst>
            <pc:docMk/>
            <pc:sldMk cId="2137037585" sldId="257"/>
            <ac:spMk id="3" creationId="{2B5F180D-F6FB-4866-8801-AD8F49418754}"/>
          </ac:spMkLst>
        </pc:spChg>
      </pc:sldChg>
      <pc:sldChg chg="delSp modSp add">
        <pc:chgData name="Łukasz Stępkowski" userId="ba6f77aeead517d8" providerId="LiveId" clId="{EEC66264-860D-44DA-90AF-4CD0DF4492F9}" dt="2019-01-14T19:48:22.874" v="649" actId="20577"/>
        <pc:sldMkLst>
          <pc:docMk/>
          <pc:sldMk cId="2625537318" sldId="258"/>
        </pc:sldMkLst>
        <pc:spChg chg="del">
          <ac:chgData name="Łukasz Stępkowski" userId="ba6f77aeead517d8" providerId="LiveId" clId="{EEC66264-860D-44DA-90AF-4CD0DF4492F9}" dt="2019-01-14T19:27:56.308" v="172" actId="478"/>
          <ac:spMkLst>
            <pc:docMk/>
            <pc:sldMk cId="2625537318" sldId="258"/>
            <ac:spMk id="2" creationId="{A9530B3C-E0FA-4788-AFE2-973C5055FF96}"/>
          </ac:spMkLst>
        </pc:spChg>
        <pc:spChg chg="mod">
          <ac:chgData name="Łukasz Stępkowski" userId="ba6f77aeead517d8" providerId="LiveId" clId="{EEC66264-860D-44DA-90AF-4CD0DF4492F9}" dt="2019-01-14T19:48:22.874" v="649" actId="20577"/>
          <ac:spMkLst>
            <pc:docMk/>
            <pc:sldMk cId="2625537318" sldId="258"/>
            <ac:spMk id="3" creationId="{1427A8D0-22F5-4BE2-8DA4-18B9C256B103}"/>
          </ac:spMkLst>
        </pc:spChg>
      </pc:sldChg>
      <pc:sldChg chg="modSp add">
        <pc:chgData name="Łukasz Stępkowski" userId="ba6f77aeead517d8" providerId="LiveId" clId="{EEC66264-860D-44DA-90AF-4CD0DF4492F9}" dt="2019-01-14T20:06:01.368" v="1123" actId="20577"/>
        <pc:sldMkLst>
          <pc:docMk/>
          <pc:sldMk cId="2667852638" sldId="259"/>
        </pc:sldMkLst>
        <pc:spChg chg="mod">
          <ac:chgData name="Łukasz Stępkowski" userId="ba6f77aeead517d8" providerId="LiveId" clId="{EEC66264-860D-44DA-90AF-4CD0DF4492F9}" dt="2019-01-14T20:06:01.368" v="1123" actId="20577"/>
          <ac:spMkLst>
            <pc:docMk/>
            <pc:sldMk cId="2667852638" sldId="259"/>
            <ac:spMk id="3" creationId="{1427A8D0-22F5-4BE2-8DA4-18B9C256B103}"/>
          </ac:spMkLst>
        </pc:spChg>
      </pc:sldChg>
      <pc:sldChg chg="modSp add">
        <pc:chgData name="Łukasz Stępkowski" userId="ba6f77aeead517d8" providerId="LiveId" clId="{EEC66264-860D-44DA-90AF-4CD0DF4492F9}" dt="2019-01-14T20:12:33.571" v="1442" actId="20577"/>
        <pc:sldMkLst>
          <pc:docMk/>
          <pc:sldMk cId="2171295" sldId="260"/>
        </pc:sldMkLst>
        <pc:spChg chg="mod">
          <ac:chgData name="Łukasz Stępkowski" userId="ba6f77aeead517d8" providerId="LiveId" clId="{EEC66264-860D-44DA-90AF-4CD0DF4492F9}" dt="2019-01-14T20:12:33.571" v="1442" actId="20577"/>
          <ac:spMkLst>
            <pc:docMk/>
            <pc:sldMk cId="2171295" sldId="260"/>
            <ac:spMk id="3" creationId="{1427A8D0-22F5-4BE2-8DA4-18B9C256B103}"/>
          </ac:spMkLst>
        </pc:spChg>
      </pc:sldChg>
      <pc:sldChg chg="modSp add">
        <pc:chgData name="Łukasz Stępkowski" userId="ba6f77aeead517d8" providerId="LiveId" clId="{EEC66264-860D-44DA-90AF-4CD0DF4492F9}" dt="2019-01-14T20:23:05.190" v="2008" actId="20577"/>
        <pc:sldMkLst>
          <pc:docMk/>
          <pc:sldMk cId="2731343646" sldId="261"/>
        </pc:sldMkLst>
        <pc:spChg chg="mod">
          <ac:chgData name="Łukasz Stępkowski" userId="ba6f77aeead517d8" providerId="LiveId" clId="{EEC66264-860D-44DA-90AF-4CD0DF4492F9}" dt="2019-01-14T20:23:05.190" v="2008" actId="20577"/>
          <ac:spMkLst>
            <pc:docMk/>
            <pc:sldMk cId="2731343646" sldId="261"/>
            <ac:spMk id="3" creationId="{1427A8D0-22F5-4BE2-8DA4-18B9C256B103}"/>
          </ac:spMkLst>
        </pc:spChg>
      </pc:sldChg>
      <pc:sldChg chg="modSp add">
        <pc:chgData name="Łukasz Stępkowski" userId="ba6f77aeead517d8" providerId="LiveId" clId="{EEC66264-860D-44DA-90AF-4CD0DF4492F9}" dt="2019-01-14T20:28:56.597" v="2652" actId="20577"/>
        <pc:sldMkLst>
          <pc:docMk/>
          <pc:sldMk cId="311412420" sldId="262"/>
        </pc:sldMkLst>
        <pc:spChg chg="mod">
          <ac:chgData name="Łukasz Stępkowski" userId="ba6f77aeead517d8" providerId="LiveId" clId="{EEC66264-860D-44DA-90AF-4CD0DF4492F9}" dt="2019-01-14T20:28:56.597" v="2652" actId="20577"/>
          <ac:spMkLst>
            <pc:docMk/>
            <pc:sldMk cId="311412420" sldId="262"/>
            <ac:spMk id="3" creationId="{1427A8D0-22F5-4BE2-8DA4-18B9C256B103}"/>
          </ac:spMkLst>
        </pc:spChg>
      </pc:sldChg>
      <pc:sldChg chg="modSp add">
        <pc:chgData name="Łukasz Stępkowski" userId="ba6f77aeead517d8" providerId="LiveId" clId="{EEC66264-860D-44DA-90AF-4CD0DF4492F9}" dt="2019-01-14T22:58:15.596" v="3341" actId="20577"/>
        <pc:sldMkLst>
          <pc:docMk/>
          <pc:sldMk cId="1880679775" sldId="263"/>
        </pc:sldMkLst>
        <pc:spChg chg="mod">
          <ac:chgData name="Łukasz Stępkowski" userId="ba6f77aeead517d8" providerId="LiveId" clId="{EEC66264-860D-44DA-90AF-4CD0DF4492F9}" dt="2019-01-14T22:58:15.596" v="3341" actId="20577"/>
          <ac:spMkLst>
            <pc:docMk/>
            <pc:sldMk cId="1880679775" sldId="263"/>
            <ac:spMk id="3" creationId="{1427A8D0-22F5-4BE2-8DA4-18B9C256B103}"/>
          </ac:spMkLst>
        </pc:spChg>
      </pc:sldChg>
      <pc:sldChg chg="modSp add">
        <pc:chgData name="Łukasz Stępkowski" userId="ba6f77aeead517d8" providerId="LiveId" clId="{EEC66264-860D-44DA-90AF-4CD0DF4492F9}" dt="2019-01-14T23:37:34.952" v="4136"/>
        <pc:sldMkLst>
          <pc:docMk/>
          <pc:sldMk cId="3509346175" sldId="264"/>
        </pc:sldMkLst>
        <pc:spChg chg="mod">
          <ac:chgData name="Łukasz Stępkowski" userId="ba6f77aeead517d8" providerId="LiveId" clId="{EEC66264-860D-44DA-90AF-4CD0DF4492F9}" dt="2019-01-14T23:37:34.952" v="4136"/>
          <ac:spMkLst>
            <pc:docMk/>
            <pc:sldMk cId="3509346175" sldId="264"/>
            <ac:spMk id="3" creationId="{1427A8D0-22F5-4BE2-8DA4-18B9C256B103}"/>
          </ac:spMkLst>
        </pc:spChg>
      </pc:sldChg>
      <pc:sldChg chg="modSp add">
        <pc:chgData name="Łukasz Stępkowski" userId="ba6f77aeead517d8" providerId="LiveId" clId="{EEC66264-860D-44DA-90AF-4CD0DF4492F9}" dt="2019-01-15T00:07:59.009" v="4473" actId="20577"/>
        <pc:sldMkLst>
          <pc:docMk/>
          <pc:sldMk cId="1397371549" sldId="265"/>
        </pc:sldMkLst>
        <pc:spChg chg="mod">
          <ac:chgData name="Łukasz Stępkowski" userId="ba6f77aeead517d8" providerId="LiveId" clId="{EEC66264-860D-44DA-90AF-4CD0DF4492F9}" dt="2019-01-15T00:07:59.009" v="4473" actId="20577"/>
          <ac:spMkLst>
            <pc:docMk/>
            <pc:sldMk cId="1397371549" sldId="265"/>
            <ac:spMk id="3" creationId="{1427A8D0-22F5-4BE2-8DA4-18B9C256B103}"/>
          </ac:spMkLst>
        </pc:spChg>
      </pc:sldChg>
      <pc:sldChg chg="modSp add">
        <pc:chgData name="Łukasz Stępkowski" userId="ba6f77aeead517d8" providerId="LiveId" clId="{EEC66264-860D-44DA-90AF-4CD0DF4492F9}" dt="2019-01-15T00:18:37.729" v="4817"/>
        <pc:sldMkLst>
          <pc:docMk/>
          <pc:sldMk cId="3852202481" sldId="266"/>
        </pc:sldMkLst>
        <pc:spChg chg="mod">
          <ac:chgData name="Łukasz Stępkowski" userId="ba6f77aeead517d8" providerId="LiveId" clId="{EEC66264-860D-44DA-90AF-4CD0DF4492F9}" dt="2019-01-15T00:18:37.729" v="4817"/>
          <ac:spMkLst>
            <pc:docMk/>
            <pc:sldMk cId="3852202481" sldId="266"/>
            <ac:spMk id="3" creationId="{1427A8D0-22F5-4BE2-8DA4-18B9C256B103}"/>
          </ac:spMkLst>
        </pc:spChg>
      </pc:sldChg>
      <pc:sldChg chg="modSp add">
        <pc:chgData name="Łukasz Stępkowski" userId="ba6f77aeead517d8" providerId="LiveId" clId="{EEC66264-860D-44DA-90AF-4CD0DF4492F9}" dt="2019-01-15T00:22:23.890" v="5055" actId="20577"/>
        <pc:sldMkLst>
          <pc:docMk/>
          <pc:sldMk cId="3723838788" sldId="267"/>
        </pc:sldMkLst>
        <pc:spChg chg="mod">
          <ac:chgData name="Łukasz Stępkowski" userId="ba6f77aeead517d8" providerId="LiveId" clId="{EEC66264-860D-44DA-90AF-4CD0DF4492F9}" dt="2019-01-15T00:22:23.890" v="5055" actId="20577"/>
          <ac:spMkLst>
            <pc:docMk/>
            <pc:sldMk cId="3723838788" sldId="267"/>
            <ac:spMk id="3" creationId="{1427A8D0-22F5-4BE2-8DA4-18B9C256B103}"/>
          </ac:spMkLst>
        </pc:spChg>
      </pc:sldChg>
      <pc:sldChg chg="modSp add ord">
        <pc:chgData name="Łukasz Stępkowski" userId="ba6f77aeead517d8" providerId="LiveId" clId="{EEC66264-860D-44DA-90AF-4CD0DF4492F9}" dt="2019-01-15T00:47:10.389" v="5151" actId="20577"/>
        <pc:sldMkLst>
          <pc:docMk/>
          <pc:sldMk cId="3988563200" sldId="268"/>
        </pc:sldMkLst>
        <pc:spChg chg="mod">
          <ac:chgData name="Łukasz Stępkowski" userId="ba6f77aeead517d8" providerId="LiveId" clId="{EEC66264-860D-44DA-90AF-4CD0DF4492F9}" dt="2019-01-15T00:47:10.389" v="5151" actId="20577"/>
          <ac:spMkLst>
            <pc:docMk/>
            <pc:sldMk cId="3988563200" sldId="268"/>
            <ac:spMk id="3" creationId="{1427A8D0-22F5-4BE2-8DA4-18B9C256B103}"/>
          </ac:spMkLst>
        </pc:spChg>
      </pc:sldChg>
      <pc:sldChg chg="modSp add">
        <pc:chgData name="Łukasz Stępkowski" userId="ba6f77aeead517d8" providerId="LiveId" clId="{EEC66264-860D-44DA-90AF-4CD0DF4492F9}" dt="2019-01-15T00:49:11.691" v="5280" actId="20577"/>
        <pc:sldMkLst>
          <pc:docMk/>
          <pc:sldMk cId="850834117" sldId="269"/>
        </pc:sldMkLst>
        <pc:spChg chg="mod">
          <ac:chgData name="Łukasz Stępkowski" userId="ba6f77aeead517d8" providerId="LiveId" clId="{EEC66264-860D-44DA-90AF-4CD0DF4492F9}" dt="2019-01-15T00:49:11.691" v="5280" actId="20577"/>
          <ac:spMkLst>
            <pc:docMk/>
            <pc:sldMk cId="850834117" sldId="269"/>
            <ac:spMk id="3" creationId="{1427A8D0-22F5-4BE2-8DA4-18B9C256B103}"/>
          </ac:spMkLst>
        </pc:spChg>
      </pc:sldChg>
      <pc:sldChg chg="modSp add">
        <pc:chgData name="Łukasz Stępkowski" userId="ba6f77aeead517d8" providerId="LiveId" clId="{EEC66264-860D-44DA-90AF-4CD0DF4492F9}" dt="2019-01-15T00:51:33.448" v="5313" actId="20577"/>
        <pc:sldMkLst>
          <pc:docMk/>
          <pc:sldMk cId="1808582532" sldId="270"/>
        </pc:sldMkLst>
        <pc:spChg chg="mod">
          <ac:chgData name="Łukasz Stępkowski" userId="ba6f77aeead517d8" providerId="LiveId" clId="{EEC66264-860D-44DA-90AF-4CD0DF4492F9}" dt="2019-01-15T00:51:33.448" v="5313" actId="20577"/>
          <ac:spMkLst>
            <pc:docMk/>
            <pc:sldMk cId="1808582532" sldId="270"/>
            <ac:spMk id="3" creationId="{1427A8D0-22F5-4BE2-8DA4-18B9C256B103}"/>
          </ac:spMkLst>
        </pc:spChg>
      </pc:sldChg>
      <pc:sldChg chg="add del">
        <pc:chgData name="Łukasz Stępkowski" userId="ba6f77aeead517d8" providerId="LiveId" clId="{EEC66264-860D-44DA-90AF-4CD0DF4492F9}" dt="2019-01-15T00:51:26.730" v="5285" actId="2696"/>
        <pc:sldMkLst>
          <pc:docMk/>
          <pc:sldMk cId="3658578079" sldId="271"/>
        </pc:sldMkLst>
      </pc:sldChg>
      <pc:sldChg chg="add del">
        <pc:chgData name="Łukasz Stępkowski" userId="ba6f77aeead517d8" providerId="LiveId" clId="{EEC66264-860D-44DA-90AF-4CD0DF4492F9}" dt="2019-01-15T00:51:26.730" v="5284" actId="2696"/>
        <pc:sldMkLst>
          <pc:docMk/>
          <pc:sldMk cId="3418644601" sldId="272"/>
        </pc:sldMkLst>
      </pc:sldChg>
      <pc:sldChg chg="add del">
        <pc:chgData name="Łukasz Stępkowski" userId="ba6f77aeead517d8" providerId="LiveId" clId="{EEC66264-860D-44DA-90AF-4CD0DF4492F9}" dt="2019-01-15T00:51:26.730" v="5283" actId="2696"/>
        <pc:sldMkLst>
          <pc:docMk/>
          <pc:sldMk cId="1911993940" sldId="273"/>
        </pc:sldMkLst>
      </pc:sldChg>
      <pc:sldChg chg="add del">
        <pc:chgData name="Łukasz Stępkowski" userId="ba6f77aeead517d8" providerId="LiveId" clId="{EEC66264-860D-44DA-90AF-4CD0DF4492F9}" dt="2019-01-15T00:51:26.714" v="5282" actId="2696"/>
        <pc:sldMkLst>
          <pc:docMk/>
          <pc:sldMk cId="4130446420" sldId="274"/>
        </pc:sldMkLst>
      </pc:sldChg>
      <pc:sldChg chg="add del">
        <pc:chgData name="Łukasz Stępkowski" userId="ba6f77aeead517d8" providerId="LiveId" clId="{EEC66264-860D-44DA-90AF-4CD0DF4492F9}" dt="2019-01-15T00:51:26.714" v="5281" actId="2696"/>
        <pc:sldMkLst>
          <pc:docMk/>
          <pc:sldMk cId="3737879528" sldId="27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59A602B-6B2D-401A-86E8-D7CE5F5D1F52}"/>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3CA6B7CE-8475-49A6-BEDA-D3528C32BE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B327D238-508C-4D71-B322-EC36CCC361C1}"/>
              </a:ext>
            </a:extLst>
          </p:cNvPr>
          <p:cNvSpPr>
            <a:spLocks noGrp="1"/>
          </p:cNvSpPr>
          <p:nvPr>
            <p:ph type="dt" sz="half" idx="10"/>
          </p:nvPr>
        </p:nvSpPr>
        <p:spPr/>
        <p:txBody>
          <a:bodyPr/>
          <a:lstStyle/>
          <a:p>
            <a:fld id="{3DBFA674-1048-47DB-8FCA-147A92C688E2}" type="datetimeFigureOut">
              <a:rPr lang="pl-PL" smtClean="0"/>
              <a:t>2019-01-14</a:t>
            </a:fld>
            <a:endParaRPr lang="pl-PL"/>
          </a:p>
        </p:txBody>
      </p:sp>
      <p:sp>
        <p:nvSpPr>
          <p:cNvPr id="5" name="Symbol zastępczy stopki 4">
            <a:extLst>
              <a:ext uri="{FF2B5EF4-FFF2-40B4-BE49-F238E27FC236}">
                <a16:creationId xmlns:a16="http://schemas.microsoft.com/office/drawing/2014/main" id="{DEC850D7-EEF7-4954-9670-85639C07B21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527058D-ECC9-454D-875C-EBE48D433A45}"/>
              </a:ext>
            </a:extLst>
          </p:cNvPr>
          <p:cNvSpPr>
            <a:spLocks noGrp="1"/>
          </p:cNvSpPr>
          <p:nvPr>
            <p:ph type="sldNum" sz="quarter" idx="12"/>
          </p:nvPr>
        </p:nvSpPr>
        <p:spPr/>
        <p:txBody>
          <a:bodyPr/>
          <a:lstStyle/>
          <a:p>
            <a:fld id="{01051FE8-BA51-47AB-BBAB-E561DAF51ADE}" type="slidenum">
              <a:rPr lang="pl-PL" smtClean="0"/>
              <a:t>‹#›</a:t>
            </a:fld>
            <a:endParaRPr lang="pl-PL"/>
          </a:p>
        </p:txBody>
      </p:sp>
    </p:spTree>
    <p:extLst>
      <p:ext uri="{BB962C8B-B14F-4D97-AF65-F5344CB8AC3E}">
        <p14:creationId xmlns:p14="http://schemas.microsoft.com/office/powerpoint/2010/main" val="1162577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D88779-D131-43EA-A83F-858FAE7E7234}"/>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B367F295-8E32-4BBA-B31B-3D7D44EAF755}"/>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9FB23A7-BFC1-4EF9-8927-558B18E67A73}"/>
              </a:ext>
            </a:extLst>
          </p:cNvPr>
          <p:cNvSpPr>
            <a:spLocks noGrp="1"/>
          </p:cNvSpPr>
          <p:nvPr>
            <p:ph type="dt" sz="half" idx="10"/>
          </p:nvPr>
        </p:nvSpPr>
        <p:spPr/>
        <p:txBody>
          <a:bodyPr/>
          <a:lstStyle/>
          <a:p>
            <a:fld id="{3DBFA674-1048-47DB-8FCA-147A92C688E2}" type="datetimeFigureOut">
              <a:rPr lang="pl-PL" smtClean="0"/>
              <a:t>2019-01-14</a:t>
            </a:fld>
            <a:endParaRPr lang="pl-PL"/>
          </a:p>
        </p:txBody>
      </p:sp>
      <p:sp>
        <p:nvSpPr>
          <p:cNvPr id="5" name="Symbol zastępczy stopki 4">
            <a:extLst>
              <a:ext uri="{FF2B5EF4-FFF2-40B4-BE49-F238E27FC236}">
                <a16:creationId xmlns:a16="http://schemas.microsoft.com/office/drawing/2014/main" id="{2D93AE1C-CB41-4B2E-9150-7E08024174A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46E4D9E-C9CF-4C2C-8CF4-587DC8AA27CD}"/>
              </a:ext>
            </a:extLst>
          </p:cNvPr>
          <p:cNvSpPr>
            <a:spLocks noGrp="1"/>
          </p:cNvSpPr>
          <p:nvPr>
            <p:ph type="sldNum" sz="quarter" idx="12"/>
          </p:nvPr>
        </p:nvSpPr>
        <p:spPr/>
        <p:txBody>
          <a:bodyPr/>
          <a:lstStyle/>
          <a:p>
            <a:fld id="{01051FE8-BA51-47AB-BBAB-E561DAF51ADE}" type="slidenum">
              <a:rPr lang="pl-PL" smtClean="0"/>
              <a:t>‹#›</a:t>
            </a:fld>
            <a:endParaRPr lang="pl-PL"/>
          </a:p>
        </p:txBody>
      </p:sp>
    </p:spTree>
    <p:extLst>
      <p:ext uri="{BB962C8B-B14F-4D97-AF65-F5344CB8AC3E}">
        <p14:creationId xmlns:p14="http://schemas.microsoft.com/office/powerpoint/2010/main" val="576194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255EE83-4F68-4F3D-ADA0-FDDC0D770205}"/>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C97A03C1-EE18-4227-935E-AD000E8E3CF8}"/>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8240DEA-9421-4B27-A36A-2CAE583400B0}"/>
              </a:ext>
            </a:extLst>
          </p:cNvPr>
          <p:cNvSpPr>
            <a:spLocks noGrp="1"/>
          </p:cNvSpPr>
          <p:nvPr>
            <p:ph type="dt" sz="half" idx="10"/>
          </p:nvPr>
        </p:nvSpPr>
        <p:spPr/>
        <p:txBody>
          <a:bodyPr/>
          <a:lstStyle/>
          <a:p>
            <a:fld id="{3DBFA674-1048-47DB-8FCA-147A92C688E2}" type="datetimeFigureOut">
              <a:rPr lang="pl-PL" smtClean="0"/>
              <a:t>2019-01-14</a:t>
            </a:fld>
            <a:endParaRPr lang="pl-PL"/>
          </a:p>
        </p:txBody>
      </p:sp>
      <p:sp>
        <p:nvSpPr>
          <p:cNvPr id="5" name="Symbol zastępczy stopki 4">
            <a:extLst>
              <a:ext uri="{FF2B5EF4-FFF2-40B4-BE49-F238E27FC236}">
                <a16:creationId xmlns:a16="http://schemas.microsoft.com/office/drawing/2014/main" id="{839B9FA9-2AAF-4A2C-817C-C74BE80B444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E2CBBFF-AC88-4272-90B3-CE73CB0D5788}"/>
              </a:ext>
            </a:extLst>
          </p:cNvPr>
          <p:cNvSpPr>
            <a:spLocks noGrp="1"/>
          </p:cNvSpPr>
          <p:nvPr>
            <p:ph type="sldNum" sz="quarter" idx="12"/>
          </p:nvPr>
        </p:nvSpPr>
        <p:spPr/>
        <p:txBody>
          <a:bodyPr/>
          <a:lstStyle/>
          <a:p>
            <a:fld id="{01051FE8-BA51-47AB-BBAB-E561DAF51ADE}" type="slidenum">
              <a:rPr lang="pl-PL" smtClean="0"/>
              <a:t>‹#›</a:t>
            </a:fld>
            <a:endParaRPr lang="pl-PL"/>
          </a:p>
        </p:txBody>
      </p:sp>
    </p:spTree>
    <p:extLst>
      <p:ext uri="{BB962C8B-B14F-4D97-AF65-F5344CB8AC3E}">
        <p14:creationId xmlns:p14="http://schemas.microsoft.com/office/powerpoint/2010/main" val="916299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168ACEE-70BE-470F-96DB-C6A389083121}"/>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F9C61E89-3088-4AEF-BD3F-D63C1ABA0DA6}"/>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62F32D92-2770-450A-B913-6B46DA3F64CA}"/>
              </a:ext>
            </a:extLst>
          </p:cNvPr>
          <p:cNvSpPr>
            <a:spLocks noGrp="1"/>
          </p:cNvSpPr>
          <p:nvPr>
            <p:ph type="dt" sz="half" idx="10"/>
          </p:nvPr>
        </p:nvSpPr>
        <p:spPr/>
        <p:txBody>
          <a:bodyPr/>
          <a:lstStyle/>
          <a:p>
            <a:fld id="{3DBFA674-1048-47DB-8FCA-147A92C688E2}" type="datetimeFigureOut">
              <a:rPr lang="pl-PL" smtClean="0"/>
              <a:t>2019-01-14</a:t>
            </a:fld>
            <a:endParaRPr lang="pl-PL"/>
          </a:p>
        </p:txBody>
      </p:sp>
      <p:sp>
        <p:nvSpPr>
          <p:cNvPr id="5" name="Symbol zastępczy stopki 4">
            <a:extLst>
              <a:ext uri="{FF2B5EF4-FFF2-40B4-BE49-F238E27FC236}">
                <a16:creationId xmlns:a16="http://schemas.microsoft.com/office/drawing/2014/main" id="{3C3257A2-EC0F-4B06-A0E3-AD696C18B236}"/>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85976E5-B02F-4537-B9CC-559EDE3DB40F}"/>
              </a:ext>
            </a:extLst>
          </p:cNvPr>
          <p:cNvSpPr>
            <a:spLocks noGrp="1"/>
          </p:cNvSpPr>
          <p:nvPr>
            <p:ph type="sldNum" sz="quarter" idx="12"/>
          </p:nvPr>
        </p:nvSpPr>
        <p:spPr/>
        <p:txBody>
          <a:bodyPr/>
          <a:lstStyle/>
          <a:p>
            <a:fld id="{01051FE8-BA51-47AB-BBAB-E561DAF51ADE}" type="slidenum">
              <a:rPr lang="pl-PL" smtClean="0"/>
              <a:t>‹#›</a:t>
            </a:fld>
            <a:endParaRPr lang="pl-PL"/>
          </a:p>
        </p:txBody>
      </p:sp>
    </p:spTree>
    <p:extLst>
      <p:ext uri="{BB962C8B-B14F-4D97-AF65-F5344CB8AC3E}">
        <p14:creationId xmlns:p14="http://schemas.microsoft.com/office/powerpoint/2010/main" val="350227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A4614B9-2298-4E6A-8E2E-0AAE48ECE584}"/>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1C194D38-2619-43FE-BF5D-13C6278B2F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A41B0908-1200-4953-8257-94F56D84B25A}"/>
              </a:ext>
            </a:extLst>
          </p:cNvPr>
          <p:cNvSpPr>
            <a:spLocks noGrp="1"/>
          </p:cNvSpPr>
          <p:nvPr>
            <p:ph type="dt" sz="half" idx="10"/>
          </p:nvPr>
        </p:nvSpPr>
        <p:spPr/>
        <p:txBody>
          <a:bodyPr/>
          <a:lstStyle/>
          <a:p>
            <a:fld id="{3DBFA674-1048-47DB-8FCA-147A92C688E2}" type="datetimeFigureOut">
              <a:rPr lang="pl-PL" smtClean="0"/>
              <a:t>2019-01-14</a:t>
            </a:fld>
            <a:endParaRPr lang="pl-PL"/>
          </a:p>
        </p:txBody>
      </p:sp>
      <p:sp>
        <p:nvSpPr>
          <p:cNvPr id="5" name="Symbol zastępczy stopki 4">
            <a:extLst>
              <a:ext uri="{FF2B5EF4-FFF2-40B4-BE49-F238E27FC236}">
                <a16:creationId xmlns:a16="http://schemas.microsoft.com/office/drawing/2014/main" id="{5EB261AF-1DDF-40FE-9C6D-8B1665CA131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6557219-49C3-4FF7-A9D3-E4AF16014F01}"/>
              </a:ext>
            </a:extLst>
          </p:cNvPr>
          <p:cNvSpPr>
            <a:spLocks noGrp="1"/>
          </p:cNvSpPr>
          <p:nvPr>
            <p:ph type="sldNum" sz="quarter" idx="12"/>
          </p:nvPr>
        </p:nvSpPr>
        <p:spPr/>
        <p:txBody>
          <a:bodyPr/>
          <a:lstStyle/>
          <a:p>
            <a:fld id="{01051FE8-BA51-47AB-BBAB-E561DAF51ADE}" type="slidenum">
              <a:rPr lang="pl-PL" smtClean="0"/>
              <a:t>‹#›</a:t>
            </a:fld>
            <a:endParaRPr lang="pl-PL"/>
          </a:p>
        </p:txBody>
      </p:sp>
    </p:spTree>
    <p:extLst>
      <p:ext uri="{BB962C8B-B14F-4D97-AF65-F5344CB8AC3E}">
        <p14:creationId xmlns:p14="http://schemas.microsoft.com/office/powerpoint/2010/main" val="2416503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15A3C5-59F8-49B9-8BC8-CB477BCEF9CA}"/>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4277C57-ED3D-437C-BC19-F92C742AD0AC}"/>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03FF4AD7-B673-42CE-A2A7-C7DCE5A0A326}"/>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0D425A3E-5D0E-4027-94C3-6270E4FA713A}"/>
              </a:ext>
            </a:extLst>
          </p:cNvPr>
          <p:cNvSpPr>
            <a:spLocks noGrp="1"/>
          </p:cNvSpPr>
          <p:nvPr>
            <p:ph type="dt" sz="half" idx="10"/>
          </p:nvPr>
        </p:nvSpPr>
        <p:spPr/>
        <p:txBody>
          <a:bodyPr/>
          <a:lstStyle/>
          <a:p>
            <a:fld id="{3DBFA674-1048-47DB-8FCA-147A92C688E2}" type="datetimeFigureOut">
              <a:rPr lang="pl-PL" smtClean="0"/>
              <a:t>2019-01-14</a:t>
            </a:fld>
            <a:endParaRPr lang="pl-PL"/>
          </a:p>
        </p:txBody>
      </p:sp>
      <p:sp>
        <p:nvSpPr>
          <p:cNvPr id="6" name="Symbol zastępczy stopki 5">
            <a:extLst>
              <a:ext uri="{FF2B5EF4-FFF2-40B4-BE49-F238E27FC236}">
                <a16:creationId xmlns:a16="http://schemas.microsoft.com/office/drawing/2014/main" id="{02DA3685-8E89-4EA0-ACAC-38095DCF1ADB}"/>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DADB57B8-F4EF-4E91-83A0-4B633A210FCA}"/>
              </a:ext>
            </a:extLst>
          </p:cNvPr>
          <p:cNvSpPr>
            <a:spLocks noGrp="1"/>
          </p:cNvSpPr>
          <p:nvPr>
            <p:ph type="sldNum" sz="quarter" idx="12"/>
          </p:nvPr>
        </p:nvSpPr>
        <p:spPr/>
        <p:txBody>
          <a:bodyPr/>
          <a:lstStyle/>
          <a:p>
            <a:fld id="{01051FE8-BA51-47AB-BBAB-E561DAF51ADE}" type="slidenum">
              <a:rPr lang="pl-PL" smtClean="0"/>
              <a:t>‹#›</a:t>
            </a:fld>
            <a:endParaRPr lang="pl-PL"/>
          </a:p>
        </p:txBody>
      </p:sp>
    </p:spTree>
    <p:extLst>
      <p:ext uri="{BB962C8B-B14F-4D97-AF65-F5344CB8AC3E}">
        <p14:creationId xmlns:p14="http://schemas.microsoft.com/office/powerpoint/2010/main" val="2208727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801003-EE08-450A-BB26-BDE41338161E}"/>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C3FB6178-3058-452F-9E85-D67B2DEEA0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A87294CD-81C0-4507-9697-53D0A8EC2D23}"/>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042E7E1A-8AB6-4BFB-B959-F0C5AEC842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CA1D68CD-E871-4A14-A41D-508C86C42880}"/>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8488D8C4-722B-4B4F-A0CD-9DA51CDFB02B}"/>
              </a:ext>
            </a:extLst>
          </p:cNvPr>
          <p:cNvSpPr>
            <a:spLocks noGrp="1"/>
          </p:cNvSpPr>
          <p:nvPr>
            <p:ph type="dt" sz="half" idx="10"/>
          </p:nvPr>
        </p:nvSpPr>
        <p:spPr/>
        <p:txBody>
          <a:bodyPr/>
          <a:lstStyle/>
          <a:p>
            <a:fld id="{3DBFA674-1048-47DB-8FCA-147A92C688E2}" type="datetimeFigureOut">
              <a:rPr lang="pl-PL" smtClean="0"/>
              <a:t>2019-01-14</a:t>
            </a:fld>
            <a:endParaRPr lang="pl-PL"/>
          </a:p>
        </p:txBody>
      </p:sp>
      <p:sp>
        <p:nvSpPr>
          <p:cNvPr id="8" name="Symbol zastępczy stopki 7">
            <a:extLst>
              <a:ext uri="{FF2B5EF4-FFF2-40B4-BE49-F238E27FC236}">
                <a16:creationId xmlns:a16="http://schemas.microsoft.com/office/drawing/2014/main" id="{5C99CB92-BC80-4B85-AE64-C1F4E110E815}"/>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D9AAF39B-4AF6-4F81-B94D-B1AE44ADCA2D}"/>
              </a:ext>
            </a:extLst>
          </p:cNvPr>
          <p:cNvSpPr>
            <a:spLocks noGrp="1"/>
          </p:cNvSpPr>
          <p:nvPr>
            <p:ph type="sldNum" sz="quarter" idx="12"/>
          </p:nvPr>
        </p:nvSpPr>
        <p:spPr/>
        <p:txBody>
          <a:bodyPr/>
          <a:lstStyle/>
          <a:p>
            <a:fld id="{01051FE8-BA51-47AB-BBAB-E561DAF51ADE}" type="slidenum">
              <a:rPr lang="pl-PL" smtClean="0"/>
              <a:t>‹#›</a:t>
            </a:fld>
            <a:endParaRPr lang="pl-PL"/>
          </a:p>
        </p:txBody>
      </p:sp>
    </p:spTree>
    <p:extLst>
      <p:ext uri="{BB962C8B-B14F-4D97-AF65-F5344CB8AC3E}">
        <p14:creationId xmlns:p14="http://schemas.microsoft.com/office/powerpoint/2010/main" val="307909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4187ACB-7D53-49C8-8D43-932CD8538580}"/>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254998C3-FA2B-417C-8D6D-269AAE97F95A}"/>
              </a:ext>
            </a:extLst>
          </p:cNvPr>
          <p:cNvSpPr>
            <a:spLocks noGrp="1"/>
          </p:cNvSpPr>
          <p:nvPr>
            <p:ph type="dt" sz="half" idx="10"/>
          </p:nvPr>
        </p:nvSpPr>
        <p:spPr/>
        <p:txBody>
          <a:bodyPr/>
          <a:lstStyle/>
          <a:p>
            <a:fld id="{3DBFA674-1048-47DB-8FCA-147A92C688E2}" type="datetimeFigureOut">
              <a:rPr lang="pl-PL" smtClean="0"/>
              <a:t>2019-01-14</a:t>
            </a:fld>
            <a:endParaRPr lang="pl-PL"/>
          </a:p>
        </p:txBody>
      </p:sp>
      <p:sp>
        <p:nvSpPr>
          <p:cNvPr id="4" name="Symbol zastępczy stopki 3">
            <a:extLst>
              <a:ext uri="{FF2B5EF4-FFF2-40B4-BE49-F238E27FC236}">
                <a16:creationId xmlns:a16="http://schemas.microsoft.com/office/drawing/2014/main" id="{15D54DCA-140C-4D4C-A5F9-58648D4A807C}"/>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368F07B8-FD07-4B68-86DB-110AB14E9541}"/>
              </a:ext>
            </a:extLst>
          </p:cNvPr>
          <p:cNvSpPr>
            <a:spLocks noGrp="1"/>
          </p:cNvSpPr>
          <p:nvPr>
            <p:ph type="sldNum" sz="quarter" idx="12"/>
          </p:nvPr>
        </p:nvSpPr>
        <p:spPr/>
        <p:txBody>
          <a:bodyPr/>
          <a:lstStyle/>
          <a:p>
            <a:fld id="{01051FE8-BA51-47AB-BBAB-E561DAF51ADE}" type="slidenum">
              <a:rPr lang="pl-PL" smtClean="0"/>
              <a:t>‹#›</a:t>
            </a:fld>
            <a:endParaRPr lang="pl-PL"/>
          </a:p>
        </p:txBody>
      </p:sp>
    </p:spTree>
    <p:extLst>
      <p:ext uri="{BB962C8B-B14F-4D97-AF65-F5344CB8AC3E}">
        <p14:creationId xmlns:p14="http://schemas.microsoft.com/office/powerpoint/2010/main" val="1280236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C169EEFA-F2EA-4CBB-89AE-BE5C4DC5AAEC}"/>
              </a:ext>
            </a:extLst>
          </p:cNvPr>
          <p:cNvSpPr>
            <a:spLocks noGrp="1"/>
          </p:cNvSpPr>
          <p:nvPr>
            <p:ph type="dt" sz="half" idx="10"/>
          </p:nvPr>
        </p:nvSpPr>
        <p:spPr/>
        <p:txBody>
          <a:bodyPr/>
          <a:lstStyle/>
          <a:p>
            <a:fld id="{3DBFA674-1048-47DB-8FCA-147A92C688E2}" type="datetimeFigureOut">
              <a:rPr lang="pl-PL" smtClean="0"/>
              <a:t>2019-01-14</a:t>
            </a:fld>
            <a:endParaRPr lang="pl-PL"/>
          </a:p>
        </p:txBody>
      </p:sp>
      <p:sp>
        <p:nvSpPr>
          <p:cNvPr id="3" name="Symbol zastępczy stopki 2">
            <a:extLst>
              <a:ext uri="{FF2B5EF4-FFF2-40B4-BE49-F238E27FC236}">
                <a16:creationId xmlns:a16="http://schemas.microsoft.com/office/drawing/2014/main" id="{6FA3E688-4427-4E89-9451-0F871F3A91A6}"/>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7427C66E-2409-41FB-BB2C-6D84D57F3ACF}"/>
              </a:ext>
            </a:extLst>
          </p:cNvPr>
          <p:cNvSpPr>
            <a:spLocks noGrp="1"/>
          </p:cNvSpPr>
          <p:nvPr>
            <p:ph type="sldNum" sz="quarter" idx="12"/>
          </p:nvPr>
        </p:nvSpPr>
        <p:spPr/>
        <p:txBody>
          <a:bodyPr/>
          <a:lstStyle/>
          <a:p>
            <a:fld id="{01051FE8-BA51-47AB-BBAB-E561DAF51ADE}" type="slidenum">
              <a:rPr lang="pl-PL" smtClean="0"/>
              <a:t>‹#›</a:t>
            </a:fld>
            <a:endParaRPr lang="pl-PL"/>
          </a:p>
        </p:txBody>
      </p:sp>
    </p:spTree>
    <p:extLst>
      <p:ext uri="{BB962C8B-B14F-4D97-AF65-F5344CB8AC3E}">
        <p14:creationId xmlns:p14="http://schemas.microsoft.com/office/powerpoint/2010/main" val="3913027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F9D80E-A346-4BB3-A3E7-3846E8FAE278}"/>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23C7C842-3E80-4994-8ECD-F942C5EC52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A0777F7C-EA06-4279-8697-CFA13FB153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58F13C59-EA90-4E44-8489-7A77AFB20347}"/>
              </a:ext>
            </a:extLst>
          </p:cNvPr>
          <p:cNvSpPr>
            <a:spLocks noGrp="1"/>
          </p:cNvSpPr>
          <p:nvPr>
            <p:ph type="dt" sz="half" idx="10"/>
          </p:nvPr>
        </p:nvSpPr>
        <p:spPr/>
        <p:txBody>
          <a:bodyPr/>
          <a:lstStyle/>
          <a:p>
            <a:fld id="{3DBFA674-1048-47DB-8FCA-147A92C688E2}" type="datetimeFigureOut">
              <a:rPr lang="pl-PL" smtClean="0"/>
              <a:t>2019-01-14</a:t>
            </a:fld>
            <a:endParaRPr lang="pl-PL"/>
          </a:p>
        </p:txBody>
      </p:sp>
      <p:sp>
        <p:nvSpPr>
          <p:cNvPr id="6" name="Symbol zastępczy stopki 5">
            <a:extLst>
              <a:ext uri="{FF2B5EF4-FFF2-40B4-BE49-F238E27FC236}">
                <a16:creationId xmlns:a16="http://schemas.microsoft.com/office/drawing/2014/main" id="{C60BA89D-69A0-42BB-81F7-CCE33CEA57E0}"/>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79D860D6-F4B7-454B-9D19-13BB3D730178}"/>
              </a:ext>
            </a:extLst>
          </p:cNvPr>
          <p:cNvSpPr>
            <a:spLocks noGrp="1"/>
          </p:cNvSpPr>
          <p:nvPr>
            <p:ph type="sldNum" sz="quarter" idx="12"/>
          </p:nvPr>
        </p:nvSpPr>
        <p:spPr/>
        <p:txBody>
          <a:bodyPr/>
          <a:lstStyle/>
          <a:p>
            <a:fld id="{01051FE8-BA51-47AB-BBAB-E561DAF51ADE}" type="slidenum">
              <a:rPr lang="pl-PL" smtClean="0"/>
              <a:t>‹#›</a:t>
            </a:fld>
            <a:endParaRPr lang="pl-PL"/>
          </a:p>
        </p:txBody>
      </p:sp>
    </p:spTree>
    <p:extLst>
      <p:ext uri="{BB962C8B-B14F-4D97-AF65-F5344CB8AC3E}">
        <p14:creationId xmlns:p14="http://schemas.microsoft.com/office/powerpoint/2010/main" val="364672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BFED52-D26A-4511-A0D3-AAEF19C2921E}"/>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4DB65598-A4EA-4E59-9AEF-CB8143C1C7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02797AF1-3B2D-4D13-B39C-5F710AC4C5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7D842079-839B-4FEC-8541-5B20BF9D06B0}"/>
              </a:ext>
            </a:extLst>
          </p:cNvPr>
          <p:cNvSpPr>
            <a:spLocks noGrp="1"/>
          </p:cNvSpPr>
          <p:nvPr>
            <p:ph type="dt" sz="half" idx="10"/>
          </p:nvPr>
        </p:nvSpPr>
        <p:spPr/>
        <p:txBody>
          <a:bodyPr/>
          <a:lstStyle/>
          <a:p>
            <a:fld id="{3DBFA674-1048-47DB-8FCA-147A92C688E2}" type="datetimeFigureOut">
              <a:rPr lang="pl-PL" smtClean="0"/>
              <a:t>2019-01-14</a:t>
            </a:fld>
            <a:endParaRPr lang="pl-PL"/>
          </a:p>
        </p:txBody>
      </p:sp>
      <p:sp>
        <p:nvSpPr>
          <p:cNvPr id="6" name="Symbol zastępczy stopki 5">
            <a:extLst>
              <a:ext uri="{FF2B5EF4-FFF2-40B4-BE49-F238E27FC236}">
                <a16:creationId xmlns:a16="http://schemas.microsoft.com/office/drawing/2014/main" id="{E18898AE-9377-4390-971B-571BF91EB77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9A644D7F-E14F-4263-A731-527D6BD6B0C7}"/>
              </a:ext>
            </a:extLst>
          </p:cNvPr>
          <p:cNvSpPr>
            <a:spLocks noGrp="1"/>
          </p:cNvSpPr>
          <p:nvPr>
            <p:ph type="sldNum" sz="quarter" idx="12"/>
          </p:nvPr>
        </p:nvSpPr>
        <p:spPr/>
        <p:txBody>
          <a:bodyPr/>
          <a:lstStyle/>
          <a:p>
            <a:fld id="{01051FE8-BA51-47AB-BBAB-E561DAF51ADE}" type="slidenum">
              <a:rPr lang="pl-PL" smtClean="0"/>
              <a:t>‹#›</a:t>
            </a:fld>
            <a:endParaRPr lang="pl-PL"/>
          </a:p>
        </p:txBody>
      </p:sp>
    </p:spTree>
    <p:extLst>
      <p:ext uri="{BB962C8B-B14F-4D97-AF65-F5344CB8AC3E}">
        <p14:creationId xmlns:p14="http://schemas.microsoft.com/office/powerpoint/2010/main" val="2518239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F91B7944-22B0-4FC8-9F7B-BBAC6C5727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3B094900-C91A-4463-BEE8-52B6A311E6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9726BE9-C6A4-4401-B408-BDE8D8E870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BFA674-1048-47DB-8FCA-147A92C688E2}" type="datetimeFigureOut">
              <a:rPr lang="pl-PL" smtClean="0"/>
              <a:t>2019-01-14</a:t>
            </a:fld>
            <a:endParaRPr lang="pl-PL"/>
          </a:p>
        </p:txBody>
      </p:sp>
      <p:sp>
        <p:nvSpPr>
          <p:cNvPr id="5" name="Symbol zastępczy stopki 4">
            <a:extLst>
              <a:ext uri="{FF2B5EF4-FFF2-40B4-BE49-F238E27FC236}">
                <a16:creationId xmlns:a16="http://schemas.microsoft.com/office/drawing/2014/main" id="{341F74A4-A371-4B2C-89D3-C12F3CDC40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3DF7AF11-DF02-4528-BC99-4F1A8CB00F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051FE8-BA51-47AB-BBAB-E561DAF51ADE}" type="slidenum">
              <a:rPr lang="pl-PL" smtClean="0"/>
              <a:t>‹#›</a:t>
            </a:fld>
            <a:endParaRPr lang="pl-PL"/>
          </a:p>
        </p:txBody>
      </p:sp>
    </p:spTree>
    <p:extLst>
      <p:ext uri="{BB962C8B-B14F-4D97-AF65-F5344CB8AC3E}">
        <p14:creationId xmlns:p14="http://schemas.microsoft.com/office/powerpoint/2010/main" val="2908568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eur-lex.europa.eu/legal-content/EN/TXT/?qid=1547510298082&amp;uri=CELEX:62016TJ071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ur-lex.europa.eu/legal-content/redirect/?urn=ecli:ECLI%3AEU%3AT%3A2015%3A283&amp;lang=EN&amp;format=pdf&amp;target=CourtTab" TargetMode="External"/><Relationship Id="rId2" Type="http://schemas.openxmlformats.org/officeDocument/2006/relationships/hyperlink" Target="https://eur-lex.europa.eu/legal-content/EN/AUTO/?uri=ecli:ECLI%3AEU%3AT%3A2015%3A283&amp;locale=en" TargetMode="External"/><Relationship Id="rId1" Type="http://schemas.openxmlformats.org/officeDocument/2006/relationships/slideLayout" Target="../slideLayouts/slideLayout2.xml"/><Relationship Id="rId5" Type="http://schemas.openxmlformats.org/officeDocument/2006/relationships/hyperlink" Target="https://eur-lex.europa.eu/legal-content/redirect/?urn=ecli:ECLI%3AEU%3AT%3A2015%3A283&amp;lang=EN&amp;format=html&amp;target=CourtTab&amp;anchor=#point144" TargetMode="External"/><Relationship Id="rId4" Type="http://schemas.openxmlformats.org/officeDocument/2006/relationships/hyperlink" Target="https://eur-lex.europa.eu/legal-content/redirect/?urn=ecli:ECLI%3AEU%3AT%3A2015%3A283&amp;lang=EN&amp;format=html&amp;target=CourtTab&amp;anchor=#point142"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ur-lex.europa.eu/legal-content/EN/TXT/?qid=1547510298082&amp;uri=CELEX:62010TJ016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ur-lex.europa.eu/legal-content/EN/ALL/?uri=CELEX:52008XC1022(0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8762EF-1234-4D25-9E3C-197A8BBE6ACB}"/>
              </a:ext>
            </a:extLst>
          </p:cNvPr>
          <p:cNvSpPr>
            <a:spLocks noGrp="1"/>
          </p:cNvSpPr>
          <p:nvPr>
            <p:ph type="ctrTitle"/>
          </p:nvPr>
        </p:nvSpPr>
        <p:spPr/>
        <p:txBody>
          <a:bodyPr/>
          <a:lstStyle/>
          <a:p>
            <a:r>
              <a:rPr lang="pl-PL" dirty="0"/>
              <a:t>EU </a:t>
            </a:r>
            <a:r>
              <a:rPr lang="pl-PL" dirty="0" err="1"/>
              <a:t>Merger</a:t>
            </a:r>
            <a:r>
              <a:rPr lang="pl-PL" dirty="0"/>
              <a:t> Control</a:t>
            </a:r>
            <a:br>
              <a:rPr lang="pl-PL" dirty="0"/>
            </a:br>
            <a:r>
              <a:rPr lang="pl-PL" i="1" dirty="0" err="1"/>
              <a:t>Remedies</a:t>
            </a:r>
            <a:r>
              <a:rPr lang="pl-PL" i="1" dirty="0"/>
              <a:t> in </a:t>
            </a:r>
            <a:r>
              <a:rPr lang="pl-PL" i="1" dirty="0" err="1"/>
              <a:t>Merger</a:t>
            </a:r>
            <a:r>
              <a:rPr lang="pl-PL" i="1" dirty="0"/>
              <a:t> </a:t>
            </a:r>
            <a:r>
              <a:rPr lang="pl-PL" i="1" dirty="0" err="1"/>
              <a:t>Cases</a:t>
            </a:r>
            <a:endParaRPr lang="pl-PL" dirty="0"/>
          </a:p>
        </p:txBody>
      </p:sp>
      <p:sp>
        <p:nvSpPr>
          <p:cNvPr id="3" name="Podtytuł 2">
            <a:extLst>
              <a:ext uri="{FF2B5EF4-FFF2-40B4-BE49-F238E27FC236}">
                <a16:creationId xmlns:a16="http://schemas.microsoft.com/office/drawing/2014/main" id="{36892EFB-1BFA-4EEB-B7A1-DA0C3E04CCA8}"/>
              </a:ext>
            </a:extLst>
          </p:cNvPr>
          <p:cNvSpPr>
            <a:spLocks noGrp="1"/>
          </p:cNvSpPr>
          <p:nvPr>
            <p:ph type="subTitle" idx="1"/>
          </p:nvPr>
        </p:nvSpPr>
        <p:spPr/>
        <p:txBody>
          <a:bodyPr/>
          <a:lstStyle/>
          <a:p>
            <a:r>
              <a:rPr lang="pl-PL" dirty="0"/>
              <a:t>© Łukasz Stępkowski</a:t>
            </a:r>
          </a:p>
        </p:txBody>
      </p:sp>
    </p:spTree>
    <p:extLst>
      <p:ext uri="{BB962C8B-B14F-4D97-AF65-F5344CB8AC3E}">
        <p14:creationId xmlns:p14="http://schemas.microsoft.com/office/powerpoint/2010/main" val="3000755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427A8D0-22F5-4BE2-8DA4-18B9C256B103}"/>
              </a:ext>
            </a:extLst>
          </p:cNvPr>
          <p:cNvSpPr>
            <a:spLocks noGrp="1"/>
          </p:cNvSpPr>
          <p:nvPr>
            <p:ph idx="1"/>
          </p:nvPr>
        </p:nvSpPr>
        <p:spPr>
          <a:xfrm>
            <a:off x="131617" y="179705"/>
            <a:ext cx="11930149" cy="6553604"/>
          </a:xfrm>
        </p:spPr>
        <p:txBody>
          <a:bodyPr/>
          <a:lstStyle/>
          <a:p>
            <a:r>
              <a:rPr lang="pl-PL" dirty="0" err="1"/>
              <a:t>Which</a:t>
            </a:r>
            <a:r>
              <a:rPr lang="pl-PL" dirty="0"/>
              <a:t> </a:t>
            </a:r>
            <a:r>
              <a:rPr lang="pl-PL" dirty="0" err="1"/>
              <a:t>remedies</a:t>
            </a:r>
            <a:r>
              <a:rPr lang="pl-PL" dirty="0"/>
              <a:t> </a:t>
            </a:r>
            <a:r>
              <a:rPr lang="pl-PL" dirty="0" err="1"/>
              <a:t>are</a:t>
            </a:r>
            <a:r>
              <a:rPr lang="pl-PL" dirty="0"/>
              <a:t> </a:t>
            </a:r>
            <a:r>
              <a:rPr lang="pl-PL" dirty="0" err="1"/>
              <a:t>appropriate</a:t>
            </a:r>
            <a:r>
              <a:rPr lang="pl-PL" dirty="0"/>
              <a:t>?</a:t>
            </a:r>
          </a:p>
          <a:p>
            <a:r>
              <a:rPr lang="pl-PL" dirty="0"/>
              <a:t>The RN </a:t>
            </a:r>
            <a:r>
              <a:rPr lang="pl-PL" dirty="0" err="1"/>
              <a:t>states</a:t>
            </a:r>
            <a:r>
              <a:rPr lang="pl-PL" dirty="0"/>
              <a:t> </a:t>
            </a:r>
            <a:r>
              <a:rPr lang="pl-PL" dirty="0" err="1"/>
              <a:t>that</a:t>
            </a:r>
            <a:r>
              <a:rPr lang="pl-PL" dirty="0"/>
              <a:t>, as a </a:t>
            </a:r>
            <a:r>
              <a:rPr lang="pl-PL" dirty="0" err="1"/>
              <a:t>general</a:t>
            </a:r>
            <a:r>
              <a:rPr lang="pl-PL" dirty="0"/>
              <a:t> </a:t>
            </a:r>
            <a:r>
              <a:rPr lang="pl-PL" dirty="0" err="1"/>
              <a:t>rule</a:t>
            </a:r>
            <a:r>
              <a:rPr lang="pl-PL" dirty="0"/>
              <a:t>, </a:t>
            </a:r>
            <a:r>
              <a:rPr lang="pl-PL" dirty="0" err="1"/>
              <a:t>appropriateness</a:t>
            </a:r>
            <a:r>
              <a:rPr lang="pl-PL" dirty="0"/>
              <a:t> of </a:t>
            </a:r>
            <a:r>
              <a:rPr lang="pl-PL" dirty="0" err="1"/>
              <a:t>remedies</a:t>
            </a:r>
            <a:r>
              <a:rPr lang="pl-PL" dirty="0"/>
              <a:t> </a:t>
            </a:r>
            <a:r>
              <a:rPr lang="pl-PL" dirty="0" err="1"/>
              <a:t>has</a:t>
            </a:r>
            <a:r>
              <a:rPr lang="pl-PL" dirty="0"/>
              <a:t> to be </a:t>
            </a:r>
            <a:r>
              <a:rPr lang="pl-PL" dirty="0" err="1"/>
              <a:t>assessed</a:t>
            </a:r>
            <a:r>
              <a:rPr lang="pl-PL" dirty="0"/>
              <a:t> on a </a:t>
            </a:r>
            <a:r>
              <a:rPr lang="pl-PL" dirty="0" err="1"/>
              <a:t>case</a:t>
            </a:r>
            <a:r>
              <a:rPr lang="pl-PL" dirty="0"/>
              <a:t>-by-</a:t>
            </a:r>
            <a:r>
              <a:rPr lang="pl-PL" dirty="0" err="1"/>
              <a:t>case</a:t>
            </a:r>
            <a:r>
              <a:rPr lang="pl-PL" dirty="0"/>
              <a:t> </a:t>
            </a:r>
            <a:r>
              <a:rPr lang="pl-PL" dirty="0" err="1"/>
              <a:t>basis</a:t>
            </a:r>
            <a:endParaRPr lang="pl-PL" dirty="0"/>
          </a:p>
          <a:p>
            <a:r>
              <a:rPr lang="pl-PL" dirty="0" err="1"/>
              <a:t>However</a:t>
            </a:r>
            <a:r>
              <a:rPr lang="pl-PL" dirty="0"/>
              <a:t>, </a:t>
            </a:r>
            <a:r>
              <a:rPr lang="pl-PL" dirty="0" err="1"/>
              <a:t>there</a:t>
            </a:r>
            <a:r>
              <a:rPr lang="pl-PL" dirty="0"/>
              <a:t> </a:t>
            </a:r>
            <a:r>
              <a:rPr lang="pl-PL" dirty="0" err="1"/>
              <a:t>is</a:t>
            </a:r>
            <a:r>
              <a:rPr lang="pl-PL" dirty="0"/>
              <a:t> a </a:t>
            </a:r>
            <a:r>
              <a:rPr lang="pl-PL" dirty="0" err="1"/>
              <a:t>certain</a:t>
            </a:r>
            <a:r>
              <a:rPr lang="pl-PL" dirty="0"/>
              <a:t> order of </a:t>
            </a:r>
            <a:r>
              <a:rPr lang="pl-PL" dirty="0" err="1"/>
              <a:t>preference</a:t>
            </a:r>
            <a:r>
              <a:rPr lang="pl-PL" dirty="0"/>
              <a:t> </a:t>
            </a:r>
            <a:r>
              <a:rPr lang="pl-PL" dirty="0" err="1"/>
              <a:t>under</a:t>
            </a:r>
            <a:r>
              <a:rPr lang="pl-PL" dirty="0"/>
              <a:t> para. 17 RN</a:t>
            </a:r>
          </a:p>
          <a:p>
            <a:r>
              <a:rPr lang="pl-PL" dirty="0"/>
              <a:t>The „</a:t>
            </a:r>
            <a:r>
              <a:rPr lang="pl-PL" dirty="0" err="1"/>
              <a:t>best</a:t>
            </a:r>
            <a:r>
              <a:rPr lang="pl-PL" dirty="0"/>
              <a:t>” </a:t>
            </a:r>
            <a:r>
              <a:rPr lang="pl-PL" dirty="0" err="1"/>
              <a:t>remedy</a:t>
            </a:r>
            <a:r>
              <a:rPr lang="pl-PL" dirty="0"/>
              <a:t>, </a:t>
            </a:r>
            <a:r>
              <a:rPr lang="pl-PL" dirty="0" err="1"/>
              <a:t>according</a:t>
            </a:r>
            <a:r>
              <a:rPr lang="pl-PL" dirty="0"/>
              <a:t> to the </a:t>
            </a:r>
            <a:r>
              <a:rPr lang="pl-PL" dirty="0" err="1"/>
              <a:t>Commission</a:t>
            </a:r>
            <a:r>
              <a:rPr lang="pl-PL" dirty="0"/>
              <a:t>, </a:t>
            </a:r>
            <a:r>
              <a:rPr lang="pl-PL" dirty="0" err="1"/>
              <a:t>is</a:t>
            </a:r>
            <a:r>
              <a:rPr lang="pl-PL" dirty="0"/>
              <a:t> </a:t>
            </a:r>
            <a:r>
              <a:rPr lang="pl-PL" dirty="0" err="1"/>
              <a:t>divestiture</a:t>
            </a:r>
            <a:endParaRPr lang="pl-PL" dirty="0"/>
          </a:p>
          <a:p>
            <a:r>
              <a:rPr lang="pl-PL" dirty="0"/>
              <a:t>In </a:t>
            </a:r>
            <a:r>
              <a:rPr lang="pl-PL" dirty="0" err="1"/>
              <a:t>principle</a:t>
            </a:r>
            <a:r>
              <a:rPr lang="pl-PL" dirty="0"/>
              <a:t> </a:t>
            </a:r>
            <a:r>
              <a:rPr lang="pl-PL" dirty="0" err="1"/>
              <a:t>this</a:t>
            </a:r>
            <a:r>
              <a:rPr lang="pl-PL" dirty="0"/>
              <a:t> </a:t>
            </a:r>
            <a:r>
              <a:rPr lang="pl-PL" dirty="0" err="1"/>
              <a:t>means</a:t>
            </a:r>
            <a:r>
              <a:rPr lang="pl-PL" dirty="0"/>
              <a:t> </a:t>
            </a:r>
            <a:r>
              <a:rPr lang="pl-PL" dirty="0" err="1"/>
              <a:t>selling</a:t>
            </a:r>
            <a:r>
              <a:rPr lang="pl-PL" dirty="0"/>
              <a:t> a unit </a:t>
            </a:r>
            <a:r>
              <a:rPr lang="pl-PL" dirty="0" err="1"/>
              <a:t>that</a:t>
            </a:r>
            <a:r>
              <a:rPr lang="pl-PL" dirty="0"/>
              <a:t> </a:t>
            </a:r>
            <a:r>
              <a:rPr lang="pl-PL" dirty="0" err="1"/>
              <a:t>is</a:t>
            </a:r>
            <a:r>
              <a:rPr lang="pl-PL" dirty="0"/>
              <a:t> </a:t>
            </a:r>
            <a:r>
              <a:rPr lang="pl-PL" dirty="0" err="1"/>
              <a:t>able</a:t>
            </a:r>
            <a:r>
              <a:rPr lang="pl-PL" dirty="0"/>
              <a:t> to </a:t>
            </a:r>
            <a:r>
              <a:rPr lang="pl-PL" dirty="0" err="1"/>
              <a:t>compete</a:t>
            </a:r>
            <a:r>
              <a:rPr lang="pl-PL" dirty="0"/>
              <a:t> as a </a:t>
            </a:r>
            <a:r>
              <a:rPr lang="pl-PL" dirty="0" err="1"/>
              <a:t>going</a:t>
            </a:r>
            <a:r>
              <a:rPr lang="pl-PL" dirty="0"/>
              <a:t> </a:t>
            </a:r>
            <a:r>
              <a:rPr lang="pl-PL" dirty="0" err="1"/>
              <a:t>concern</a:t>
            </a:r>
            <a:r>
              <a:rPr lang="pl-PL" dirty="0"/>
              <a:t> with the </a:t>
            </a:r>
            <a:r>
              <a:rPr lang="pl-PL" dirty="0" err="1"/>
              <a:t>merged</a:t>
            </a:r>
            <a:r>
              <a:rPr lang="pl-PL" dirty="0"/>
              <a:t> </a:t>
            </a:r>
            <a:r>
              <a:rPr lang="pl-PL" dirty="0" err="1"/>
              <a:t>entity</a:t>
            </a:r>
            <a:endParaRPr lang="pl-PL" dirty="0"/>
          </a:p>
          <a:p>
            <a:r>
              <a:rPr lang="pl-PL" dirty="0"/>
              <a:t>In </a:t>
            </a:r>
            <a:r>
              <a:rPr lang="pl-PL" dirty="0" err="1"/>
              <a:t>addition</a:t>
            </a:r>
            <a:r>
              <a:rPr lang="pl-PL" dirty="0"/>
              <a:t>, the </a:t>
            </a:r>
            <a:r>
              <a:rPr lang="pl-PL" dirty="0" err="1"/>
              <a:t>Commission</a:t>
            </a:r>
            <a:r>
              <a:rPr lang="pl-PL" dirty="0"/>
              <a:t> </a:t>
            </a:r>
            <a:r>
              <a:rPr lang="pl-PL" dirty="0" err="1"/>
              <a:t>may</a:t>
            </a:r>
            <a:r>
              <a:rPr lang="pl-PL" dirty="0"/>
              <a:t> </a:t>
            </a:r>
            <a:r>
              <a:rPr lang="pl-PL" dirty="0" err="1"/>
              <a:t>consider</a:t>
            </a:r>
            <a:r>
              <a:rPr lang="pl-PL" dirty="0"/>
              <a:t> „</a:t>
            </a:r>
            <a:r>
              <a:rPr lang="pl-PL" dirty="0" err="1"/>
              <a:t>carve-outs</a:t>
            </a:r>
            <a:r>
              <a:rPr lang="pl-PL" dirty="0"/>
              <a:t>” </a:t>
            </a:r>
            <a:r>
              <a:rPr lang="pl-PL" dirty="0" err="1"/>
              <a:t>where</a:t>
            </a:r>
            <a:r>
              <a:rPr lang="pl-PL" dirty="0"/>
              <a:t> a part of </a:t>
            </a:r>
            <a:r>
              <a:rPr lang="pl-PL" dirty="0" err="1"/>
              <a:t>an</a:t>
            </a:r>
            <a:r>
              <a:rPr lang="pl-PL" dirty="0"/>
              <a:t> </a:t>
            </a:r>
            <a:r>
              <a:rPr lang="pl-PL" dirty="0" err="1"/>
              <a:t>undertaking’s</a:t>
            </a:r>
            <a:r>
              <a:rPr lang="pl-PL" dirty="0"/>
              <a:t> business </a:t>
            </a:r>
            <a:r>
              <a:rPr lang="pl-PL" dirty="0" err="1"/>
              <a:t>activities</a:t>
            </a:r>
            <a:r>
              <a:rPr lang="pl-PL" dirty="0"/>
              <a:t> </a:t>
            </a:r>
            <a:r>
              <a:rPr lang="pl-PL" dirty="0" err="1"/>
              <a:t>is</a:t>
            </a:r>
            <a:r>
              <a:rPr lang="pl-PL" dirty="0"/>
              <a:t> sold</a:t>
            </a:r>
          </a:p>
          <a:p>
            <a:r>
              <a:rPr lang="pl-PL" dirty="0" err="1"/>
              <a:t>Exceptionally</a:t>
            </a:r>
            <a:r>
              <a:rPr lang="pl-PL" dirty="0"/>
              <a:t>, </a:t>
            </a:r>
            <a:r>
              <a:rPr lang="pl-PL" dirty="0" err="1"/>
              <a:t>other</a:t>
            </a:r>
            <a:r>
              <a:rPr lang="pl-PL" dirty="0"/>
              <a:t> </a:t>
            </a:r>
            <a:r>
              <a:rPr lang="pl-PL" dirty="0" err="1"/>
              <a:t>possible</a:t>
            </a:r>
            <a:r>
              <a:rPr lang="pl-PL" dirty="0"/>
              <a:t> </a:t>
            </a:r>
            <a:r>
              <a:rPr lang="pl-PL" dirty="0" err="1"/>
              <a:t>structural</a:t>
            </a:r>
            <a:r>
              <a:rPr lang="pl-PL" dirty="0"/>
              <a:t> </a:t>
            </a:r>
            <a:r>
              <a:rPr lang="pl-PL" dirty="0" err="1"/>
              <a:t>remedies</a:t>
            </a:r>
            <a:r>
              <a:rPr lang="pl-PL" dirty="0"/>
              <a:t> </a:t>
            </a:r>
            <a:r>
              <a:rPr lang="pl-PL" dirty="0" err="1"/>
              <a:t>are</a:t>
            </a:r>
            <a:r>
              <a:rPr lang="pl-PL" dirty="0"/>
              <a:t>  </a:t>
            </a:r>
            <a:r>
              <a:rPr lang="pl-PL" dirty="0" err="1"/>
              <a:t>divestiture</a:t>
            </a:r>
            <a:r>
              <a:rPr lang="pl-PL" dirty="0"/>
              <a:t> of </a:t>
            </a:r>
            <a:r>
              <a:rPr lang="pl-PL" dirty="0" err="1"/>
              <a:t>assets</a:t>
            </a:r>
            <a:r>
              <a:rPr lang="pl-PL" dirty="0"/>
              <a:t>, </a:t>
            </a:r>
            <a:r>
              <a:rPr lang="pl-PL" dirty="0" err="1"/>
              <a:t>licencing</a:t>
            </a:r>
            <a:r>
              <a:rPr lang="pl-PL" dirty="0"/>
              <a:t> </a:t>
            </a:r>
            <a:r>
              <a:rPr lang="pl-PL" dirty="0" err="1"/>
              <a:t>agreements</a:t>
            </a:r>
            <a:r>
              <a:rPr lang="pl-PL" dirty="0"/>
              <a:t>, rebranding</a:t>
            </a:r>
          </a:p>
          <a:p>
            <a:r>
              <a:rPr lang="en-GB" dirty="0"/>
              <a:t>re-acquisition of the business would violate an implicit obligation on the parties under the commitments</a:t>
            </a:r>
          </a:p>
        </p:txBody>
      </p:sp>
    </p:spTree>
    <p:extLst>
      <p:ext uri="{BB962C8B-B14F-4D97-AF65-F5344CB8AC3E}">
        <p14:creationId xmlns:p14="http://schemas.microsoft.com/office/powerpoint/2010/main" val="3509346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427A8D0-22F5-4BE2-8DA4-18B9C256B103}"/>
              </a:ext>
            </a:extLst>
          </p:cNvPr>
          <p:cNvSpPr>
            <a:spLocks noGrp="1"/>
          </p:cNvSpPr>
          <p:nvPr>
            <p:ph idx="1"/>
          </p:nvPr>
        </p:nvSpPr>
        <p:spPr>
          <a:xfrm>
            <a:off x="131617" y="179705"/>
            <a:ext cx="11930149" cy="6553604"/>
          </a:xfrm>
        </p:spPr>
        <p:txBody>
          <a:bodyPr/>
          <a:lstStyle/>
          <a:p>
            <a:r>
              <a:rPr lang="pl-PL" dirty="0"/>
              <a:t>As a „</a:t>
            </a:r>
            <a:r>
              <a:rPr lang="pl-PL" dirty="0" err="1"/>
              <a:t>second</a:t>
            </a:r>
            <a:r>
              <a:rPr lang="pl-PL" dirty="0"/>
              <a:t> choice”, the </a:t>
            </a:r>
            <a:r>
              <a:rPr lang="pl-PL" dirty="0" err="1"/>
              <a:t>Commision</a:t>
            </a:r>
            <a:r>
              <a:rPr lang="pl-PL" dirty="0"/>
              <a:t> </a:t>
            </a:r>
            <a:r>
              <a:rPr lang="pl-PL" dirty="0" err="1"/>
              <a:t>has</a:t>
            </a:r>
            <a:r>
              <a:rPr lang="pl-PL" dirty="0"/>
              <a:t> </a:t>
            </a:r>
            <a:r>
              <a:rPr lang="pl-PL" dirty="0" err="1"/>
              <a:t>accepted</a:t>
            </a:r>
            <a:r>
              <a:rPr lang="pl-PL" dirty="0"/>
              <a:t> </a:t>
            </a:r>
            <a:r>
              <a:rPr lang="pl-PL" dirty="0" err="1"/>
              <a:t>that</a:t>
            </a:r>
            <a:r>
              <a:rPr lang="pl-PL" dirty="0"/>
              <a:t> the </a:t>
            </a:r>
            <a:r>
              <a:rPr lang="pl-PL" dirty="0" err="1"/>
              <a:t>so-called</a:t>
            </a:r>
            <a:r>
              <a:rPr lang="pl-PL" dirty="0"/>
              <a:t> </a:t>
            </a:r>
            <a:r>
              <a:rPr lang="pl-PL" dirty="0" err="1"/>
              <a:t>access</a:t>
            </a:r>
            <a:r>
              <a:rPr lang="pl-PL" dirty="0"/>
              <a:t> </a:t>
            </a:r>
            <a:r>
              <a:rPr lang="pl-PL" dirty="0" err="1"/>
              <a:t>remedies</a:t>
            </a:r>
            <a:r>
              <a:rPr lang="pl-PL" dirty="0"/>
              <a:t> </a:t>
            </a:r>
            <a:r>
              <a:rPr lang="pl-PL" dirty="0" err="1"/>
              <a:t>may</a:t>
            </a:r>
            <a:r>
              <a:rPr lang="pl-PL" dirty="0"/>
              <a:t> be </a:t>
            </a:r>
            <a:r>
              <a:rPr lang="pl-PL" dirty="0" err="1"/>
              <a:t>introduced</a:t>
            </a:r>
            <a:endParaRPr lang="pl-PL" dirty="0"/>
          </a:p>
          <a:p>
            <a:r>
              <a:rPr lang="pl-PL" dirty="0" err="1"/>
              <a:t>This</a:t>
            </a:r>
            <a:r>
              <a:rPr lang="pl-PL" dirty="0"/>
              <a:t> </a:t>
            </a:r>
            <a:r>
              <a:rPr lang="pl-PL" dirty="0" err="1"/>
              <a:t>includes</a:t>
            </a:r>
            <a:r>
              <a:rPr lang="pl-PL" dirty="0"/>
              <a:t> „</a:t>
            </a:r>
            <a:r>
              <a:rPr lang="en-GB" dirty="0"/>
              <a:t>granting of access to key infrastructure, networks, key technology, including patents, know-how or other intellectual property rights, and essential inputs. Normally, the parties grant such access to third parties on a non-discriminatory and transparent basis</a:t>
            </a:r>
            <a:r>
              <a:rPr lang="pl-PL" dirty="0"/>
              <a:t>” (para 62 RN)</a:t>
            </a:r>
          </a:p>
          <a:p>
            <a:r>
              <a:rPr lang="pl-PL" dirty="0" err="1"/>
              <a:t>Furthermore</a:t>
            </a:r>
            <a:r>
              <a:rPr lang="pl-PL" dirty="0"/>
              <a:t>, </a:t>
            </a:r>
            <a:r>
              <a:rPr lang="pl-PL" dirty="0" err="1"/>
              <a:t>cancellation</a:t>
            </a:r>
            <a:r>
              <a:rPr lang="pl-PL" dirty="0"/>
              <a:t> of </a:t>
            </a:r>
            <a:r>
              <a:rPr lang="pl-PL" dirty="0" err="1"/>
              <a:t>long</a:t>
            </a:r>
            <a:r>
              <a:rPr lang="pl-PL" dirty="0"/>
              <a:t>-term </a:t>
            </a:r>
            <a:r>
              <a:rPr lang="pl-PL" dirty="0" err="1"/>
              <a:t>exclusive</a:t>
            </a:r>
            <a:r>
              <a:rPr lang="pl-PL" dirty="0"/>
              <a:t> </a:t>
            </a:r>
            <a:r>
              <a:rPr lang="pl-PL" dirty="0" err="1"/>
              <a:t>supply</a:t>
            </a:r>
            <a:r>
              <a:rPr lang="pl-PL" dirty="0"/>
              <a:t> </a:t>
            </a:r>
            <a:r>
              <a:rPr lang="pl-PL" dirty="0" err="1"/>
              <a:t>agreements</a:t>
            </a:r>
            <a:r>
              <a:rPr lang="pl-PL" dirty="0"/>
              <a:t> </a:t>
            </a:r>
            <a:r>
              <a:rPr lang="pl-PL" dirty="0" err="1"/>
              <a:t>may</a:t>
            </a:r>
            <a:r>
              <a:rPr lang="pl-PL" dirty="0"/>
              <a:t> </a:t>
            </a:r>
            <a:r>
              <a:rPr lang="pl-PL" dirty="0" err="1"/>
              <a:t>function</a:t>
            </a:r>
            <a:r>
              <a:rPr lang="pl-PL" dirty="0"/>
              <a:t> as a non-</a:t>
            </a:r>
            <a:r>
              <a:rPr lang="pl-PL" dirty="0" err="1"/>
              <a:t>divestiture</a:t>
            </a:r>
            <a:r>
              <a:rPr lang="pl-PL" dirty="0"/>
              <a:t> </a:t>
            </a:r>
            <a:r>
              <a:rPr lang="pl-PL" dirty="0" err="1"/>
              <a:t>remedy</a:t>
            </a:r>
            <a:r>
              <a:rPr lang="pl-PL" dirty="0"/>
              <a:t> </a:t>
            </a:r>
            <a:r>
              <a:rPr lang="pl-PL" dirty="0" err="1"/>
              <a:t>exceptionally</a:t>
            </a:r>
            <a:r>
              <a:rPr lang="pl-PL" dirty="0"/>
              <a:t> </a:t>
            </a:r>
            <a:r>
              <a:rPr lang="pl-PL" dirty="0" err="1"/>
              <a:t>acceptable</a:t>
            </a:r>
            <a:r>
              <a:rPr lang="pl-PL" dirty="0"/>
              <a:t> by the </a:t>
            </a:r>
            <a:r>
              <a:rPr lang="pl-PL" dirty="0" err="1"/>
              <a:t>Commission</a:t>
            </a:r>
            <a:endParaRPr lang="en-GB" dirty="0"/>
          </a:p>
        </p:txBody>
      </p:sp>
    </p:spTree>
    <p:extLst>
      <p:ext uri="{BB962C8B-B14F-4D97-AF65-F5344CB8AC3E}">
        <p14:creationId xmlns:p14="http://schemas.microsoft.com/office/powerpoint/2010/main" val="1397371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427A8D0-22F5-4BE2-8DA4-18B9C256B103}"/>
              </a:ext>
            </a:extLst>
          </p:cNvPr>
          <p:cNvSpPr>
            <a:spLocks noGrp="1"/>
          </p:cNvSpPr>
          <p:nvPr>
            <p:ph idx="1"/>
          </p:nvPr>
        </p:nvSpPr>
        <p:spPr>
          <a:xfrm>
            <a:off x="131617" y="179705"/>
            <a:ext cx="11930149" cy="6553604"/>
          </a:xfrm>
        </p:spPr>
        <p:txBody>
          <a:bodyPr/>
          <a:lstStyle/>
          <a:p>
            <a:r>
              <a:rPr lang="pl-PL" dirty="0" err="1"/>
              <a:t>Can</a:t>
            </a:r>
            <a:r>
              <a:rPr lang="pl-PL" dirty="0"/>
              <a:t> </a:t>
            </a:r>
            <a:r>
              <a:rPr lang="pl-PL" dirty="0" err="1"/>
              <a:t>commitments</a:t>
            </a:r>
            <a:r>
              <a:rPr lang="pl-PL" dirty="0"/>
              <a:t> be </a:t>
            </a:r>
            <a:r>
              <a:rPr lang="pl-PL" dirty="0" err="1"/>
              <a:t>amended</a:t>
            </a:r>
            <a:r>
              <a:rPr lang="pl-PL" dirty="0"/>
              <a:t> / </a:t>
            </a:r>
            <a:r>
              <a:rPr lang="pl-PL" dirty="0" err="1"/>
              <a:t>waived</a:t>
            </a:r>
            <a:r>
              <a:rPr lang="pl-PL" dirty="0"/>
              <a:t> </a:t>
            </a:r>
            <a:r>
              <a:rPr lang="pl-PL" dirty="0" err="1"/>
              <a:t>after</a:t>
            </a:r>
            <a:r>
              <a:rPr lang="pl-PL" dirty="0"/>
              <a:t> </a:t>
            </a:r>
            <a:r>
              <a:rPr lang="pl-PL" dirty="0" err="1"/>
              <a:t>their</a:t>
            </a:r>
            <a:r>
              <a:rPr lang="pl-PL" dirty="0"/>
              <a:t> </a:t>
            </a:r>
            <a:r>
              <a:rPr lang="pl-PL" dirty="0" err="1"/>
              <a:t>introduction</a:t>
            </a:r>
            <a:r>
              <a:rPr lang="pl-PL" dirty="0"/>
              <a:t>?</a:t>
            </a:r>
          </a:p>
          <a:p>
            <a:r>
              <a:rPr lang="pl-PL" dirty="0" err="1"/>
              <a:t>Yes</a:t>
            </a:r>
            <a:r>
              <a:rPr lang="pl-PL" dirty="0"/>
              <a:t> – the </a:t>
            </a:r>
            <a:r>
              <a:rPr lang="pl-PL" dirty="0" err="1"/>
              <a:t>Commission</a:t>
            </a:r>
            <a:r>
              <a:rPr lang="pl-PL" dirty="0"/>
              <a:t> </a:t>
            </a:r>
            <a:r>
              <a:rPr lang="pl-PL" dirty="0" err="1"/>
              <a:t>may</a:t>
            </a:r>
            <a:r>
              <a:rPr lang="pl-PL" dirty="0"/>
              <a:t> not be </a:t>
            </a:r>
            <a:r>
              <a:rPr lang="pl-PL" dirty="0" err="1"/>
              <a:t>expected</a:t>
            </a:r>
            <a:r>
              <a:rPr lang="pl-PL" dirty="0"/>
              <a:t> to </a:t>
            </a:r>
            <a:r>
              <a:rPr lang="pl-PL" dirty="0" err="1"/>
              <a:t>foresee</a:t>
            </a:r>
            <a:r>
              <a:rPr lang="pl-PL" dirty="0"/>
              <a:t> </a:t>
            </a:r>
            <a:r>
              <a:rPr lang="pl-PL" dirty="0" err="1"/>
              <a:t>every</a:t>
            </a:r>
            <a:r>
              <a:rPr lang="pl-PL" dirty="0"/>
              <a:t> </a:t>
            </a:r>
            <a:r>
              <a:rPr lang="pl-PL" dirty="0" err="1"/>
              <a:t>possible</a:t>
            </a:r>
            <a:r>
              <a:rPr lang="pl-PL" dirty="0"/>
              <a:t> event </a:t>
            </a:r>
            <a:r>
              <a:rPr lang="pl-PL" dirty="0" err="1"/>
              <a:t>during</a:t>
            </a:r>
            <a:r>
              <a:rPr lang="pl-PL" dirty="0"/>
              <a:t> </a:t>
            </a:r>
            <a:r>
              <a:rPr lang="pl-PL" dirty="0" err="1"/>
              <a:t>implementation</a:t>
            </a:r>
            <a:r>
              <a:rPr lang="pl-PL" dirty="0"/>
              <a:t> of the </a:t>
            </a:r>
            <a:r>
              <a:rPr lang="pl-PL" dirty="0" err="1"/>
              <a:t>commitments</a:t>
            </a:r>
            <a:endParaRPr lang="pl-PL" dirty="0"/>
          </a:p>
          <a:p>
            <a:r>
              <a:rPr lang="pl-PL" dirty="0"/>
              <a:t>In </a:t>
            </a:r>
            <a:r>
              <a:rPr lang="pl-PL" dirty="0" err="1"/>
              <a:t>addition</a:t>
            </a:r>
            <a:r>
              <a:rPr lang="pl-PL" dirty="0"/>
              <a:t>, the </a:t>
            </a:r>
            <a:r>
              <a:rPr lang="pl-PL" dirty="0" err="1"/>
              <a:t>Commission</a:t>
            </a:r>
            <a:r>
              <a:rPr lang="pl-PL" dirty="0"/>
              <a:t> </a:t>
            </a:r>
            <a:r>
              <a:rPr lang="pl-PL" dirty="0" err="1"/>
              <a:t>has</a:t>
            </a:r>
            <a:r>
              <a:rPr lang="pl-PL" dirty="0"/>
              <a:t> </a:t>
            </a:r>
            <a:r>
              <a:rPr lang="pl-PL" dirty="0" err="1"/>
              <a:t>discretion</a:t>
            </a:r>
            <a:r>
              <a:rPr lang="pl-PL" dirty="0"/>
              <a:t> to </a:t>
            </a:r>
            <a:r>
              <a:rPr lang="pl-PL" dirty="0" err="1"/>
              <a:t>require</a:t>
            </a:r>
            <a:r>
              <a:rPr lang="pl-PL" dirty="0"/>
              <a:t> </a:t>
            </a:r>
            <a:r>
              <a:rPr lang="pl-PL" dirty="0" err="1"/>
              <a:t>commitments</a:t>
            </a:r>
            <a:r>
              <a:rPr lang="pl-PL" dirty="0"/>
              <a:t> in the </a:t>
            </a:r>
            <a:r>
              <a:rPr lang="pl-PL" dirty="0" err="1"/>
              <a:t>first</a:t>
            </a:r>
            <a:r>
              <a:rPr lang="pl-PL" dirty="0"/>
              <a:t> place</a:t>
            </a:r>
          </a:p>
          <a:p>
            <a:r>
              <a:rPr lang="en-GB" dirty="0"/>
              <a:t>T-712/16</a:t>
            </a:r>
            <a:r>
              <a:rPr lang="pl-PL" dirty="0"/>
              <a:t> </a:t>
            </a:r>
            <a:r>
              <a:rPr lang="pl-PL" i="1" dirty="0"/>
              <a:t>Deutsche Lufthansa, </a:t>
            </a:r>
            <a:r>
              <a:rPr lang="pl-PL" dirty="0"/>
              <a:t>para 34</a:t>
            </a:r>
          </a:p>
          <a:p>
            <a:r>
              <a:rPr lang="pl-PL" dirty="0">
                <a:hlinkClick r:id="rId2"/>
              </a:rPr>
              <a:t>https://eur-lex.europa.eu/legal-content/EN/TXT/?qid=1547510298082&amp;uri=CELEX:62016TJ0712</a:t>
            </a:r>
            <a:endParaRPr lang="pl-PL" dirty="0"/>
          </a:p>
          <a:p>
            <a:r>
              <a:rPr lang="pl-PL" dirty="0"/>
              <a:t>Para 41: </a:t>
            </a:r>
            <a:r>
              <a:rPr lang="en-GB" dirty="0"/>
              <a:t>although the Commission has a certain discretion in the assessment of a waiver request, it is nonetheless obliged to carry out a careful examination of that request, to conduct, if necessary, an investigation, to make the appropriate enquiries and to base its conclusions on all the relevant information.</a:t>
            </a:r>
            <a:endParaRPr lang="pl-PL" dirty="0"/>
          </a:p>
          <a:p>
            <a:endParaRPr lang="en-GB" dirty="0"/>
          </a:p>
        </p:txBody>
      </p:sp>
    </p:spTree>
    <p:extLst>
      <p:ext uri="{BB962C8B-B14F-4D97-AF65-F5344CB8AC3E}">
        <p14:creationId xmlns:p14="http://schemas.microsoft.com/office/powerpoint/2010/main" val="3852202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427A8D0-22F5-4BE2-8DA4-18B9C256B103}"/>
              </a:ext>
            </a:extLst>
          </p:cNvPr>
          <p:cNvSpPr>
            <a:spLocks noGrp="1"/>
          </p:cNvSpPr>
          <p:nvPr>
            <p:ph idx="1"/>
          </p:nvPr>
        </p:nvSpPr>
        <p:spPr>
          <a:xfrm>
            <a:off x="131617" y="179705"/>
            <a:ext cx="11930149" cy="6553604"/>
          </a:xfrm>
        </p:spPr>
        <p:txBody>
          <a:bodyPr/>
          <a:lstStyle/>
          <a:p>
            <a:r>
              <a:rPr lang="pl-PL" dirty="0" err="1"/>
              <a:t>Is</a:t>
            </a:r>
            <a:r>
              <a:rPr lang="pl-PL" dirty="0"/>
              <a:t> </a:t>
            </a:r>
            <a:r>
              <a:rPr lang="pl-PL" dirty="0" err="1"/>
              <a:t>there</a:t>
            </a:r>
            <a:r>
              <a:rPr lang="pl-PL" dirty="0"/>
              <a:t> a </a:t>
            </a:r>
            <a:r>
              <a:rPr lang="pl-PL" dirty="0" err="1"/>
              <a:t>rule</a:t>
            </a:r>
            <a:r>
              <a:rPr lang="pl-PL" dirty="0"/>
              <a:t> </a:t>
            </a:r>
            <a:r>
              <a:rPr lang="pl-PL" dirty="0" err="1"/>
              <a:t>requiring</a:t>
            </a:r>
            <a:r>
              <a:rPr lang="pl-PL" dirty="0"/>
              <a:t> the </a:t>
            </a:r>
            <a:r>
              <a:rPr lang="pl-PL" dirty="0" err="1"/>
              <a:t>Commission</a:t>
            </a:r>
            <a:r>
              <a:rPr lang="pl-PL" dirty="0"/>
              <a:t> to </a:t>
            </a:r>
            <a:r>
              <a:rPr lang="pl-PL" dirty="0" err="1"/>
              <a:t>refuse</a:t>
            </a:r>
            <a:r>
              <a:rPr lang="pl-PL" dirty="0"/>
              <a:t>/</a:t>
            </a:r>
            <a:r>
              <a:rPr lang="pl-PL" dirty="0" err="1"/>
              <a:t>accept</a:t>
            </a:r>
            <a:r>
              <a:rPr lang="pl-PL" dirty="0"/>
              <a:t> </a:t>
            </a:r>
            <a:r>
              <a:rPr lang="pl-PL" dirty="0" err="1"/>
              <a:t>commitments</a:t>
            </a:r>
            <a:r>
              <a:rPr lang="pl-PL" dirty="0"/>
              <a:t> </a:t>
            </a:r>
            <a:r>
              <a:rPr lang="pl-PL" dirty="0" err="1"/>
              <a:t>where</a:t>
            </a:r>
            <a:r>
              <a:rPr lang="pl-PL" dirty="0"/>
              <a:t> </a:t>
            </a:r>
            <a:r>
              <a:rPr lang="pl-PL" dirty="0" err="1"/>
              <a:t>it</a:t>
            </a:r>
            <a:r>
              <a:rPr lang="pl-PL" dirty="0"/>
              <a:t> </a:t>
            </a:r>
            <a:r>
              <a:rPr lang="pl-PL" dirty="0" err="1"/>
              <a:t>has</a:t>
            </a:r>
            <a:r>
              <a:rPr lang="pl-PL" dirty="0"/>
              <a:t> </a:t>
            </a:r>
            <a:r>
              <a:rPr lang="pl-PL" dirty="0" err="1"/>
              <a:t>refused</a:t>
            </a:r>
            <a:r>
              <a:rPr lang="pl-PL" dirty="0"/>
              <a:t>/</a:t>
            </a:r>
            <a:r>
              <a:rPr lang="pl-PL" dirty="0" err="1"/>
              <a:t>accepted</a:t>
            </a:r>
            <a:r>
              <a:rPr lang="pl-PL" dirty="0"/>
              <a:t> </a:t>
            </a:r>
            <a:r>
              <a:rPr lang="pl-PL" dirty="0" err="1"/>
              <a:t>similar</a:t>
            </a:r>
            <a:r>
              <a:rPr lang="pl-PL" dirty="0"/>
              <a:t> </a:t>
            </a:r>
            <a:r>
              <a:rPr lang="pl-PL" dirty="0" err="1"/>
              <a:t>commitments</a:t>
            </a:r>
            <a:r>
              <a:rPr lang="pl-PL" dirty="0"/>
              <a:t> in </a:t>
            </a:r>
            <a:r>
              <a:rPr lang="pl-PL" dirty="0" err="1"/>
              <a:t>earlier</a:t>
            </a:r>
            <a:r>
              <a:rPr lang="pl-PL" dirty="0"/>
              <a:t> </a:t>
            </a:r>
            <a:r>
              <a:rPr lang="pl-PL" dirty="0" err="1"/>
              <a:t>cases</a:t>
            </a:r>
            <a:r>
              <a:rPr lang="pl-PL" dirty="0"/>
              <a:t>?</a:t>
            </a:r>
          </a:p>
          <a:p>
            <a:r>
              <a:rPr lang="pl-PL" dirty="0"/>
              <a:t>No – </a:t>
            </a:r>
            <a:r>
              <a:rPr lang="pl-PL" dirty="0" err="1"/>
              <a:t>according</a:t>
            </a:r>
            <a:r>
              <a:rPr lang="pl-PL" dirty="0"/>
              <a:t> to the GC in Deutsche Lufthansa, „</a:t>
            </a:r>
            <a:r>
              <a:rPr lang="en-GB" dirty="0"/>
              <a:t>since all concentrations are assessed individually and in the light of the applicable factual and legal circumstances (see, to that effect, judgment of 13 May 2015, Niki </a:t>
            </a:r>
            <a:r>
              <a:rPr lang="en-GB" dirty="0" err="1"/>
              <a:t>Luftfahrt</a:t>
            </a:r>
            <a:r>
              <a:rPr lang="en-GB" dirty="0"/>
              <a:t> v Commission, </a:t>
            </a:r>
            <a:r>
              <a:rPr lang="en-GB" dirty="0">
                <a:hlinkClick r:id="rId2"/>
              </a:rPr>
              <a:t>T‑162/10</a:t>
            </a:r>
            <a:r>
              <a:rPr lang="en-GB" dirty="0"/>
              <a:t>, </a:t>
            </a:r>
            <a:r>
              <a:rPr lang="en-GB" dirty="0">
                <a:hlinkClick r:id="rId3"/>
              </a:rPr>
              <a:t>EU:T:2015:283</a:t>
            </a:r>
            <a:r>
              <a:rPr lang="en-GB" dirty="0"/>
              <a:t>, paragraphs </a:t>
            </a:r>
            <a:r>
              <a:rPr lang="en-GB" dirty="0">
                <a:hlinkClick r:id="rId4"/>
              </a:rPr>
              <a:t>142</a:t>
            </a:r>
            <a:r>
              <a:rPr lang="en-GB" dirty="0"/>
              <a:t> and </a:t>
            </a:r>
            <a:r>
              <a:rPr lang="en-GB" dirty="0">
                <a:hlinkClick r:id="rId5"/>
              </a:rPr>
              <a:t>144</a:t>
            </a:r>
            <a:r>
              <a:rPr lang="en-GB" dirty="0"/>
              <a:t>), the fact that commitments have been refused in some, or even most, cases does not prevent them being accepted in a particular situation provided that they serve to resolve the competition problems identified</a:t>
            </a:r>
            <a:r>
              <a:rPr lang="pl-PL" dirty="0"/>
              <a:t> (para 131)”</a:t>
            </a:r>
            <a:endParaRPr lang="en-GB" dirty="0"/>
          </a:p>
        </p:txBody>
      </p:sp>
    </p:spTree>
    <p:extLst>
      <p:ext uri="{BB962C8B-B14F-4D97-AF65-F5344CB8AC3E}">
        <p14:creationId xmlns:p14="http://schemas.microsoft.com/office/powerpoint/2010/main" val="3723838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427A8D0-22F5-4BE2-8DA4-18B9C256B103}"/>
              </a:ext>
            </a:extLst>
          </p:cNvPr>
          <p:cNvSpPr>
            <a:spLocks noGrp="1"/>
          </p:cNvSpPr>
          <p:nvPr>
            <p:ph idx="1"/>
          </p:nvPr>
        </p:nvSpPr>
        <p:spPr>
          <a:xfrm>
            <a:off x="131617" y="179705"/>
            <a:ext cx="11930149" cy="6553604"/>
          </a:xfrm>
        </p:spPr>
        <p:txBody>
          <a:bodyPr/>
          <a:lstStyle/>
          <a:p>
            <a:r>
              <a:rPr lang="pl-PL" dirty="0" err="1"/>
              <a:t>Can</a:t>
            </a:r>
            <a:r>
              <a:rPr lang="pl-PL" dirty="0"/>
              <a:t> </a:t>
            </a:r>
            <a:r>
              <a:rPr lang="pl-PL" dirty="0" err="1"/>
              <a:t>commitments</a:t>
            </a:r>
            <a:r>
              <a:rPr lang="pl-PL" dirty="0"/>
              <a:t> be </a:t>
            </a:r>
            <a:r>
              <a:rPr lang="pl-PL" dirty="0" err="1"/>
              <a:t>proposed</a:t>
            </a:r>
            <a:r>
              <a:rPr lang="pl-PL" dirty="0"/>
              <a:t> by one party to a </a:t>
            </a:r>
            <a:r>
              <a:rPr lang="pl-PL" dirty="0" err="1"/>
              <a:t>merger</a:t>
            </a:r>
            <a:r>
              <a:rPr lang="pl-PL" dirty="0"/>
              <a:t>?</a:t>
            </a:r>
          </a:p>
          <a:p>
            <a:r>
              <a:rPr lang="pl-PL" dirty="0" err="1"/>
              <a:t>Yes</a:t>
            </a:r>
            <a:r>
              <a:rPr lang="pl-PL" dirty="0"/>
              <a:t>, but with </a:t>
            </a:r>
            <a:r>
              <a:rPr lang="pl-PL" dirty="0" err="1"/>
              <a:t>certain</a:t>
            </a:r>
            <a:r>
              <a:rPr lang="pl-PL" dirty="0"/>
              <a:t> </a:t>
            </a:r>
            <a:r>
              <a:rPr lang="pl-PL" dirty="0" err="1"/>
              <a:t>conditions</a:t>
            </a:r>
            <a:endParaRPr lang="pl-PL" dirty="0"/>
          </a:p>
          <a:p>
            <a:r>
              <a:rPr lang="pl-PL" dirty="0"/>
              <a:t>C</a:t>
            </a:r>
            <a:r>
              <a:rPr lang="en-GB" dirty="0" err="1"/>
              <a:t>ommitments</a:t>
            </a:r>
            <a:r>
              <a:rPr lang="en-GB" dirty="0"/>
              <a:t> proposed by one of the parties to a merger will meet that condition only in so far as the Commission is able to conclude, with certainty, that it will be possible to implement them and that the remedies resulting from them will be sufficiently workable and lasting to ensure that the creation or strengthening of a dominant position, or the impairment of effective competition, which the commitments are intended to prevent, will not be likely to materialise in the relatively near future</a:t>
            </a:r>
            <a:endParaRPr lang="pl-PL" dirty="0"/>
          </a:p>
          <a:p>
            <a:r>
              <a:rPr lang="pl-PL" i="1" dirty="0"/>
              <a:t>Niki </a:t>
            </a:r>
            <a:r>
              <a:rPr lang="pl-PL" i="1" dirty="0" err="1"/>
              <a:t>Luftfahrt</a:t>
            </a:r>
            <a:r>
              <a:rPr lang="pl-PL" i="1" dirty="0"/>
              <a:t>, p 264</a:t>
            </a:r>
          </a:p>
        </p:txBody>
      </p:sp>
    </p:spTree>
    <p:extLst>
      <p:ext uri="{BB962C8B-B14F-4D97-AF65-F5344CB8AC3E}">
        <p14:creationId xmlns:p14="http://schemas.microsoft.com/office/powerpoint/2010/main" val="850834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427A8D0-22F5-4BE2-8DA4-18B9C256B103}"/>
              </a:ext>
            </a:extLst>
          </p:cNvPr>
          <p:cNvSpPr>
            <a:spLocks noGrp="1"/>
          </p:cNvSpPr>
          <p:nvPr>
            <p:ph idx="1"/>
          </p:nvPr>
        </p:nvSpPr>
        <p:spPr>
          <a:xfrm>
            <a:off x="131617" y="179705"/>
            <a:ext cx="11930149" cy="6553604"/>
          </a:xfrm>
        </p:spPr>
        <p:txBody>
          <a:bodyPr/>
          <a:lstStyle/>
          <a:p>
            <a:r>
              <a:rPr lang="pl-PL" dirty="0" err="1"/>
              <a:t>Thank</a:t>
            </a:r>
            <a:r>
              <a:rPr lang="pl-PL" dirty="0"/>
              <a:t> </a:t>
            </a:r>
            <a:r>
              <a:rPr lang="pl-PL" dirty="0" err="1"/>
              <a:t>you</a:t>
            </a:r>
            <a:r>
              <a:rPr lang="pl-PL" dirty="0"/>
              <a:t> for </a:t>
            </a:r>
            <a:r>
              <a:rPr lang="pl-PL" dirty="0" err="1"/>
              <a:t>your</a:t>
            </a:r>
            <a:r>
              <a:rPr lang="pl-PL" dirty="0"/>
              <a:t> </a:t>
            </a:r>
            <a:r>
              <a:rPr lang="pl-PL" dirty="0" err="1"/>
              <a:t>attention</a:t>
            </a:r>
            <a:endParaRPr lang="en-GB" dirty="0"/>
          </a:p>
        </p:txBody>
      </p:sp>
    </p:spTree>
    <p:extLst>
      <p:ext uri="{BB962C8B-B14F-4D97-AF65-F5344CB8AC3E}">
        <p14:creationId xmlns:p14="http://schemas.microsoft.com/office/powerpoint/2010/main" val="1808582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B5F180D-F6FB-4866-8801-AD8F49418754}"/>
              </a:ext>
            </a:extLst>
          </p:cNvPr>
          <p:cNvSpPr>
            <a:spLocks noGrp="1"/>
          </p:cNvSpPr>
          <p:nvPr>
            <p:ph idx="1"/>
          </p:nvPr>
        </p:nvSpPr>
        <p:spPr>
          <a:xfrm>
            <a:off x="131618" y="113203"/>
            <a:ext cx="11913524" cy="6636732"/>
          </a:xfrm>
        </p:spPr>
        <p:txBody>
          <a:bodyPr>
            <a:normAutofit lnSpcReduction="10000"/>
          </a:bodyPr>
          <a:lstStyle/>
          <a:p>
            <a:r>
              <a:rPr lang="en-GB" dirty="0"/>
              <a:t>A merger case may, during substantive assessment, invite doubts on part of the Commission as to compatibility of the prospective merger with the internal market</a:t>
            </a:r>
          </a:p>
          <a:p>
            <a:r>
              <a:rPr lang="en-GB" dirty="0"/>
              <a:t>Not all those doubts are irrevocable</a:t>
            </a:r>
          </a:p>
          <a:p>
            <a:r>
              <a:rPr lang="en-GB" dirty="0"/>
              <a:t>It may be that the merging parties offer commitments </a:t>
            </a:r>
            <a:r>
              <a:rPr lang="pl-PL" dirty="0"/>
              <a:t>to </a:t>
            </a:r>
            <a:r>
              <a:rPr lang="pl-PL" dirty="0" err="1"/>
              <a:t>ensure</a:t>
            </a:r>
            <a:r>
              <a:rPr lang="pl-PL" dirty="0"/>
              <a:t> </a:t>
            </a:r>
            <a:r>
              <a:rPr lang="pl-PL" dirty="0" err="1"/>
              <a:t>that</a:t>
            </a:r>
            <a:r>
              <a:rPr lang="pl-PL" dirty="0"/>
              <a:t> the </a:t>
            </a:r>
            <a:r>
              <a:rPr lang="pl-PL" dirty="0" err="1"/>
              <a:t>merger</a:t>
            </a:r>
            <a:r>
              <a:rPr lang="pl-PL" dirty="0"/>
              <a:t> </a:t>
            </a:r>
            <a:r>
              <a:rPr lang="pl-PL" dirty="0" err="1"/>
              <a:t>will</a:t>
            </a:r>
            <a:r>
              <a:rPr lang="pl-PL" dirty="0"/>
              <a:t> be </a:t>
            </a:r>
            <a:r>
              <a:rPr lang="pl-PL" dirty="0" err="1"/>
              <a:t>compatible</a:t>
            </a:r>
            <a:r>
              <a:rPr lang="pl-PL" dirty="0"/>
              <a:t> with the </a:t>
            </a:r>
            <a:r>
              <a:rPr lang="pl-PL" dirty="0" err="1"/>
              <a:t>internal</a:t>
            </a:r>
            <a:r>
              <a:rPr lang="pl-PL" dirty="0"/>
              <a:t> market</a:t>
            </a:r>
          </a:p>
          <a:p>
            <a:r>
              <a:rPr lang="pl-PL" dirty="0" err="1"/>
              <a:t>Where</a:t>
            </a:r>
            <a:r>
              <a:rPr lang="pl-PL" dirty="0"/>
              <a:t> the </a:t>
            </a:r>
            <a:r>
              <a:rPr lang="pl-PL" dirty="0" err="1"/>
              <a:t>Commission</a:t>
            </a:r>
            <a:r>
              <a:rPr lang="pl-PL" dirty="0"/>
              <a:t> </a:t>
            </a:r>
            <a:r>
              <a:rPr lang="pl-PL" dirty="0" err="1"/>
              <a:t>accepts</a:t>
            </a:r>
            <a:r>
              <a:rPr lang="pl-PL" dirty="0"/>
              <a:t> </a:t>
            </a:r>
            <a:r>
              <a:rPr lang="pl-PL" dirty="0" err="1"/>
              <a:t>such</a:t>
            </a:r>
            <a:r>
              <a:rPr lang="pl-PL" dirty="0"/>
              <a:t> </a:t>
            </a:r>
            <a:r>
              <a:rPr lang="pl-PL" dirty="0" err="1"/>
              <a:t>commitments</a:t>
            </a:r>
            <a:r>
              <a:rPr lang="pl-PL" dirty="0"/>
              <a:t>, </a:t>
            </a:r>
            <a:r>
              <a:rPr lang="pl-PL" dirty="0" err="1"/>
              <a:t>they</a:t>
            </a:r>
            <a:r>
              <a:rPr lang="pl-PL" dirty="0"/>
              <a:t> </a:t>
            </a:r>
            <a:r>
              <a:rPr lang="pl-PL" dirty="0" err="1"/>
              <a:t>serve</a:t>
            </a:r>
            <a:r>
              <a:rPr lang="pl-PL" dirty="0"/>
              <a:t> to „</a:t>
            </a:r>
            <a:r>
              <a:rPr lang="pl-PL" dirty="0" err="1"/>
              <a:t>remedy</a:t>
            </a:r>
            <a:r>
              <a:rPr lang="pl-PL" dirty="0"/>
              <a:t>” the </a:t>
            </a:r>
            <a:r>
              <a:rPr lang="pl-PL" dirty="0" err="1"/>
              <a:t>plausible</a:t>
            </a:r>
            <a:r>
              <a:rPr lang="pl-PL" dirty="0"/>
              <a:t> </a:t>
            </a:r>
            <a:r>
              <a:rPr lang="pl-PL" dirty="0" err="1"/>
              <a:t>incompatibility</a:t>
            </a:r>
            <a:endParaRPr lang="pl-PL" dirty="0"/>
          </a:p>
          <a:p>
            <a:r>
              <a:rPr lang="pl-PL" dirty="0"/>
              <a:t>As a </a:t>
            </a:r>
            <a:r>
              <a:rPr lang="pl-PL" dirty="0" err="1"/>
              <a:t>general</a:t>
            </a:r>
            <a:r>
              <a:rPr lang="pl-PL" dirty="0"/>
              <a:t> </a:t>
            </a:r>
            <a:r>
              <a:rPr lang="pl-PL" dirty="0" err="1"/>
              <a:t>rule</a:t>
            </a:r>
            <a:r>
              <a:rPr lang="pl-PL" dirty="0"/>
              <a:t>, </a:t>
            </a:r>
            <a:r>
              <a:rPr lang="pl-PL" dirty="0" err="1"/>
              <a:t>there</a:t>
            </a:r>
            <a:r>
              <a:rPr lang="pl-PL" dirty="0"/>
              <a:t> </a:t>
            </a:r>
            <a:r>
              <a:rPr lang="pl-PL" dirty="0" err="1"/>
              <a:t>are</a:t>
            </a:r>
            <a:r>
              <a:rPr lang="pl-PL" dirty="0"/>
              <a:t> :</a:t>
            </a:r>
          </a:p>
          <a:p>
            <a:pPr lvl="1"/>
            <a:r>
              <a:rPr lang="pl-PL" dirty="0" err="1"/>
              <a:t>Structural</a:t>
            </a:r>
            <a:r>
              <a:rPr lang="pl-PL" dirty="0"/>
              <a:t> </a:t>
            </a:r>
            <a:r>
              <a:rPr lang="pl-PL" dirty="0" err="1"/>
              <a:t>remedies</a:t>
            </a:r>
            <a:r>
              <a:rPr lang="pl-PL" dirty="0"/>
              <a:t>, </a:t>
            </a:r>
            <a:r>
              <a:rPr lang="pl-PL" dirty="0" err="1"/>
              <a:t>ie</a:t>
            </a:r>
            <a:r>
              <a:rPr lang="pl-PL" dirty="0"/>
              <a:t> </a:t>
            </a:r>
            <a:r>
              <a:rPr lang="pl-PL" dirty="0" err="1"/>
              <a:t>those</a:t>
            </a:r>
            <a:r>
              <a:rPr lang="pl-PL" dirty="0"/>
              <a:t> </a:t>
            </a:r>
            <a:r>
              <a:rPr lang="pl-PL" dirty="0" err="1"/>
              <a:t>that</a:t>
            </a:r>
            <a:r>
              <a:rPr lang="pl-PL" dirty="0"/>
              <a:t> influence the </a:t>
            </a:r>
            <a:r>
              <a:rPr lang="pl-PL" dirty="0" err="1"/>
              <a:t>structure</a:t>
            </a:r>
            <a:r>
              <a:rPr lang="pl-PL" dirty="0"/>
              <a:t> of the </a:t>
            </a:r>
            <a:r>
              <a:rPr lang="pl-PL" dirty="0" err="1"/>
              <a:t>undertakings</a:t>
            </a:r>
            <a:r>
              <a:rPr lang="pl-PL" dirty="0"/>
              <a:t> </a:t>
            </a:r>
            <a:r>
              <a:rPr lang="pl-PL" dirty="0" err="1"/>
              <a:t>concerned</a:t>
            </a:r>
            <a:r>
              <a:rPr lang="pl-PL" dirty="0"/>
              <a:t> (</a:t>
            </a:r>
            <a:r>
              <a:rPr lang="pl-PL" dirty="0" err="1"/>
              <a:t>company</a:t>
            </a:r>
            <a:r>
              <a:rPr lang="pl-PL" dirty="0"/>
              <a:t> </a:t>
            </a:r>
            <a:r>
              <a:rPr lang="pl-PL" dirty="0" err="1"/>
              <a:t>structure</a:t>
            </a:r>
            <a:r>
              <a:rPr lang="pl-PL" dirty="0"/>
              <a:t>, </a:t>
            </a:r>
            <a:r>
              <a:rPr lang="pl-PL" dirty="0" err="1"/>
              <a:t>assets</a:t>
            </a:r>
            <a:r>
              <a:rPr lang="pl-PL" dirty="0"/>
              <a:t>, </a:t>
            </a:r>
            <a:r>
              <a:rPr lang="pl-PL" dirty="0" err="1"/>
              <a:t>branches</a:t>
            </a:r>
            <a:r>
              <a:rPr lang="pl-PL" dirty="0"/>
              <a:t>, </a:t>
            </a:r>
            <a:r>
              <a:rPr lang="pl-PL" dirty="0" err="1"/>
              <a:t>specific</a:t>
            </a:r>
            <a:r>
              <a:rPr lang="pl-PL" dirty="0"/>
              <a:t> </a:t>
            </a:r>
            <a:r>
              <a:rPr lang="pl-PL" dirty="0" err="1"/>
              <a:t>departments</a:t>
            </a:r>
            <a:r>
              <a:rPr lang="pl-PL" dirty="0"/>
              <a:t> </a:t>
            </a:r>
            <a:r>
              <a:rPr lang="pl-PL" dirty="0" err="1"/>
              <a:t>aimed</a:t>
            </a:r>
            <a:r>
              <a:rPr lang="pl-PL" dirty="0"/>
              <a:t> </a:t>
            </a:r>
            <a:r>
              <a:rPr lang="pl-PL" dirty="0" err="1"/>
              <a:t>at</a:t>
            </a:r>
            <a:r>
              <a:rPr lang="pl-PL" dirty="0"/>
              <a:t> </a:t>
            </a:r>
            <a:r>
              <a:rPr lang="pl-PL" dirty="0" err="1"/>
              <a:t>specific</a:t>
            </a:r>
            <a:r>
              <a:rPr lang="pl-PL" dirty="0"/>
              <a:t> </a:t>
            </a:r>
            <a:r>
              <a:rPr lang="pl-PL" dirty="0" err="1"/>
              <a:t>markets</a:t>
            </a:r>
            <a:r>
              <a:rPr lang="pl-PL" dirty="0"/>
              <a:t> </a:t>
            </a:r>
            <a:r>
              <a:rPr lang="pl-PL" dirty="0" err="1"/>
              <a:t>etc</a:t>
            </a:r>
            <a:r>
              <a:rPr lang="pl-PL" dirty="0"/>
              <a:t>)</a:t>
            </a:r>
          </a:p>
          <a:p>
            <a:pPr lvl="1"/>
            <a:r>
              <a:rPr lang="pl-PL" dirty="0" err="1"/>
              <a:t>Behavioural</a:t>
            </a:r>
            <a:r>
              <a:rPr lang="pl-PL" dirty="0"/>
              <a:t> </a:t>
            </a:r>
            <a:r>
              <a:rPr lang="pl-PL" dirty="0" err="1"/>
              <a:t>remedies</a:t>
            </a:r>
            <a:r>
              <a:rPr lang="pl-PL" dirty="0"/>
              <a:t>, </a:t>
            </a:r>
            <a:r>
              <a:rPr lang="pl-PL" dirty="0" err="1"/>
              <a:t>ie</a:t>
            </a:r>
            <a:r>
              <a:rPr lang="pl-PL" dirty="0"/>
              <a:t> </a:t>
            </a:r>
            <a:r>
              <a:rPr lang="pl-PL" dirty="0" err="1"/>
              <a:t>those</a:t>
            </a:r>
            <a:r>
              <a:rPr lang="pl-PL" dirty="0"/>
              <a:t> </a:t>
            </a:r>
            <a:r>
              <a:rPr lang="pl-PL" dirty="0" err="1"/>
              <a:t>that</a:t>
            </a:r>
            <a:r>
              <a:rPr lang="pl-PL" dirty="0"/>
              <a:t> </a:t>
            </a:r>
            <a:r>
              <a:rPr lang="pl-PL" dirty="0" err="1"/>
              <a:t>merely</a:t>
            </a:r>
            <a:r>
              <a:rPr lang="pl-PL" dirty="0"/>
              <a:t> </a:t>
            </a:r>
            <a:r>
              <a:rPr lang="pl-PL" dirty="0" err="1"/>
              <a:t>affect</a:t>
            </a:r>
            <a:r>
              <a:rPr lang="pl-PL" dirty="0"/>
              <a:t> the </a:t>
            </a:r>
            <a:r>
              <a:rPr lang="pl-PL" dirty="0" err="1"/>
              <a:t>way</a:t>
            </a:r>
            <a:r>
              <a:rPr lang="pl-PL" dirty="0"/>
              <a:t> a </a:t>
            </a:r>
            <a:r>
              <a:rPr lang="pl-PL" dirty="0" err="1"/>
              <a:t>given</a:t>
            </a:r>
            <a:r>
              <a:rPr lang="pl-PL" dirty="0"/>
              <a:t> </a:t>
            </a:r>
            <a:r>
              <a:rPr lang="pl-PL" dirty="0" err="1"/>
              <a:t>undertaking</a:t>
            </a:r>
            <a:r>
              <a:rPr lang="pl-PL" dirty="0"/>
              <a:t> (</a:t>
            </a:r>
            <a:r>
              <a:rPr lang="pl-PL" dirty="0" err="1"/>
              <a:t>esp</a:t>
            </a:r>
            <a:r>
              <a:rPr lang="pl-PL" dirty="0"/>
              <a:t> the </a:t>
            </a:r>
            <a:r>
              <a:rPr lang="pl-PL" dirty="0" err="1"/>
              <a:t>merged</a:t>
            </a:r>
            <a:r>
              <a:rPr lang="pl-PL" dirty="0"/>
              <a:t> </a:t>
            </a:r>
            <a:r>
              <a:rPr lang="pl-PL" dirty="0" err="1"/>
              <a:t>undertaking</a:t>
            </a:r>
            <a:r>
              <a:rPr lang="pl-PL" dirty="0"/>
              <a:t>) </a:t>
            </a:r>
            <a:r>
              <a:rPr lang="pl-PL" dirty="0" err="1"/>
              <a:t>conducts</a:t>
            </a:r>
            <a:r>
              <a:rPr lang="pl-PL" dirty="0"/>
              <a:t> </a:t>
            </a:r>
            <a:r>
              <a:rPr lang="pl-PL" dirty="0" err="1"/>
              <a:t>itself</a:t>
            </a:r>
            <a:r>
              <a:rPr lang="pl-PL" dirty="0"/>
              <a:t> on the market</a:t>
            </a:r>
          </a:p>
          <a:p>
            <a:r>
              <a:rPr lang="pl-PL" dirty="0"/>
              <a:t>The </a:t>
            </a:r>
            <a:r>
              <a:rPr lang="pl-PL" dirty="0" err="1"/>
              <a:t>Commission</a:t>
            </a:r>
            <a:r>
              <a:rPr lang="pl-PL" dirty="0"/>
              <a:t> </a:t>
            </a:r>
            <a:r>
              <a:rPr lang="pl-PL" dirty="0" err="1"/>
              <a:t>has</a:t>
            </a:r>
            <a:r>
              <a:rPr lang="pl-PL" dirty="0"/>
              <a:t> </a:t>
            </a:r>
            <a:r>
              <a:rPr lang="pl-PL" dirty="0" err="1"/>
              <a:t>preference</a:t>
            </a:r>
            <a:r>
              <a:rPr lang="pl-PL" dirty="0"/>
              <a:t> for </a:t>
            </a:r>
            <a:r>
              <a:rPr lang="pl-PL" dirty="0" err="1"/>
              <a:t>structural</a:t>
            </a:r>
            <a:r>
              <a:rPr lang="pl-PL" dirty="0"/>
              <a:t> </a:t>
            </a:r>
            <a:r>
              <a:rPr lang="pl-PL" dirty="0" err="1"/>
              <a:t>remedies</a:t>
            </a:r>
            <a:r>
              <a:rPr lang="pl-PL" dirty="0"/>
              <a:t>, as </a:t>
            </a:r>
            <a:r>
              <a:rPr lang="pl-PL" dirty="0" err="1"/>
              <a:t>they</a:t>
            </a:r>
            <a:r>
              <a:rPr lang="pl-PL" dirty="0"/>
              <a:t> </a:t>
            </a:r>
            <a:r>
              <a:rPr lang="pl-PL" dirty="0" err="1"/>
              <a:t>are</a:t>
            </a:r>
            <a:r>
              <a:rPr lang="pl-PL" dirty="0"/>
              <a:t> </a:t>
            </a:r>
            <a:r>
              <a:rPr lang="pl-PL" dirty="0" err="1"/>
              <a:t>more</a:t>
            </a:r>
            <a:r>
              <a:rPr lang="pl-PL" dirty="0"/>
              <a:t> </a:t>
            </a:r>
            <a:r>
              <a:rPr lang="pl-PL" dirty="0" err="1"/>
              <a:t>thorough</a:t>
            </a:r>
            <a:endParaRPr lang="en-GB" dirty="0"/>
          </a:p>
        </p:txBody>
      </p:sp>
    </p:spTree>
    <p:extLst>
      <p:ext uri="{BB962C8B-B14F-4D97-AF65-F5344CB8AC3E}">
        <p14:creationId xmlns:p14="http://schemas.microsoft.com/office/powerpoint/2010/main" val="2137037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427A8D0-22F5-4BE2-8DA4-18B9C256B103}"/>
              </a:ext>
            </a:extLst>
          </p:cNvPr>
          <p:cNvSpPr>
            <a:spLocks noGrp="1"/>
          </p:cNvSpPr>
          <p:nvPr>
            <p:ph idx="1"/>
          </p:nvPr>
        </p:nvSpPr>
        <p:spPr>
          <a:xfrm>
            <a:off x="131617" y="179705"/>
            <a:ext cx="11930149" cy="6553604"/>
          </a:xfrm>
        </p:spPr>
        <p:txBody>
          <a:bodyPr/>
          <a:lstStyle/>
          <a:p>
            <a:r>
              <a:rPr lang="pl-PL" dirty="0"/>
              <a:t>The </a:t>
            </a:r>
            <a:r>
              <a:rPr lang="pl-PL" dirty="0" err="1"/>
              <a:t>notion</a:t>
            </a:r>
            <a:r>
              <a:rPr lang="pl-PL" dirty="0"/>
              <a:t> of </a:t>
            </a:r>
            <a:r>
              <a:rPr lang="pl-PL" dirty="0" err="1"/>
              <a:t>commitments</a:t>
            </a:r>
            <a:r>
              <a:rPr lang="pl-PL" dirty="0"/>
              <a:t> </a:t>
            </a:r>
            <a:r>
              <a:rPr lang="pl-PL" dirty="0" err="1"/>
              <a:t>may</a:t>
            </a:r>
            <a:r>
              <a:rPr lang="pl-PL" dirty="0"/>
              <a:t> be </a:t>
            </a:r>
            <a:r>
              <a:rPr lang="pl-PL" dirty="0" err="1"/>
              <a:t>found</a:t>
            </a:r>
            <a:r>
              <a:rPr lang="pl-PL" dirty="0"/>
              <a:t> </a:t>
            </a:r>
            <a:r>
              <a:rPr lang="pl-PL" dirty="0" err="1"/>
              <a:t>under</a:t>
            </a:r>
            <a:r>
              <a:rPr lang="pl-PL" dirty="0"/>
              <a:t> </a:t>
            </a:r>
            <a:r>
              <a:rPr lang="pl-PL" dirty="0" err="1"/>
              <a:t>Regulation</a:t>
            </a:r>
            <a:r>
              <a:rPr lang="pl-PL" dirty="0"/>
              <a:t> no 139/2004</a:t>
            </a:r>
          </a:p>
          <a:p>
            <a:r>
              <a:rPr lang="pl-PL" dirty="0" err="1"/>
              <a:t>Firstly</a:t>
            </a:r>
            <a:r>
              <a:rPr lang="pl-PL" dirty="0"/>
              <a:t>, the </a:t>
            </a:r>
            <a:r>
              <a:rPr lang="pl-PL" dirty="0" err="1"/>
              <a:t>matter</a:t>
            </a:r>
            <a:r>
              <a:rPr lang="pl-PL" dirty="0"/>
              <a:t> </a:t>
            </a:r>
            <a:r>
              <a:rPr lang="pl-PL" dirty="0" err="1"/>
              <a:t>is</a:t>
            </a:r>
            <a:r>
              <a:rPr lang="pl-PL" dirty="0"/>
              <a:t> </a:t>
            </a:r>
            <a:r>
              <a:rPr lang="pl-PL" dirty="0" err="1"/>
              <a:t>addressed</a:t>
            </a:r>
            <a:r>
              <a:rPr lang="pl-PL" dirty="0"/>
              <a:t> by the </a:t>
            </a:r>
            <a:r>
              <a:rPr lang="pl-PL" dirty="0" err="1"/>
              <a:t>statement</a:t>
            </a:r>
            <a:r>
              <a:rPr lang="pl-PL" dirty="0"/>
              <a:t> of </a:t>
            </a:r>
            <a:r>
              <a:rPr lang="pl-PL" dirty="0" err="1"/>
              <a:t>reasons</a:t>
            </a:r>
            <a:endParaRPr lang="pl-PL" dirty="0"/>
          </a:p>
          <a:p>
            <a:r>
              <a:rPr lang="pl-PL" dirty="0" err="1"/>
              <a:t>Recitals</a:t>
            </a:r>
            <a:r>
              <a:rPr lang="pl-PL" dirty="0"/>
              <a:t> 30, 31 and 35 </a:t>
            </a:r>
            <a:r>
              <a:rPr lang="pl-PL" dirty="0" err="1"/>
              <a:t>address</a:t>
            </a:r>
            <a:r>
              <a:rPr lang="pl-PL" dirty="0"/>
              <a:t> </a:t>
            </a:r>
            <a:r>
              <a:rPr lang="pl-PL" dirty="0" err="1"/>
              <a:t>various</a:t>
            </a:r>
            <a:r>
              <a:rPr lang="pl-PL" dirty="0"/>
              <a:t> </a:t>
            </a:r>
            <a:r>
              <a:rPr lang="pl-PL" dirty="0" err="1"/>
              <a:t>issues</a:t>
            </a:r>
            <a:r>
              <a:rPr lang="pl-PL" dirty="0"/>
              <a:t> </a:t>
            </a:r>
            <a:r>
              <a:rPr lang="pl-PL" dirty="0" err="1"/>
              <a:t>related</a:t>
            </a:r>
            <a:r>
              <a:rPr lang="pl-PL" dirty="0"/>
              <a:t> to </a:t>
            </a:r>
            <a:r>
              <a:rPr lang="pl-PL" dirty="0" err="1"/>
              <a:t>commitments</a:t>
            </a:r>
            <a:endParaRPr lang="pl-PL" dirty="0"/>
          </a:p>
          <a:p>
            <a:r>
              <a:rPr lang="pl-PL" dirty="0" err="1"/>
              <a:t>Thus</a:t>
            </a:r>
            <a:r>
              <a:rPr lang="pl-PL" dirty="0"/>
              <a:t>, „</a:t>
            </a:r>
            <a:r>
              <a:rPr lang="en-GB" dirty="0"/>
              <a:t>commitments should be proportionate to the competition problem and entirely eliminate it</a:t>
            </a:r>
            <a:r>
              <a:rPr lang="pl-PL" dirty="0"/>
              <a:t>”</a:t>
            </a:r>
          </a:p>
          <a:p>
            <a:r>
              <a:rPr lang="pl-PL" dirty="0" err="1"/>
              <a:t>Commitments</a:t>
            </a:r>
            <a:r>
              <a:rPr lang="pl-PL" dirty="0"/>
              <a:t> </a:t>
            </a:r>
            <a:r>
              <a:rPr lang="pl-PL" dirty="0" err="1"/>
              <a:t>may</a:t>
            </a:r>
            <a:r>
              <a:rPr lang="pl-PL" dirty="0"/>
              <a:t> be </a:t>
            </a:r>
            <a:r>
              <a:rPr lang="pl-PL" dirty="0" err="1"/>
              <a:t>offered</a:t>
            </a:r>
            <a:r>
              <a:rPr lang="pl-PL" dirty="0"/>
              <a:t> </a:t>
            </a:r>
            <a:r>
              <a:rPr lang="pl-PL" dirty="0" err="1"/>
              <a:t>before</a:t>
            </a:r>
            <a:r>
              <a:rPr lang="pl-PL" dirty="0"/>
              <a:t> the </a:t>
            </a:r>
            <a:r>
              <a:rPr lang="pl-PL" dirty="0" err="1"/>
              <a:t>Commission</a:t>
            </a:r>
            <a:r>
              <a:rPr lang="pl-PL" dirty="0"/>
              <a:t> </a:t>
            </a:r>
            <a:r>
              <a:rPr lang="pl-PL" dirty="0" err="1"/>
              <a:t>starts</a:t>
            </a:r>
            <a:r>
              <a:rPr lang="pl-PL" dirty="0"/>
              <a:t> </a:t>
            </a:r>
            <a:r>
              <a:rPr lang="pl-PL" dirty="0" err="1"/>
              <a:t>its</a:t>
            </a:r>
            <a:r>
              <a:rPr lang="pl-PL" dirty="0"/>
              <a:t> </a:t>
            </a:r>
            <a:r>
              <a:rPr lang="pl-PL" dirty="0" err="1"/>
              <a:t>proceedings</a:t>
            </a:r>
            <a:r>
              <a:rPr lang="pl-PL" dirty="0"/>
              <a:t> („</a:t>
            </a:r>
            <a:r>
              <a:rPr lang="pl-PL" dirty="0" err="1"/>
              <a:t>pre-notification</a:t>
            </a:r>
            <a:r>
              <a:rPr lang="pl-PL" dirty="0"/>
              <a:t> </a:t>
            </a:r>
            <a:r>
              <a:rPr lang="pl-PL" dirty="0" err="1"/>
              <a:t>stage</a:t>
            </a:r>
            <a:r>
              <a:rPr lang="pl-PL" dirty="0"/>
              <a:t>”) : </a:t>
            </a:r>
            <a:r>
              <a:rPr lang="en-GB" dirty="0"/>
              <a:t>where the competition problem is readily identifiable and can easily be remedied</a:t>
            </a:r>
            <a:endParaRPr lang="pl-PL" dirty="0"/>
          </a:p>
          <a:p>
            <a:r>
              <a:rPr lang="pl-PL" dirty="0"/>
              <a:t>In </a:t>
            </a:r>
            <a:r>
              <a:rPr lang="pl-PL" dirty="0" err="1"/>
              <a:t>addition</a:t>
            </a:r>
            <a:r>
              <a:rPr lang="pl-PL" dirty="0"/>
              <a:t>, „</a:t>
            </a:r>
            <a:r>
              <a:rPr lang="en-GB" dirty="0"/>
              <a:t>Commission may attach to its decision conditions and obligations in order to ensure that the undertakings concerned comply with their commitments in a timely and effective manner so as to render the concentration compatible with the</a:t>
            </a:r>
            <a:r>
              <a:rPr lang="pl-PL" dirty="0"/>
              <a:t> [</a:t>
            </a:r>
            <a:r>
              <a:rPr lang="pl-PL" dirty="0" err="1"/>
              <a:t>internal</a:t>
            </a:r>
            <a:r>
              <a:rPr lang="pl-PL" dirty="0"/>
              <a:t>]</a:t>
            </a:r>
            <a:r>
              <a:rPr lang="en-GB" dirty="0"/>
              <a:t> market</a:t>
            </a:r>
            <a:r>
              <a:rPr lang="pl-PL" dirty="0"/>
              <a:t>”</a:t>
            </a:r>
            <a:endParaRPr lang="en-GB" dirty="0"/>
          </a:p>
        </p:txBody>
      </p:sp>
    </p:spTree>
    <p:extLst>
      <p:ext uri="{BB962C8B-B14F-4D97-AF65-F5344CB8AC3E}">
        <p14:creationId xmlns:p14="http://schemas.microsoft.com/office/powerpoint/2010/main" val="2625537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427A8D0-22F5-4BE2-8DA4-18B9C256B103}"/>
              </a:ext>
            </a:extLst>
          </p:cNvPr>
          <p:cNvSpPr>
            <a:spLocks noGrp="1"/>
          </p:cNvSpPr>
          <p:nvPr>
            <p:ph idx="1"/>
          </p:nvPr>
        </p:nvSpPr>
        <p:spPr>
          <a:xfrm>
            <a:off x="131617" y="179705"/>
            <a:ext cx="11930149" cy="6553604"/>
          </a:xfrm>
        </p:spPr>
        <p:txBody>
          <a:bodyPr/>
          <a:lstStyle/>
          <a:p>
            <a:r>
              <a:rPr lang="pl-PL" dirty="0"/>
              <a:t>The </a:t>
            </a:r>
            <a:r>
              <a:rPr lang="pl-PL" dirty="0" err="1"/>
              <a:t>power</a:t>
            </a:r>
            <a:r>
              <a:rPr lang="pl-PL" dirty="0"/>
              <a:t> for the </a:t>
            </a:r>
            <a:r>
              <a:rPr lang="pl-PL" dirty="0" err="1"/>
              <a:t>Commission</a:t>
            </a:r>
            <a:r>
              <a:rPr lang="pl-PL" dirty="0"/>
              <a:t> to </a:t>
            </a:r>
            <a:r>
              <a:rPr lang="pl-PL" dirty="0" err="1"/>
              <a:t>make</a:t>
            </a:r>
            <a:r>
              <a:rPr lang="pl-PL" dirty="0"/>
              <a:t> a </a:t>
            </a:r>
            <a:r>
              <a:rPr lang="pl-PL" dirty="0" err="1"/>
              <a:t>decision</a:t>
            </a:r>
            <a:r>
              <a:rPr lang="pl-PL" dirty="0"/>
              <a:t> on </a:t>
            </a:r>
            <a:r>
              <a:rPr lang="pl-PL" dirty="0" err="1"/>
              <a:t>inter</a:t>
            </a:r>
            <a:r>
              <a:rPr lang="pl-PL" dirty="0"/>
              <a:t> </a:t>
            </a:r>
            <a:r>
              <a:rPr lang="pl-PL" dirty="0" err="1"/>
              <a:t>alia</a:t>
            </a:r>
            <a:r>
              <a:rPr lang="pl-PL" dirty="0"/>
              <a:t> </a:t>
            </a:r>
            <a:r>
              <a:rPr lang="pl-PL" dirty="0" err="1"/>
              <a:t>commitments</a:t>
            </a:r>
            <a:r>
              <a:rPr lang="pl-PL" dirty="0"/>
              <a:t> </a:t>
            </a:r>
            <a:r>
              <a:rPr lang="pl-PL" dirty="0" err="1"/>
              <a:t>is</a:t>
            </a:r>
            <a:r>
              <a:rPr lang="pl-PL" dirty="0"/>
              <a:t> </a:t>
            </a:r>
            <a:r>
              <a:rPr lang="pl-PL" dirty="0" err="1"/>
              <a:t>provided</a:t>
            </a:r>
            <a:r>
              <a:rPr lang="pl-PL" dirty="0"/>
              <a:t> </a:t>
            </a:r>
            <a:r>
              <a:rPr lang="pl-PL" dirty="0" err="1"/>
              <a:t>under</a:t>
            </a:r>
            <a:r>
              <a:rPr lang="pl-PL" dirty="0"/>
              <a:t> </a:t>
            </a:r>
            <a:r>
              <a:rPr lang="pl-PL" dirty="0" err="1"/>
              <a:t>Article</a:t>
            </a:r>
            <a:r>
              <a:rPr lang="pl-PL" dirty="0"/>
              <a:t> 6(2) EUMR and </a:t>
            </a:r>
            <a:r>
              <a:rPr lang="pl-PL" dirty="0" err="1"/>
              <a:t>Article</a:t>
            </a:r>
            <a:r>
              <a:rPr lang="pl-PL" dirty="0"/>
              <a:t> 8(2) EUMR, </a:t>
            </a:r>
            <a:r>
              <a:rPr lang="pl-PL" dirty="0" err="1"/>
              <a:t>second</a:t>
            </a:r>
            <a:r>
              <a:rPr lang="pl-PL" dirty="0"/>
              <a:t> </a:t>
            </a:r>
            <a:r>
              <a:rPr lang="pl-PL" dirty="0" err="1"/>
              <a:t>paragraphs</a:t>
            </a:r>
            <a:endParaRPr lang="pl-PL" dirty="0"/>
          </a:p>
          <a:p>
            <a:r>
              <a:rPr lang="pl-PL" dirty="0"/>
              <a:t>In essence, t</a:t>
            </a:r>
            <a:r>
              <a:rPr lang="en-GB" dirty="0"/>
              <a:t>he Commission may attach to its decision conditions and obligations intended to ensure that the undertakings concerned comply with the commitments they have entered into vis-à-vis the Commission with a view to rendering the concentration compatible with the </a:t>
            </a:r>
            <a:r>
              <a:rPr lang="pl-PL" dirty="0" err="1"/>
              <a:t>internal</a:t>
            </a:r>
            <a:r>
              <a:rPr lang="en-GB" dirty="0"/>
              <a:t> market</a:t>
            </a:r>
            <a:endParaRPr lang="pl-PL" dirty="0"/>
          </a:p>
          <a:p>
            <a:r>
              <a:rPr lang="pl-PL" dirty="0" err="1"/>
              <a:t>Where</a:t>
            </a:r>
            <a:r>
              <a:rPr lang="pl-PL" dirty="0"/>
              <a:t> </a:t>
            </a:r>
            <a:r>
              <a:rPr lang="pl-PL" dirty="0" err="1"/>
              <a:t>an</a:t>
            </a:r>
            <a:r>
              <a:rPr lang="pl-PL" dirty="0"/>
              <a:t> </a:t>
            </a:r>
            <a:r>
              <a:rPr lang="pl-PL" dirty="0" err="1"/>
              <a:t>undertaking</a:t>
            </a:r>
            <a:r>
              <a:rPr lang="pl-PL" dirty="0"/>
              <a:t> </a:t>
            </a:r>
            <a:r>
              <a:rPr lang="pl-PL" dirty="0" err="1"/>
              <a:t>is</a:t>
            </a:r>
            <a:r>
              <a:rPr lang="pl-PL" dirty="0"/>
              <a:t> </a:t>
            </a:r>
            <a:r>
              <a:rPr lang="pl-PL" dirty="0" err="1"/>
              <a:t>served</a:t>
            </a:r>
            <a:r>
              <a:rPr lang="pl-PL" dirty="0"/>
              <a:t> with a </a:t>
            </a:r>
            <a:r>
              <a:rPr lang="pl-PL" dirty="0" err="1"/>
              <a:t>decision</a:t>
            </a:r>
            <a:r>
              <a:rPr lang="pl-PL" dirty="0"/>
              <a:t> </a:t>
            </a:r>
            <a:r>
              <a:rPr lang="pl-PL" dirty="0" err="1"/>
              <a:t>which</a:t>
            </a:r>
            <a:r>
              <a:rPr lang="pl-PL" dirty="0"/>
              <a:t> </a:t>
            </a:r>
            <a:r>
              <a:rPr lang="pl-PL" dirty="0" err="1"/>
              <a:t>includes</a:t>
            </a:r>
            <a:r>
              <a:rPr lang="pl-PL" dirty="0"/>
              <a:t> </a:t>
            </a:r>
            <a:r>
              <a:rPr lang="pl-PL" dirty="0" err="1"/>
              <a:t>commitments</a:t>
            </a:r>
            <a:r>
              <a:rPr lang="pl-PL" dirty="0"/>
              <a:t>, </a:t>
            </a:r>
            <a:r>
              <a:rPr lang="pl-PL" dirty="0" err="1"/>
              <a:t>failure</a:t>
            </a:r>
            <a:r>
              <a:rPr lang="pl-PL" dirty="0"/>
              <a:t> to </a:t>
            </a:r>
            <a:r>
              <a:rPr lang="pl-PL" dirty="0" err="1"/>
              <a:t>observe</a:t>
            </a:r>
            <a:r>
              <a:rPr lang="pl-PL" dirty="0"/>
              <a:t> </a:t>
            </a:r>
            <a:r>
              <a:rPr lang="pl-PL" dirty="0" err="1"/>
              <a:t>those</a:t>
            </a:r>
            <a:r>
              <a:rPr lang="pl-PL" dirty="0"/>
              <a:t> </a:t>
            </a:r>
            <a:r>
              <a:rPr lang="pl-PL" dirty="0" err="1"/>
              <a:t>commitments</a:t>
            </a:r>
            <a:r>
              <a:rPr lang="pl-PL" dirty="0"/>
              <a:t> </a:t>
            </a:r>
            <a:r>
              <a:rPr lang="pl-PL" dirty="0" err="1"/>
              <a:t>results</a:t>
            </a:r>
            <a:r>
              <a:rPr lang="pl-PL" dirty="0"/>
              <a:t> in the </a:t>
            </a:r>
            <a:r>
              <a:rPr lang="pl-PL" dirty="0" err="1"/>
              <a:t>concentration</a:t>
            </a:r>
            <a:r>
              <a:rPr lang="pl-PL" dirty="0"/>
              <a:t> </a:t>
            </a:r>
            <a:r>
              <a:rPr lang="pl-PL" dirty="0" err="1"/>
              <a:t>being</a:t>
            </a:r>
            <a:r>
              <a:rPr lang="pl-PL" dirty="0"/>
              <a:t> </a:t>
            </a:r>
            <a:r>
              <a:rPr lang="pl-PL" dirty="0" err="1"/>
              <a:t>deemed</a:t>
            </a:r>
            <a:r>
              <a:rPr lang="pl-PL" dirty="0"/>
              <a:t> </a:t>
            </a:r>
            <a:r>
              <a:rPr lang="pl-PL" dirty="0" err="1"/>
              <a:t>incompatible</a:t>
            </a:r>
            <a:r>
              <a:rPr lang="pl-PL" dirty="0"/>
              <a:t> with the </a:t>
            </a:r>
            <a:r>
              <a:rPr lang="pl-PL" dirty="0" err="1"/>
              <a:t>internal</a:t>
            </a:r>
            <a:r>
              <a:rPr lang="pl-PL" dirty="0"/>
              <a:t> market (recital 31 : „</a:t>
            </a:r>
            <a:r>
              <a:rPr lang="en-GB" dirty="0"/>
              <a:t>if the concentration is implemented, it should be treated in the same way as a non-notified concentration implemented without authorisation</a:t>
            </a:r>
            <a:r>
              <a:rPr lang="pl-PL" dirty="0"/>
              <a:t>”)</a:t>
            </a:r>
            <a:endParaRPr lang="en-GB" dirty="0"/>
          </a:p>
        </p:txBody>
      </p:sp>
    </p:spTree>
    <p:extLst>
      <p:ext uri="{BB962C8B-B14F-4D97-AF65-F5344CB8AC3E}">
        <p14:creationId xmlns:p14="http://schemas.microsoft.com/office/powerpoint/2010/main" val="2667852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427A8D0-22F5-4BE2-8DA4-18B9C256B103}"/>
              </a:ext>
            </a:extLst>
          </p:cNvPr>
          <p:cNvSpPr>
            <a:spLocks noGrp="1"/>
          </p:cNvSpPr>
          <p:nvPr>
            <p:ph idx="1"/>
          </p:nvPr>
        </p:nvSpPr>
        <p:spPr>
          <a:xfrm>
            <a:off x="131617" y="179705"/>
            <a:ext cx="11930149" cy="6553604"/>
          </a:xfrm>
        </p:spPr>
        <p:txBody>
          <a:bodyPr/>
          <a:lstStyle/>
          <a:p>
            <a:r>
              <a:rPr lang="pl-PL" dirty="0" err="1"/>
              <a:t>Purpose</a:t>
            </a:r>
            <a:r>
              <a:rPr lang="pl-PL" dirty="0"/>
              <a:t> of </a:t>
            </a:r>
            <a:r>
              <a:rPr lang="pl-PL" dirty="0" err="1"/>
              <a:t>commitments</a:t>
            </a:r>
            <a:endParaRPr lang="pl-PL" dirty="0"/>
          </a:p>
          <a:p>
            <a:r>
              <a:rPr lang="en-GB" dirty="0"/>
              <a:t>Depending on the stage which the administrative procedure has reached, the commitments proposed must allow the Commission either to form the view that the notified concentration does not raise serious doubts as to its compatibility with the common market at the stage of the preliminary examination (Article 6(2) of the Merger Regulation) or to respond to the objections sustained during the detailed investigation (Article 18(3), read together with Article 8(2) of the Merger Regulation). Those commitments therefore make it possible to avoid the initiation of a detailed investigation phase or a subsequent decision declaring that the concentration is incompatible with the co</a:t>
            </a:r>
            <a:r>
              <a:rPr lang="pl-PL" dirty="0" err="1"/>
              <a:t>mmon</a:t>
            </a:r>
            <a:r>
              <a:rPr lang="pl-PL" dirty="0"/>
              <a:t> market</a:t>
            </a:r>
          </a:p>
          <a:p>
            <a:r>
              <a:rPr lang="pl-PL" dirty="0"/>
              <a:t>GC T-162/10 </a:t>
            </a:r>
            <a:r>
              <a:rPr lang="pl-PL" i="1" dirty="0"/>
              <a:t>Niki </a:t>
            </a:r>
            <a:r>
              <a:rPr lang="pl-PL" i="1" dirty="0" err="1"/>
              <a:t>Luftfahrt</a:t>
            </a:r>
            <a:r>
              <a:rPr lang="pl-PL" i="1" dirty="0"/>
              <a:t> </a:t>
            </a:r>
            <a:r>
              <a:rPr lang="pl-PL" dirty="0"/>
              <a:t>para 290</a:t>
            </a:r>
          </a:p>
          <a:p>
            <a:r>
              <a:rPr lang="en-GB" dirty="0">
                <a:hlinkClick r:id="rId2"/>
              </a:rPr>
              <a:t>https://eur-lex.europa.eu/legal-content/EN/TXT/?qid=1547510298082&amp;uri=CELEX:62010TJ0162</a:t>
            </a:r>
            <a:r>
              <a:rPr lang="pl-PL" dirty="0"/>
              <a:t> </a:t>
            </a:r>
            <a:endParaRPr lang="en-GB" dirty="0"/>
          </a:p>
        </p:txBody>
      </p:sp>
    </p:spTree>
    <p:extLst>
      <p:ext uri="{BB962C8B-B14F-4D97-AF65-F5344CB8AC3E}">
        <p14:creationId xmlns:p14="http://schemas.microsoft.com/office/powerpoint/2010/main" val="3988563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427A8D0-22F5-4BE2-8DA4-18B9C256B103}"/>
              </a:ext>
            </a:extLst>
          </p:cNvPr>
          <p:cNvSpPr>
            <a:spLocks noGrp="1"/>
          </p:cNvSpPr>
          <p:nvPr>
            <p:ph idx="1"/>
          </p:nvPr>
        </p:nvSpPr>
        <p:spPr>
          <a:xfrm>
            <a:off x="131617" y="179705"/>
            <a:ext cx="11930149" cy="6553604"/>
          </a:xfrm>
        </p:spPr>
        <p:txBody>
          <a:bodyPr/>
          <a:lstStyle/>
          <a:p>
            <a:r>
              <a:rPr lang="pl-PL" dirty="0"/>
              <a:t>In </a:t>
            </a:r>
            <a:r>
              <a:rPr lang="pl-PL" dirty="0" err="1"/>
              <a:t>addition</a:t>
            </a:r>
            <a:r>
              <a:rPr lang="pl-PL" dirty="0"/>
              <a:t>, </a:t>
            </a:r>
            <a:r>
              <a:rPr lang="pl-PL" dirty="0" err="1"/>
              <a:t>breaching</a:t>
            </a:r>
            <a:r>
              <a:rPr lang="pl-PL" dirty="0"/>
              <a:t> a </a:t>
            </a:r>
            <a:r>
              <a:rPr lang="pl-PL" dirty="0" err="1"/>
              <a:t>commitment</a:t>
            </a:r>
            <a:r>
              <a:rPr lang="pl-PL" dirty="0"/>
              <a:t>:</a:t>
            </a:r>
          </a:p>
          <a:p>
            <a:pPr>
              <a:buFontTx/>
              <a:buChar char="-"/>
            </a:pPr>
            <a:r>
              <a:rPr lang="pl-PL" dirty="0" err="1"/>
              <a:t>allows</a:t>
            </a:r>
            <a:r>
              <a:rPr lang="pl-PL" dirty="0"/>
              <a:t> the </a:t>
            </a:r>
            <a:r>
              <a:rPr lang="pl-PL" dirty="0" err="1"/>
              <a:t>Commission</a:t>
            </a:r>
            <a:r>
              <a:rPr lang="pl-PL" dirty="0"/>
              <a:t> to </a:t>
            </a:r>
            <a:r>
              <a:rPr lang="pl-PL" dirty="0" err="1"/>
              <a:t>revoke</a:t>
            </a:r>
            <a:r>
              <a:rPr lang="pl-PL" dirty="0"/>
              <a:t> a </a:t>
            </a:r>
            <a:r>
              <a:rPr lang="pl-PL" dirty="0" err="1"/>
              <a:t>decision</a:t>
            </a:r>
            <a:r>
              <a:rPr lang="pl-PL" dirty="0"/>
              <a:t> </a:t>
            </a:r>
            <a:r>
              <a:rPr lang="pl-PL" dirty="0" err="1"/>
              <a:t>made</a:t>
            </a:r>
            <a:r>
              <a:rPr lang="pl-PL" dirty="0"/>
              <a:t> in </a:t>
            </a:r>
            <a:r>
              <a:rPr lang="pl-PL" dirty="0" err="1"/>
              <a:t>accordance</a:t>
            </a:r>
            <a:r>
              <a:rPr lang="pl-PL" dirty="0"/>
              <a:t> with </a:t>
            </a:r>
            <a:r>
              <a:rPr lang="pl-PL" dirty="0" err="1"/>
              <a:t>Article</a:t>
            </a:r>
            <a:r>
              <a:rPr lang="pl-PL" dirty="0"/>
              <a:t> 6 EUMR („</a:t>
            </a:r>
            <a:r>
              <a:rPr lang="pl-PL" dirty="0" err="1"/>
              <a:t>phase</a:t>
            </a:r>
            <a:r>
              <a:rPr lang="pl-PL" dirty="0"/>
              <a:t> I </a:t>
            </a:r>
            <a:r>
              <a:rPr lang="pl-PL" dirty="0" err="1"/>
              <a:t>decision</a:t>
            </a:r>
            <a:r>
              <a:rPr lang="pl-PL" dirty="0"/>
              <a:t>”, </a:t>
            </a:r>
            <a:r>
              <a:rPr lang="pl-PL" dirty="0" err="1"/>
              <a:t>Article</a:t>
            </a:r>
            <a:r>
              <a:rPr lang="pl-PL" dirty="0"/>
              <a:t> 6(3)(b) EUMR)</a:t>
            </a:r>
          </a:p>
          <a:p>
            <a:pPr>
              <a:buFontTx/>
              <a:buChar char="-"/>
            </a:pPr>
            <a:r>
              <a:rPr lang="pl-PL" dirty="0" err="1"/>
              <a:t>allows</a:t>
            </a:r>
            <a:r>
              <a:rPr lang="pl-PL" dirty="0"/>
              <a:t> the </a:t>
            </a:r>
            <a:r>
              <a:rPr lang="pl-PL" dirty="0" err="1"/>
              <a:t>Commision</a:t>
            </a:r>
            <a:r>
              <a:rPr lang="pl-PL" dirty="0"/>
              <a:t> to </a:t>
            </a:r>
            <a:r>
              <a:rPr lang="pl-PL" dirty="0" err="1"/>
              <a:t>use</a:t>
            </a:r>
            <a:r>
              <a:rPr lang="pl-PL" dirty="0"/>
              <a:t> </a:t>
            </a:r>
            <a:r>
              <a:rPr lang="pl-PL" dirty="0" err="1"/>
              <a:t>its</a:t>
            </a:r>
            <a:r>
              <a:rPr lang="pl-PL" dirty="0"/>
              <a:t> </a:t>
            </a:r>
            <a:r>
              <a:rPr lang="pl-PL" dirty="0" err="1"/>
              <a:t>powers</a:t>
            </a:r>
            <a:r>
              <a:rPr lang="pl-PL" dirty="0"/>
              <a:t> </a:t>
            </a:r>
            <a:r>
              <a:rPr lang="pl-PL" dirty="0" err="1"/>
              <a:t>under</a:t>
            </a:r>
            <a:r>
              <a:rPr lang="pl-PL" dirty="0"/>
              <a:t> </a:t>
            </a:r>
            <a:r>
              <a:rPr lang="pl-PL" dirty="0" err="1"/>
              <a:t>Article</a:t>
            </a:r>
            <a:r>
              <a:rPr lang="pl-PL" dirty="0"/>
              <a:t> 8(4)(b) EUMR, </a:t>
            </a:r>
            <a:r>
              <a:rPr lang="pl-PL" dirty="0" err="1"/>
              <a:t>ie</a:t>
            </a:r>
            <a:r>
              <a:rPr lang="pl-PL" dirty="0"/>
              <a:t> to:</a:t>
            </a:r>
          </a:p>
          <a:p>
            <a:r>
              <a:rPr lang="en-GB" dirty="0"/>
              <a:t>- require the undertakings concerned to dissolve the concentration, in particular through the dissolution of the merger or the disposal of all the shares or assets acquired, so as to restore the situation prevailing prior to the implementation of the concentration; in circumstances where restoration of the situation prevailing before the implementation of the concentration is not possible through dissolution of the concentration, the Commission may take any other measure appropriate to achieve such restoration as far as possible,</a:t>
            </a:r>
          </a:p>
          <a:p>
            <a:r>
              <a:rPr lang="en-GB" dirty="0"/>
              <a:t>- order any other appropriate measure to ensure that the undertakings concerned dissolve the concentration or take other restorative measures as required in its </a:t>
            </a:r>
            <a:r>
              <a:rPr lang="en-GB" dirty="0" err="1"/>
              <a:t>decisio</a:t>
            </a:r>
            <a:r>
              <a:rPr lang="pl-PL" dirty="0"/>
              <a:t>n</a:t>
            </a:r>
            <a:endParaRPr lang="en-GB" dirty="0"/>
          </a:p>
          <a:p>
            <a:pPr marL="0" indent="0">
              <a:buNone/>
            </a:pPr>
            <a:endParaRPr lang="pl-PL" dirty="0"/>
          </a:p>
          <a:p>
            <a:pPr>
              <a:buFontTx/>
              <a:buChar char="-"/>
            </a:pPr>
            <a:endParaRPr lang="en-GB" dirty="0"/>
          </a:p>
        </p:txBody>
      </p:sp>
    </p:spTree>
    <p:extLst>
      <p:ext uri="{BB962C8B-B14F-4D97-AF65-F5344CB8AC3E}">
        <p14:creationId xmlns:p14="http://schemas.microsoft.com/office/powerpoint/2010/main" val="2171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427A8D0-22F5-4BE2-8DA4-18B9C256B103}"/>
              </a:ext>
            </a:extLst>
          </p:cNvPr>
          <p:cNvSpPr>
            <a:spLocks noGrp="1"/>
          </p:cNvSpPr>
          <p:nvPr>
            <p:ph idx="1"/>
          </p:nvPr>
        </p:nvSpPr>
        <p:spPr>
          <a:xfrm>
            <a:off x="131617" y="179705"/>
            <a:ext cx="11930149" cy="6553604"/>
          </a:xfrm>
        </p:spPr>
        <p:txBody>
          <a:bodyPr/>
          <a:lstStyle/>
          <a:p>
            <a:r>
              <a:rPr lang="pl-PL" dirty="0" err="1"/>
              <a:t>Furthermore</a:t>
            </a:r>
            <a:r>
              <a:rPr lang="pl-PL" dirty="0"/>
              <a:t>, </a:t>
            </a:r>
            <a:r>
              <a:rPr lang="pl-PL" dirty="0" err="1"/>
              <a:t>breaching</a:t>
            </a:r>
            <a:r>
              <a:rPr lang="pl-PL" dirty="0"/>
              <a:t> a </a:t>
            </a:r>
            <a:r>
              <a:rPr lang="pl-PL" dirty="0" err="1"/>
              <a:t>commitment</a:t>
            </a:r>
            <a:r>
              <a:rPr lang="pl-PL" dirty="0"/>
              <a:t> </a:t>
            </a:r>
            <a:r>
              <a:rPr lang="pl-PL" dirty="0" err="1"/>
              <a:t>may</a:t>
            </a:r>
            <a:r>
              <a:rPr lang="pl-PL" dirty="0"/>
              <a:t> </a:t>
            </a:r>
            <a:r>
              <a:rPr lang="pl-PL" dirty="0" err="1"/>
              <a:t>allow</a:t>
            </a:r>
            <a:r>
              <a:rPr lang="pl-PL" dirty="0"/>
              <a:t> the </a:t>
            </a:r>
            <a:r>
              <a:rPr lang="pl-PL" dirty="0" err="1"/>
              <a:t>Commission</a:t>
            </a:r>
            <a:r>
              <a:rPr lang="pl-PL" dirty="0"/>
              <a:t> to </a:t>
            </a:r>
            <a:r>
              <a:rPr lang="pl-PL" dirty="0" err="1"/>
              <a:t>use</a:t>
            </a:r>
            <a:r>
              <a:rPr lang="pl-PL" dirty="0"/>
              <a:t> interim </a:t>
            </a:r>
            <a:r>
              <a:rPr lang="pl-PL" dirty="0" err="1"/>
              <a:t>measures</a:t>
            </a:r>
            <a:r>
              <a:rPr lang="pl-PL" dirty="0"/>
              <a:t> (</a:t>
            </a:r>
            <a:r>
              <a:rPr lang="pl-PL" dirty="0" err="1"/>
              <a:t>Article</a:t>
            </a:r>
            <a:r>
              <a:rPr lang="pl-PL" dirty="0"/>
              <a:t> 8(5)(b) EUMR)</a:t>
            </a:r>
          </a:p>
          <a:p>
            <a:r>
              <a:rPr lang="pl-PL" dirty="0" err="1"/>
              <a:t>Breaching</a:t>
            </a:r>
            <a:r>
              <a:rPr lang="pl-PL" dirty="0"/>
              <a:t> a </a:t>
            </a:r>
            <a:r>
              <a:rPr lang="pl-PL" dirty="0" err="1"/>
              <a:t>commitment</a:t>
            </a:r>
            <a:r>
              <a:rPr lang="pl-PL" dirty="0"/>
              <a:t> </a:t>
            </a:r>
            <a:r>
              <a:rPr lang="pl-PL" dirty="0" err="1"/>
              <a:t>may</a:t>
            </a:r>
            <a:r>
              <a:rPr lang="pl-PL" dirty="0"/>
              <a:t> </a:t>
            </a:r>
            <a:r>
              <a:rPr lang="pl-PL" dirty="0" err="1"/>
              <a:t>also</a:t>
            </a:r>
            <a:r>
              <a:rPr lang="pl-PL" dirty="0"/>
              <a:t> </a:t>
            </a:r>
            <a:r>
              <a:rPr lang="pl-PL" dirty="0" err="1"/>
              <a:t>lead</a:t>
            </a:r>
            <a:r>
              <a:rPr lang="pl-PL" dirty="0"/>
              <a:t> the </a:t>
            </a:r>
            <a:r>
              <a:rPr lang="pl-PL" dirty="0" err="1"/>
              <a:t>Commission</a:t>
            </a:r>
            <a:r>
              <a:rPr lang="pl-PL" dirty="0"/>
              <a:t> to </a:t>
            </a:r>
            <a:r>
              <a:rPr lang="pl-PL" dirty="0" err="1"/>
              <a:t>revoke</a:t>
            </a:r>
            <a:r>
              <a:rPr lang="pl-PL" dirty="0"/>
              <a:t> a </a:t>
            </a:r>
            <a:r>
              <a:rPr lang="pl-PL" dirty="0" err="1"/>
              <a:t>decision</a:t>
            </a:r>
            <a:r>
              <a:rPr lang="pl-PL" dirty="0"/>
              <a:t> </a:t>
            </a:r>
            <a:r>
              <a:rPr lang="pl-PL" dirty="0" err="1"/>
              <a:t>taken</a:t>
            </a:r>
            <a:r>
              <a:rPr lang="pl-PL" dirty="0"/>
              <a:t> </a:t>
            </a:r>
            <a:r>
              <a:rPr lang="pl-PL" dirty="0" err="1"/>
              <a:t>after</a:t>
            </a:r>
            <a:r>
              <a:rPr lang="pl-PL" dirty="0"/>
              <a:t> </a:t>
            </a:r>
            <a:r>
              <a:rPr lang="pl-PL" dirty="0" err="1"/>
              <a:t>conducting</a:t>
            </a:r>
            <a:r>
              <a:rPr lang="pl-PL" dirty="0"/>
              <a:t> </a:t>
            </a:r>
            <a:r>
              <a:rPr lang="pl-PL" dirty="0" err="1"/>
              <a:t>proceedings</a:t>
            </a:r>
            <a:r>
              <a:rPr lang="pl-PL" dirty="0"/>
              <a:t> („</a:t>
            </a:r>
            <a:r>
              <a:rPr lang="pl-PL" dirty="0" err="1"/>
              <a:t>phase</a:t>
            </a:r>
            <a:r>
              <a:rPr lang="pl-PL" dirty="0"/>
              <a:t> II </a:t>
            </a:r>
            <a:r>
              <a:rPr lang="pl-PL" dirty="0" err="1"/>
              <a:t>decision</a:t>
            </a:r>
            <a:r>
              <a:rPr lang="pl-PL" dirty="0"/>
              <a:t>”), 8(6)(b) EUMR</a:t>
            </a:r>
          </a:p>
          <a:p>
            <a:r>
              <a:rPr lang="pl-PL" dirty="0"/>
              <a:t>In </a:t>
            </a:r>
            <a:r>
              <a:rPr lang="pl-PL" dirty="0" err="1"/>
              <a:t>addition</a:t>
            </a:r>
            <a:r>
              <a:rPr lang="pl-PL" dirty="0"/>
              <a:t>, </a:t>
            </a:r>
            <a:r>
              <a:rPr lang="pl-PL" dirty="0" err="1"/>
              <a:t>making</a:t>
            </a:r>
            <a:r>
              <a:rPr lang="pl-PL" dirty="0"/>
              <a:t> a </a:t>
            </a:r>
            <a:r>
              <a:rPr lang="pl-PL" dirty="0" err="1"/>
              <a:t>commitment</a:t>
            </a:r>
            <a:r>
              <a:rPr lang="pl-PL" dirty="0"/>
              <a:t> </a:t>
            </a:r>
            <a:r>
              <a:rPr lang="pl-PL" dirty="0" err="1"/>
              <a:t>extends</a:t>
            </a:r>
            <a:r>
              <a:rPr lang="pl-PL" dirty="0"/>
              <a:t> the maximum </a:t>
            </a:r>
            <a:r>
              <a:rPr lang="pl-PL" dirty="0" err="1"/>
              <a:t>duration</a:t>
            </a:r>
            <a:r>
              <a:rPr lang="pl-PL" dirty="0"/>
              <a:t> of </a:t>
            </a:r>
            <a:r>
              <a:rPr lang="pl-PL" dirty="0" err="1"/>
              <a:t>proceedings</a:t>
            </a:r>
            <a:r>
              <a:rPr lang="pl-PL" dirty="0"/>
              <a:t>; </a:t>
            </a:r>
            <a:r>
              <a:rPr lang="pl-PL" dirty="0" err="1"/>
              <a:t>where</a:t>
            </a:r>
            <a:r>
              <a:rPr lang="pl-PL" dirty="0"/>
              <a:t> </a:t>
            </a:r>
            <a:r>
              <a:rPr lang="pl-PL" dirty="0" err="1"/>
              <a:t>an</a:t>
            </a:r>
            <a:r>
              <a:rPr lang="pl-PL" dirty="0"/>
              <a:t> </a:t>
            </a:r>
            <a:r>
              <a:rPr lang="pl-PL" dirty="0" err="1"/>
              <a:t>obligation</a:t>
            </a:r>
            <a:r>
              <a:rPr lang="pl-PL" dirty="0"/>
              <a:t> </a:t>
            </a:r>
            <a:r>
              <a:rPr lang="pl-PL" dirty="0" err="1"/>
              <a:t>entered</a:t>
            </a:r>
            <a:r>
              <a:rPr lang="pl-PL" dirty="0"/>
              <a:t> </a:t>
            </a:r>
            <a:r>
              <a:rPr lang="pl-PL" dirty="0" err="1"/>
              <a:t>into</a:t>
            </a:r>
            <a:r>
              <a:rPr lang="pl-PL" dirty="0"/>
              <a:t> by </a:t>
            </a:r>
            <a:r>
              <a:rPr lang="pl-PL" dirty="0" err="1"/>
              <a:t>commitment</a:t>
            </a:r>
            <a:r>
              <a:rPr lang="pl-PL" dirty="0"/>
              <a:t> </a:t>
            </a:r>
            <a:r>
              <a:rPr lang="pl-PL" dirty="0" err="1"/>
              <a:t>is</a:t>
            </a:r>
            <a:r>
              <a:rPr lang="pl-PL" dirty="0"/>
              <a:t> </a:t>
            </a:r>
            <a:r>
              <a:rPr lang="pl-PL" dirty="0" err="1"/>
              <a:t>breached</a:t>
            </a:r>
            <a:r>
              <a:rPr lang="pl-PL" dirty="0"/>
              <a:t>, the </a:t>
            </a:r>
            <a:r>
              <a:rPr lang="pl-PL" dirty="0" err="1"/>
              <a:t>Commission</a:t>
            </a:r>
            <a:r>
              <a:rPr lang="pl-PL" dirty="0"/>
              <a:t> </a:t>
            </a:r>
            <a:r>
              <a:rPr lang="pl-PL" dirty="0" err="1"/>
              <a:t>becomes</a:t>
            </a:r>
            <a:r>
              <a:rPr lang="pl-PL" dirty="0"/>
              <a:t> </a:t>
            </a:r>
            <a:r>
              <a:rPr lang="pl-PL" dirty="0" err="1"/>
              <a:t>unbound</a:t>
            </a:r>
            <a:r>
              <a:rPr lang="pl-PL" dirty="0"/>
              <a:t> by </a:t>
            </a:r>
            <a:r>
              <a:rPr lang="pl-PL" dirty="0" err="1"/>
              <a:t>procedural</a:t>
            </a:r>
            <a:r>
              <a:rPr lang="pl-PL" dirty="0"/>
              <a:t> </a:t>
            </a:r>
            <a:r>
              <a:rPr lang="pl-PL" dirty="0" err="1"/>
              <a:t>time-limits</a:t>
            </a:r>
            <a:r>
              <a:rPr lang="pl-PL" dirty="0"/>
              <a:t> (8(7)(a) EUMR)</a:t>
            </a:r>
            <a:endParaRPr lang="en-GB" dirty="0"/>
          </a:p>
        </p:txBody>
      </p:sp>
    </p:spTree>
    <p:extLst>
      <p:ext uri="{BB962C8B-B14F-4D97-AF65-F5344CB8AC3E}">
        <p14:creationId xmlns:p14="http://schemas.microsoft.com/office/powerpoint/2010/main" val="2731343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427A8D0-22F5-4BE2-8DA4-18B9C256B103}"/>
              </a:ext>
            </a:extLst>
          </p:cNvPr>
          <p:cNvSpPr>
            <a:spLocks noGrp="1"/>
          </p:cNvSpPr>
          <p:nvPr>
            <p:ph idx="1"/>
          </p:nvPr>
        </p:nvSpPr>
        <p:spPr>
          <a:xfrm>
            <a:off x="131617" y="179705"/>
            <a:ext cx="11930149" cy="6553604"/>
          </a:xfrm>
        </p:spPr>
        <p:txBody>
          <a:bodyPr/>
          <a:lstStyle/>
          <a:p>
            <a:r>
              <a:rPr lang="pl-PL" dirty="0" err="1"/>
              <a:t>There</a:t>
            </a:r>
            <a:r>
              <a:rPr lang="pl-PL" dirty="0"/>
              <a:t> </a:t>
            </a:r>
            <a:r>
              <a:rPr lang="pl-PL" dirty="0" err="1"/>
              <a:t>is</a:t>
            </a:r>
            <a:r>
              <a:rPr lang="pl-PL" dirty="0"/>
              <a:t> </a:t>
            </a:r>
            <a:r>
              <a:rPr lang="pl-PL" dirty="0" err="1"/>
              <a:t>guidance</a:t>
            </a:r>
            <a:r>
              <a:rPr lang="pl-PL" dirty="0"/>
              <a:t> from the </a:t>
            </a:r>
            <a:r>
              <a:rPr lang="pl-PL" dirty="0" err="1"/>
              <a:t>Commission</a:t>
            </a:r>
            <a:r>
              <a:rPr lang="pl-PL" dirty="0"/>
              <a:t> on the </a:t>
            </a:r>
            <a:r>
              <a:rPr lang="pl-PL" dirty="0" err="1"/>
              <a:t>notion</a:t>
            </a:r>
            <a:r>
              <a:rPr lang="pl-PL" dirty="0"/>
              <a:t> of </a:t>
            </a:r>
            <a:r>
              <a:rPr lang="pl-PL" dirty="0" err="1"/>
              <a:t>commitments</a:t>
            </a:r>
            <a:endParaRPr lang="pl-PL" dirty="0"/>
          </a:p>
          <a:p>
            <a:r>
              <a:rPr lang="en-GB" dirty="0"/>
              <a:t>Commission notice on remedies acceptable under Council Regulation (EC) No 139/2004 and under Commission Regulation (EC) No 802/2004</a:t>
            </a:r>
            <a:endParaRPr lang="pl-PL" dirty="0"/>
          </a:p>
          <a:p>
            <a:r>
              <a:rPr lang="en-GB" dirty="0">
                <a:hlinkClick r:id="rId2"/>
              </a:rPr>
              <a:t>https://eur-lex.europa.eu/legal-content/EN/ALL/?uri=CELEX:52008XC1022(01)</a:t>
            </a:r>
            <a:endParaRPr lang="pl-PL" dirty="0"/>
          </a:p>
          <a:p>
            <a:r>
              <a:rPr lang="pl-PL" dirty="0"/>
              <a:t>The </a:t>
            </a:r>
            <a:r>
              <a:rPr lang="pl-PL" dirty="0" err="1"/>
              <a:t>Commission’s</a:t>
            </a:r>
            <a:r>
              <a:rPr lang="pl-PL" dirty="0"/>
              <a:t> </a:t>
            </a:r>
            <a:r>
              <a:rPr lang="pl-PL" dirty="0" err="1"/>
              <a:t>approach</a:t>
            </a:r>
            <a:r>
              <a:rPr lang="pl-PL" dirty="0"/>
              <a:t> to </a:t>
            </a:r>
            <a:r>
              <a:rPr lang="pl-PL" dirty="0" err="1"/>
              <a:t>commitments</a:t>
            </a:r>
            <a:r>
              <a:rPr lang="pl-PL" dirty="0"/>
              <a:t> </a:t>
            </a:r>
            <a:r>
              <a:rPr lang="pl-PL" dirty="0" err="1"/>
              <a:t>is</a:t>
            </a:r>
            <a:r>
              <a:rPr lang="pl-PL" dirty="0"/>
              <a:t> </a:t>
            </a:r>
            <a:r>
              <a:rPr lang="pl-PL" dirty="0" err="1"/>
              <a:t>that</a:t>
            </a:r>
            <a:r>
              <a:rPr lang="pl-PL" dirty="0"/>
              <a:t> </a:t>
            </a:r>
            <a:r>
              <a:rPr lang="pl-PL" dirty="0" err="1"/>
              <a:t>it</a:t>
            </a:r>
            <a:r>
              <a:rPr lang="pl-PL" dirty="0"/>
              <a:t> </a:t>
            </a:r>
            <a:r>
              <a:rPr lang="pl-PL" dirty="0" err="1"/>
              <a:t>is</a:t>
            </a:r>
            <a:r>
              <a:rPr lang="pl-PL" dirty="0"/>
              <a:t> </a:t>
            </a:r>
            <a:r>
              <a:rPr lang="pl-PL" dirty="0" err="1"/>
              <a:t>up</a:t>
            </a:r>
            <a:r>
              <a:rPr lang="pl-PL" dirty="0"/>
              <a:t> to the </a:t>
            </a:r>
            <a:r>
              <a:rPr lang="pl-PL" dirty="0" err="1"/>
              <a:t>parties</a:t>
            </a:r>
            <a:r>
              <a:rPr lang="pl-PL" dirty="0"/>
              <a:t> to </a:t>
            </a:r>
            <a:r>
              <a:rPr lang="pl-PL" dirty="0" err="1"/>
              <a:t>propose</a:t>
            </a:r>
            <a:r>
              <a:rPr lang="pl-PL" dirty="0"/>
              <a:t> </a:t>
            </a:r>
            <a:r>
              <a:rPr lang="pl-PL" dirty="0" err="1"/>
              <a:t>commitments</a:t>
            </a:r>
            <a:r>
              <a:rPr lang="pl-PL" dirty="0"/>
              <a:t> to </a:t>
            </a:r>
            <a:r>
              <a:rPr lang="pl-PL" dirty="0" err="1"/>
              <a:t>remedy</a:t>
            </a:r>
            <a:r>
              <a:rPr lang="pl-PL" dirty="0"/>
              <a:t> </a:t>
            </a:r>
            <a:r>
              <a:rPr lang="pl-PL" dirty="0" err="1"/>
              <a:t>any</a:t>
            </a:r>
            <a:r>
              <a:rPr lang="pl-PL" dirty="0"/>
              <a:t> </a:t>
            </a:r>
            <a:r>
              <a:rPr lang="pl-PL" dirty="0" err="1"/>
              <a:t>competition</a:t>
            </a:r>
            <a:r>
              <a:rPr lang="pl-PL" dirty="0"/>
              <a:t> </a:t>
            </a:r>
            <a:r>
              <a:rPr lang="pl-PL" dirty="0" err="1"/>
              <a:t>concerns</a:t>
            </a:r>
            <a:endParaRPr lang="pl-PL" dirty="0"/>
          </a:p>
          <a:p>
            <a:r>
              <a:rPr lang="pl-PL" dirty="0"/>
              <a:t>The </a:t>
            </a:r>
            <a:r>
              <a:rPr lang="pl-PL" dirty="0" err="1"/>
              <a:t>Commission</a:t>
            </a:r>
            <a:r>
              <a:rPr lang="pl-PL" dirty="0"/>
              <a:t> </a:t>
            </a:r>
            <a:r>
              <a:rPr lang="pl-PL" dirty="0" err="1"/>
              <a:t>would</a:t>
            </a:r>
            <a:r>
              <a:rPr lang="pl-PL" dirty="0"/>
              <a:t> </a:t>
            </a:r>
            <a:r>
              <a:rPr lang="pl-PL" dirty="0" err="1"/>
              <a:t>indicate</a:t>
            </a:r>
            <a:r>
              <a:rPr lang="pl-PL" dirty="0"/>
              <a:t> in </a:t>
            </a:r>
            <a:r>
              <a:rPr lang="pl-PL" dirty="0" err="1"/>
              <a:t>its</a:t>
            </a:r>
            <a:r>
              <a:rPr lang="pl-PL" dirty="0"/>
              <a:t> </a:t>
            </a:r>
            <a:r>
              <a:rPr lang="pl-PL" dirty="0" err="1"/>
              <a:t>preliminary</a:t>
            </a:r>
            <a:r>
              <a:rPr lang="pl-PL" dirty="0"/>
              <a:t> </a:t>
            </a:r>
            <a:r>
              <a:rPr lang="pl-PL" dirty="0" err="1"/>
              <a:t>assessment</a:t>
            </a:r>
            <a:r>
              <a:rPr lang="pl-PL" dirty="0"/>
              <a:t> </a:t>
            </a:r>
            <a:r>
              <a:rPr lang="pl-PL" dirty="0" err="1"/>
              <a:t>whether</a:t>
            </a:r>
            <a:r>
              <a:rPr lang="pl-PL" dirty="0"/>
              <a:t> </a:t>
            </a:r>
            <a:r>
              <a:rPr lang="pl-PL" dirty="0" err="1"/>
              <a:t>there</a:t>
            </a:r>
            <a:r>
              <a:rPr lang="pl-PL" dirty="0"/>
              <a:t> </a:t>
            </a:r>
            <a:r>
              <a:rPr lang="pl-PL" dirty="0" err="1"/>
              <a:t>are</a:t>
            </a:r>
            <a:r>
              <a:rPr lang="pl-PL" dirty="0"/>
              <a:t> </a:t>
            </a:r>
            <a:r>
              <a:rPr lang="pl-PL" dirty="0" err="1"/>
              <a:t>any</a:t>
            </a:r>
            <a:r>
              <a:rPr lang="pl-PL" dirty="0"/>
              <a:t> </a:t>
            </a:r>
            <a:r>
              <a:rPr lang="pl-PL" dirty="0" err="1"/>
              <a:t>competition</a:t>
            </a:r>
            <a:r>
              <a:rPr lang="pl-PL" dirty="0"/>
              <a:t> </a:t>
            </a:r>
            <a:r>
              <a:rPr lang="pl-PL" dirty="0" err="1"/>
              <a:t>concerns</a:t>
            </a:r>
            <a:r>
              <a:rPr lang="pl-PL" dirty="0"/>
              <a:t>, but </a:t>
            </a:r>
            <a:r>
              <a:rPr lang="pl-PL" dirty="0" err="1"/>
              <a:t>it</a:t>
            </a:r>
            <a:r>
              <a:rPr lang="pl-PL" dirty="0"/>
              <a:t> </a:t>
            </a:r>
            <a:r>
              <a:rPr lang="pl-PL" dirty="0" err="1"/>
              <a:t>may</a:t>
            </a:r>
            <a:r>
              <a:rPr lang="pl-PL" dirty="0"/>
              <a:t> not </a:t>
            </a:r>
            <a:r>
              <a:rPr lang="pl-PL" dirty="0" err="1"/>
              <a:t>unilaterally</a:t>
            </a:r>
            <a:r>
              <a:rPr lang="pl-PL" dirty="0"/>
              <a:t> </a:t>
            </a:r>
            <a:r>
              <a:rPr lang="pl-PL" dirty="0" err="1"/>
              <a:t>impose</a:t>
            </a:r>
            <a:r>
              <a:rPr lang="pl-PL" dirty="0"/>
              <a:t> </a:t>
            </a:r>
            <a:r>
              <a:rPr lang="pl-PL" dirty="0" err="1"/>
              <a:t>any</a:t>
            </a:r>
            <a:r>
              <a:rPr lang="pl-PL" dirty="0"/>
              <a:t> </a:t>
            </a:r>
            <a:r>
              <a:rPr lang="pl-PL" dirty="0" err="1"/>
              <a:t>remedies</a:t>
            </a:r>
            <a:r>
              <a:rPr lang="pl-PL" dirty="0"/>
              <a:t> (</a:t>
            </a:r>
            <a:r>
              <a:rPr lang="pl-PL" dirty="0" err="1"/>
              <a:t>see</a:t>
            </a:r>
            <a:r>
              <a:rPr lang="pl-PL" dirty="0"/>
              <a:t> para. 6 RN)</a:t>
            </a:r>
          </a:p>
          <a:p>
            <a:r>
              <a:rPr lang="pl-PL" dirty="0" err="1"/>
              <a:t>Where</a:t>
            </a:r>
            <a:r>
              <a:rPr lang="pl-PL" dirty="0"/>
              <a:t> the </a:t>
            </a:r>
            <a:r>
              <a:rPr lang="pl-PL" dirty="0" err="1"/>
              <a:t>parties</a:t>
            </a:r>
            <a:r>
              <a:rPr lang="pl-PL" dirty="0"/>
              <a:t> do not </a:t>
            </a:r>
            <a:r>
              <a:rPr lang="pl-PL" dirty="0" err="1"/>
              <a:t>address</a:t>
            </a:r>
            <a:r>
              <a:rPr lang="pl-PL" dirty="0"/>
              <a:t> the </a:t>
            </a:r>
            <a:r>
              <a:rPr lang="pl-PL" dirty="0" err="1"/>
              <a:t>competition</a:t>
            </a:r>
            <a:r>
              <a:rPr lang="pl-PL" dirty="0"/>
              <a:t> </a:t>
            </a:r>
            <a:r>
              <a:rPr lang="pl-PL" dirty="0" err="1"/>
              <a:t>concerns</a:t>
            </a:r>
            <a:r>
              <a:rPr lang="pl-PL" dirty="0"/>
              <a:t> </a:t>
            </a:r>
            <a:r>
              <a:rPr lang="pl-PL" dirty="0" err="1"/>
              <a:t>raised</a:t>
            </a:r>
            <a:r>
              <a:rPr lang="pl-PL" dirty="0"/>
              <a:t> by the </a:t>
            </a:r>
            <a:r>
              <a:rPr lang="pl-PL" dirty="0" err="1"/>
              <a:t>Commission</a:t>
            </a:r>
            <a:r>
              <a:rPr lang="pl-PL" dirty="0"/>
              <a:t>, </a:t>
            </a:r>
            <a:r>
              <a:rPr lang="pl-PL" dirty="0" err="1"/>
              <a:t>only</a:t>
            </a:r>
            <a:r>
              <a:rPr lang="pl-PL" dirty="0"/>
              <a:t> a </a:t>
            </a:r>
            <a:r>
              <a:rPr lang="pl-PL" dirty="0" err="1"/>
              <a:t>negative</a:t>
            </a:r>
            <a:r>
              <a:rPr lang="pl-PL" dirty="0"/>
              <a:t> </a:t>
            </a:r>
            <a:r>
              <a:rPr lang="pl-PL" dirty="0" err="1"/>
              <a:t>decision</a:t>
            </a:r>
            <a:r>
              <a:rPr lang="pl-PL" dirty="0"/>
              <a:t> </a:t>
            </a:r>
            <a:r>
              <a:rPr lang="pl-PL" dirty="0" err="1"/>
              <a:t>is</a:t>
            </a:r>
            <a:r>
              <a:rPr lang="pl-PL" dirty="0"/>
              <a:t> </a:t>
            </a:r>
            <a:r>
              <a:rPr lang="pl-PL" dirty="0" err="1"/>
              <a:t>possible</a:t>
            </a:r>
            <a:endParaRPr lang="pl-PL" dirty="0"/>
          </a:p>
          <a:p>
            <a:r>
              <a:rPr lang="pl-PL" dirty="0"/>
              <a:t>The </a:t>
            </a:r>
            <a:r>
              <a:rPr lang="pl-PL" dirty="0" err="1"/>
              <a:t>parties</a:t>
            </a:r>
            <a:r>
              <a:rPr lang="pl-PL" dirty="0"/>
              <a:t> </a:t>
            </a:r>
            <a:r>
              <a:rPr lang="pl-PL" dirty="0" err="1"/>
              <a:t>should</a:t>
            </a:r>
            <a:r>
              <a:rPr lang="pl-PL" dirty="0"/>
              <a:t> </a:t>
            </a:r>
            <a:r>
              <a:rPr lang="pl-PL" dirty="0" err="1"/>
              <a:t>furnish</a:t>
            </a:r>
            <a:r>
              <a:rPr lang="pl-PL" dirty="0"/>
              <a:t> the </a:t>
            </a:r>
            <a:r>
              <a:rPr lang="pl-PL" dirty="0" err="1"/>
              <a:t>Commission</a:t>
            </a:r>
            <a:r>
              <a:rPr lang="pl-PL" dirty="0"/>
              <a:t> with </a:t>
            </a:r>
            <a:r>
              <a:rPr lang="pl-PL" dirty="0" err="1"/>
              <a:t>all</a:t>
            </a:r>
            <a:r>
              <a:rPr lang="pl-PL" dirty="0"/>
              <a:t> </a:t>
            </a:r>
            <a:r>
              <a:rPr lang="pl-PL" dirty="0" err="1"/>
              <a:t>necessary</a:t>
            </a:r>
            <a:r>
              <a:rPr lang="pl-PL" dirty="0"/>
              <a:t> data</a:t>
            </a:r>
            <a:endParaRPr lang="en-GB" dirty="0"/>
          </a:p>
        </p:txBody>
      </p:sp>
    </p:spTree>
    <p:extLst>
      <p:ext uri="{BB962C8B-B14F-4D97-AF65-F5344CB8AC3E}">
        <p14:creationId xmlns:p14="http://schemas.microsoft.com/office/powerpoint/2010/main" val="311412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427A8D0-22F5-4BE2-8DA4-18B9C256B103}"/>
              </a:ext>
            </a:extLst>
          </p:cNvPr>
          <p:cNvSpPr>
            <a:spLocks noGrp="1"/>
          </p:cNvSpPr>
          <p:nvPr>
            <p:ph idx="1"/>
          </p:nvPr>
        </p:nvSpPr>
        <p:spPr>
          <a:xfrm>
            <a:off x="131617" y="179705"/>
            <a:ext cx="11930149" cy="6553604"/>
          </a:xfrm>
        </p:spPr>
        <p:txBody>
          <a:bodyPr/>
          <a:lstStyle/>
          <a:p>
            <a:r>
              <a:rPr lang="pl-PL" dirty="0" err="1"/>
              <a:t>An</a:t>
            </a:r>
            <a:r>
              <a:rPr lang="pl-PL" dirty="0"/>
              <a:t> </a:t>
            </a:r>
            <a:r>
              <a:rPr lang="pl-PL" dirty="0" err="1"/>
              <a:t>important</a:t>
            </a:r>
            <a:r>
              <a:rPr lang="pl-PL" dirty="0"/>
              <a:t> </a:t>
            </a:r>
            <a:r>
              <a:rPr lang="pl-PL" dirty="0" err="1"/>
              <a:t>feature</a:t>
            </a:r>
            <a:r>
              <a:rPr lang="pl-PL" dirty="0"/>
              <a:t> of </a:t>
            </a:r>
            <a:r>
              <a:rPr lang="pl-PL" dirty="0" err="1"/>
              <a:t>commitments</a:t>
            </a:r>
            <a:r>
              <a:rPr lang="pl-PL" dirty="0"/>
              <a:t> </a:t>
            </a:r>
            <a:r>
              <a:rPr lang="pl-PL" dirty="0" err="1"/>
              <a:t>is</a:t>
            </a:r>
            <a:r>
              <a:rPr lang="pl-PL" dirty="0"/>
              <a:t> </a:t>
            </a:r>
            <a:r>
              <a:rPr lang="pl-PL" dirty="0" err="1"/>
              <a:t>that</a:t>
            </a:r>
            <a:r>
              <a:rPr lang="pl-PL" dirty="0"/>
              <a:t> </a:t>
            </a:r>
            <a:r>
              <a:rPr lang="pl-PL" dirty="0" err="1"/>
              <a:t>they</a:t>
            </a:r>
            <a:r>
              <a:rPr lang="pl-PL" dirty="0"/>
              <a:t> </a:t>
            </a:r>
            <a:r>
              <a:rPr lang="pl-PL" dirty="0" err="1"/>
              <a:t>have</a:t>
            </a:r>
            <a:r>
              <a:rPr lang="pl-PL" dirty="0"/>
              <a:t> to </a:t>
            </a:r>
            <a:r>
              <a:rPr lang="pl-PL" dirty="0" err="1"/>
              <a:t>eliminate</a:t>
            </a:r>
            <a:r>
              <a:rPr lang="pl-PL" dirty="0"/>
              <a:t> </a:t>
            </a:r>
            <a:r>
              <a:rPr lang="pl-PL" dirty="0" err="1"/>
              <a:t>Commission’s</a:t>
            </a:r>
            <a:r>
              <a:rPr lang="pl-PL" dirty="0"/>
              <a:t> </a:t>
            </a:r>
            <a:r>
              <a:rPr lang="pl-PL" dirty="0" err="1"/>
              <a:t>concerns</a:t>
            </a:r>
            <a:r>
              <a:rPr lang="pl-PL" dirty="0"/>
              <a:t> </a:t>
            </a:r>
            <a:r>
              <a:rPr lang="pl-PL" i="1" dirty="0" err="1"/>
              <a:t>completely</a:t>
            </a:r>
            <a:endParaRPr lang="pl-PL" dirty="0"/>
          </a:p>
          <a:p>
            <a:r>
              <a:rPr lang="pl-PL" dirty="0" err="1"/>
              <a:t>There</a:t>
            </a:r>
            <a:r>
              <a:rPr lang="pl-PL" dirty="0"/>
              <a:t> </a:t>
            </a:r>
            <a:r>
              <a:rPr lang="pl-PL" dirty="0" err="1"/>
              <a:t>is</a:t>
            </a:r>
            <a:r>
              <a:rPr lang="pl-PL" dirty="0"/>
              <a:t> no </a:t>
            </a:r>
            <a:r>
              <a:rPr lang="pl-PL" dirty="0" err="1"/>
              <a:t>gradation</a:t>
            </a:r>
            <a:r>
              <a:rPr lang="pl-PL" dirty="0"/>
              <a:t> for </a:t>
            </a:r>
            <a:r>
              <a:rPr lang="pl-PL" dirty="0" err="1"/>
              <a:t>commitments</a:t>
            </a:r>
            <a:r>
              <a:rPr lang="pl-PL" dirty="0"/>
              <a:t> (</a:t>
            </a:r>
            <a:r>
              <a:rPr lang="pl-PL" dirty="0" err="1"/>
              <a:t>ie</a:t>
            </a:r>
            <a:r>
              <a:rPr lang="pl-PL" dirty="0"/>
              <a:t> </a:t>
            </a:r>
            <a:r>
              <a:rPr lang="pl-PL" dirty="0" err="1"/>
              <a:t>it</a:t>
            </a:r>
            <a:r>
              <a:rPr lang="pl-PL" dirty="0"/>
              <a:t> </a:t>
            </a:r>
            <a:r>
              <a:rPr lang="pl-PL" dirty="0" err="1"/>
              <a:t>is</a:t>
            </a:r>
            <a:r>
              <a:rPr lang="pl-PL" dirty="0"/>
              <a:t> not </a:t>
            </a:r>
            <a:r>
              <a:rPr lang="pl-PL" dirty="0" err="1"/>
              <a:t>enough</a:t>
            </a:r>
            <a:r>
              <a:rPr lang="pl-PL" dirty="0"/>
              <a:t> </a:t>
            </a:r>
            <a:r>
              <a:rPr lang="pl-PL" dirty="0" err="1"/>
              <a:t>that</a:t>
            </a:r>
            <a:r>
              <a:rPr lang="pl-PL" dirty="0"/>
              <a:t> </a:t>
            </a:r>
            <a:r>
              <a:rPr lang="pl-PL" dirty="0" err="1"/>
              <a:t>such</a:t>
            </a:r>
            <a:r>
              <a:rPr lang="pl-PL" dirty="0"/>
              <a:t> </a:t>
            </a:r>
            <a:r>
              <a:rPr lang="pl-PL" dirty="0" err="1"/>
              <a:t>measures</a:t>
            </a:r>
            <a:r>
              <a:rPr lang="pl-PL" dirty="0"/>
              <a:t> </a:t>
            </a:r>
            <a:r>
              <a:rPr lang="pl-PL" dirty="0" err="1"/>
              <a:t>would</a:t>
            </a:r>
            <a:r>
              <a:rPr lang="pl-PL" dirty="0"/>
              <a:t> </a:t>
            </a:r>
            <a:r>
              <a:rPr lang="pl-PL" dirty="0" err="1"/>
              <a:t>partially</a:t>
            </a:r>
            <a:r>
              <a:rPr lang="pl-PL" dirty="0"/>
              <a:t> </a:t>
            </a:r>
            <a:r>
              <a:rPr lang="pl-PL" dirty="0" err="1"/>
              <a:t>alleviate</a:t>
            </a:r>
            <a:r>
              <a:rPr lang="pl-PL" dirty="0"/>
              <a:t> </a:t>
            </a:r>
            <a:r>
              <a:rPr lang="pl-PL" dirty="0" err="1"/>
              <a:t>such</a:t>
            </a:r>
            <a:r>
              <a:rPr lang="pl-PL" dirty="0"/>
              <a:t> </a:t>
            </a:r>
            <a:r>
              <a:rPr lang="pl-PL" dirty="0" err="1"/>
              <a:t>concerns</a:t>
            </a:r>
            <a:r>
              <a:rPr lang="pl-PL" dirty="0"/>
              <a:t>)</a:t>
            </a:r>
          </a:p>
          <a:p>
            <a:r>
              <a:rPr lang="pl-PL" dirty="0"/>
              <a:t>In </a:t>
            </a:r>
            <a:r>
              <a:rPr lang="pl-PL" dirty="0" err="1"/>
              <a:t>addition</a:t>
            </a:r>
            <a:r>
              <a:rPr lang="pl-PL" dirty="0"/>
              <a:t>, </a:t>
            </a:r>
            <a:r>
              <a:rPr lang="pl-PL" dirty="0" err="1"/>
              <a:t>commitments</a:t>
            </a:r>
            <a:r>
              <a:rPr lang="pl-PL" dirty="0"/>
              <a:t> </a:t>
            </a:r>
            <a:r>
              <a:rPr lang="pl-PL" dirty="0" err="1"/>
              <a:t>have</a:t>
            </a:r>
            <a:r>
              <a:rPr lang="pl-PL" dirty="0"/>
              <a:t> to be „</a:t>
            </a:r>
            <a:r>
              <a:rPr lang="en-GB" dirty="0"/>
              <a:t>comprehensive and effective from all points of view</a:t>
            </a:r>
            <a:r>
              <a:rPr lang="pl-PL" dirty="0"/>
              <a:t>” and „</a:t>
            </a:r>
            <a:r>
              <a:rPr lang="en-GB" dirty="0"/>
              <a:t>capable of being implemented effectively within a short period of time as the conditions of competition on the market will not be maintained until the commitments have been fulfilled</a:t>
            </a:r>
            <a:r>
              <a:rPr lang="pl-PL" dirty="0"/>
              <a:t>” (</a:t>
            </a:r>
            <a:r>
              <a:rPr lang="pl-PL" dirty="0" err="1"/>
              <a:t>See</a:t>
            </a:r>
            <a:r>
              <a:rPr lang="pl-PL" dirty="0"/>
              <a:t> para. 9 RN)</a:t>
            </a:r>
          </a:p>
          <a:p>
            <a:r>
              <a:rPr lang="pl-PL" dirty="0"/>
              <a:t>It </a:t>
            </a:r>
            <a:r>
              <a:rPr lang="pl-PL" dirty="0" err="1"/>
              <a:t>is</a:t>
            </a:r>
            <a:r>
              <a:rPr lang="pl-PL" dirty="0"/>
              <a:t> </a:t>
            </a:r>
            <a:r>
              <a:rPr lang="pl-PL" dirty="0" err="1"/>
              <a:t>also</a:t>
            </a:r>
            <a:r>
              <a:rPr lang="pl-PL" dirty="0"/>
              <a:t> </a:t>
            </a:r>
            <a:r>
              <a:rPr lang="pl-PL" dirty="0" err="1"/>
              <a:t>important</a:t>
            </a:r>
            <a:r>
              <a:rPr lang="pl-PL" dirty="0"/>
              <a:t> </a:t>
            </a:r>
            <a:r>
              <a:rPr lang="pl-PL" dirty="0" err="1"/>
              <a:t>that</a:t>
            </a:r>
            <a:r>
              <a:rPr lang="pl-PL" dirty="0"/>
              <a:t> </a:t>
            </a:r>
            <a:r>
              <a:rPr lang="pl-PL" dirty="0" err="1"/>
              <a:t>there</a:t>
            </a:r>
            <a:r>
              <a:rPr lang="pl-PL" dirty="0"/>
              <a:t> be </a:t>
            </a:r>
            <a:r>
              <a:rPr lang="pl-PL" dirty="0" err="1"/>
              <a:t>an</a:t>
            </a:r>
            <a:r>
              <a:rPr lang="pl-PL" dirty="0"/>
              <a:t> </a:t>
            </a:r>
            <a:r>
              <a:rPr lang="pl-PL" dirty="0" err="1"/>
              <a:t>ability</a:t>
            </a:r>
            <a:r>
              <a:rPr lang="pl-PL" dirty="0"/>
              <a:t> to monitor the </a:t>
            </a:r>
            <a:r>
              <a:rPr lang="pl-PL" dirty="0" err="1"/>
              <a:t>commitments</a:t>
            </a:r>
            <a:r>
              <a:rPr lang="pl-PL" dirty="0"/>
              <a:t> and </a:t>
            </a:r>
            <a:r>
              <a:rPr lang="pl-PL" dirty="0" err="1"/>
              <a:t>their</a:t>
            </a:r>
            <a:r>
              <a:rPr lang="pl-PL" dirty="0"/>
              <a:t> </a:t>
            </a:r>
            <a:r>
              <a:rPr lang="pl-PL" dirty="0" err="1"/>
              <a:t>implementation</a:t>
            </a:r>
            <a:r>
              <a:rPr lang="pl-PL" dirty="0"/>
              <a:t>, </a:t>
            </a:r>
            <a:r>
              <a:rPr lang="pl-PL" dirty="0" err="1"/>
              <a:t>unless</a:t>
            </a:r>
            <a:r>
              <a:rPr lang="pl-PL" dirty="0"/>
              <a:t> a </a:t>
            </a:r>
            <a:r>
              <a:rPr lang="pl-PL" dirty="0" err="1"/>
              <a:t>divestitute</a:t>
            </a:r>
            <a:r>
              <a:rPr lang="pl-PL" dirty="0"/>
              <a:t> (a </a:t>
            </a:r>
            <a:r>
              <a:rPr lang="pl-PL" dirty="0" err="1"/>
              <a:t>structural</a:t>
            </a:r>
            <a:r>
              <a:rPr lang="pl-PL" dirty="0"/>
              <a:t> </a:t>
            </a:r>
            <a:r>
              <a:rPr lang="pl-PL" dirty="0" err="1"/>
              <a:t>commitment</a:t>
            </a:r>
            <a:r>
              <a:rPr lang="pl-PL" dirty="0"/>
              <a:t>) </a:t>
            </a:r>
            <a:r>
              <a:rPr lang="pl-PL" dirty="0" err="1"/>
              <a:t>is</a:t>
            </a:r>
            <a:r>
              <a:rPr lang="pl-PL" dirty="0"/>
              <a:t> </a:t>
            </a:r>
            <a:r>
              <a:rPr lang="pl-PL" dirty="0" err="1"/>
              <a:t>concerned</a:t>
            </a:r>
            <a:r>
              <a:rPr lang="pl-PL" dirty="0"/>
              <a:t> (para. 13 RN)</a:t>
            </a:r>
          </a:p>
          <a:p>
            <a:r>
              <a:rPr lang="pl-PL" dirty="0" err="1"/>
              <a:t>Complex</a:t>
            </a:r>
            <a:r>
              <a:rPr lang="pl-PL" dirty="0"/>
              <a:t> and </a:t>
            </a:r>
            <a:r>
              <a:rPr lang="pl-PL" dirty="0" err="1"/>
              <a:t>extensive</a:t>
            </a:r>
            <a:r>
              <a:rPr lang="pl-PL" dirty="0"/>
              <a:t> </a:t>
            </a:r>
            <a:r>
              <a:rPr lang="pl-PL" dirty="0" err="1"/>
              <a:t>measures</a:t>
            </a:r>
            <a:r>
              <a:rPr lang="pl-PL" dirty="0"/>
              <a:t> </a:t>
            </a:r>
            <a:r>
              <a:rPr lang="pl-PL" dirty="0" err="1"/>
              <a:t>may</a:t>
            </a:r>
            <a:r>
              <a:rPr lang="pl-PL" dirty="0"/>
              <a:t> be hard to monitor and </a:t>
            </a:r>
            <a:r>
              <a:rPr lang="pl-PL" dirty="0" err="1"/>
              <a:t>therefore</a:t>
            </a:r>
            <a:r>
              <a:rPr lang="pl-PL" dirty="0"/>
              <a:t> </a:t>
            </a:r>
            <a:r>
              <a:rPr lang="pl-PL" dirty="0" err="1"/>
              <a:t>are</a:t>
            </a:r>
            <a:r>
              <a:rPr lang="pl-PL" dirty="0"/>
              <a:t> </a:t>
            </a:r>
            <a:r>
              <a:rPr lang="pl-PL" dirty="0" err="1"/>
              <a:t>unlikely</a:t>
            </a:r>
            <a:r>
              <a:rPr lang="pl-PL" dirty="0"/>
              <a:t> to be </a:t>
            </a:r>
            <a:r>
              <a:rPr lang="pl-PL" dirty="0" err="1"/>
              <a:t>accepted</a:t>
            </a:r>
            <a:r>
              <a:rPr lang="pl-PL" dirty="0"/>
              <a:t> by the </a:t>
            </a:r>
            <a:r>
              <a:rPr lang="pl-PL" dirty="0" err="1"/>
              <a:t>Commission</a:t>
            </a:r>
            <a:endParaRPr lang="en-GB" dirty="0"/>
          </a:p>
        </p:txBody>
      </p:sp>
    </p:spTree>
    <p:extLst>
      <p:ext uri="{BB962C8B-B14F-4D97-AF65-F5344CB8AC3E}">
        <p14:creationId xmlns:p14="http://schemas.microsoft.com/office/powerpoint/2010/main" val="188067977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433</TotalTime>
  <Words>1490</Words>
  <Application>Microsoft Office PowerPoint</Application>
  <PresentationFormat>Panoramiczny</PresentationFormat>
  <Paragraphs>67</Paragraphs>
  <Slides>15</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15</vt:i4>
      </vt:variant>
    </vt:vector>
  </HeadingPairs>
  <TitlesOfParts>
    <vt:vector size="19" baseType="lpstr">
      <vt:lpstr>Arial</vt:lpstr>
      <vt:lpstr>Calibri</vt:lpstr>
      <vt:lpstr>Calibri Light</vt:lpstr>
      <vt:lpstr>Motyw pakietu Office</vt:lpstr>
      <vt:lpstr>EU Merger Control Remedies in Merger Cases</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 Merger Control Remedies in Merger Cases</dc:title>
  <dc:creator>Łukasz Stępkowski</dc:creator>
  <cp:lastModifiedBy>Łukasz Stępkowski</cp:lastModifiedBy>
  <cp:revision>3</cp:revision>
  <dcterms:created xsi:type="dcterms:W3CDTF">2019-01-14T17:37:59Z</dcterms:created>
  <dcterms:modified xsi:type="dcterms:W3CDTF">2019-01-15T00:51:40Z</dcterms:modified>
</cp:coreProperties>
</file>