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9" r:id="rId3"/>
    <p:sldId id="269" r:id="rId4"/>
    <p:sldId id="274" r:id="rId5"/>
    <p:sldId id="268" r:id="rId6"/>
    <p:sldId id="275" r:id="rId7"/>
    <p:sldId id="276" r:id="rId8"/>
    <p:sldId id="270" r:id="rId9"/>
    <p:sldId id="267" r:id="rId10"/>
    <p:sldId id="266" r:id="rId11"/>
    <p:sldId id="264" r:id="rId12"/>
    <p:sldId id="271" r:id="rId13"/>
    <p:sldId id="263" r:id="rId14"/>
    <p:sldId id="262" r:id="rId15"/>
    <p:sldId id="261" r:id="rId16"/>
    <p:sldId id="260" r:id="rId17"/>
    <p:sldId id="258" r:id="rId18"/>
    <p:sldId id="257" r:id="rId19"/>
    <p:sldId id="282" r:id="rId20"/>
    <p:sldId id="272" r:id="rId21"/>
    <p:sldId id="273" r:id="rId22"/>
    <p:sldId id="277" r:id="rId23"/>
    <p:sldId id="278" r:id="rId24"/>
    <p:sldId id="279" r:id="rId25"/>
    <p:sldId id="280" r:id="rId26"/>
    <p:sldId id="281" r:id="rId2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F23908-CE61-4574-8BD1-2460C64E0540}"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pl-PL"/>
        </a:p>
      </dgm:t>
    </dgm:pt>
    <dgm:pt modelId="{699F2D2D-6964-4943-9F60-012945691582}">
      <dgm:prSet custT="1"/>
      <dgm:spPr/>
      <dgm:t>
        <a:bodyPr/>
        <a:lstStyle/>
        <a:p>
          <a:pPr rtl="0"/>
          <a:r>
            <a:rPr lang="pl-PL" sz="2800" b="1" dirty="0" smtClean="0"/>
            <a:t>Obszary morskie</a:t>
          </a:r>
          <a:endParaRPr lang="pl-PL" sz="2800" b="1" dirty="0"/>
        </a:p>
      </dgm:t>
    </dgm:pt>
    <dgm:pt modelId="{8447309C-DC2F-4897-BE33-D31CAAC898F7}" type="parTrans" cxnId="{70258495-9C81-48AA-987A-2ED426C45081}">
      <dgm:prSet/>
      <dgm:spPr/>
      <dgm:t>
        <a:bodyPr/>
        <a:lstStyle/>
        <a:p>
          <a:endParaRPr lang="pl-PL"/>
        </a:p>
      </dgm:t>
    </dgm:pt>
    <dgm:pt modelId="{226E22CB-D4EC-45F2-A66C-2A6E47E2D549}" type="sibTrans" cxnId="{70258495-9C81-48AA-987A-2ED426C45081}">
      <dgm:prSet/>
      <dgm:spPr/>
      <dgm:t>
        <a:bodyPr/>
        <a:lstStyle/>
        <a:p>
          <a:endParaRPr lang="pl-PL"/>
        </a:p>
      </dgm:t>
    </dgm:pt>
    <dgm:pt modelId="{068AC35A-1126-40B5-8800-F38278EB48D5}">
      <dgm:prSet custT="1"/>
      <dgm:spPr/>
      <dgm:t>
        <a:bodyPr/>
        <a:lstStyle/>
        <a:p>
          <a:pPr rtl="0"/>
          <a:r>
            <a:rPr lang="pl-PL" sz="1400" b="1" dirty="0" smtClean="0"/>
            <a:t>Obszary należące do terytorium państwa nadbrzeżnego</a:t>
          </a:r>
          <a:endParaRPr lang="pl-PL" sz="1400" b="1" dirty="0"/>
        </a:p>
      </dgm:t>
    </dgm:pt>
    <dgm:pt modelId="{9DAC59F8-2309-484C-BE29-AA6F4E54782F}" type="parTrans" cxnId="{821AC305-61A4-46DC-9E78-CC57E4DC1901}">
      <dgm:prSet/>
      <dgm:spPr/>
      <dgm:t>
        <a:bodyPr/>
        <a:lstStyle/>
        <a:p>
          <a:endParaRPr lang="pl-PL"/>
        </a:p>
      </dgm:t>
    </dgm:pt>
    <dgm:pt modelId="{EE09EE28-3F00-418A-B5D5-113A9025C315}" type="sibTrans" cxnId="{821AC305-61A4-46DC-9E78-CC57E4DC1901}">
      <dgm:prSet/>
      <dgm:spPr/>
      <dgm:t>
        <a:bodyPr/>
        <a:lstStyle/>
        <a:p>
          <a:endParaRPr lang="pl-PL"/>
        </a:p>
      </dgm:t>
    </dgm:pt>
    <dgm:pt modelId="{9F6F58D7-216C-4ACE-BF3A-098898225F4A}">
      <dgm:prSet custT="1"/>
      <dgm:spPr/>
      <dgm:t>
        <a:bodyPr/>
        <a:lstStyle/>
        <a:p>
          <a:pPr rtl="0"/>
          <a:r>
            <a:rPr lang="pl-PL" sz="1050" dirty="0" smtClean="0"/>
            <a:t>Wody wewnętrzne</a:t>
          </a:r>
          <a:endParaRPr lang="pl-PL" sz="1050" dirty="0"/>
        </a:p>
      </dgm:t>
    </dgm:pt>
    <dgm:pt modelId="{996FECDE-51FB-46B4-A5EE-759049B00156}" type="parTrans" cxnId="{CFCDDF61-E5F0-4AD1-B74E-EDA62E52603E}">
      <dgm:prSet/>
      <dgm:spPr/>
      <dgm:t>
        <a:bodyPr/>
        <a:lstStyle/>
        <a:p>
          <a:endParaRPr lang="pl-PL"/>
        </a:p>
      </dgm:t>
    </dgm:pt>
    <dgm:pt modelId="{EA1729A3-CE0C-4B8E-85B9-6B91ADE8FE0C}" type="sibTrans" cxnId="{CFCDDF61-E5F0-4AD1-B74E-EDA62E52603E}">
      <dgm:prSet/>
      <dgm:spPr/>
      <dgm:t>
        <a:bodyPr/>
        <a:lstStyle/>
        <a:p>
          <a:endParaRPr lang="pl-PL"/>
        </a:p>
      </dgm:t>
    </dgm:pt>
    <dgm:pt modelId="{FD5D10FD-14E0-4A3F-A0AE-2F7157239821}">
      <dgm:prSet custT="1"/>
      <dgm:spPr/>
      <dgm:t>
        <a:bodyPr/>
        <a:lstStyle/>
        <a:p>
          <a:pPr rtl="0"/>
          <a:r>
            <a:rPr lang="pl-PL" sz="1050" dirty="0" smtClean="0"/>
            <a:t>Zatoki zwykłe</a:t>
          </a:r>
          <a:endParaRPr lang="pl-PL" sz="1050" dirty="0"/>
        </a:p>
      </dgm:t>
    </dgm:pt>
    <dgm:pt modelId="{26DB77C6-2BD0-4DA0-815C-E6EF26FAE73F}" type="parTrans" cxnId="{BB647863-4DF7-48D5-8541-E2CA032DAED7}">
      <dgm:prSet/>
      <dgm:spPr/>
      <dgm:t>
        <a:bodyPr/>
        <a:lstStyle/>
        <a:p>
          <a:endParaRPr lang="pl-PL"/>
        </a:p>
      </dgm:t>
    </dgm:pt>
    <dgm:pt modelId="{753CF952-9D4E-4124-9A1C-3E315E8A9F29}" type="sibTrans" cxnId="{BB647863-4DF7-48D5-8541-E2CA032DAED7}">
      <dgm:prSet/>
      <dgm:spPr/>
      <dgm:t>
        <a:bodyPr/>
        <a:lstStyle/>
        <a:p>
          <a:endParaRPr lang="pl-PL"/>
        </a:p>
      </dgm:t>
    </dgm:pt>
    <dgm:pt modelId="{F8621E3B-2A80-4EDB-9C72-FCEA762F1B45}">
      <dgm:prSet custT="1"/>
      <dgm:spPr/>
      <dgm:t>
        <a:bodyPr/>
        <a:lstStyle/>
        <a:p>
          <a:pPr rtl="0"/>
          <a:r>
            <a:rPr lang="pl-PL" sz="1050" dirty="0" smtClean="0"/>
            <a:t>Zatoki historyczne </a:t>
          </a:r>
          <a:endParaRPr lang="pl-PL" sz="1050" dirty="0"/>
        </a:p>
      </dgm:t>
    </dgm:pt>
    <dgm:pt modelId="{DDA8CF4B-E9BF-4BA3-BEA7-205B292F381D}" type="parTrans" cxnId="{13B2F58A-36AF-45D6-ABE4-836D79439518}">
      <dgm:prSet/>
      <dgm:spPr/>
      <dgm:t>
        <a:bodyPr/>
        <a:lstStyle/>
        <a:p>
          <a:endParaRPr lang="pl-PL"/>
        </a:p>
      </dgm:t>
    </dgm:pt>
    <dgm:pt modelId="{8559D8A3-182A-4D22-B8AB-BD99AE993292}" type="sibTrans" cxnId="{13B2F58A-36AF-45D6-ABE4-836D79439518}">
      <dgm:prSet/>
      <dgm:spPr/>
      <dgm:t>
        <a:bodyPr/>
        <a:lstStyle/>
        <a:p>
          <a:endParaRPr lang="pl-PL"/>
        </a:p>
      </dgm:t>
    </dgm:pt>
    <dgm:pt modelId="{40390D91-7BCB-40A9-A257-25C2C9B93E7D}">
      <dgm:prSet custT="1"/>
      <dgm:spPr/>
      <dgm:t>
        <a:bodyPr/>
        <a:lstStyle/>
        <a:p>
          <a:pPr rtl="0"/>
          <a:r>
            <a:rPr lang="pl-PL" sz="1050" dirty="0" smtClean="0"/>
            <a:t>Wody portów</a:t>
          </a:r>
          <a:endParaRPr lang="pl-PL" sz="1050" dirty="0"/>
        </a:p>
      </dgm:t>
    </dgm:pt>
    <dgm:pt modelId="{EA58BE09-4D5B-4D2F-83C0-FFE876652CB7}" type="parTrans" cxnId="{4DA985EA-F8CD-4265-A2C6-D809784CC560}">
      <dgm:prSet/>
      <dgm:spPr/>
      <dgm:t>
        <a:bodyPr/>
        <a:lstStyle/>
        <a:p>
          <a:endParaRPr lang="pl-PL"/>
        </a:p>
      </dgm:t>
    </dgm:pt>
    <dgm:pt modelId="{E5F2361F-661F-489C-88DA-429F875B8B29}" type="sibTrans" cxnId="{4DA985EA-F8CD-4265-A2C6-D809784CC560}">
      <dgm:prSet/>
      <dgm:spPr/>
      <dgm:t>
        <a:bodyPr/>
        <a:lstStyle/>
        <a:p>
          <a:endParaRPr lang="pl-PL"/>
        </a:p>
      </dgm:t>
    </dgm:pt>
    <dgm:pt modelId="{1C095244-E58E-405A-896A-A98751C8CF13}">
      <dgm:prSet custT="1"/>
      <dgm:spPr/>
      <dgm:t>
        <a:bodyPr/>
        <a:lstStyle/>
        <a:p>
          <a:pPr rtl="0"/>
          <a:r>
            <a:rPr lang="pl-PL" sz="1050" dirty="0" smtClean="0"/>
            <a:t>Ujścia rzek</a:t>
          </a:r>
          <a:endParaRPr lang="pl-PL" sz="1050" dirty="0"/>
        </a:p>
      </dgm:t>
    </dgm:pt>
    <dgm:pt modelId="{226BE01C-13BB-4B8D-86A8-B89F395AD4F8}" type="parTrans" cxnId="{94487DDC-1792-44C0-8194-29D756605F73}">
      <dgm:prSet/>
      <dgm:spPr/>
      <dgm:t>
        <a:bodyPr/>
        <a:lstStyle/>
        <a:p>
          <a:endParaRPr lang="pl-PL"/>
        </a:p>
      </dgm:t>
    </dgm:pt>
    <dgm:pt modelId="{51FC7B0E-EF6B-4EED-8B97-AC073E3D46BB}" type="sibTrans" cxnId="{94487DDC-1792-44C0-8194-29D756605F73}">
      <dgm:prSet/>
      <dgm:spPr/>
      <dgm:t>
        <a:bodyPr/>
        <a:lstStyle/>
        <a:p>
          <a:endParaRPr lang="pl-PL"/>
        </a:p>
      </dgm:t>
    </dgm:pt>
    <dgm:pt modelId="{4CBD43AB-D5A0-46C1-ADF5-1E56E3861C1A}">
      <dgm:prSet custT="1"/>
      <dgm:spPr/>
      <dgm:t>
        <a:bodyPr/>
        <a:lstStyle/>
        <a:p>
          <a:pPr rtl="0"/>
          <a:r>
            <a:rPr lang="pl-PL" sz="1050" dirty="0" smtClean="0"/>
            <a:t>Wody przypływowe</a:t>
          </a:r>
          <a:endParaRPr lang="pl-PL" sz="1050" dirty="0"/>
        </a:p>
      </dgm:t>
    </dgm:pt>
    <dgm:pt modelId="{139A5BB6-DD85-495D-9424-BDE2AA927B95}" type="parTrans" cxnId="{C1959F73-D0E9-4AE5-8A8F-70E0B47AC3E9}">
      <dgm:prSet/>
      <dgm:spPr/>
      <dgm:t>
        <a:bodyPr/>
        <a:lstStyle/>
        <a:p>
          <a:endParaRPr lang="pl-PL"/>
        </a:p>
      </dgm:t>
    </dgm:pt>
    <dgm:pt modelId="{915B8139-ECFD-4716-B292-73245D9B4CFB}" type="sibTrans" cxnId="{C1959F73-D0E9-4AE5-8A8F-70E0B47AC3E9}">
      <dgm:prSet/>
      <dgm:spPr/>
      <dgm:t>
        <a:bodyPr/>
        <a:lstStyle/>
        <a:p>
          <a:endParaRPr lang="pl-PL"/>
        </a:p>
      </dgm:t>
    </dgm:pt>
    <dgm:pt modelId="{FE6CB35D-AA10-4D15-85FE-2A0796BAFE7E}">
      <dgm:prSet/>
      <dgm:spPr/>
      <dgm:t>
        <a:bodyPr/>
        <a:lstStyle/>
        <a:p>
          <a:pPr rtl="0"/>
          <a:r>
            <a:rPr lang="pl-PL" dirty="0" smtClean="0"/>
            <a:t>Wody </a:t>
          </a:r>
          <a:r>
            <a:rPr lang="pl-PL" dirty="0" err="1" smtClean="0"/>
            <a:t>archipelagowe</a:t>
          </a:r>
          <a:endParaRPr lang="pl-PL" dirty="0"/>
        </a:p>
      </dgm:t>
    </dgm:pt>
    <dgm:pt modelId="{339E5E72-C7C3-4C83-AF94-AAF37608D914}" type="parTrans" cxnId="{B7BD2786-E7F1-484F-8636-3761764DBA02}">
      <dgm:prSet/>
      <dgm:spPr/>
      <dgm:t>
        <a:bodyPr/>
        <a:lstStyle/>
        <a:p>
          <a:endParaRPr lang="pl-PL"/>
        </a:p>
      </dgm:t>
    </dgm:pt>
    <dgm:pt modelId="{26C3FC31-231E-42DC-8C27-07BD6623E555}" type="sibTrans" cxnId="{B7BD2786-E7F1-484F-8636-3761764DBA02}">
      <dgm:prSet/>
      <dgm:spPr/>
      <dgm:t>
        <a:bodyPr/>
        <a:lstStyle/>
        <a:p>
          <a:endParaRPr lang="pl-PL"/>
        </a:p>
      </dgm:t>
    </dgm:pt>
    <dgm:pt modelId="{76E81BCA-DEC6-40D0-B0D5-2D2E1BD4F7B2}">
      <dgm:prSet/>
      <dgm:spPr/>
      <dgm:t>
        <a:bodyPr/>
        <a:lstStyle/>
        <a:p>
          <a:pPr rtl="0"/>
          <a:r>
            <a:rPr lang="pl-PL" dirty="0" smtClean="0"/>
            <a:t>Morze terytorialne</a:t>
          </a:r>
          <a:endParaRPr lang="pl-PL" dirty="0"/>
        </a:p>
      </dgm:t>
    </dgm:pt>
    <dgm:pt modelId="{BF33731F-0EB4-4A6B-9A75-C89211D29D94}" type="parTrans" cxnId="{FDAE0390-B92D-4FBE-8A01-7B5D0623AE8B}">
      <dgm:prSet/>
      <dgm:spPr/>
      <dgm:t>
        <a:bodyPr/>
        <a:lstStyle/>
        <a:p>
          <a:endParaRPr lang="pl-PL"/>
        </a:p>
      </dgm:t>
    </dgm:pt>
    <dgm:pt modelId="{089B8429-26CA-49ED-A5B8-E6640377FF47}" type="sibTrans" cxnId="{FDAE0390-B92D-4FBE-8A01-7B5D0623AE8B}">
      <dgm:prSet/>
      <dgm:spPr/>
      <dgm:t>
        <a:bodyPr/>
        <a:lstStyle/>
        <a:p>
          <a:endParaRPr lang="pl-PL"/>
        </a:p>
      </dgm:t>
    </dgm:pt>
    <dgm:pt modelId="{2E38F506-39C0-4DE4-A596-BF0FC4C06679}">
      <dgm:prSet custT="1"/>
      <dgm:spPr/>
      <dgm:t>
        <a:bodyPr/>
        <a:lstStyle/>
        <a:p>
          <a:pPr rtl="0"/>
          <a:r>
            <a:rPr lang="pl-PL" sz="1200" b="1" dirty="0" smtClean="0"/>
            <a:t>Obszary nie należące do terytorium państwa nadbrzeżnego</a:t>
          </a:r>
          <a:endParaRPr lang="pl-PL" sz="1200" b="1" dirty="0"/>
        </a:p>
      </dgm:t>
    </dgm:pt>
    <dgm:pt modelId="{E2D5A8F2-1F6B-4781-9B1E-D97520725C7E}" type="parTrans" cxnId="{29242D32-89F1-4051-A7F0-E14A605B30A8}">
      <dgm:prSet/>
      <dgm:spPr/>
      <dgm:t>
        <a:bodyPr/>
        <a:lstStyle/>
        <a:p>
          <a:endParaRPr lang="pl-PL"/>
        </a:p>
      </dgm:t>
    </dgm:pt>
    <dgm:pt modelId="{62DA2216-2ACF-4D75-A239-09CBB758126D}" type="sibTrans" cxnId="{29242D32-89F1-4051-A7F0-E14A605B30A8}">
      <dgm:prSet/>
      <dgm:spPr/>
      <dgm:t>
        <a:bodyPr/>
        <a:lstStyle/>
        <a:p>
          <a:endParaRPr lang="pl-PL"/>
        </a:p>
      </dgm:t>
    </dgm:pt>
    <dgm:pt modelId="{AB5EA6F6-CDFE-45BF-9F91-2BA47D9976CC}">
      <dgm:prSet custT="1"/>
      <dgm:spPr/>
      <dgm:t>
        <a:bodyPr/>
        <a:lstStyle/>
        <a:p>
          <a:pPr rtl="0"/>
          <a:r>
            <a:rPr lang="pl-PL" sz="1200" b="1" dirty="0" smtClean="0"/>
            <a:t>Obszary podległe częściowej jurysdykcji państwa nadbrzeżnego  </a:t>
          </a:r>
          <a:endParaRPr lang="pl-PL" sz="1200" b="1" dirty="0"/>
        </a:p>
      </dgm:t>
    </dgm:pt>
    <dgm:pt modelId="{12761B8B-CF20-445B-8B35-8D83AD1A890D}" type="parTrans" cxnId="{4560E891-5608-4E82-81F8-68BB284D1621}">
      <dgm:prSet/>
      <dgm:spPr/>
      <dgm:t>
        <a:bodyPr/>
        <a:lstStyle/>
        <a:p>
          <a:endParaRPr lang="pl-PL"/>
        </a:p>
      </dgm:t>
    </dgm:pt>
    <dgm:pt modelId="{2B1F9F7A-B9F7-46E9-925D-1C6DB6D35C22}" type="sibTrans" cxnId="{4560E891-5608-4E82-81F8-68BB284D1621}">
      <dgm:prSet/>
      <dgm:spPr/>
      <dgm:t>
        <a:bodyPr/>
        <a:lstStyle/>
        <a:p>
          <a:endParaRPr lang="pl-PL"/>
        </a:p>
      </dgm:t>
    </dgm:pt>
    <dgm:pt modelId="{08965BAF-9F82-439E-BCFD-ACA41ACADD0C}">
      <dgm:prSet/>
      <dgm:spPr/>
      <dgm:t>
        <a:bodyPr/>
        <a:lstStyle/>
        <a:p>
          <a:pPr rtl="0"/>
          <a:r>
            <a:rPr lang="pl-PL" dirty="0" smtClean="0"/>
            <a:t>Strefa przyległa </a:t>
          </a:r>
          <a:endParaRPr lang="pl-PL" dirty="0"/>
        </a:p>
      </dgm:t>
    </dgm:pt>
    <dgm:pt modelId="{F9817D74-7843-4E95-907B-2D0C467D1836}" type="parTrans" cxnId="{1DD325F4-DEBE-45FE-AE3B-113D9DC2EA67}">
      <dgm:prSet/>
      <dgm:spPr/>
      <dgm:t>
        <a:bodyPr/>
        <a:lstStyle/>
        <a:p>
          <a:endParaRPr lang="pl-PL"/>
        </a:p>
      </dgm:t>
    </dgm:pt>
    <dgm:pt modelId="{15363393-D2B4-4C66-94C1-AF1C1FED106A}" type="sibTrans" cxnId="{1DD325F4-DEBE-45FE-AE3B-113D9DC2EA67}">
      <dgm:prSet/>
      <dgm:spPr/>
      <dgm:t>
        <a:bodyPr/>
        <a:lstStyle/>
        <a:p>
          <a:endParaRPr lang="pl-PL"/>
        </a:p>
      </dgm:t>
    </dgm:pt>
    <dgm:pt modelId="{612EA758-3974-4F4B-A8B3-A971BDDC3A05}">
      <dgm:prSet/>
      <dgm:spPr/>
      <dgm:t>
        <a:bodyPr/>
        <a:lstStyle/>
        <a:p>
          <a:pPr rtl="0"/>
          <a:r>
            <a:rPr lang="pl-PL" dirty="0" smtClean="0"/>
            <a:t>Wyłączna strefa ekonomiczna (ewentualnie strefa wyłącznego rybołówstwa)</a:t>
          </a:r>
          <a:endParaRPr lang="pl-PL" dirty="0"/>
        </a:p>
      </dgm:t>
    </dgm:pt>
    <dgm:pt modelId="{30E08E30-BA03-476F-BD01-9949754BDEE9}" type="parTrans" cxnId="{CA741A51-E0EC-452F-A65A-94D1F65E6ECF}">
      <dgm:prSet/>
      <dgm:spPr/>
      <dgm:t>
        <a:bodyPr/>
        <a:lstStyle/>
        <a:p>
          <a:endParaRPr lang="pl-PL"/>
        </a:p>
      </dgm:t>
    </dgm:pt>
    <dgm:pt modelId="{1F001E64-901E-4EF7-9D8A-89E408882428}" type="sibTrans" cxnId="{CA741A51-E0EC-452F-A65A-94D1F65E6ECF}">
      <dgm:prSet/>
      <dgm:spPr/>
      <dgm:t>
        <a:bodyPr/>
        <a:lstStyle/>
        <a:p>
          <a:endParaRPr lang="pl-PL"/>
        </a:p>
      </dgm:t>
    </dgm:pt>
    <dgm:pt modelId="{60B56BCD-B70F-4069-B965-FACA9946C3D4}">
      <dgm:prSet/>
      <dgm:spPr/>
      <dgm:t>
        <a:bodyPr/>
        <a:lstStyle/>
        <a:p>
          <a:pPr rtl="0"/>
          <a:r>
            <a:rPr lang="pl-PL" dirty="0" smtClean="0"/>
            <a:t>Szelf kontynentalny</a:t>
          </a:r>
          <a:endParaRPr lang="pl-PL" dirty="0"/>
        </a:p>
      </dgm:t>
    </dgm:pt>
    <dgm:pt modelId="{4DAF7B85-BFE5-4824-A82A-F1DB23215431}" type="parTrans" cxnId="{CAA66C1D-CEBB-4F39-93E2-AB607C7EB380}">
      <dgm:prSet/>
      <dgm:spPr/>
      <dgm:t>
        <a:bodyPr/>
        <a:lstStyle/>
        <a:p>
          <a:endParaRPr lang="pl-PL"/>
        </a:p>
      </dgm:t>
    </dgm:pt>
    <dgm:pt modelId="{C3184F93-E1E9-4933-9F94-19599F78F331}" type="sibTrans" cxnId="{CAA66C1D-CEBB-4F39-93E2-AB607C7EB380}">
      <dgm:prSet/>
      <dgm:spPr/>
      <dgm:t>
        <a:bodyPr/>
        <a:lstStyle/>
        <a:p>
          <a:endParaRPr lang="pl-PL"/>
        </a:p>
      </dgm:t>
    </dgm:pt>
    <dgm:pt modelId="{83BD7BE4-FB44-474B-A7BC-71FC9D8BC282}">
      <dgm:prSet/>
      <dgm:spPr/>
      <dgm:t>
        <a:bodyPr/>
        <a:lstStyle/>
        <a:p>
          <a:pPr rtl="0"/>
          <a:r>
            <a:rPr lang="pl-PL" b="1" dirty="0" smtClean="0"/>
            <a:t>Obszary niepodlegające jurysdykcji żadnego państwa </a:t>
          </a:r>
          <a:endParaRPr lang="pl-PL" b="1" dirty="0"/>
        </a:p>
      </dgm:t>
    </dgm:pt>
    <dgm:pt modelId="{A3F35156-6E39-4AC2-900A-76FE9FC4A40D}" type="parTrans" cxnId="{9407FEC5-9180-48C7-876C-87F4D53764B5}">
      <dgm:prSet/>
      <dgm:spPr/>
      <dgm:t>
        <a:bodyPr/>
        <a:lstStyle/>
        <a:p>
          <a:endParaRPr lang="pl-PL"/>
        </a:p>
      </dgm:t>
    </dgm:pt>
    <dgm:pt modelId="{F80FFA06-A337-4BC0-9CC8-575AA27925C7}" type="sibTrans" cxnId="{9407FEC5-9180-48C7-876C-87F4D53764B5}">
      <dgm:prSet/>
      <dgm:spPr/>
      <dgm:t>
        <a:bodyPr/>
        <a:lstStyle/>
        <a:p>
          <a:endParaRPr lang="pl-PL"/>
        </a:p>
      </dgm:t>
    </dgm:pt>
    <dgm:pt modelId="{AA96634C-6D46-4551-A771-D9A3E2AF1D3F}">
      <dgm:prSet/>
      <dgm:spPr/>
      <dgm:t>
        <a:bodyPr/>
        <a:lstStyle/>
        <a:p>
          <a:pPr rtl="0"/>
          <a:r>
            <a:rPr lang="pl-PL" dirty="0" smtClean="0"/>
            <a:t>Morze otwarte </a:t>
          </a:r>
          <a:endParaRPr lang="pl-PL" dirty="0"/>
        </a:p>
      </dgm:t>
    </dgm:pt>
    <dgm:pt modelId="{215E60DC-AE3E-4B4B-B2B6-5F79FCB3E789}" type="parTrans" cxnId="{C3E7B10F-15F1-4E3A-B056-EA63EC85C9B6}">
      <dgm:prSet/>
      <dgm:spPr/>
      <dgm:t>
        <a:bodyPr/>
        <a:lstStyle/>
        <a:p>
          <a:endParaRPr lang="pl-PL"/>
        </a:p>
      </dgm:t>
    </dgm:pt>
    <dgm:pt modelId="{2C8D17F9-4422-471C-B541-D74C34ABD232}" type="sibTrans" cxnId="{C3E7B10F-15F1-4E3A-B056-EA63EC85C9B6}">
      <dgm:prSet/>
      <dgm:spPr/>
      <dgm:t>
        <a:bodyPr/>
        <a:lstStyle/>
        <a:p>
          <a:endParaRPr lang="pl-PL"/>
        </a:p>
      </dgm:t>
    </dgm:pt>
    <dgm:pt modelId="{CDFB4E38-580D-4C0C-8F67-99ED3BCBE46C}">
      <dgm:prSet/>
      <dgm:spPr/>
      <dgm:t>
        <a:bodyPr/>
        <a:lstStyle/>
        <a:p>
          <a:pPr rtl="0"/>
          <a:r>
            <a:rPr lang="pl-PL" dirty="0" smtClean="0"/>
            <a:t>Obszar dna i podziemia morskiego </a:t>
          </a:r>
          <a:endParaRPr lang="pl-PL" dirty="0"/>
        </a:p>
      </dgm:t>
    </dgm:pt>
    <dgm:pt modelId="{EB638963-8148-4D88-B5D6-E26B2E3EDE71}" type="parTrans" cxnId="{530EF331-5C77-4845-9532-8D48B645336A}">
      <dgm:prSet/>
      <dgm:spPr/>
      <dgm:t>
        <a:bodyPr/>
        <a:lstStyle/>
        <a:p>
          <a:endParaRPr lang="pl-PL"/>
        </a:p>
      </dgm:t>
    </dgm:pt>
    <dgm:pt modelId="{9AC42C52-40C2-46AF-B779-63ABF2312EF4}" type="sibTrans" cxnId="{530EF331-5C77-4845-9532-8D48B645336A}">
      <dgm:prSet/>
      <dgm:spPr/>
      <dgm:t>
        <a:bodyPr/>
        <a:lstStyle/>
        <a:p>
          <a:endParaRPr lang="pl-PL"/>
        </a:p>
      </dgm:t>
    </dgm:pt>
    <dgm:pt modelId="{047C948D-C390-40AE-8AF4-35BAC48BD537}" type="pres">
      <dgm:prSet presAssocID="{72F23908-CE61-4574-8BD1-2460C64E0540}" presName="diagram" presStyleCnt="0">
        <dgm:presLayoutVars>
          <dgm:chPref val="1"/>
          <dgm:dir/>
          <dgm:animOne val="branch"/>
          <dgm:animLvl val="lvl"/>
          <dgm:resizeHandles/>
        </dgm:presLayoutVars>
      </dgm:prSet>
      <dgm:spPr/>
      <dgm:t>
        <a:bodyPr/>
        <a:lstStyle/>
        <a:p>
          <a:endParaRPr lang="pl-PL"/>
        </a:p>
      </dgm:t>
    </dgm:pt>
    <dgm:pt modelId="{6EBEBCCE-57BC-41FD-B53A-29E738248C92}" type="pres">
      <dgm:prSet presAssocID="{699F2D2D-6964-4943-9F60-012945691582}" presName="root" presStyleCnt="0"/>
      <dgm:spPr/>
    </dgm:pt>
    <dgm:pt modelId="{55B63A82-B74B-4873-AC31-B1134C78CE3E}" type="pres">
      <dgm:prSet presAssocID="{699F2D2D-6964-4943-9F60-012945691582}" presName="rootComposite" presStyleCnt="0"/>
      <dgm:spPr/>
    </dgm:pt>
    <dgm:pt modelId="{3C746C89-E344-4B82-9615-07251480B4C8}" type="pres">
      <dgm:prSet presAssocID="{699F2D2D-6964-4943-9F60-012945691582}" presName="rootText" presStyleLbl="node1" presStyleIdx="0" presStyleCnt="5" custScaleX="164065" custScaleY="158147" custLinFactX="90209" custLinFactY="-75295" custLinFactNeighborX="100000" custLinFactNeighborY="-100000"/>
      <dgm:spPr/>
      <dgm:t>
        <a:bodyPr/>
        <a:lstStyle/>
        <a:p>
          <a:endParaRPr lang="pl-PL"/>
        </a:p>
      </dgm:t>
    </dgm:pt>
    <dgm:pt modelId="{98DF27B3-E5B3-42D0-A76B-8AB834714B32}" type="pres">
      <dgm:prSet presAssocID="{699F2D2D-6964-4943-9F60-012945691582}" presName="rootConnector" presStyleLbl="node1" presStyleIdx="0" presStyleCnt="5"/>
      <dgm:spPr/>
      <dgm:t>
        <a:bodyPr/>
        <a:lstStyle/>
        <a:p>
          <a:endParaRPr lang="pl-PL"/>
        </a:p>
      </dgm:t>
    </dgm:pt>
    <dgm:pt modelId="{374EDF4B-1F58-46B3-92FC-2921A9BB8DF8}" type="pres">
      <dgm:prSet presAssocID="{699F2D2D-6964-4943-9F60-012945691582}" presName="childShape" presStyleCnt="0"/>
      <dgm:spPr/>
    </dgm:pt>
    <dgm:pt modelId="{CCCF5EA6-00BC-4552-8F39-BB5DC05966CB}" type="pres">
      <dgm:prSet presAssocID="{068AC35A-1126-40B5-8800-F38278EB48D5}" presName="root" presStyleCnt="0"/>
      <dgm:spPr/>
    </dgm:pt>
    <dgm:pt modelId="{720AAFC9-7752-44D2-A162-6A7E0989706F}" type="pres">
      <dgm:prSet presAssocID="{068AC35A-1126-40B5-8800-F38278EB48D5}" presName="rootComposite" presStyleCnt="0"/>
      <dgm:spPr/>
    </dgm:pt>
    <dgm:pt modelId="{AF4F3491-ED7A-439D-91AF-66BF3DF4FC1A}" type="pres">
      <dgm:prSet presAssocID="{068AC35A-1126-40B5-8800-F38278EB48D5}" presName="rootText" presStyleLbl="node1" presStyleIdx="1" presStyleCnt="5" custScaleX="161051" custScaleY="161051" custLinFactX="-49259" custLinFactY="74005" custLinFactNeighborX="-100000" custLinFactNeighborY="100000"/>
      <dgm:spPr/>
      <dgm:t>
        <a:bodyPr/>
        <a:lstStyle/>
        <a:p>
          <a:endParaRPr lang="pl-PL"/>
        </a:p>
      </dgm:t>
    </dgm:pt>
    <dgm:pt modelId="{C2A3E2A6-D7D3-43F8-AEAB-9EB8D90433EB}" type="pres">
      <dgm:prSet presAssocID="{068AC35A-1126-40B5-8800-F38278EB48D5}" presName="rootConnector" presStyleLbl="node1" presStyleIdx="1" presStyleCnt="5"/>
      <dgm:spPr/>
      <dgm:t>
        <a:bodyPr/>
        <a:lstStyle/>
        <a:p>
          <a:endParaRPr lang="pl-PL"/>
        </a:p>
      </dgm:t>
    </dgm:pt>
    <dgm:pt modelId="{D66A9EC7-55F0-41ED-8922-7F3AFC822A71}" type="pres">
      <dgm:prSet presAssocID="{068AC35A-1126-40B5-8800-F38278EB48D5}" presName="childShape" presStyleCnt="0"/>
      <dgm:spPr/>
    </dgm:pt>
    <dgm:pt modelId="{3E90082C-A1B3-42E6-8BB1-CB4E9393D3E1}" type="pres">
      <dgm:prSet presAssocID="{996FECDE-51FB-46B4-A5EE-759049B00156}" presName="Name13" presStyleLbl="parChTrans1D2" presStyleIdx="0" presStyleCnt="8"/>
      <dgm:spPr/>
      <dgm:t>
        <a:bodyPr/>
        <a:lstStyle/>
        <a:p>
          <a:endParaRPr lang="pl-PL"/>
        </a:p>
      </dgm:t>
    </dgm:pt>
    <dgm:pt modelId="{76A4EDE1-2399-44BC-853E-BE7467FDDF7A}" type="pres">
      <dgm:prSet presAssocID="{9F6F58D7-216C-4ACE-BF3A-098898225F4A}" presName="childText" presStyleLbl="bgAcc1" presStyleIdx="0" presStyleCnt="8" custScaleX="192716" custScaleY="232281" custLinFactX="-64178" custLinFactY="86832" custLinFactNeighborX="-100000" custLinFactNeighborY="100000">
        <dgm:presLayoutVars>
          <dgm:bulletEnabled val="1"/>
        </dgm:presLayoutVars>
      </dgm:prSet>
      <dgm:spPr/>
      <dgm:t>
        <a:bodyPr/>
        <a:lstStyle/>
        <a:p>
          <a:endParaRPr lang="pl-PL"/>
        </a:p>
      </dgm:t>
    </dgm:pt>
    <dgm:pt modelId="{C0ED9AFC-BE1C-471A-9A58-44F5D32519A7}" type="pres">
      <dgm:prSet presAssocID="{339E5E72-C7C3-4C83-AF94-AAF37608D914}" presName="Name13" presStyleLbl="parChTrans1D2" presStyleIdx="1" presStyleCnt="8"/>
      <dgm:spPr/>
      <dgm:t>
        <a:bodyPr/>
        <a:lstStyle/>
        <a:p>
          <a:endParaRPr lang="pl-PL"/>
        </a:p>
      </dgm:t>
    </dgm:pt>
    <dgm:pt modelId="{F18544A1-7697-4EAF-AD07-9B19D154FA9C}" type="pres">
      <dgm:prSet presAssocID="{FE6CB35D-AA10-4D15-85FE-2A0796BAFE7E}" presName="childText" presStyleLbl="bgAcc1" presStyleIdx="1" presStyleCnt="8" custScaleX="182608" custScaleY="177156" custLinFactX="-60220" custLinFactY="85904" custLinFactNeighborX="-100000" custLinFactNeighborY="100000">
        <dgm:presLayoutVars>
          <dgm:bulletEnabled val="1"/>
        </dgm:presLayoutVars>
      </dgm:prSet>
      <dgm:spPr/>
      <dgm:t>
        <a:bodyPr/>
        <a:lstStyle/>
        <a:p>
          <a:endParaRPr lang="pl-PL"/>
        </a:p>
      </dgm:t>
    </dgm:pt>
    <dgm:pt modelId="{18748684-2E36-40E2-B008-48E65E6BC05F}" type="pres">
      <dgm:prSet presAssocID="{BF33731F-0EB4-4A6B-9A75-C89211D29D94}" presName="Name13" presStyleLbl="parChTrans1D2" presStyleIdx="2" presStyleCnt="8"/>
      <dgm:spPr/>
      <dgm:t>
        <a:bodyPr/>
        <a:lstStyle/>
        <a:p>
          <a:endParaRPr lang="pl-PL"/>
        </a:p>
      </dgm:t>
    </dgm:pt>
    <dgm:pt modelId="{FEB6E730-C65C-4A5D-89FE-A661DCDB66B3}" type="pres">
      <dgm:prSet presAssocID="{76E81BCA-DEC6-40D0-B0D5-2D2E1BD4F7B2}" presName="childText" presStyleLbl="bgAcc1" presStyleIdx="2" presStyleCnt="8" custScaleX="188313" custScaleY="177156" custLinFactX="-64178" custLinFactY="81981" custLinFactNeighborX="-100000" custLinFactNeighborY="100000">
        <dgm:presLayoutVars>
          <dgm:bulletEnabled val="1"/>
        </dgm:presLayoutVars>
      </dgm:prSet>
      <dgm:spPr/>
      <dgm:t>
        <a:bodyPr/>
        <a:lstStyle/>
        <a:p>
          <a:endParaRPr lang="pl-PL"/>
        </a:p>
      </dgm:t>
    </dgm:pt>
    <dgm:pt modelId="{ED00EF21-C785-4DDE-99E2-DEFB0D7BBA4B}" type="pres">
      <dgm:prSet presAssocID="{2E38F506-39C0-4DE4-A596-BF0FC4C06679}" presName="root" presStyleCnt="0"/>
      <dgm:spPr/>
    </dgm:pt>
    <dgm:pt modelId="{C76CC5B9-9DC6-4FBF-A92C-52E21AFAB2DF}" type="pres">
      <dgm:prSet presAssocID="{2E38F506-39C0-4DE4-A596-BF0FC4C06679}" presName="rootComposite" presStyleCnt="0"/>
      <dgm:spPr/>
    </dgm:pt>
    <dgm:pt modelId="{BD605D12-2C8C-4C68-91FF-37EB42A3939E}" type="pres">
      <dgm:prSet presAssocID="{2E38F506-39C0-4DE4-A596-BF0FC4C06679}" presName="rootText" presStyleLbl="node1" presStyleIdx="2" presStyleCnt="5" custScaleX="145158" custScaleY="170708" custLinFactX="24261" custLinFactNeighborX="100000" custLinFactNeighborY="-62824"/>
      <dgm:spPr/>
      <dgm:t>
        <a:bodyPr/>
        <a:lstStyle/>
        <a:p>
          <a:endParaRPr lang="pl-PL"/>
        </a:p>
      </dgm:t>
    </dgm:pt>
    <dgm:pt modelId="{3136EE40-5DFC-4FC2-9D34-41DB2BC4E689}" type="pres">
      <dgm:prSet presAssocID="{2E38F506-39C0-4DE4-A596-BF0FC4C06679}" presName="rootConnector" presStyleLbl="node1" presStyleIdx="2" presStyleCnt="5"/>
      <dgm:spPr/>
      <dgm:t>
        <a:bodyPr/>
        <a:lstStyle/>
        <a:p>
          <a:endParaRPr lang="pl-PL"/>
        </a:p>
      </dgm:t>
    </dgm:pt>
    <dgm:pt modelId="{C08BD75D-A54E-42AD-8D85-F191ED51E531}" type="pres">
      <dgm:prSet presAssocID="{2E38F506-39C0-4DE4-A596-BF0FC4C06679}" presName="childShape" presStyleCnt="0"/>
      <dgm:spPr/>
    </dgm:pt>
    <dgm:pt modelId="{4619DA8E-95D0-438B-85A0-DCE6CE44AA69}" type="pres">
      <dgm:prSet presAssocID="{AB5EA6F6-CDFE-45BF-9F91-2BA47D9976CC}" presName="root" presStyleCnt="0"/>
      <dgm:spPr/>
    </dgm:pt>
    <dgm:pt modelId="{DB1DC926-668A-410B-81EE-67092AF36B6B}" type="pres">
      <dgm:prSet presAssocID="{AB5EA6F6-CDFE-45BF-9F91-2BA47D9976CC}" presName="rootComposite" presStyleCnt="0"/>
      <dgm:spPr/>
    </dgm:pt>
    <dgm:pt modelId="{0E34081C-C405-430A-B4BC-7D977CD55F0A}" type="pres">
      <dgm:prSet presAssocID="{AB5EA6F6-CDFE-45BF-9F91-2BA47D9976CC}" presName="rootText" presStyleLbl="node1" presStyleIdx="3" presStyleCnt="5" custScaleX="146410" custScaleY="146410" custLinFactX="-89207" custLinFactY="83298" custLinFactNeighborX="-100000" custLinFactNeighborY="100000"/>
      <dgm:spPr/>
      <dgm:t>
        <a:bodyPr/>
        <a:lstStyle/>
        <a:p>
          <a:endParaRPr lang="pl-PL"/>
        </a:p>
      </dgm:t>
    </dgm:pt>
    <dgm:pt modelId="{6EBF825D-C135-4EED-8C72-0B13C1FDC18C}" type="pres">
      <dgm:prSet presAssocID="{AB5EA6F6-CDFE-45BF-9F91-2BA47D9976CC}" presName="rootConnector" presStyleLbl="node1" presStyleIdx="3" presStyleCnt="5"/>
      <dgm:spPr/>
      <dgm:t>
        <a:bodyPr/>
        <a:lstStyle/>
        <a:p>
          <a:endParaRPr lang="pl-PL"/>
        </a:p>
      </dgm:t>
    </dgm:pt>
    <dgm:pt modelId="{40927EE5-1313-4F45-8A6C-B1AE45F10F24}" type="pres">
      <dgm:prSet presAssocID="{AB5EA6F6-CDFE-45BF-9F91-2BA47D9976CC}" presName="childShape" presStyleCnt="0"/>
      <dgm:spPr/>
    </dgm:pt>
    <dgm:pt modelId="{72FA2706-AECF-4DF7-96EF-E806DCE85DC6}" type="pres">
      <dgm:prSet presAssocID="{F9817D74-7843-4E95-907B-2D0C467D1836}" presName="Name13" presStyleLbl="parChTrans1D2" presStyleIdx="3" presStyleCnt="8"/>
      <dgm:spPr/>
      <dgm:t>
        <a:bodyPr/>
        <a:lstStyle/>
        <a:p>
          <a:endParaRPr lang="pl-PL"/>
        </a:p>
      </dgm:t>
    </dgm:pt>
    <dgm:pt modelId="{401DE6B7-9CA7-4A1C-B42C-6F78964F7F55}" type="pres">
      <dgm:prSet presAssocID="{08965BAF-9F82-439E-BCFD-ACA41ACADD0C}" presName="childText" presStyleLbl="bgAcc1" presStyleIdx="3" presStyleCnt="8" custScaleX="163404" custScaleY="152694" custLinFactX="-100000" custLinFactY="200000" custLinFactNeighborX="-104438" custLinFactNeighborY="245545">
        <dgm:presLayoutVars>
          <dgm:bulletEnabled val="1"/>
        </dgm:presLayoutVars>
      </dgm:prSet>
      <dgm:spPr/>
      <dgm:t>
        <a:bodyPr/>
        <a:lstStyle/>
        <a:p>
          <a:endParaRPr lang="pl-PL"/>
        </a:p>
      </dgm:t>
    </dgm:pt>
    <dgm:pt modelId="{E8FCF235-B220-4FC3-BEAA-EB9D406189AD}" type="pres">
      <dgm:prSet presAssocID="{30E08E30-BA03-476F-BD01-9949754BDEE9}" presName="Name13" presStyleLbl="parChTrans1D2" presStyleIdx="4" presStyleCnt="8"/>
      <dgm:spPr/>
      <dgm:t>
        <a:bodyPr/>
        <a:lstStyle/>
        <a:p>
          <a:endParaRPr lang="pl-PL"/>
        </a:p>
      </dgm:t>
    </dgm:pt>
    <dgm:pt modelId="{5FBA712B-E867-43AD-A933-43605570B0BC}" type="pres">
      <dgm:prSet presAssocID="{612EA758-3974-4F4B-A8B3-A971BDDC3A05}" presName="childText" presStyleLbl="bgAcc1" presStyleIdx="4" presStyleCnt="8" custScaleX="162210" custScaleY="185891" custLinFactX="-100000" custLinFactNeighborX="-104438" custLinFactNeighborY="56606">
        <dgm:presLayoutVars>
          <dgm:bulletEnabled val="1"/>
        </dgm:presLayoutVars>
      </dgm:prSet>
      <dgm:spPr/>
      <dgm:t>
        <a:bodyPr/>
        <a:lstStyle/>
        <a:p>
          <a:endParaRPr lang="pl-PL"/>
        </a:p>
      </dgm:t>
    </dgm:pt>
    <dgm:pt modelId="{3D6A7D64-B90F-40C5-BCD9-C8F0212CCFDF}" type="pres">
      <dgm:prSet presAssocID="{4DAF7B85-BFE5-4824-A82A-F1DB23215431}" presName="Name13" presStyleLbl="parChTrans1D2" presStyleIdx="5" presStyleCnt="8"/>
      <dgm:spPr/>
      <dgm:t>
        <a:bodyPr/>
        <a:lstStyle/>
        <a:p>
          <a:endParaRPr lang="pl-PL"/>
        </a:p>
      </dgm:t>
    </dgm:pt>
    <dgm:pt modelId="{D4D56514-7843-4604-8DBD-47A70073E62A}" type="pres">
      <dgm:prSet presAssocID="{60B56BCD-B70F-4069-B965-FACA9946C3D4}" presName="childText" presStyleLbl="bgAcc1" presStyleIdx="5" presStyleCnt="8" custScaleX="163404" custScaleY="152693" custLinFactX="-100000" custLinFactY="100000" custLinFactNeighborX="-104438" custLinFactNeighborY="147299">
        <dgm:presLayoutVars>
          <dgm:bulletEnabled val="1"/>
        </dgm:presLayoutVars>
      </dgm:prSet>
      <dgm:spPr/>
      <dgm:t>
        <a:bodyPr/>
        <a:lstStyle/>
        <a:p>
          <a:endParaRPr lang="pl-PL"/>
        </a:p>
      </dgm:t>
    </dgm:pt>
    <dgm:pt modelId="{242322CA-CCBD-4F13-8A2C-148F0371BA06}" type="pres">
      <dgm:prSet presAssocID="{83BD7BE4-FB44-474B-A7BC-71FC9D8BC282}" presName="root" presStyleCnt="0"/>
      <dgm:spPr/>
    </dgm:pt>
    <dgm:pt modelId="{D0F48D97-CEDA-4C9B-A477-C794BFD251D0}" type="pres">
      <dgm:prSet presAssocID="{83BD7BE4-FB44-474B-A7BC-71FC9D8BC282}" presName="rootComposite" presStyleCnt="0"/>
      <dgm:spPr/>
    </dgm:pt>
    <dgm:pt modelId="{BEA835A0-E079-4660-AC91-4F316EBD9A5D}" type="pres">
      <dgm:prSet presAssocID="{83BD7BE4-FB44-474B-A7BC-71FC9D8BC282}" presName="rootText" presStyleLbl="node1" presStyleIdx="4" presStyleCnt="5" custScaleX="144926" custScaleY="158168" custLinFactY="81896" custLinFactNeighborX="-81351" custLinFactNeighborY="100000"/>
      <dgm:spPr/>
      <dgm:t>
        <a:bodyPr/>
        <a:lstStyle/>
        <a:p>
          <a:endParaRPr lang="pl-PL"/>
        </a:p>
      </dgm:t>
    </dgm:pt>
    <dgm:pt modelId="{A01135C2-6D04-48D9-8903-1663E2594739}" type="pres">
      <dgm:prSet presAssocID="{83BD7BE4-FB44-474B-A7BC-71FC9D8BC282}" presName="rootConnector" presStyleLbl="node1" presStyleIdx="4" presStyleCnt="5"/>
      <dgm:spPr/>
      <dgm:t>
        <a:bodyPr/>
        <a:lstStyle/>
        <a:p>
          <a:endParaRPr lang="pl-PL"/>
        </a:p>
      </dgm:t>
    </dgm:pt>
    <dgm:pt modelId="{CF9E3484-9F90-423B-B570-B210E6DBAE5A}" type="pres">
      <dgm:prSet presAssocID="{83BD7BE4-FB44-474B-A7BC-71FC9D8BC282}" presName="childShape" presStyleCnt="0"/>
      <dgm:spPr/>
    </dgm:pt>
    <dgm:pt modelId="{23A45C7B-9239-43E1-8F88-2C1529ADBB06}" type="pres">
      <dgm:prSet presAssocID="{215E60DC-AE3E-4B4B-B2B6-5F79FCB3E789}" presName="Name13" presStyleLbl="parChTrans1D2" presStyleIdx="6" presStyleCnt="8"/>
      <dgm:spPr/>
      <dgm:t>
        <a:bodyPr/>
        <a:lstStyle/>
        <a:p>
          <a:endParaRPr lang="pl-PL"/>
        </a:p>
      </dgm:t>
    </dgm:pt>
    <dgm:pt modelId="{FB48DC3D-3E1A-4669-A675-8CECCC7BB484}" type="pres">
      <dgm:prSet presAssocID="{AA96634C-6D46-4551-A771-D9A3E2AF1D3F}" presName="childText" presStyleLbl="bgAcc1" presStyleIdx="6" presStyleCnt="8" custScaleX="146410" custScaleY="146410" custLinFactY="100000" custLinFactNeighborX="-99707" custLinFactNeighborY="168263">
        <dgm:presLayoutVars>
          <dgm:bulletEnabled val="1"/>
        </dgm:presLayoutVars>
      </dgm:prSet>
      <dgm:spPr/>
      <dgm:t>
        <a:bodyPr/>
        <a:lstStyle/>
        <a:p>
          <a:endParaRPr lang="pl-PL"/>
        </a:p>
      </dgm:t>
    </dgm:pt>
    <dgm:pt modelId="{A2B326B8-7F13-47A3-9375-8917FAFC4C14}" type="pres">
      <dgm:prSet presAssocID="{EB638963-8148-4D88-B5D6-E26B2E3EDE71}" presName="Name13" presStyleLbl="parChTrans1D2" presStyleIdx="7" presStyleCnt="8"/>
      <dgm:spPr/>
      <dgm:t>
        <a:bodyPr/>
        <a:lstStyle/>
        <a:p>
          <a:endParaRPr lang="pl-PL"/>
        </a:p>
      </dgm:t>
    </dgm:pt>
    <dgm:pt modelId="{9A40339F-8D81-4809-AF8C-A3D032AD8A37}" type="pres">
      <dgm:prSet presAssocID="{CDFB4E38-580D-4C0C-8F67-99ED3BCBE46C}" presName="childText" presStyleLbl="bgAcc1" presStyleIdx="7" presStyleCnt="8" custScaleX="146410" custScaleY="146410" custLinFactY="100000" custLinFactNeighborX="-99707" custLinFactNeighborY="197406">
        <dgm:presLayoutVars>
          <dgm:bulletEnabled val="1"/>
        </dgm:presLayoutVars>
      </dgm:prSet>
      <dgm:spPr/>
      <dgm:t>
        <a:bodyPr/>
        <a:lstStyle/>
        <a:p>
          <a:endParaRPr lang="pl-PL"/>
        </a:p>
      </dgm:t>
    </dgm:pt>
  </dgm:ptLst>
  <dgm:cxnLst>
    <dgm:cxn modelId="{2FCD66E7-9969-48A3-9315-9D1429BEA668}" type="presOf" srcId="{1C095244-E58E-405A-896A-A98751C8CF13}" destId="{76A4EDE1-2399-44BC-853E-BE7467FDDF7A}" srcOrd="0" destOrd="4" presId="urn:microsoft.com/office/officeart/2005/8/layout/hierarchy3"/>
    <dgm:cxn modelId="{70258495-9C81-48AA-987A-2ED426C45081}" srcId="{72F23908-CE61-4574-8BD1-2460C64E0540}" destId="{699F2D2D-6964-4943-9F60-012945691582}" srcOrd="0" destOrd="0" parTransId="{8447309C-DC2F-4897-BE33-D31CAAC898F7}" sibTransId="{226E22CB-D4EC-45F2-A66C-2A6E47E2D549}"/>
    <dgm:cxn modelId="{32ED778E-CEA7-4858-8A5C-24D2CEAE1900}" type="presOf" srcId="{CDFB4E38-580D-4C0C-8F67-99ED3BCBE46C}" destId="{9A40339F-8D81-4809-AF8C-A3D032AD8A37}" srcOrd="0" destOrd="0" presId="urn:microsoft.com/office/officeart/2005/8/layout/hierarchy3"/>
    <dgm:cxn modelId="{6D5C80F6-E299-41B3-8703-A350C2F1EEB8}" type="presOf" srcId="{08965BAF-9F82-439E-BCFD-ACA41ACADD0C}" destId="{401DE6B7-9CA7-4A1C-B42C-6F78964F7F55}" srcOrd="0" destOrd="0" presId="urn:microsoft.com/office/officeart/2005/8/layout/hierarchy3"/>
    <dgm:cxn modelId="{5EDE723A-1C09-4001-ABB2-8463E32E5500}" type="presOf" srcId="{83BD7BE4-FB44-474B-A7BC-71FC9D8BC282}" destId="{BEA835A0-E079-4660-AC91-4F316EBD9A5D}" srcOrd="0" destOrd="0" presId="urn:microsoft.com/office/officeart/2005/8/layout/hierarchy3"/>
    <dgm:cxn modelId="{3EF7D6A0-1768-4289-944A-2FE81C4405B1}" type="presOf" srcId="{60B56BCD-B70F-4069-B965-FACA9946C3D4}" destId="{D4D56514-7843-4604-8DBD-47A70073E62A}" srcOrd="0" destOrd="0" presId="urn:microsoft.com/office/officeart/2005/8/layout/hierarchy3"/>
    <dgm:cxn modelId="{9877A9B4-C608-4BA2-8D0E-D0BE2976BCA6}" type="presOf" srcId="{068AC35A-1126-40B5-8800-F38278EB48D5}" destId="{C2A3E2A6-D7D3-43F8-AEAB-9EB8D90433EB}" srcOrd="1" destOrd="0" presId="urn:microsoft.com/office/officeart/2005/8/layout/hierarchy3"/>
    <dgm:cxn modelId="{EA842BC9-EBD3-4A22-A516-B4E6F8B20712}" type="presOf" srcId="{4CBD43AB-D5A0-46C1-ADF5-1E56E3861C1A}" destId="{76A4EDE1-2399-44BC-853E-BE7467FDDF7A}" srcOrd="0" destOrd="5" presId="urn:microsoft.com/office/officeart/2005/8/layout/hierarchy3"/>
    <dgm:cxn modelId="{B249F16A-C2CB-4079-9FC8-FC76114162E4}" type="presOf" srcId="{AB5EA6F6-CDFE-45BF-9F91-2BA47D9976CC}" destId="{0E34081C-C405-430A-B4BC-7D977CD55F0A}" srcOrd="0" destOrd="0" presId="urn:microsoft.com/office/officeart/2005/8/layout/hierarchy3"/>
    <dgm:cxn modelId="{FDAE0390-B92D-4FBE-8A01-7B5D0623AE8B}" srcId="{068AC35A-1126-40B5-8800-F38278EB48D5}" destId="{76E81BCA-DEC6-40D0-B0D5-2D2E1BD4F7B2}" srcOrd="2" destOrd="0" parTransId="{BF33731F-0EB4-4A6B-9A75-C89211D29D94}" sibTransId="{089B8429-26CA-49ED-A5B8-E6640377FF47}"/>
    <dgm:cxn modelId="{B542D3A7-FA83-4F10-BB9F-9EDAD9142604}" type="presOf" srcId="{996FECDE-51FB-46B4-A5EE-759049B00156}" destId="{3E90082C-A1B3-42E6-8BB1-CB4E9393D3E1}" srcOrd="0" destOrd="0" presId="urn:microsoft.com/office/officeart/2005/8/layout/hierarchy3"/>
    <dgm:cxn modelId="{C906B613-F22D-4FF0-BC36-F60B8646574B}" type="presOf" srcId="{068AC35A-1126-40B5-8800-F38278EB48D5}" destId="{AF4F3491-ED7A-439D-91AF-66BF3DF4FC1A}" srcOrd="0" destOrd="0" presId="urn:microsoft.com/office/officeart/2005/8/layout/hierarchy3"/>
    <dgm:cxn modelId="{9407FEC5-9180-48C7-876C-87F4D53764B5}" srcId="{72F23908-CE61-4574-8BD1-2460C64E0540}" destId="{83BD7BE4-FB44-474B-A7BC-71FC9D8BC282}" srcOrd="4" destOrd="0" parTransId="{A3F35156-6E39-4AC2-900A-76FE9FC4A40D}" sibTransId="{F80FFA06-A337-4BC0-9CC8-575AA27925C7}"/>
    <dgm:cxn modelId="{B7BD2786-E7F1-484F-8636-3761764DBA02}" srcId="{068AC35A-1126-40B5-8800-F38278EB48D5}" destId="{FE6CB35D-AA10-4D15-85FE-2A0796BAFE7E}" srcOrd="1" destOrd="0" parTransId="{339E5E72-C7C3-4C83-AF94-AAF37608D914}" sibTransId="{26C3FC31-231E-42DC-8C27-07BD6623E555}"/>
    <dgm:cxn modelId="{BB7593A4-FBC1-4E7E-B2F2-E4F3917AF8FA}" type="presOf" srcId="{AA96634C-6D46-4551-A771-D9A3E2AF1D3F}" destId="{FB48DC3D-3E1A-4669-A675-8CECCC7BB484}" srcOrd="0" destOrd="0" presId="urn:microsoft.com/office/officeart/2005/8/layout/hierarchy3"/>
    <dgm:cxn modelId="{CA741A51-E0EC-452F-A65A-94D1F65E6ECF}" srcId="{AB5EA6F6-CDFE-45BF-9F91-2BA47D9976CC}" destId="{612EA758-3974-4F4B-A8B3-A971BDDC3A05}" srcOrd="1" destOrd="0" parTransId="{30E08E30-BA03-476F-BD01-9949754BDEE9}" sibTransId="{1F001E64-901E-4EF7-9D8A-89E408882428}"/>
    <dgm:cxn modelId="{CFCDDF61-E5F0-4AD1-B74E-EDA62E52603E}" srcId="{068AC35A-1126-40B5-8800-F38278EB48D5}" destId="{9F6F58D7-216C-4ACE-BF3A-098898225F4A}" srcOrd="0" destOrd="0" parTransId="{996FECDE-51FB-46B4-A5EE-759049B00156}" sibTransId="{EA1729A3-CE0C-4B8E-85B9-6B91ADE8FE0C}"/>
    <dgm:cxn modelId="{B622BB82-2511-4F5C-8627-C4F50D3438FE}" type="presOf" srcId="{339E5E72-C7C3-4C83-AF94-AAF37608D914}" destId="{C0ED9AFC-BE1C-471A-9A58-44F5D32519A7}" srcOrd="0" destOrd="0" presId="urn:microsoft.com/office/officeart/2005/8/layout/hierarchy3"/>
    <dgm:cxn modelId="{4560E891-5608-4E82-81F8-68BB284D1621}" srcId="{72F23908-CE61-4574-8BD1-2460C64E0540}" destId="{AB5EA6F6-CDFE-45BF-9F91-2BA47D9976CC}" srcOrd="3" destOrd="0" parTransId="{12761B8B-CF20-445B-8B35-8D83AD1A890D}" sibTransId="{2B1F9F7A-B9F7-46E9-925D-1C6DB6D35C22}"/>
    <dgm:cxn modelId="{5A429A8F-7AC3-4DB1-8430-3FF13BA28507}" type="presOf" srcId="{FD5D10FD-14E0-4A3F-A0AE-2F7157239821}" destId="{76A4EDE1-2399-44BC-853E-BE7467FDDF7A}" srcOrd="0" destOrd="1" presId="urn:microsoft.com/office/officeart/2005/8/layout/hierarchy3"/>
    <dgm:cxn modelId="{95E8CC47-A6D6-4576-9FC4-CDA4DCE7F549}" type="presOf" srcId="{2E38F506-39C0-4DE4-A596-BF0FC4C06679}" destId="{BD605D12-2C8C-4C68-91FF-37EB42A3939E}" srcOrd="0" destOrd="0" presId="urn:microsoft.com/office/officeart/2005/8/layout/hierarchy3"/>
    <dgm:cxn modelId="{29242D32-89F1-4051-A7F0-E14A605B30A8}" srcId="{72F23908-CE61-4574-8BD1-2460C64E0540}" destId="{2E38F506-39C0-4DE4-A596-BF0FC4C06679}" srcOrd="2" destOrd="0" parTransId="{E2D5A8F2-1F6B-4781-9B1E-D97520725C7E}" sibTransId="{62DA2216-2ACF-4D75-A239-09CBB758126D}"/>
    <dgm:cxn modelId="{C1959F73-D0E9-4AE5-8A8F-70E0B47AC3E9}" srcId="{9F6F58D7-216C-4ACE-BF3A-098898225F4A}" destId="{4CBD43AB-D5A0-46C1-ADF5-1E56E3861C1A}" srcOrd="4" destOrd="0" parTransId="{139A5BB6-DD85-495D-9424-BDE2AA927B95}" sibTransId="{915B8139-ECFD-4716-B292-73245D9B4CFB}"/>
    <dgm:cxn modelId="{E3870AFC-A449-4688-A916-27DB80A75A8C}" type="presOf" srcId="{699F2D2D-6964-4943-9F60-012945691582}" destId="{3C746C89-E344-4B82-9615-07251480B4C8}" srcOrd="0" destOrd="0" presId="urn:microsoft.com/office/officeart/2005/8/layout/hierarchy3"/>
    <dgm:cxn modelId="{B9A05E49-129B-4A29-B3CA-CA61DB6499C9}" type="presOf" srcId="{9F6F58D7-216C-4ACE-BF3A-098898225F4A}" destId="{76A4EDE1-2399-44BC-853E-BE7467FDDF7A}" srcOrd="0" destOrd="0" presId="urn:microsoft.com/office/officeart/2005/8/layout/hierarchy3"/>
    <dgm:cxn modelId="{C3E7B10F-15F1-4E3A-B056-EA63EC85C9B6}" srcId="{83BD7BE4-FB44-474B-A7BC-71FC9D8BC282}" destId="{AA96634C-6D46-4551-A771-D9A3E2AF1D3F}" srcOrd="0" destOrd="0" parTransId="{215E60DC-AE3E-4B4B-B2B6-5F79FCB3E789}" sibTransId="{2C8D17F9-4422-471C-B541-D74C34ABD232}"/>
    <dgm:cxn modelId="{1DD325F4-DEBE-45FE-AE3B-113D9DC2EA67}" srcId="{AB5EA6F6-CDFE-45BF-9F91-2BA47D9976CC}" destId="{08965BAF-9F82-439E-BCFD-ACA41ACADD0C}" srcOrd="0" destOrd="0" parTransId="{F9817D74-7843-4E95-907B-2D0C467D1836}" sibTransId="{15363393-D2B4-4C66-94C1-AF1C1FED106A}"/>
    <dgm:cxn modelId="{840CB727-5997-4E17-A03F-ADAF4D640CD1}" type="presOf" srcId="{76E81BCA-DEC6-40D0-B0D5-2D2E1BD4F7B2}" destId="{FEB6E730-C65C-4A5D-89FE-A661DCDB66B3}" srcOrd="0" destOrd="0" presId="urn:microsoft.com/office/officeart/2005/8/layout/hierarchy3"/>
    <dgm:cxn modelId="{E2F6F8A2-6F8E-41CE-B36C-9CE3D19233BD}" type="presOf" srcId="{612EA758-3974-4F4B-A8B3-A971BDDC3A05}" destId="{5FBA712B-E867-43AD-A933-43605570B0BC}" srcOrd="0" destOrd="0" presId="urn:microsoft.com/office/officeart/2005/8/layout/hierarchy3"/>
    <dgm:cxn modelId="{068BDE23-3FDD-4829-8533-D2D602086521}" type="presOf" srcId="{F8621E3B-2A80-4EDB-9C72-FCEA762F1B45}" destId="{76A4EDE1-2399-44BC-853E-BE7467FDDF7A}" srcOrd="0" destOrd="2" presId="urn:microsoft.com/office/officeart/2005/8/layout/hierarchy3"/>
    <dgm:cxn modelId="{CAA66C1D-CEBB-4F39-93E2-AB607C7EB380}" srcId="{AB5EA6F6-CDFE-45BF-9F91-2BA47D9976CC}" destId="{60B56BCD-B70F-4069-B965-FACA9946C3D4}" srcOrd="2" destOrd="0" parTransId="{4DAF7B85-BFE5-4824-A82A-F1DB23215431}" sibTransId="{C3184F93-E1E9-4933-9F94-19599F78F331}"/>
    <dgm:cxn modelId="{024E3F22-1214-42E9-B527-7092890916B5}" type="presOf" srcId="{215E60DC-AE3E-4B4B-B2B6-5F79FCB3E789}" destId="{23A45C7B-9239-43E1-8F88-2C1529ADBB06}" srcOrd="0" destOrd="0" presId="urn:microsoft.com/office/officeart/2005/8/layout/hierarchy3"/>
    <dgm:cxn modelId="{C97B3F6D-8FEB-4261-995B-8D787F5F62E3}" type="presOf" srcId="{83BD7BE4-FB44-474B-A7BC-71FC9D8BC282}" destId="{A01135C2-6D04-48D9-8903-1663E2594739}" srcOrd="1" destOrd="0" presId="urn:microsoft.com/office/officeart/2005/8/layout/hierarchy3"/>
    <dgm:cxn modelId="{BB647863-4DF7-48D5-8541-E2CA032DAED7}" srcId="{9F6F58D7-216C-4ACE-BF3A-098898225F4A}" destId="{FD5D10FD-14E0-4A3F-A0AE-2F7157239821}" srcOrd="0" destOrd="0" parTransId="{26DB77C6-2BD0-4DA0-815C-E6EF26FAE73F}" sibTransId="{753CF952-9D4E-4124-9A1C-3E315E8A9F29}"/>
    <dgm:cxn modelId="{35DD7D84-6B5F-41A4-8AF8-3D3A76C7DC47}" type="presOf" srcId="{AB5EA6F6-CDFE-45BF-9F91-2BA47D9976CC}" destId="{6EBF825D-C135-4EED-8C72-0B13C1FDC18C}" srcOrd="1" destOrd="0" presId="urn:microsoft.com/office/officeart/2005/8/layout/hierarchy3"/>
    <dgm:cxn modelId="{821AC305-61A4-46DC-9E78-CC57E4DC1901}" srcId="{72F23908-CE61-4574-8BD1-2460C64E0540}" destId="{068AC35A-1126-40B5-8800-F38278EB48D5}" srcOrd="1" destOrd="0" parTransId="{9DAC59F8-2309-484C-BE29-AA6F4E54782F}" sibTransId="{EE09EE28-3F00-418A-B5D5-113A9025C315}"/>
    <dgm:cxn modelId="{D442D51D-1F40-4349-80BA-278DE808531C}" type="presOf" srcId="{2E38F506-39C0-4DE4-A596-BF0FC4C06679}" destId="{3136EE40-5DFC-4FC2-9D34-41DB2BC4E689}" srcOrd="1" destOrd="0" presId="urn:microsoft.com/office/officeart/2005/8/layout/hierarchy3"/>
    <dgm:cxn modelId="{13B2F58A-36AF-45D6-ABE4-836D79439518}" srcId="{9F6F58D7-216C-4ACE-BF3A-098898225F4A}" destId="{F8621E3B-2A80-4EDB-9C72-FCEA762F1B45}" srcOrd="1" destOrd="0" parTransId="{DDA8CF4B-E9BF-4BA3-BEA7-205B292F381D}" sibTransId="{8559D8A3-182A-4D22-B8AB-BD99AE993292}"/>
    <dgm:cxn modelId="{530EF331-5C77-4845-9532-8D48B645336A}" srcId="{83BD7BE4-FB44-474B-A7BC-71FC9D8BC282}" destId="{CDFB4E38-580D-4C0C-8F67-99ED3BCBE46C}" srcOrd="1" destOrd="0" parTransId="{EB638963-8148-4D88-B5D6-E26B2E3EDE71}" sibTransId="{9AC42C52-40C2-46AF-B779-63ABF2312EF4}"/>
    <dgm:cxn modelId="{3DE21BC6-C69D-452C-BCD7-DC0BDE1AE8A6}" type="presOf" srcId="{30E08E30-BA03-476F-BD01-9949754BDEE9}" destId="{E8FCF235-B220-4FC3-BEAA-EB9D406189AD}" srcOrd="0" destOrd="0" presId="urn:microsoft.com/office/officeart/2005/8/layout/hierarchy3"/>
    <dgm:cxn modelId="{CF854EED-ED74-4997-A633-0293B677C52C}" type="presOf" srcId="{FE6CB35D-AA10-4D15-85FE-2A0796BAFE7E}" destId="{F18544A1-7697-4EAF-AD07-9B19D154FA9C}" srcOrd="0" destOrd="0" presId="urn:microsoft.com/office/officeart/2005/8/layout/hierarchy3"/>
    <dgm:cxn modelId="{9551D945-79C6-4E3A-B73D-4FD5C9EF4688}" type="presOf" srcId="{72F23908-CE61-4574-8BD1-2460C64E0540}" destId="{047C948D-C390-40AE-8AF4-35BAC48BD537}" srcOrd="0" destOrd="0" presId="urn:microsoft.com/office/officeart/2005/8/layout/hierarchy3"/>
    <dgm:cxn modelId="{73AA60AD-6BDD-42BE-B15E-3279224180A6}" type="presOf" srcId="{699F2D2D-6964-4943-9F60-012945691582}" destId="{98DF27B3-E5B3-42D0-A76B-8AB834714B32}" srcOrd="1" destOrd="0" presId="urn:microsoft.com/office/officeart/2005/8/layout/hierarchy3"/>
    <dgm:cxn modelId="{7BFADBBE-B392-4DFD-A7E8-9DE8B3815FD5}" type="presOf" srcId="{F9817D74-7843-4E95-907B-2D0C467D1836}" destId="{72FA2706-AECF-4DF7-96EF-E806DCE85DC6}" srcOrd="0" destOrd="0" presId="urn:microsoft.com/office/officeart/2005/8/layout/hierarchy3"/>
    <dgm:cxn modelId="{4DA985EA-F8CD-4265-A2C6-D809784CC560}" srcId="{9F6F58D7-216C-4ACE-BF3A-098898225F4A}" destId="{40390D91-7BCB-40A9-A257-25C2C9B93E7D}" srcOrd="2" destOrd="0" parTransId="{EA58BE09-4D5B-4D2F-83C0-FFE876652CB7}" sibTransId="{E5F2361F-661F-489C-88DA-429F875B8B29}"/>
    <dgm:cxn modelId="{94487DDC-1792-44C0-8194-29D756605F73}" srcId="{9F6F58D7-216C-4ACE-BF3A-098898225F4A}" destId="{1C095244-E58E-405A-896A-A98751C8CF13}" srcOrd="3" destOrd="0" parTransId="{226BE01C-13BB-4B8D-86A8-B89F395AD4F8}" sibTransId="{51FC7B0E-EF6B-4EED-8B97-AC073E3D46BB}"/>
    <dgm:cxn modelId="{BD7EFB76-9F12-434A-ABCE-76649249B59C}" type="presOf" srcId="{EB638963-8148-4D88-B5D6-E26B2E3EDE71}" destId="{A2B326B8-7F13-47A3-9375-8917FAFC4C14}" srcOrd="0" destOrd="0" presId="urn:microsoft.com/office/officeart/2005/8/layout/hierarchy3"/>
    <dgm:cxn modelId="{D9BF702F-E2CD-4709-A038-56A5953B411F}" type="presOf" srcId="{4DAF7B85-BFE5-4824-A82A-F1DB23215431}" destId="{3D6A7D64-B90F-40C5-BCD9-C8F0212CCFDF}" srcOrd="0" destOrd="0" presId="urn:microsoft.com/office/officeart/2005/8/layout/hierarchy3"/>
    <dgm:cxn modelId="{348487D5-0D70-4AFE-AE9F-B94E9B85B463}" type="presOf" srcId="{40390D91-7BCB-40A9-A257-25C2C9B93E7D}" destId="{76A4EDE1-2399-44BC-853E-BE7467FDDF7A}" srcOrd="0" destOrd="3" presId="urn:microsoft.com/office/officeart/2005/8/layout/hierarchy3"/>
    <dgm:cxn modelId="{3AAE061E-6C4F-4B32-B9CE-8D4C26BC4E5F}" type="presOf" srcId="{BF33731F-0EB4-4A6B-9A75-C89211D29D94}" destId="{18748684-2E36-40E2-B008-48E65E6BC05F}" srcOrd="0" destOrd="0" presId="urn:microsoft.com/office/officeart/2005/8/layout/hierarchy3"/>
    <dgm:cxn modelId="{B740640F-668C-4F50-A9EB-509EE32B0B4D}" type="presParOf" srcId="{047C948D-C390-40AE-8AF4-35BAC48BD537}" destId="{6EBEBCCE-57BC-41FD-B53A-29E738248C92}" srcOrd="0" destOrd="0" presId="urn:microsoft.com/office/officeart/2005/8/layout/hierarchy3"/>
    <dgm:cxn modelId="{130E299E-2B43-43B9-87DA-F86FAE02D713}" type="presParOf" srcId="{6EBEBCCE-57BC-41FD-B53A-29E738248C92}" destId="{55B63A82-B74B-4873-AC31-B1134C78CE3E}" srcOrd="0" destOrd="0" presId="urn:microsoft.com/office/officeart/2005/8/layout/hierarchy3"/>
    <dgm:cxn modelId="{06D5007A-FF88-4FD3-9482-36A0F04C7840}" type="presParOf" srcId="{55B63A82-B74B-4873-AC31-B1134C78CE3E}" destId="{3C746C89-E344-4B82-9615-07251480B4C8}" srcOrd="0" destOrd="0" presId="urn:microsoft.com/office/officeart/2005/8/layout/hierarchy3"/>
    <dgm:cxn modelId="{5D551FC5-F228-407C-B33D-D5B71C08BBDC}" type="presParOf" srcId="{55B63A82-B74B-4873-AC31-B1134C78CE3E}" destId="{98DF27B3-E5B3-42D0-A76B-8AB834714B32}" srcOrd="1" destOrd="0" presId="urn:microsoft.com/office/officeart/2005/8/layout/hierarchy3"/>
    <dgm:cxn modelId="{B94CEA56-4FFF-41AA-8A9B-C23A3102E065}" type="presParOf" srcId="{6EBEBCCE-57BC-41FD-B53A-29E738248C92}" destId="{374EDF4B-1F58-46B3-92FC-2921A9BB8DF8}" srcOrd="1" destOrd="0" presId="urn:microsoft.com/office/officeart/2005/8/layout/hierarchy3"/>
    <dgm:cxn modelId="{7F1B114F-1E51-48E8-ABF2-213307295B40}" type="presParOf" srcId="{047C948D-C390-40AE-8AF4-35BAC48BD537}" destId="{CCCF5EA6-00BC-4552-8F39-BB5DC05966CB}" srcOrd="1" destOrd="0" presId="urn:microsoft.com/office/officeart/2005/8/layout/hierarchy3"/>
    <dgm:cxn modelId="{F1EB358B-2EDA-47FD-B897-D4C4BBB6B34A}" type="presParOf" srcId="{CCCF5EA6-00BC-4552-8F39-BB5DC05966CB}" destId="{720AAFC9-7752-44D2-A162-6A7E0989706F}" srcOrd="0" destOrd="0" presId="urn:microsoft.com/office/officeart/2005/8/layout/hierarchy3"/>
    <dgm:cxn modelId="{AB7E63FF-7DE8-4986-82B8-4DCC39F107DB}" type="presParOf" srcId="{720AAFC9-7752-44D2-A162-6A7E0989706F}" destId="{AF4F3491-ED7A-439D-91AF-66BF3DF4FC1A}" srcOrd="0" destOrd="0" presId="urn:microsoft.com/office/officeart/2005/8/layout/hierarchy3"/>
    <dgm:cxn modelId="{9E80D291-750F-410A-8094-D992ABA06B75}" type="presParOf" srcId="{720AAFC9-7752-44D2-A162-6A7E0989706F}" destId="{C2A3E2A6-D7D3-43F8-AEAB-9EB8D90433EB}" srcOrd="1" destOrd="0" presId="urn:microsoft.com/office/officeart/2005/8/layout/hierarchy3"/>
    <dgm:cxn modelId="{E96E3BBD-E565-4D2B-9C1E-6B59DC806364}" type="presParOf" srcId="{CCCF5EA6-00BC-4552-8F39-BB5DC05966CB}" destId="{D66A9EC7-55F0-41ED-8922-7F3AFC822A71}" srcOrd="1" destOrd="0" presId="urn:microsoft.com/office/officeart/2005/8/layout/hierarchy3"/>
    <dgm:cxn modelId="{C4CD2CF5-E32A-4D74-8301-D2491225204F}" type="presParOf" srcId="{D66A9EC7-55F0-41ED-8922-7F3AFC822A71}" destId="{3E90082C-A1B3-42E6-8BB1-CB4E9393D3E1}" srcOrd="0" destOrd="0" presId="urn:microsoft.com/office/officeart/2005/8/layout/hierarchy3"/>
    <dgm:cxn modelId="{A4D5BB89-89B0-41A4-B02F-9B805B280CEB}" type="presParOf" srcId="{D66A9EC7-55F0-41ED-8922-7F3AFC822A71}" destId="{76A4EDE1-2399-44BC-853E-BE7467FDDF7A}" srcOrd="1" destOrd="0" presId="urn:microsoft.com/office/officeart/2005/8/layout/hierarchy3"/>
    <dgm:cxn modelId="{CDA6BEB4-2C45-4C55-B7A2-9266A1B95333}" type="presParOf" srcId="{D66A9EC7-55F0-41ED-8922-7F3AFC822A71}" destId="{C0ED9AFC-BE1C-471A-9A58-44F5D32519A7}" srcOrd="2" destOrd="0" presId="urn:microsoft.com/office/officeart/2005/8/layout/hierarchy3"/>
    <dgm:cxn modelId="{65204B87-AC0F-4D98-9DD2-5F9ECE1CB226}" type="presParOf" srcId="{D66A9EC7-55F0-41ED-8922-7F3AFC822A71}" destId="{F18544A1-7697-4EAF-AD07-9B19D154FA9C}" srcOrd="3" destOrd="0" presId="urn:microsoft.com/office/officeart/2005/8/layout/hierarchy3"/>
    <dgm:cxn modelId="{F94F1B00-AD12-4C7C-B1F3-7A0108FC01B4}" type="presParOf" srcId="{D66A9EC7-55F0-41ED-8922-7F3AFC822A71}" destId="{18748684-2E36-40E2-B008-48E65E6BC05F}" srcOrd="4" destOrd="0" presId="urn:microsoft.com/office/officeart/2005/8/layout/hierarchy3"/>
    <dgm:cxn modelId="{E40ECCA8-A542-460A-AF99-23EE950315EE}" type="presParOf" srcId="{D66A9EC7-55F0-41ED-8922-7F3AFC822A71}" destId="{FEB6E730-C65C-4A5D-89FE-A661DCDB66B3}" srcOrd="5" destOrd="0" presId="urn:microsoft.com/office/officeart/2005/8/layout/hierarchy3"/>
    <dgm:cxn modelId="{A1AF7EE0-5304-4C38-800C-24DDCF22B961}" type="presParOf" srcId="{047C948D-C390-40AE-8AF4-35BAC48BD537}" destId="{ED00EF21-C785-4DDE-99E2-DEFB0D7BBA4B}" srcOrd="2" destOrd="0" presId="urn:microsoft.com/office/officeart/2005/8/layout/hierarchy3"/>
    <dgm:cxn modelId="{D225C1F2-A4F2-4EEB-A97E-4F08112500D1}" type="presParOf" srcId="{ED00EF21-C785-4DDE-99E2-DEFB0D7BBA4B}" destId="{C76CC5B9-9DC6-4FBF-A92C-52E21AFAB2DF}" srcOrd="0" destOrd="0" presId="urn:microsoft.com/office/officeart/2005/8/layout/hierarchy3"/>
    <dgm:cxn modelId="{E1ED63CB-00E4-4550-9C98-B1032BB7FD38}" type="presParOf" srcId="{C76CC5B9-9DC6-4FBF-A92C-52E21AFAB2DF}" destId="{BD605D12-2C8C-4C68-91FF-37EB42A3939E}" srcOrd="0" destOrd="0" presId="urn:microsoft.com/office/officeart/2005/8/layout/hierarchy3"/>
    <dgm:cxn modelId="{AB6EAF90-4E9A-441A-9691-997B9C8EF3E1}" type="presParOf" srcId="{C76CC5B9-9DC6-4FBF-A92C-52E21AFAB2DF}" destId="{3136EE40-5DFC-4FC2-9D34-41DB2BC4E689}" srcOrd="1" destOrd="0" presId="urn:microsoft.com/office/officeart/2005/8/layout/hierarchy3"/>
    <dgm:cxn modelId="{29D9A3F6-45B6-4EEC-BC06-5E67D8C3F7E5}" type="presParOf" srcId="{ED00EF21-C785-4DDE-99E2-DEFB0D7BBA4B}" destId="{C08BD75D-A54E-42AD-8D85-F191ED51E531}" srcOrd="1" destOrd="0" presId="urn:microsoft.com/office/officeart/2005/8/layout/hierarchy3"/>
    <dgm:cxn modelId="{D70973AE-BE23-42DD-88A6-A3769B8A5C8F}" type="presParOf" srcId="{047C948D-C390-40AE-8AF4-35BAC48BD537}" destId="{4619DA8E-95D0-438B-85A0-DCE6CE44AA69}" srcOrd="3" destOrd="0" presId="urn:microsoft.com/office/officeart/2005/8/layout/hierarchy3"/>
    <dgm:cxn modelId="{B14C71D4-8BEF-4C86-8EBC-A97B3FFED46C}" type="presParOf" srcId="{4619DA8E-95D0-438B-85A0-DCE6CE44AA69}" destId="{DB1DC926-668A-410B-81EE-67092AF36B6B}" srcOrd="0" destOrd="0" presId="urn:microsoft.com/office/officeart/2005/8/layout/hierarchy3"/>
    <dgm:cxn modelId="{B7345078-F0EA-420B-ACB7-807A1BC1D76F}" type="presParOf" srcId="{DB1DC926-668A-410B-81EE-67092AF36B6B}" destId="{0E34081C-C405-430A-B4BC-7D977CD55F0A}" srcOrd="0" destOrd="0" presId="urn:microsoft.com/office/officeart/2005/8/layout/hierarchy3"/>
    <dgm:cxn modelId="{651553EF-15BC-41FC-963C-2D3327055FC7}" type="presParOf" srcId="{DB1DC926-668A-410B-81EE-67092AF36B6B}" destId="{6EBF825D-C135-4EED-8C72-0B13C1FDC18C}" srcOrd="1" destOrd="0" presId="urn:microsoft.com/office/officeart/2005/8/layout/hierarchy3"/>
    <dgm:cxn modelId="{CD412E47-F1ED-4CD9-9E8B-D79B0B7A01BD}" type="presParOf" srcId="{4619DA8E-95D0-438B-85A0-DCE6CE44AA69}" destId="{40927EE5-1313-4F45-8A6C-B1AE45F10F24}" srcOrd="1" destOrd="0" presId="urn:microsoft.com/office/officeart/2005/8/layout/hierarchy3"/>
    <dgm:cxn modelId="{979C39C9-10B6-4517-95B3-FEEDBE760272}" type="presParOf" srcId="{40927EE5-1313-4F45-8A6C-B1AE45F10F24}" destId="{72FA2706-AECF-4DF7-96EF-E806DCE85DC6}" srcOrd="0" destOrd="0" presId="urn:microsoft.com/office/officeart/2005/8/layout/hierarchy3"/>
    <dgm:cxn modelId="{AE07464F-536F-4181-BEC3-8CD0BA4C9AEB}" type="presParOf" srcId="{40927EE5-1313-4F45-8A6C-B1AE45F10F24}" destId="{401DE6B7-9CA7-4A1C-B42C-6F78964F7F55}" srcOrd="1" destOrd="0" presId="urn:microsoft.com/office/officeart/2005/8/layout/hierarchy3"/>
    <dgm:cxn modelId="{2B7B6D42-BF21-429E-8771-EA4BF78CE235}" type="presParOf" srcId="{40927EE5-1313-4F45-8A6C-B1AE45F10F24}" destId="{E8FCF235-B220-4FC3-BEAA-EB9D406189AD}" srcOrd="2" destOrd="0" presId="urn:microsoft.com/office/officeart/2005/8/layout/hierarchy3"/>
    <dgm:cxn modelId="{A4AB7B70-B8E0-46A7-AD9B-A3609CE792C0}" type="presParOf" srcId="{40927EE5-1313-4F45-8A6C-B1AE45F10F24}" destId="{5FBA712B-E867-43AD-A933-43605570B0BC}" srcOrd="3" destOrd="0" presId="urn:microsoft.com/office/officeart/2005/8/layout/hierarchy3"/>
    <dgm:cxn modelId="{71F44381-3394-451E-B2B8-F11B5B6CE656}" type="presParOf" srcId="{40927EE5-1313-4F45-8A6C-B1AE45F10F24}" destId="{3D6A7D64-B90F-40C5-BCD9-C8F0212CCFDF}" srcOrd="4" destOrd="0" presId="urn:microsoft.com/office/officeart/2005/8/layout/hierarchy3"/>
    <dgm:cxn modelId="{EC78948E-09DE-405B-8F36-DF71D5647D46}" type="presParOf" srcId="{40927EE5-1313-4F45-8A6C-B1AE45F10F24}" destId="{D4D56514-7843-4604-8DBD-47A70073E62A}" srcOrd="5" destOrd="0" presId="urn:microsoft.com/office/officeart/2005/8/layout/hierarchy3"/>
    <dgm:cxn modelId="{10FF652C-6240-476A-8E24-0782FBCB21D7}" type="presParOf" srcId="{047C948D-C390-40AE-8AF4-35BAC48BD537}" destId="{242322CA-CCBD-4F13-8A2C-148F0371BA06}" srcOrd="4" destOrd="0" presId="urn:microsoft.com/office/officeart/2005/8/layout/hierarchy3"/>
    <dgm:cxn modelId="{E96E5B76-687F-44A8-B152-9C507BFA3446}" type="presParOf" srcId="{242322CA-CCBD-4F13-8A2C-148F0371BA06}" destId="{D0F48D97-CEDA-4C9B-A477-C794BFD251D0}" srcOrd="0" destOrd="0" presId="urn:microsoft.com/office/officeart/2005/8/layout/hierarchy3"/>
    <dgm:cxn modelId="{2C6D08C8-9D8F-4AB4-B685-FF92FEA06164}" type="presParOf" srcId="{D0F48D97-CEDA-4C9B-A477-C794BFD251D0}" destId="{BEA835A0-E079-4660-AC91-4F316EBD9A5D}" srcOrd="0" destOrd="0" presId="urn:microsoft.com/office/officeart/2005/8/layout/hierarchy3"/>
    <dgm:cxn modelId="{89A0C994-2C69-48DB-8556-285C7C52DDAA}" type="presParOf" srcId="{D0F48D97-CEDA-4C9B-A477-C794BFD251D0}" destId="{A01135C2-6D04-48D9-8903-1663E2594739}" srcOrd="1" destOrd="0" presId="urn:microsoft.com/office/officeart/2005/8/layout/hierarchy3"/>
    <dgm:cxn modelId="{9075C833-DAA0-4EDB-AC6A-40C0ACAEFB99}" type="presParOf" srcId="{242322CA-CCBD-4F13-8A2C-148F0371BA06}" destId="{CF9E3484-9F90-423B-B570-B210E6DBAE5A}" srcOrd="1" destOrd="0" presId="urn:microsoft.com/office/officeart/2005/8/layout/hierarchy3"/>
    <dgm:cxn modelId="{2E7031DF-9F8D-430A-8B1C-5572DE5D7CA6}" type="presParOf" srcId="{CF9E3484-9F90-423B-B570-B210E6DBAE5A}" destId="{23A45C7B-9239-43E1-8F88-2C1529ADBB06}" srcOrd="0" destOrd="0" presId="urn:microsoft.com/office/officeart/2005/8/layout/hierarchy3"/>
    <dgm:cxn modelId="{ABF4BD7B-F7CE-40BC-9BA4-370DFE205732}" type="presParOf" srcId="{CF9E3484-9F90-423B-B570-B210E6DBAE5A}" destId="{FB48DC3D-3E1A-4669-A675-8CECCC7BB484}" srcOrd="1" destOrd="0" presId="urn:microsoft.com/office/officeart/2005/8/layout/hierarchy3"/>
    <dgm:cxn modelId="{3A8035C3-7254-4F92-B9FB-B486B9D8B607}" type="presParOf" srcId="{CF9E3484-9F90-423B-B570-B210E6DBAE5A}" destId="{A2B326B8-7F13-47A3-9375-8917FAFC4C14}" srcOrd="2" destOrd="0" presId="urn:microsoft.com/office/officeart/2005/8/layout/hierarchy3"/>
    <dgm:cxn modelId="{2A753DE9-3AC7-4F94-9E81-A2A73945614C}" type="presParOf" srcId="{CF9E3484-9F90-423B-B570-B210E6DBAE5A}" destId="{9A40339F-8D81-4809-AF8C-A3D032AD8A37}" srcOrd="3"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30BAB7-DB96-4013-A0E4-8F2CBF8D993B}" type="doc">
      <dgm:prSet loTypeId="urn:microsoft.com/office/officeart/2005/8/layout/orgChart1" loCatId="hierarchy" qsTypeId="urn:microsoft.com/office/officeart/2005/8/quickstyle/simple5" qsCatId="simple" csTypeId="urn:microsoft.com/office/officeart/2005/8/colors/accent1_2" csCatId="accent1"/>
      <dgm:spPr/>
      <dgm:t>
        <a:bodyPr/>
        <a:lstStyle/>
        <a:p>
          <a:endParaRPr lang="pl-PL"/>
        </a:p>
      </dgm:t>
    </dgm:pt>
    <dgm:pt modelId="{B7B57241-2C02-407A-9C4D-F8AD3AEA1860}">
      <dgm:prSet/>
      <dgm:spPr/>
      <dgm:t>
        <a:bodyPr/>
        <a:lstStyle/>
        <a:p>
          <a:pPr rtl="0"/>
          <a:r>
            <a:rPr lang="pl-PL" dirty="0" smtClean="0"/>
            <a:t>Linia podstawowa</a:t>
          </a:r>
          <a:endParaRPr lang="pl-PL" dirty="0"/>
        </a:p>
      </dgm:t>
    </dgm:pt>
    <dgm:pt modelId="{79BBB6E0-3268-4963-8A16-539AE9F386AB}" type="parTrans" cxnId="{ACBE34E1-B29B-4A42-B468-416B766F951C}">
      <dgm:prSet/>
      <dgm:spPr/>
      <dgm:t>
        <a:bodyPr/>
        <a:lstStyle/>
        <a:p>
          <a:endParaRPr lang="pl-PL"/>
        </a:p>
      </dgm:t>
    </dgm:pt>
    <dgm:pt modelId="{D0C02E7D-1A87-4B68-8A42-56D2FD3CAF89}" type="sibTrans" cxnId="{ACBE34E1-B29B-4A42-B468-416B766F951C}">
      <dgm:prSet/>
      <dgm:spPr/>
      <dgm:t>
        <a:bodyPr/>
        <a:lstStyle/>
        <a:p>
          <a:endParaRPr lang="pl-PL"/>
        </a:p>
      </dgm:t>
    </dgm:pt>
    <dgm:pt modelId="{3A686F17-FCE6-4E79-A880-1A3977D489F0}">
      <dgm:prSet/>
      <dgm:spPr/>
      <dgm:t>
        <a:bodyPr/>
        <a:lstStyle/>
        <a:p>
          <a:pPr rtl="0"/>
          <a:r>
            <a:rPr lang="pl-PL" b="1" dirty="0" smtClean="0"/>
            <a:t>Normalna linia podstawowa </a:t>
          </a:r>
          <a:r>
            <a:rPr lang="pl-PL" dirty="0" smtClean="0"/>
            <a:t>– linia najniższego stanu wody wzdłuż wybrzeża (art. 5 KPM’82)</a:t>
          </a:r>
          <a:endParaRPr lang="pl-PL" dirty="0"/>
        </a:p>
      </dgm:t>
    </dgm:pt>
    <dgm:pt modelId="{C50DB92A-B5FD-4424-BFBC-15DBD4F220E2}" type="parTrans" cxnId="{F55139F6-0685-4F16-8D21-32FDBD39A817}">
      <dgm:prSet/>
      <dgm:spPr/>
      <dgm:t>
        <a:bodyPr/>
        <a:lstStyle/>
        <a:p>
          <a:endParaRPr lang="pl-PL"/>
        </a:p>
      </dgm:t>
    </dgm:pt>
    <dgm:pt modelId="{75653541-DA6E-494C-AA26-A20AB886BA53}" type="sibTrans" cxnId="{F55139F6-0685-4F16-8D21-32FDBD39A817}">
      <dgm:prSet/>
      <dgm:spPr/>
      <dgm:t>
        <a:bodyPr/>
        <a:lstStyle/>
        <a:p>
          <a:endParaRPr lang="pl-PL"/>
        </a:p>
      </dgm:t>
    </dgm:pt>
    <dgm:pt modelId="{D98EC6E0-FC49-47C5-9345-CA651DD560FF}">
      <dgm:prSet/>
      <dgm:spPr/>
      <dgm:t>
        <a:bodyPr/>
        <a:lstStyle/>
        <a:p>
          <a:pPr rtl="0"/>
          <a:r>
            <a:rPr lang="pl-PL" b="1" dirty="0" smtClean="0"/>
            <a:t>Proste linie podstawowe </a:t>
          </a:r>
          <a:r>
            <a:rPr lang="pl-PL" dirty="0" smtClean="0"/>
            <a:t>(art. 7 KPM’82), gdy:</a:t>
          </a:r>
          <a:endParaRPr lang="pl-PL" dirty="0"/>
        </a:p>
      </dgm:t>
    </dgm:pt>
    <dgm:pt modelId="{5C9FFBE7-5D8B-4A82-B3FE-3F39FE258C86}" type="parTrans" cxnId="{EAFC0B68-9079-4B10-A57B-9605E56FACB2}">
      <dgm:prSet/>
      <dgm:spPr/>
      <dgm:t>
        <a:bodyPr/>
        <a:lstStyle/>
        <a:p>
          <a:endParaRPr lang="pl-PL"/>
        </a:p>
      </dgm:t>
    </dgm:pt>
    <dgm:pt modelId="{31F5BB23-04EE-4F19-8D58-860BD9843451}" type="sibTrans" cxnId="{EAFC0B68-9079-4B10-A57B-9605E56FACB2}">
      <dgm:prSet/>
      <dgm:spPr/>
      <dgm:t>
        <a:bodyPr/>
        <a:lstStyle/>
        <a:p>
          <a:endParaRPr lang="pl-PL"/>
        </a:p>
      </dgm:t>
    </dgm:pt>
    <dgm:pt modelId="{DEF84B5F-8E01-47AA-8FB1-1A0DD33D7B7C}">
      <dgm:prSet/>
      <dgm:spPr/>
      <dgm:t>
        <a:bodyPr/>
        <a:lstStyle/>
        <a:p>
          <a:pPr rtl="0"/>
          <a:r>
            <a:rPr lang="pl-PL" dirty="0" smtClean="0"/>
            <a:t>Linia wybrzeża jest głęboko wgięta i zachodzi na ląd</a:t>
          </a:r>
          <a:endParaRPr lang="pl-PL" dirty="0"/>
        </a:p>
      </dgm:t>
    </dgm:pt>
    <dgm:pt modelId="{E2DEEB1C-D5F1-49A1-A717-7C1EA28D12FA}" type="parTrans" cxnId="{23BE2A29-C6CF-43C1-83A0-C7DAE1DCB138}">
      <dgm:prSet/>
      <dgm:spPr/>
      <dgm:t>
        <a:bodyPr/>
        <a:lstStyle/>
        <a:p>
          <a:endParaRPr lang="pl-PL"/>
        </a:p>
      </dgm:t>
    </dgm:pt>
    <dgm:pt modelId="{68BB476D-0B34-46C5-AA9A-A51550D18D27}" type="sibTrans" cxnId="{23BE2A29-C6CF-43C1-83A0-C7DAE1DCB138}">
      <dgm:prSet/>
      <dgm:spPr/>
      <dgm:t>
        <a:bodyPr/>
        <a:lstStyle/>
        <a:p>
          <a:endParaRPr lang="pl-PL"/>
        </a:p>
      </dgm:t>
    </dgm:pt>
    <dgm:pt modelId="{B26A0857-91F4-4C8A-9424-045969A7D236}">
      <dgm:prSet/>
      <dgm:spPr/>
      <dgm:t>
        <a:bodyPr/>
        <a:lstStyle/>
        <a:p>
          <a:pPr rtl="0"/>
          <a:r>
            <a:rPr lang="pl-PL" dirty="0" smtClean="0"/>
            <a:t>Wzdłuż wybrzeża w jego bezpośrednim sąsiedztwie znajduje się pasmo wysp </a:t>
          </a:r>
          <a:endParaRPr lang="pl-PL" dirty="0"/>
        </a:p>
      </dgm:t>
    </dgm:pt>
    <dgm:pt modelId="{ADC9B9D4-9580-491D-BA57-E5DA5013F0BB}" type="parTrans" cxnId="{AACA29D4-4F0E-4EED-A067-FEC68AA161BF}">
      <dgm:prSet/>
      <dgm:spPr/>
      <dgm:t>
        <a:bodyPr/>
        <a:lstStyle/>
        <a:p>
          <a:endParaRPr lang="pl-PL"/>
        </a:p>
      </dgm:t>
    </dgm:pt>
    <dgm:pt modelId="{7A745FC6-D01D-4F86-8DBF-944BDB1656C5}" type="sibTrans" cxnId="{AACA29D4-4F0E-4EED-A067-FEC68AA161BF}">
      <dgm:prSet/>
      <dgm:spPr/>
      <dgm:t>
        <a:bodyPr/>
        <a:lstStyle/>
        <a:p>
          <a:endParaRPr lang="pl-PL"/>
        </a:p>
      </dgm:t>
    </dgm:pt>
    <dgm:pt modelId="{34960D98-7378-4AB4-B8AC-69115BAC7242}">
      <dgm:prSet/>
      <dgm:spPr/>
      <dgm:t>
        <a:bodyPr/>
        <a:lstStyle/>
        <a:p>
          <a:pPr rtl="0"/>
          <a:r>
            <a:rPr lang="pl-PL" b="1" dirty="0" err="1" smtClean="0"/>
            <a:t>Archipelagowa</a:t>
          </a:r>
          <a:r>
            <a:rPr lang="pl-PL" b="1" dirty="0" smtClean="0"/>
            <a:t> linia podstawowa </a:t>
          </a:r>
          <a:r>
            <a:rPr lang="pl-PL" dirty="0" smtClean="0"/>
            <a:t>(art. 47 KPM’82)</a:t>
          </a:r>
          <a:endParaRPr lang="pl-PL" dirty="0"/>
        </a:p>
      </dgm:t>
    </dgm:pt>
    <dgm:pt modelId="{9A44022A-4DD0-49EE-AACE-96E9225239DD}" type="parTrans" cxnId="{8C069E2D-01A5-481B-9084-5091B70C279E}">
      <dgm:prSet/>
      <dgm:spPr/>
      <dgm:t>
        <a:bodyPr/>
        <a:lstStyle/>
        <a:p>
          <a:endParaRPr lang="pl-PL"/>
        </a:p>
      </dgm:t>
    </dgm:pt>
    <dgm:pt modelId="{2A64FC2E-9D85-4838-B717-2A8909732B80}" type="sibTrans" cxnId="{8C069E2D-01A5-481B-9084-5091B70C279E}">
      <dgm:prSet/>
      <dgm:spPr/>
      <dgm:t>
        <a:bodyPr/>
        <a:lstStyle/>
        <a:p>
          <a:endParaRPr lang="pl-PL"/>
        </a:p>
      </dgm:t>
    </dgm:pt>
    <dgm:pt modelId="{ECF73C25-2A41-43FB-B660-4A24A9DB5B45}">
      <dgm:prSet/>
      <dgm:spPr/>
      <dgm:t>
        <a:bodyPr/>
        <a:lstStyle/>
        <a:p>
          <a:pPr rtl="0"/>
          <a:r>
            <a:rPr lang="pl-PL" dirty="0" smtClean="0"/>
            <a:t>Państwo </a:t>
          </a:r>
          <a:r>
            <a:rPr lang="pl-PL" dirty="0" err="1" smtClean="0"/>
            <a:t>archipelagowe</a:t>
          </a:r>
          <a:r>
            <a:rPr lang="pl-PL" dirty="0" smtClean="0"/>
            <a:t> </a:t>
          </a:r>
          <a:endParaRPr lang="pl-PL" dirty="0"/>
        </a:p>
      </dgm:t>
    </dgm:pt>
    <dgm:pt modelId="{C16A1626-1E6B-4371-AB25-2D62C8701D40}" type="parTrans" cxnId="{1C95AEE9-F8A1-41C8-9087-2DA8A2F45987}">
      <dgm:prSet/>
      <dgm:spPr/>
      <dgm:t>
        <a:bodyPr/>
        <a:lstStyle/>
        <a:p>
          <a:endParaRPr lang="pl-PL"/>
        </a:p>
      </dgm:t>
    </dgm:pt>
    <dgm:pt modelId="{46811221-2EF2-4C7B-8F10-440C407592B4}" type="sibTrans" cxnId="{1C95AEE9-F8A1-41C8-9087-2DA8A2F45987}">
      <dgm:prSet/>
      <dgm:spPr/>
      <dgm:t>
        <a:bodyPr/>
        <a:lstStyle/>
        <a:p>
          <a:endParaRPr lang="pl-PL"/>
        </a:p>
      </dgm:t>
    </dgm:pt>
    <dgm:pt modelId="{2A46B2C8-8E3E-428F-B71F-8F84E2C4A1CE}" type="pres">
      <dgm:prSet presAssocID="{6D30BAB7-DB96-4013-A0E4-8F2CBF8D993B}" presName="hierChild1" presStyleCnt="0">
        <dgm:presLayoutVars>
          <dgm:orgChart val="1"/>
          <dgm:chPref val="1"/>
          <dgm:dir/>
          <dgm:animOne val="branch"/>
          <dgm:animLvl val="lvl"/>
          <dgm:resizeHandles/>
        </dgm:presLayoutVars>
      </dgm:prSet>
      <dgm:spPr/>
      <dgm:t>
        <a:bodyPr/>
        <a:lstStyle/>
        <a:p>
          <a:endParaRPr lang="pl-PL"/>
        </a:p>
      </dgm:t>
    </dgm:pt>
    <dgm:pt modelId="{72103CA8-E9E6-41C5-8D40-B13558BC65BB}" type="pres">
      <dgm:prSet presAssocID="{B7B57241-2C02-407A-9C4D-F8AD3AEA1860}" presName="hierRoot1" presStyleCnt="0">
        <dgm:presLayoutVars>
          <dgm:hierBranch val="init"/>
        </dgm:presLayoutVars>
      </dgm:prSet>
      <dgm:spPr/>
    </dgm:pt>
    <dgm:pt modelId="{334986B1-5896-431F-A910-926CCA2F3AE3}" type="pres">
      <dgm:prSet presAssocID="{B7B57241-2C02-407A-9C4D-F8AD3AEA1860}" presName="rootComposite1" presStyleCnt="0"/>
      <dgm:spPr/>
    </dgm:pt>
    <dgm:pt modelId="{D42D8498-A7AC-4D12-9C5C-FDC1AC323B10}" type="pres">
      <dgm:prSet presAssocID="{B7B57241-2C02-407A-9C4D-F8AD3AEA1860}" presName="rootText1" presStyleLbl="node0" presStyleIdx="0" presStyleCnt="1">
        <dgm:presLayoutVars>
          <dgm:chPref val="3"/>
        </dgm:presLayoutVars>
      </dgm:prSet>
      <dgm:spPr/>
      <dgm:t>
        <a:bodyPr/>
        <a:lstStyle/>
        <a:p>
          <a:endParaRPr lang="pl-PL"/>
        </a:p>
      </dgm:t>
    </dgm:pt>
    <dgm:pt modelId="{ABF400B1-982A-401F-AD3D-AEDE1A61FFF5}" type="pres">
      <dgm:prSet presAssocID="{B7B57241-2C02-407A-9C4D-F8AD3AEA1860}" presName="rootConnector1" presStyleLbl="node1" presStyleIdx="0" presStyleCnt="0"/>
      <dgm:spPr/>
      <dgm:t>
        <a:bodyPr/>
        <a:lstStyle/>
        <a:p>
          <a:endParaRPr lang="pl-PL"/>
        </a:p>
      </dgm:t>
    </dgm:pt>
    <dgm:pt modelId="{12A0F1C1-516D-4E8A-BED1-9287C3F89FBF}" type="pres">
      <dgm:prSet presAssocID="{B7B57241-2C02-407A-9C4D-F8AD3AEA1860}" presName="hierChild2" presStyleCnt="0"/>
      <dgm:spPr/>
    </dgm:pt>
    <dgm:pt modelId="{55C75E93-BDFA-4BB5-991A-EE0E3EE4E1A7}" type="pres">
      <dgm:prSet presAssocID="{C50DB92A-B5FD-4424-BFBC-15DBD4F220E2}" presName="Name37" presStyleLbl="parChTrans1D2" presStyleIdx="0" presStyleCnt="3"/>
      <dgm:spPr/>
      <dgm:t>
        <a:bodyPr/>
        <a:lstStyle/>
        <a:p>
          <a:endParaRPr lang="pl-PL"/>
        </a:p>
      </dgm:t>
    </dgm:pt>
    <dgm:pt modelId="{10F2D369-6C66-4F39-AEDE-46D029A4FF5B}" type="pres">
      <dgm:prSet presAssocID="{3A686F17-FCE6-4E79-A880-1A3977D489F0}" presName="hierRoot2" presStyleCnt="0">
        <dgm:presLayoutVars>
          <dgm:hierBranch val="init"/>
        </dgm:presLayoutVars>
      </dgm:prSet>
      <dgm:spPr/>
    </dgm:pt>
    <dgm:pt modelId="{79A496D4-24DD-4B68-B938-11D93E91DFB9}" type="pres">
      <dgm:prSet presAssocID="{3A686F17-FCE6-4E79-A880-1A3977D489F0}" presName="rootComposite" presStyleCnt="0"/>
      <dgm:spPr/>
    </dgm:pt>
    <dgm:pt modelId="{659DC6D8-ADED-470B-B29A-33BBB52A21FB}" type="pres">
      <dgm:prSet presAssocID="{3A686F17-FCE6-4E79-A880-1A3977D489F0}" presName="rootText" presStyleLbl="node2" presStyleIdx="0" presStyleCnt="3">
        <dgm:presLayoutVars>
          <dgm:chPref val="3"/>
        </dgm:presLayoutVars>
      </dgm:prSet>
      <dgm:spPr/>
      <dgm:t>
        <a:bodyPr/>
        <a:lstStyle/>
        <a:p>
          <a:endParaRPr lang="pl-PL"/>
        </a:p>
      </dgm:t>
    </dgm:pt>
    <dgm:pt modelId="{BBCF6F89-8984-43BA-9CE6-C6B461FFC1F9}" type="pres">
      <dgm:prSet presAssocID="{3A686F17-FCE6-4E79-A880-1A3977D489F0}" presName="rootConnector" presStyleLbl="node2" presStyleIdx="0" presStyleCnt="3"/>
      <dgm:spPr/>
      <dgm:t>
        <a:bodyPr/>
        <a:lstStyle/>
        <a:p>
          <a:endParaRPr lang="pl-PL"/>
        </a:p>
      </dgm:t>
    </dgm:pt>
    <dgm:pt modelId="{91CCD9F1-9096-4497-9A05-6898020CDF32}" type="pres">
      <dgm:prSet presAssocID="{3A686F17-FCE6-4E79-A880-1A3977D489F0}" presName="hierChild4" presStyleCnt="0"/>
      <dgm:spPr/>
    </dgm:pt>
    <dgm:pt modelId="{B5CB5657-CFF1-4022-9644-17882E69426D}" type="pres">
      <dgm:prSet presAssocID="{3A686F17-FCE6-4E79-A880-1A3977D489F0}" presName="hierChild5" presStyleCnt="0"/>
      <dgm:spPr/>
    </dgm:pt>
    <dgm:pt modelId="{E247FDB1-2E9F-4AF2-8BF7-712F07AF6AE1}" type="pres">
      <dgm:prSet presAssocID="{5C9FFBE7-5D8B-4A82-B3FE-3F39FE258C86}" presName="Name37" presStyleLbl="parChTrans1D2" presStyleIdx="1" presStyleCnt="3"/>
      <dgm:spPr/>
      <dgm:t>
        <a:bodyPr/>
        <a:lstStyle/>
        <a:p>
          <a:endParaRPr lang="pl-PL"/>
        </a:p>
      </dgm:t>
    </dgm:pt>
    <dgm:pt modelId="{74B91140-46B0-4760-90CA-2FD9BD4FD13E}" type="pres">
      <dgm:prSet presAssocID="{D98EC6E0-FC49-47C5-9345-CA651DD560FF}" presName="hierRoot2" presStyleCnt="0">
        <dgm:presLayoutVars>
          <dgm:hierBranch val="init"/>
        </dgm:presLayoutVars>
      </dgm:prSet>
      <dgm:spPr/>
    </dgm:pt>
    <dgm:pt modelId="{266219BE-D4E7-45FD-8D83-5ED3BAE384CD}" type="pres">
      <dgm:prSet presAssocID="{D98EC6E0-FC49-47C5-9345-CA651DD560FF}" presName="rootComposite" presStyleCnt="0"/>
      <dgm:spPr/>
    </dgm:pt>
    <dgm:pt modelId="{297F2F94-4B32-443E-8BF5-2C214DE43E78}" type="pres">
      <dgm:prSet presAssocID="{D98EC6E0-FC49-47C5-9345-CA651DD560FF}" presName="rootText" presStyleLbl="node2" presStyleIdx="1" presStyleCnt="3">
        <dgm:presLayoutVars>
          <dgm:chPref val="3"/>
        </dgm:presLayoutVars>
      </dgm:prSet>
      <dgm:spPr/>
      <dgm:t>
        <a:bodyPr/>
        <a:lstStyle/>
        <a:p>
          <a:endParaRPr lang="pl-PL"/>
        </a:p>
      </dgm:t>
    </dgm:pt>
    <dgm:pt modelId="{D07F613D-35CD-4094-AE6C-03782DB74899}" type="pres">
      <dgm:prSet presAssocID="{D98EC6E0-FC49-47C5-9345-CA651DD560FF}" presName="rootConnector" presStyleLbl="node2" presStyleIdx="1" presStyleCnt="3"/>
      <dgm:spPr/>
      <dgm:t>
        <a:bodyPr/>
        <a:lstStyle/>
        <a:p>
          <a:endParaRPr lang="pl-PL"/>
        </a:p>
      </dgm:t>
    </dgm:pt>
    <dgm:pt modelId="{520EF083-2316-48DC-9B8A-7A51709F1BDA}" type="pres">
      <dgm:prSet presAssocID="{D98EC6E0-FC49-47C5-9345-CA651DD560FF}" presName="hierChild4" presStyleCnt="0"/>
      <dgm:spPr/>
    </dgm:pt>
    <dgm:pt modelId="{27C1A196-85CE-4FD1-9AEE-33C328DCF65B}" type="pres">
      <dgm:prSet presAssocID="{E2DEEB1C-D5F1-49A1-A717-7C1EA28D12FA}" presName="Name37" presStyleLbl="parChTrans1D3" presStyleIdx="0" presStyleCnt="3"/>
      <dgm:spPr/>
      <dgm:t>
        <a:bodyPr/>
        <a:lstStyle/>
        <a:p>
          <a:endParaRPr lang="pl-PL"/>
        </a:p>
      </dgm:t>
    </dgm:pt>
    <dgm:pt modelId="{09262DDA-876F-4688-9491-01B2731FC7BF}" type="pres">
      <dgm:prSet presAssocID="{DEF84B5F-8E01-47AA-8FB1-1A0DD33D7B7C}" presName="hierRoot2" presStyleCnt="0">
        <dgm:presLayoutVars>
          <dgm:hierBranch val="init"/>
        </dgm:presLayoutVars>
      </dgm:prSet>
      <dgm:spPr/>
    </dgm:pt>
    <dgm:pt modelId="{BE5CB194-F57F-4633-8340-9A5E04A3D2BC}" type="pres">
      <dgm:prSet presAssocID="{DEF84B5F-8E01-47AA-8FB1-1A0DD33D7B7C}" presName="rootComposite" presStyleCnt="0"/>
      <dgm:spPr/>
    </dgm:pt>
    <dgm:pt modelId="{DA0C3FC7-FB1F-49F4-88BF-0B211709C41B}" type="pres">
      <dgm:prSet presAssocID="{DEF84B5F-8E01-47AA-8FB1-1A0DD33D7B7C}" presName="rootText" presStyleLbl="node3" presStyleIdx="0" presStyleCnt="3">
        <dgm:presLayoutVars>
          <dgm:chPref val="3"/>
        </dgm:presLayoutVars>
      </dgm:prSet>
      <dgm:spPr/>
      <dgm:t>
        <a:bodyPr/>
        <a:lstStyle/>
        <a:p>
          <a:endParaRPr lang="pl-PL"/>
        </a:p>
      </dgm:t>
    </dgm:pt>
    <dgm:pt modelId="{9A2D7144-FA61-4D0B-97FF-E037FED0CAF7}" type="pres">
      <dgm:prSet presAssocID="{DEF84B5F-8E01-47AA-8FB1-1A0DD33D7B7C}" presName="rootConnector" presStyleLbl="node3" presStyleIdx="0" presStyleCnt="3"/>
      <dgm:spPr/>
      <dgm:t>
        <a:bodyPr/>
        <a:lstStyle/>
        <a:p>
          <a:endParaRPr lang="pl-PL"/>
        </a:p>
      </dgm:t>
    </dgm:pt>
    <dgm:pt modelId="{2B1A8FB3-7F6C-4790-9FD6-C0B241615826}" type="pres">
      <dgm:prSet presAssocID="{DEF84B5F-8E01-47AA-8FB1-1A0DD33D7B7C}" presName="hierChild4" presStyleCnt="0"/>
      <dgm:spPr/>
    </dgm:pt>
    <dgm:pt modelId="{2564BDA7-A4CC-41E7-9AE4-200BC0AB3A94}" type="pres">
      <dgm:prSet presAssocID="{DEF84B5F-8E01-47AA-8FB1-1A0DD33D7B7C}" presName="hierChild5" presStyleCnt="0"/>
      <dgm:spPr/>
    </dgm:pt>
    <dgm:pt modelId="{5B32D7B5-874B-4ADB-8842-FF353D7BD3E9}" type="pres">
      <dgm:prSet presAssocID="{ADC9B9D4-9580-491D-BA57-E5DA5013F0BB}" presName="Name37" presStyleLbl="parChTrans1D3" presStyleIdx="1" presStyleCnt="3"/>
      <dgm:spPr/>
      <dgm:t>
        <a:bodyPr/>
        <a:lstStyle/>
        <a:p>
          <a:endParaRPr lang="pl-PL"/>
        </a:p>
      </dgm:t>
    </dgm:pt>
    <dgm:pt modelId="{997D5476-AD26-457B-B75B-89BBE0F6F662}" type="pres">
      <dgm:prSet presAssocID="{B26A0857-91F4-4C8A-9424-045969A7D236}" presName="hierRoot2" presStyleCnt="0">
        <dgm:presLayoutVars>
          <dgm:hierBranch val="init"/>
        </dgm:presLayoutVars>
      </dgm:prSet>
      <dgm:spPr/>
    </dgm:pt>
    <dgm:pt modelId="{5D27DD2A-F14F-4F65-9664-35B2DD2D1D26}" type="pres">
      <dgm:prSet presAssocID="{B26A0857-91F4-4C8A-9424-045969A7D236}" presName="rootComposite" presStyleCnt="0"/>
      <dgm:spPr/>
    </dgm:pt>
    <dgm:pt modelId="{B9C35CBB-074A-4D3A-B3AF-7026CDFD8448}" type="pres">
      <dgm:prSet presAssocID="{B26A0857-91F4-4C8A-9424-045969A7D236}" presName="rootText" presStyleLbl="node3" presStyleIdx="1" presStyleCnt="3">
        <dgm:presLayoutVars>
          <dgm:chPref val="3"/>
        </dgm:presLayoutVars>
      </dgm:prSet>
      <dgm:spPr/>
      <dgm:t>
        <a:bodyPr/>
        <a:lstStyle/>
        <a:p>
          <a:endParaRPr lang="pl-PL"/>
        </a:p>
      </dgm:t>
    </dgm:pt>
    <dgm:pt modelId="{C58DFECE-E9B7-4F96-AD65-A2EA62F762C9}" type="pres">
      <dgm:prSet presAssocID="{B26A0857-91F4-4C8A-9424-045969A7D236}" presName="rootConnector" presStyleLbl="node3" presStyleIdx="1" presStyleCnt="3"/>
      <dgm:spPr/>
      <dgm:t>
        <a:bodyPr/>
        <a:lstStyle/>
        <a:p>
          <a:endParaRPr lang="pl-PL"/>
        </a:p>
      </dgm:t>
    </dgm:pt>
    <dgm:pt modelId="{7F19F303-D186-41A2-9E27-215331E2E893}" type="pres">
      <dgm:prSet presAssocID="{B26A0857-91F4-4C8A-9424-045969A7D236}" presName="hierChild4" presStyleCnt="0"/>
      <dgm:spPr/>
    </dgm:pt>
    <dgm:pt modelId="{5A7A0040-F91C-4789-AAA7-2B1DA5979B47}" type="pres">
      <dgm:prSet presAssocID="{B26A0857-91F4-4C8A-9424-045969A7D236}" presName="hierChild5" presStyleCnt="0"/>
      <dgm:spPr/>
    </dgm:pt>
    <dgm:pt modelId="{E2BEBDA4-9B34-4636-B93F-D9C3816B45AF}" type="pres">
      <dgm:prSet presAssocID="{D98EC6E0-FC49-47C5-9345-CA651DD560FF}" presName="hierChild5" presStyleCnt="0"/>
      <dgm:spPr/>
    </dgm:pt>
    <dgm:pt modelId="{96D38274-0A9B-4F15-8B19-DCA83C0874E7}" type="pres">
      <dgm:prSet presAssocID="{9A44022A-4DD0-49EE-AACE-96E9225239DD}" presName="Name37" presStyleLbl="parChTrans1D2" presStyleIdx="2" presStyleCnt="3"/>
      <dgm:spPr/>
      <dgm:t>
        <a:bodyPr/>
        <a:lstStyle/>
        <a:p>
          <a:endParaRPr lang="pl-PL"/>
        </a:p>
      </dgm:t>
    </dgm:pt>
    <dgm:pt modelId="{29D806D5-DCF4-478F-AAF1-06E391BA2AE2}" type="pres">
      <dgm:prSet presAssocID="{34960D98-7378-4AB4-B8AC-69115BAC7242}" presName="hierRoot2" presStyleCnt="0">
        <dgm:presLayoutVars>
          <dgm:hierBranch val="init"/>
        </dgm:presLayoutVars>
      </dgm:prSet>
      <dgm:spPr/>
    </dgm:pt>
    <dgm:pt modelId="{B6564037-BF79-4AC0-A2FD-FA852AC45FC0}" type="pres">
      <dgm:prSet presAssocID="{34960D98-7378-4AB4-B8AC-69115BAC7242}" presName="rootComposite" presStyleCnt="0"/>
      <dgm:spPr/>
    </dgm:pt>
    <dgm:pt modelId="{E8858E76-3E99-4D2E-AA1F-55123A249E0B}" type="pres">
      <dgm:prSet presAssocID="{34960D98-7378-4AB4-B8AC-69115BAC7242}" presName="rootText" presStyleLbl="node2" presStyleIdx="2" presStyleCnt="3">
        <dgm:presLayoutVars>
          <dgm:chPref val="3"/>
        </dgm:presLayoutVars>
      </dgm:prSet>
      <dgm:spPr/>
      <dgm:t>
        <a:bodyPr/>
        <a:lstStyle/>
        <a:p>
          <a:endParaRPr lang="pl-PL"/>
        </a:p>
      </dgm:t>
    </dgm:pt>
    <dgm:pt modelId="{F3D81183-7C19-44E3-986C-A0C05DD5C48A}" type="pres">
      <dgm:prSet presAssocID="{34960D98-7378-4AB4-B8AC-69115BAC7242}" presName="rootConnector" presStyleLbl="node2" presStyleIdx="2" presStyleCnt="3"/>
      <dgm:spPr/>
      <dgm:t>
        <a:bodyPr/>
        <a:lstStyle/>
        <a:p>
          <a:endParaRPr lang="pl-PL"/>
        </a:p>
      </dgm:t>
    </dgm:pt>
    <dgm:pt modelId="{C212BCAF-6B1D-4C1F-97A5-F28A670A6DCF}" type="pres">
      <dgm:prSet presAssocID="{34960D98-7378-4AB4-B8AC-69115BAC7242}" presName="hierChild4" presStyleCnt="0"/>
      <dgm:spPr/>
    </dgm:pt>
    <dgm:pt modelId="{322068A4-37C9-497F-AB40-9A022979BDC6}" type="pres">
      <dgm:prSet presAssocID="{C16A1626-1E6B-4371-AB25-2D62C8701D40}" presName="Name37" presStyleLbl="parChTrans1D3" presStyleIdx="2" presStyleCnt="3"/>
      <dgm:spPr/>
      <dgm:t>
        <a:bodyPr/>
        <a:lstStyle/>
        <a:p>
          <a:endParaRPr lang="pl-PL"/>
        </a:p>
      </dgm:t>
    </dgm:pt>
    <dgm:pt modelId="{36C5A59D-C5B1-41DE-A839-2A798CA63887}" type="pres">
      <dgm:prSet presAssocID="{ECF73C25-2A41-43FB-B660-4A24A9DB5B45}" presName="hierRoot2" presStyleCnt="0">
        <dgm:presLayoutVars>
          <dgm:hierBranch val="init"/>
        </dgm:presLayoutVars>
      </dgm:prSet>
      <dgm:spPr/>
    </dgm:pt>
    <dgm:pt modelId="{4C854451-11DA-401D-BF0B-E5FEBE9251B3}" type="pres">
      <dgm:prSet presAssocID="{ECF73C25-2A41-43FB-B660-4A24A9DB5B45}" presName="rootComposite" presStyleCnt="0"/>
      <dgm:spPr/>
    </dgm:pt>
    <dgm:pt modelId="{075C11C9-3267-4DF1-B6D0-FF9CA3E530EF}" type="pres">
      <dgm:prSet presAssocID="{ECF73C25-2A41-43FB-B660-4A24A9DB5B45}" presName="rootText" presStyleLbl="node3" presStyleIdx="2" presStyleCnt="3">
        <dgm:presLayoutVars>
          <dgm:chPref val="3"/>
        </dgm:presLayoutVars>
      </dgm:prSet>
      <dgm:spPr/>
      <dgm:t>
        <a:bodyPr/>
        <a:lstStyle/>
        <a:p>
          <a:endParaRPr lang="pl-PL"/>
        </a:p>
      </dgm:t>
    </dgm:pt>
    <dgm:pt modelId="{087BDF2B-B1AF-49D6-A127-26C0AA4DA6FD}" type="pres">
      <dgm:prSet presAssocID="{ECF73C25-2A41-43FB-B660-4A24A9DB5B45}" presName="rootConnector" presStyleLbl="node3" presStyleIdx="2" presStyleCnt="3"/>
      <dgm:spPr/>
      <dgm:t>
        <a:bodyPr/>
        <a:lstStyle/>
        <a:p>
          <a:endParaRPr lang="pl-PL"/>
        </a:p>
      </dgm:t>
    </dgm:pt>
    <dgm:pt modelId="{2752DBC1-2B7B-4F53-93E5-C2BDA4D54EDD}" type="pres">
      <dgm:prSet presAssocID="{ECF73C25-2A41-43FB-B660-4A24A9DB5B45}" presName="hierChild4" presStyleCnt="0"/>
      <dgm:spPr/>
    </dgm:pt>
    <dgm:pt modelId="{2491C7A4-F1CC-4E4C-A1D1-C76F2435EC76}" type="pres">
      <dgm:prSet presAssocID="{ECF73C25-2A41-43FB-B660-4A24A9DB5B45}" presName="hierChild5" presStyleCnt="0"/>
      <dgm:spPr/>
    </dgm:pt>
    <dgm:pt modelId="{8B8CEF79-D991-422E-8B69-95360394C667}" type="pres">
      <dgm:prSet presAssocID="{34960D98-7378-4AB4-B8AC-69115BAC7242}" presName="hierChild5" presStyleCnt="0"/>
      <dgm:spPr/>
    </dgm:pt>
    <dgm:pt modelId="{D855E12B-3F53-4F32-B789-FED8B227F08D}" type="pres">
      <dgm:prSet presAssocID="{B7B57241-2C02-407A-9C4D-F8AD3AEA1860}" presName="hierChild3" presStyleCnt="0"/>
      <dgm:spPr/>
    </dgm:pt>
  </dgm:ptLst>
  <dgm:cxnLst>
    <dgm:cxn modelId="{EAFC0B68-9079-4B10-A57B-9605E56FACB2}" srcId="{B7B57241-2C02-407A-9C4D-F8AD3AEA1860}" destId="{D98EC6E0-FC49-47C5-9345-CA651DD560FF}" srcOrd="1" destOrd="0" parTransId="{5C9FFBE7-5D8B-4A82-B3FE-3F39FE258C86}" sibTransId="{31F5BB23-04EE-4F19-8D58-860BD9843451}"/>
    <dgm:cxn modelId="{F0F40E15-F64A-4C66-8289-9FF1904AB1A6}" type="presOf" srcId="{B7B57241-2C02-407A-9C4D-F8AD3AEA1860}" destId="{ABF400B1-982A-401F-AD3D-AEDE1A61FFF5}" srcOrd="1" destOrd="0" presId="urn:microsoft.com/office/officeart/2005/8/layout/orgChart1"/>
    <dgm:cxn modelId="{ACBE34E1-B29B-4A42-B468-416B766F951C}" srcId="{6D30BAB7-DB96-4013-A0E4-8F2CBF8D993B}" destId="{B7B57241-2C02-407A-9C4D-F8AD3AEA1860}" srcOrd="0" destOrd="0" parTransId="{79BBB6E0-3268-4963-8A16-539AE9F386AB}" sibTransId="{D0C02E7D-1A87-4B68-8A42-56D2FD3CAF89}"/>
    <dgm:cxn modelId="{8C069E2D-01A5-481B-9084-5091B70C279E}" srcId="{B7B57241-2C02-407A-9C4D-F8AD3AEA1860}" destId="{34960D98-7378-4AB4-B8AC-69115BAC7242}" srcOrd="2" destOrd="0" parTransId="{9A44022A-4DD0-49EE-AACE-96E9225239DD}" sibTransId="{2A64FC2E-9D85-4838-B717-2A8909732B80}"/>
    <dgm:cxn modelId="{3C8878C4-F2C4-4622-B1F3-AF727790197C}" type="presOf" srcId="{C50DB92A-B5FD-4424-BFBC-15DBD4F220E2}" destId="{55C75E93-BDFA-4BB5-991A-EE0E3EE4E1A7}" srcOrd="0" destOrd="0" presId="urn:microsoft.com/office/officeart/2005/8/layout/orgChart1"/>
    <dgm:cxn modelId="{B0772278-F733-4241-90F3-51EC0544EE1D}" type="presOf" srcId="{9A44022A-4DD0-49EE-AACE-96E9225239DD}" destId="{96D38274-0A9B-4F15-8B19-DCA83C0874E7}" srcOrd="0" destOrd="0" presId="urn:microsoft.com/office/officeart/2005/8/layout/orgChart1"/>
    <dgm:cxn modelId="{7AA36BBF-685B-4ADC-B544-E921F934624B}" type="presOf" srcId="{B26A0857-91F4-4C8A-9424-045969A7D236}" destId="{C58DFECE-E9B7-4F96-AD65-A2EA62F762C9}" srcOrd="1" destOrd="0" presId="urn:microsoft.com/office/officeart/2005/8/layout/orgChart1"/>
    <dgm:cxn modelId="{4D3BE0CA-8AAC-4066-8768-B7255EE2CA12}" type="presOf" srcId="{B7B57241-2C02-407A-9C4D-F8AD3AEA1860}" destId="{D42D8498-A7AC-4D12-9C5C-FDC1AC323B10}" srcOrd="0" destOrd="0" presId="urn:microsoft.com/office/officeart/2005/8/layout/orgChart1"/>
    <dgm:cxn modelId="{AACA29D4-4F0E-4EED-A067-FEC68AA161BF}" srcId="{D98EC6E0-FC49-47C5-9345-CA651DD560FF}" destId="{B26A0857-91F4-4C8A-9424-045969A7D236}" srcOrd="1" destOrd="0" parTransId="{ADC9B9D4-9580-491D-BA57-E5DA5013F0BB}" sibTransId="{7A745FC6-D01D-4F86-8DBF-944BDB1656C5}"/>
    <dgm:cxn modelId="{5095726D-F1C2-4850-9CD8-76C8F7DB80BF}" type="presOf" srcId="{ADC9B9D4-9580-491D-BA57-E5DA5013F0BB}" destId="{5B32D7B5-874B-4ADB-8842-FF353D7BD3E9}" srcOrd="0" destOrd="0" presId="urn:microsoft.com/office/officeart/2005/8/layout/orgChart1"/>
    <dgm:cxn modelId="{712890A6-5FE1-4348-8F81-A8ADF65BE7C4}" type="presOf" srcId="{6D30BAB7-DB96-4013-A0E4-8F2CBF8D993B}" destId="{2A46B2C8-8E3E-428F-B71F-8F84E2C4A1CE}" srcOrd="0" destOrd="0" presId="urn:microsoft.com/office/officeart/2005/8/layout/orgChart1"/>
    <dgm:cxn modelId="{E1307193-961F-4043-A93F-3C4DD6EE2521}" type="presOf" srcId="{D98EC6E0-FC49-47C5-9345-CA651DD560FF}" destId="{297F2F94-4B32-443E-8BF5-2C214DE43E78}" srcOrd="0" destOrd="0" presId="urn:microsoft.com/office/officeart/2005/8/layout/orgChart1"/>
    <dgm:cxn modelId="{5ED4724F-836D-4631-B58E-E168FB569BB2}" type="presOf" srcId="{DEF84B5F-8E01-47AA-8FB1-1A0DD33D7B7C}" destId="{9A2D7144-FA61-4D0B-97FF-E037FED0CAF7}" srcOrd="1" destOrd="0" presId="urn:microsoft.com/office/officeart/2005/8/layout/orgChart1"/>
    <dgm:cxn modelId="{F55139F6-0685-4F16-8D21-32FDBD39A817}" srcId="{B7B57241-2C02-407A-9C4D-F8AD3AEA1860}" destId="{3A686F17-FCE6-4E79-A880-1A3977D489F0}" srcOrd="0" destOrd="0" parTransId="{C50DB92A-B5FD-4424-BFBC-15DBD4F220E2}" sibTransId="{75653541-DA6E-494C-AA26-A20AB886BA53}"/>
    <dgm:cxn modelId="{BD31B1CA-EF1B-4C10-8DEB-28DB3BEA9832}" type="presOf" srcId="{C16A1626-1E6B-4371-AB25-2D62C8701D40}" destId="{322068A4-37C9-497F-AB40-9A022979BDC6}" srcOrd="0" destOrd="0" presId="urn:microsoft.com/office/officeart/2005/8/layout/orgChart1"/>
    <dgm:cxn modelId="{D21DBE7C-9D54-4DC1-816C-A75CEAAB7F11}" type="presOf" srcId="{B26A0857-91F4-4C8A-9424-045969A7D236}" destId="{B9C35CBB-074A-4D3A-B3AF-7026CDFD8448}" srcOrd="0" destOrd="0" presId="urn:microsoft.com/office/officeart/2005/8/layout/orgChart1"/>
    <dgm:cxn modelId="{BAEB533A-3617-474B-AA8F-346F0C196CF7}" type="presOf" srcId="{ECF73C25-2A41-43FB-B660-4A24A9DB5B45}" destId="{075C11C9-3267-4DF1-B6D0-FF9CA3E530EF}" srcOrd="0" destOrd="0" presId="urn:microsoft.com/office/officeart/2005/8/layout/orgChart1"/>
    <dgm:cxn modelId="{8EA9FB0D-414B-442C-AEED-4095A8C3321C}" type="presOf" srcId="{34960D98-7378-4AB4-B8AC-69115BAC7242}" destId="{E8858E76-3E99-4D2E-AA1F-55123A249E0B}" srcOrd="0" destOrd="0" presId="urn:microsoft.com/office/officeart/2005/8/layout/orgChart1"/>
    <dgm:cxn modelId="{BF6F4497-08D1-48B5-842C-BEFEFE08EFB0}" type="presOf" srcId="{3A686F17-FCE6-4E79-A880-1A3977D489F0}" destId="{659DC6D8-ADED-470B-B29A-33BBB52A21FB}" srcOrd="0" destOrd="0" presId="urn:microsoft.com/office/officeart/2005/8/layout/orgChart1"/>
    <dgm:cxn modelId="{805AFF89-7BA2-4699-AC4B-C238DA110A83}" type="presOf" srcId="{5C9FFBE7-5D8B-4A82-B3FE-3F39FE258C86}" destId="{E247FDB1-2E9F-4AF2-8BF7-712F07AF6AE1}" srcOrd="0" destOrd="0" presId="urn:microsoft.com/office/officeart/2005/8/layout/orgChart1"/>
    <dgm:cxn modelId="{23BE2A29-C6CF-43C1-83A0-C7DAE1DCB138}" srcId="{D98EC6E0-FC49-47C5-9345-CA651DD560FF}" destId="{DEF84B5F-8E01-47AA-8FB1-1A0DD33D7B7C}" srcOrd="0" destOrd="0" parTransId="{E2DEEB1C-D5F1-49A1-A717-7C1EA28D12FA}" sibTransId="{68BB476D-0B34-46C5-AA9A-A51550D18D27}"/>
    <dgm:cxn modelId="{8A8F5425-36BB-4F5F-969D-FEFCD9F86815}" type="presOf" srcId="{34960D98-7378-4AB4-B8AC-69115BAC7242}" destId="{F3D81183-7C19-44E3-986C-A0C05DD5C48A}" srcOrd="1" destOrd="0" presId="urn:microsoft.com/office/officeart/2005/8/layout/orgChart1"/>
    <dgm:cxn modelId="{8AFC9990-224F-4974-BD97-E1EF4FC284FD}" type="presOf" srcId="{D98EC6E0-FC49-47C5-9345-CA651DD560FF}" destId="{D07F613D-35CD-4094-AE6C-03782DB74899}" srcOrd="1" destOrd="0" presId="urn:microsoft.com/office/officeart/2005/8/layout/orgChart1"/>
    <dgm:cxn modelId="{1C95AEE9-F8A1-41C8-9087-2DA8A2F45987}" srcId="{34960D98-7378-4AB4-B8AC-69115BAC7242}" destId="{ECF73C25-2A41-43FB-B660-4A24A9DB5B45}" srcOrd="0" destOrd="0" parTransId="{C16A1626-1E6B-4371-AB25-2D62C8701D40}" sibTransId="{46811221-2EF2-4C7B-8F10-440C407592B4}"/>
    <dgm:cxn modelId="{14FAC3ED-31BA-445E-AC8A-BA576D7662A6}" type="presOf" srcId="{DEF84B5F-8E01-47AA-8FB1-1A0DD33D7B7C}" destId="{DA0C3FC7-FB1F-49F4-88BF-0B211709C41B}" srcOrd="0" destOrd="0" presId="urn:microsoft.com/office/officeart/2005/8/layout/orgChart1"/>
    <dgm:cxn modelId="{3DE24E56-8279-417C-8EB4-6C01CB465E9F}" type="presOf" srcId="{ECF73C25-2A41-43FB-B660-4A24A9DB5B45}" destId="{087BDF2B-B1AF-49D6-A127-26C0AA4DA6FD}" srcOrd="1" destOrd="0" presId="urn:microsoft.com/office/officeart/2005/8/layout/orgChart1"/>
    <dgm:cxn modelId="{1993EA1F-C5A1-4F9B-BA4B-2236D3F30BC0}" type="presOf" srcId="{E2DEEB1C-D5F1-49A1-A717-7C1EA28D12FA}" destId="{27C1A196-85CE-4FD1-9AEE-33C328DCF65B}" srcOrd="0" destOrd="0" presId="urn:microsoft.com/office/officeart/2005/8/layout/orgChart1"/>
    <dgm:cxn modelId="{9312E7AF-ABEF-471C-8DB6-EB34C0A80AC1}" type="presOf" srcId="{3A686F17-FCE6-4E79-A880-1A3977D489F0}" destId="{BBCF6F89-8984-43BA-9CE6-C6B461FFC1F9}" srcOrd="1" destOrd="0" presId="urn:microsoft.com/office/officeart/2005/8/layout/orgChart1"/>
    <dgm:cxn modelId="{2B25B2B4-EE4B-4ABB-BBE7-C6BBA12FFE99}" type="presParOf" srcId="{2A46B2C8-8E3E-428F-B71F-8F84E2C4A1CE}" destId="{72103CA8-E9E6-41C5-8D40-B13558BC65BB}" srcOrd="0" destOrd="0" presId="urn:microsoft.com/office/officeart/2005/8/layout/orgChart1"/>
    <dgm:cxn modelId="{7C32C5CC-BC6C-40A4-95A0-30C1FBE8F0D5}" type="presParOf" srcId="{72103CA8-E9E6-41C5-8D40-B13558BC65BB}" destId="{334986B1-5896-431F-A910-926CCA2F3AE3}" srcOrd="0" destOrd="0" presId="urn:microsoft.com/office/officeart/2005/8/layout/orgChart1"/>
    <dgm:cxn modelId="{A71B99D4-A4E3-4208-910A-3749CBEE52A5}" type="presParOf" srcId="{334986B1-5896-431F-A910-926CCA2F3AE3}" destId="{D42D8498-A7AC-4D12-9C5C-FDC1AC323B10}" srcOrd="0" destOrd="0" presId="urn:microsoft.com/office/officeart/2005/8/layout/orgChart1"/>
    <dgm:cxn modelId="{30270055-1995-4870-8814-85DC70994C05}" type="presParOf" srcId="{334986B1-5896-431F-A910-926CCA2F3AE3}" destId="{ABF400B1-982A-401F-AD3D-AEDE1A61FFF5}" srcOrd="1" destOrd="0" presId="urn:microsoft.com/office/officeart/2005/8/layout/orgChart1"/>
    <dgm:cxn modelId="{7CBB126E-B0EC-4676-8D9E-9CA443884027}" type="presParOf" srcId="{72103CA8-E9E6-41C5-8D40-B13558BC65BB}" destId="{12A0F1C1-516D-4E8A-BED1-9287C3F89FBF}" srcOrd="1" destOrd="0" presId="urn:microsoft.com/office/officeart/2005/8/layout/orgChart1"/>
    <dgm:cxn modelId="{957F3EF5-8D4C-4ECC-9730-6AA0BDD28A3D}" type="presParOf" srcId="{12A0F1C1-516D-4E8A-BED1-9287C3F89FBF}" destId="{55C75E93-BDFA-4BB5-991A-EE0E3EE4E1A7}" srcOrd="0" destOrd="0" presId="urn:microsoft.com/office/officeart/2005/8/layout/orgChart1"/>
    <dgm:cxn modelId="{DE43B24B-FFC8-4106-BD60-C77EBF535EAC}" type="presParOf" srcId="{12A0F1C1-516D-4E8A-BED1-9287C3F89FBF}" destId="{10F2D369-6C66-4F39-AEDE-46D029A4FF5B}" srcOrd="1" destOrd="0" presId="urn:microsoft.com/office/officeart/2005/8/layout/orgChart1"/>
    <dgm:cxn modelId="{C7A7F495-76C6-44EB-937C-182468A6ECCB}" type="presParOf" srcId="{10F2D369-6C66-4F39-AEDE-46D029A4FF5B}" destId="{79A496D4-24DD-4B68-B938-11D93E91DFB9}" srcOrd="0" destOrd="0" presId="urn:microsoft.com/office/officeart/2005/8/layout/orgChart1"/>
    <dgm:cxn modelId="{EA8A7D81-ADCA-4616-9162-0E0BA2D18C58}" type="presParOf" srcId="{79A496D4-24DD-4B68-B938-11D93E91DFB9}" destId="{659DC6D8-ADED-470B-B29A-33BBB52A21FB}" srcOrd="0" destOrd="0" presId="urn:microsoft.com/office/officeart/2005/8/layout/orgChart1"/>
    <dgm:cxn modelId="{8CCA2E20-B410-4650-A186-D2B9126E83AB}" type="presParOf" srcId="{79A496D4-24DD-4B68-B938-11D93E91DFB9}" destId="{BBCF6F89-8984-43BA-9CE6-C6B461FFC1F9}" srcOrd="1" destOrd="0" presId="urn:microsoft.com/office/officeart/2005/8/layout/orgChart1"/>
    <dgm:cxn modelId="{5D7699E4-D176-4239-BE28-BD939E330DEC}" type="presParOf" srcId="{10F2D369-6C66-4F39-AEDE-46D029A4FF5B}" destId="{91CCD9F1-9096-4497-9A05-6898020CDF32}" srcOrd="1" destOrd="0" presId="urn:microsoft.com/office/officeart/2005/8/layout/orgChart1"/>
    <dgm:cxn modelId="{B863526B-BD17-4C82-A85A-897EE78362C2}" type="presParOf" srcId="{10F2D369-6C66-4F39-AEDE-46D029A4FF5B}" destId="{B5CB5657-CFF1-4022-9644-17882E69426D}" srcOrd="2" destOrd="0" presId="urn:microsoft.com/office/officeart/2005/8/layout/orgChart1"/>
    <dgm:cxn modelId="{FCAAC0DE-D3A4-4F7A-A099-75AB46692CB2}" type="presParOf" srcId="{12A0F1C1-516D-4E8A-BED1-9287C3F89FBF}" destId="{E247FDB1-2E9F-4AF2-8BF7-712F07AF6AE1}" srcOrd="2" destOrd="0" presId="urn:microsoft.com/office/officeart/2005/8/layout/orgChart1"/>
    <dgm:cxn modelId="{77112D85-2B92-4F04-9E38-468EEE790187}" type="presParOf" srcId="{12A0F1C1-516D-4E8A-BED1-9287C3F89FBF}" destId="{74B91140-46B0-4760-90CA-2FD9BD4FD13E}" srcOrd="3" destOrd="0" presId="urn:microsoft.com/office/officeart/2005/8/layout/orgChart1"/>
    <dgm:cxn modelId="{648FF223-1EC6-42DC-8F76-EBE7C7DCA38F}" type="presParOf" srcId="{74B91140-46B0-4760-90CA-2FD9BD4FD13E}" destId="{266219BE-D4E7-45FD-8D83-5ED3BAE384CD}" srcOrd="0" destOrd="0" presId="urn:microsoft.com/office/officeart/2005/8/layout/orgChart1"/>
    <dgm:cxn modelId="{2308C210-CEAA-44BD-88F0-E0E0065E14F2}" type="presParOf" srcId="{266219BE-D4E7-45FD-8D83-5ED3BAE384CD}" destId="{297F2F94-4B32-443E-8BF5-2C214DE43E78}" srcOrd="0" destOrd="0" presId="urn:microsoft.com/office/officeart/2005/8/layout/orgChart1"/>
    <dgm:cxn modelId="{089B72F4-5A37-43CB-B5B6-ED4EF27F57A3}" type="presParOf" srcId="{266219BE-D4E7-45FD-8D83-5ED3BAE384CD}" destId="{D07F613D-35CD-4094-AE6C-03782DB74899}" srcOrd="1" destOrd="0" presId="urn:microsoft.com/office/officeart/2005/8/layout/orgChart1"/>
    <dgm:cxn modelId="{E11C8393-2E4B-443E-9B13-0CBC15C532EA}" type="presParOf" srcId="{74B91140-46B0-4760-90CA-2FD9BD4FD13E}" destId="{520EF083-2316-48DC-9B8A-7A51709F1BDA}" srcOrd="1" destOrd="0" presId="urn:microsoft.com/office/officeart/2005/8/layout/orgChart1"/>
    <dgm:cxn modelId="{DFDE7B23-FDE5-4C9B-AA96-2C9B55AFB522}" type="presParOf" srcId="{520EF083-2316-48DC-9B8A-7A51709F1BDA}" destId="{27C1A196-85CE-4FD1-9AEE-33C328DCF65B}" srcOrd="0" destOrd="0" presId="urn:microsoft.com/office/officeart/2005/8/layout/orgChart1"/>
    <dgm:cxn modelId="{0F61B641-9944-4212-AB72-4AB7D805DAC9}" type="presParOf" srcId="{520EF083-2316-48DC-9B8A-7A51709F1BDA}" destId="{09262DDA-876F-4688-9491-01B2731FC7BF}" srcOrd="1" destOrd="0" presId="urn:microsoft.com/office/officeart/2005/8/layout/orgChart1"/>
    <dgm:cxn modelId="{74274369-37B3-43CF-92F7-D543B3707CDA}" type="presParOf" srcId="{09262DDA-876F-4688-9491-01B2731FC7BF}" destId="{BE5CB194-F57F-4633-8340-9A5E04A3D2BC}" srcOrd="0" destOrd="0" presId="urn:microsoft.com/office/officeart/2005/8/layout/orgChart1"/>
    <dgm:cxn modelId="{7CB974A1-3541-464E-BD08-7E765B372D0F}" type="presParOf" srcId="{BE5CB194-F57F-4633-8340-9A5E04A3D2BC}" destId="{DA0C3FC7-FB1F-49F4-88BF-0B211709C41B}" srcOrd="0" destOrd="0" presId="urn:microsoft.com/office/officeart/2005/8/layout/orgChart1"/>
    <dgm:cxn modelId="{A9CE5ACF-448A-4329-BBD8-8A9C23692D21}" type="presParOf" srcId="{BE5CB194-F57F-4633-8340-9A5E04A3D2BC}" destId="{9A2D7144-FA61-4D0B-97FF-E037FED0CAF7}" srcOrd="1" destOrd="0" presId="urn:microsoft.com/office/officeart/2005/8/layout/orgChart1"/>
    <dgm:cxn modelId="{BFD0ABFE-CC19-4FC3-9B20-FC8962531F25}" type="presParOf" srcId="{09262DDA-876F-4688-9491-01B2731FC7BF}" destId="{2B1A8FB3-7F6C-4790-9FD6-C0B241615826}" srcOrd="1" destOrd="0" presId="urn:microsoft.com/office/officeart/2005/8/layout/orgChart1"/>
    <dgm:cxn modelId="{329CE2C4-8847-4585-8A79-91E24C685EB4}" type="presParOf" srcId="{09262DDA-876F-4688-9491-01B2731FC7BF}" destId="{2564BDA7-A4CC-41E7-9AE4-200BC0AB3A94}" srcOrd="2" destOrd="0" presId="urn:microsoft.com/office/officeart/2005/8/layout/orgChart1"/>
    <dgm:cxn modelId="{EF3BE585-73E7-4D80-8021-19873F5730E5}" type="presParOf" srcId="{520EF083-2316-48DC-9B8A-7A51709F1BDA}" destId="{5B32D7B5-874B-4ADB-8842-FF353D7BD3E9}" srcOrd="2" destOrd="0" presId="urn:microsoft.com/office/officeart/2005/8/layout/orgChart1"/>
    <dgm:cxn modelId="{481791A7-3ACE-4BC5-B8DC-49C8FB89C019}" type="presParOf" srcId="{520EF083-2316-48DC-9B8A-7A51709F1BDA}" destId="{997D5476-AD26-457B-B75B-89BBE0F6F662}" srcOrd="3" destOrd="0" presId="urn:microsoft.com/office/officeart/2005/8/layout/orgChart1"/>
    <dgm:cxn modelId="{14500707-36CD-42B1-934C-D5ECAFF59405}" type="presParOf" srcId="{997D5476-AD26-457B-B75B-89BBE0F6F662}" destId="{5D27DD2A-F14F-4F65-9664-35B2DD2D1D26}" srcOrd="0" destOrd="0" presId="urn:microsoft.com/office/officeart/2005/8/layout/orgChart1"/>
    <dgm:cxn modelId="{AAA64C83-8398-400E-8A64-F80DA5EBF4CA}" type="presParOf" srcId="{5D27DD2A-F14F-4F65-9664-35B2DD2D1D26}" destId="{B9C35CBB-074A-4D3A-B3AF-7026CDFD8448}" srcOrd="0" destOrd="0" presId="urn:microsoft.com/office/officeart/2005/8/layout/orgChart1"/>
    <dgm:cxn modelId="{8AD3F403-F2A7-4639-8418-9E96C4832BDA}" type="presParOf" srcId="{5D27DD2A-F14F-4F65-9664-35B2DD2D1D26}" destId="{C58DFECE-E9B7-4F96-AD65-A2EA62F762C9}" srcOrd="1" destOrd="0" presId="urn:microsoft.com/office/officeart/2005/8/layout/orgChart1"/>
    <dgm:cxn modelId="{25632E66-D971-4068-8A79-6300D3FE7A94}" type="presParOf" srcId="{997D5476-AD26-457B-B75B-89BBE0F6F662}" destId="{7F19F303-D186-41A2-9E27-215331E2E893}" srcOrd="1" destOrd="0" presId="urn:microsoft.com/office/officeart/2005/8/layout/orgChart1"/>
    <dgm:cxn modelId="{F0B6E22B-DA87-40C0-AA39-0575B7458531}" type="presParOf" srcId="{997D5476-AD26-457B-B75B-89BBE0F6F662}" destId="{5A7A0040-F91C-4789-AAA7-2B1DA5979B47}" srcOrd="2" destOrd="0" presId="urn:microsoft.com/office/officeart/2005/8/layout/orgChart1"/>
    <dgm:cxn modelId="{43B5147D-9184-4794-8FAC-3EF93A5E5F11}" type="presParOf" srcId="{74B91140-46B0-4760-90CA-2FD9BD4FD13E}" destId="{E2BEBDA4-9B34-4636-B93F-D9C3816B45AF}" srcOrd="2" destOrd="0" presId="urn:microsoft.com/office/officeart/2005/8/layout/orgChart1"/>
    <dgm:cxn modelId="{9BFD1C14-BC48-4AC7-894C-CB1C53D814CC}" type="presParOf" srcId="{12A0F1C1-516D-4E8A-BED1-9287C3F89FBF}" destId="{96D38274-0A9B-4F15-8B19-DCA83C0874E7}" srcOrd="4" destOrd="0" presId="urn:microsoft.com/office/officeart/2005/8/layout/orgChart1"/>
    <dgm:cxn modelId="{D946FB57-AC1A-407C-92FD-88248BADED0D}" type="presParOf" srcId="{12A0F1C1-516D-4E8A-BED1-9287C3F89FBF}" destId="{29D806D5-DCF4-478F-AAF1-06E391BA2AE2}" srcOrd="5" destOrd="0" presId="urn:microsoft.com/office/officeart/2005/8/layout/orgChart1"/>
    <dgm:cxn modelId="{BD319D90-8FCF-47AF-AADB-BBB090EA140F}" type="presParOf" srcId="{29D806D5-DCF4-478F-AAF1-06E391BA2AE2}" destId="{B6564037-BF79-4AC0-A2FD-FA852AC45FC0}" srcOrd="0" destOrd="0" presId="urn:microsoft.com/office/officeart/2005/8/layout/orgChart1"/>
    <dgm:cxn modelId="{AEE9E627-D92D-419A-8C2B-82273DC35FB4}" type="presParOf" srcId="{B6564037-BF79-4AC0-A2FD-FA852AC45FC0}" destId="{E8858E76-3E99-4D2E-AA1F-55123A249E0B}" srcOrd="0" destOrd="0" presId="urn:microsoft.com/office/officeart/2005/8/layout/orgChart1"/>
    <dgm:cxn modelId="{2AB1A74F-CD8D-467F-9519-88D64D57ABE3}" type="presParOf" srcId="{B6564037-BF79-4AC0-A2FD-FA852AC45FC0}" destId="{F3D81183-7C19-44E3-986C-A0C05DD5C48A}" srcOrd="1" destOrd="0" presId="urn:microsoft.com/office/officeart/2005/8/layout/orgChart1"/>
    <dgm:cxn modelId="{961A78F4-DA4C-49E0-B335-CFA602B13369}" type="presParOf" srcId="{29D806D5-DCF4-478F-AAF1-06E391BA2AE2}" destId="{C212BCAF-6B1D-4C1F-97A5-F28A670A6DCF}" srcOrd="1" destOrd="0" presId="urn:microsoft.com/office/officeart/2005/8/layout/orgChart1"/>
    <dgm:cxn modelId="{4BECAFB0-F831-46D3-AC30-349C67175987}" type="presParOf" srcId="{C212BCAF-6B1D-4C1F-97A5-F28A670A6DCF}" destId="{322068A4-37C9-497F-AB40-9A022979BDC6}" srcOrd="0" destOrd="0" presId="urn:microsoft.com/office/officeart/2005/8/layout/orgChart1"/>
    <dgm:cxn modelId="{E446DEDC-6CA6-4075-8C5C-D826B5454075}" type="presParOf" srcId="{C212BCAF-6B1D-4C1F-97A5-F28A670A6DCF}" destId="{36C5A59D-C5B1-41DE-A839-2A798CA63887}" srcOrd="1" destOrd="0" presId="urn:microsoft.com/office/officeart/2005/8/layout/orgChart1"/>
    <dgm:cxn modelId="{5C82499A-808F-4C9F-993C-6EA6CE974F64}" type="presParOf" srcId="{36C5A59D-C5B1-41DE-A839-2A798CA63887}" destId="{4C854451-11DA-401D-BF0B-E5FEBE9251B3}" srcOrd="0" destOrd="0" presId="urn:microsoft.com/office/officeart/2005/8/layout/orgChart1"/>
    <dgm:cxn modelId="{BE5B7BA4-E99F-4BAA-8BE0-249C6E100FD6}" type="presParOf" srcId="{4C854451-11DA-401D-BF0B-E5FEBE9251B3}" destId="{075C11C9-3267-4DF1-B6D0-FF9CA3E530EF}" srcOrd="0" destOrd="0" presId="urn:microsoft.com/office/officeart/2005/8/layout/orgChart1"/>
    <dgm:cxn modelId="{CF5A10F0-6A61-4C61-AFAD-5F32ACFB867B}" type="presParOf" srcId="{4C854451-11DA-401D-BF0B-E5FEBE9251B3}" destId="{087BDF2B-B1AF-49D6-A127-26C0AA4DA6FD}" srcOrd="1" destOrd="0" presId="urn:microsoft.com/office/officeart/2005/8/layout/orgChart1"/>
    <dgm:cxn modelId="{32EF42FD-7E5F-41E5-AE38-E025BC97FA0F}" type="presParOf" srcId="{36C5A59D-C5B1-41DE-A839-2A798CA63887}" destId="{2752DBC1-2B7B-4F53-93E5-C2BDA4D54EDD}" srcOrd="1" destOrd="0" presId="urn:microsoft.com/office/officeart/2005/8/layout/orgChart1"/>
    <dgm:cxn modelId="{DC0D9F0A-E403-4C22-B1BB-46AEBF371DC0}" type="presParOf" srcId="{36C5A59D-C5B1-41DE-A839-2A798CA63887}" destId="{2491C7A4-F1CC-4E4C-A1D1-C76F2435EC76}" srcOrd="2" destOrd="0" presId="urn:microsoft.com/office/officeart/2005/8/layout/orgChart1"/>
    <dgm:cxn modelId="{7EF1949F-36F6-4207-962B-3307C6B5D313}" type="presParOf" srcId="{29D806D5-DCF4-478F-AAF1-06E391BA2AE2}" destId="{8B8CEF79-D991-422E-8B69-95360394C667}" srcOrd="2" destOrd="0" presId="urn:microsoft.com/office/officeart/2005/8/layout/orgChart1"/>
    <dgm:cxn modelId="{5D2CD773-6AE7-4B7E-8FBC-3234CAE23A25}" type="presParOf" srcId="{72103CA8-E9E6-41C5-8D40-B13558BC65BB}" destId="{D855E12B-3F53-4F32-B789-FED8B227F08D}"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CE159E4-9635-4D81-8103-11E85644F984}"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pl-PL"/>
        </a:p>
      </dgm:t>
    </dgm:pt>
    <dgm:pt modelId="{859D34DC-C690-43AD-A707-914BE1864DA9}">
      <dgm:prSet/>
      <dgm:spPr/>
      <dgm:t>
        <a:bodyPr/>
        <a:lstStyle/>
        <a:p>
          <a:pPr rtl="0"/>
          <a:r>
            <a:rPr lang="pl-PL" dirty="0" smtClean="0"/>
            <a:t>Maksymalna szerokość obszarów morskich licząc </a:t>
          </a:r>
          <a:r>
            <a:rPr lang="pl-PL" b="1" dirty="0" smtClean="0"/>
            <a:t>od linii podstawowej</a:t>
          </a:r>
          <a:endParaRPr lang="pl-PL" b="1" dirty="0"/>
        </a:p>
      </dgm:t>
    </dgm:pt>
    <dgm:pt modelId="{3B709B73-CD1A-49E5-AB8B-46BBD0C768EE}" type="parTrans" cxnId="{BFF391F3-099A-4AE8-8ECC-6C12F2DC87E6}">
      <dgm:prSet/>
      <dgm:spPr/>
      <dgm:t>
        <a:bodyPr/>
        <a:lstStyle/>
        <a:p>
          <a:endParaRPr lang="pl-PL"/>
        </a:p>
      </dgm:t>
    </dgm:pt>
    <dgm:pt modelId="{FD063473-FAB5-441E-91F9-C8FAB0397827}" type="sibTrans" cxnId="{BFF391F3-099A-4AE8-8ECC-6C12F2DC87E6}">
      <dgm:prSet/>
      <dgm:spPr/>
      <dgm:t>
        <a:bodyPr/>
        <a:lstStyle/>
        <a:p>
          <a:endParaRPr lang="pl-PL"/>
        </a:p>
      </dgm:t>
    </dgm:pt>
    <dgm:pt modelId="{729AB360-C685-4907-A21B-843B65CB3A2C}">
      <dgm:prSet/>
      <dgm:spPr/>
      <dgm:t>
        <a:bodyPr/>
        <a:lstStyle/>
        <a:p>
          <a:pPr rtl="0"/>
          <a:r>
            <a:rPr lang="pl-PL" dirty="0" smtClean="0"/>
            <a:t>Morze terytorialne </a:t>
          </a:r>
          <a:endParaRPr lang="pl-PL" dirty="0"/>
        </a:p>
      </dgm:t>
    </dgm:pt>
    <dgm:pt modelId="{7E0C8F6B-AC65-431D-87A8-6E8911E9B183}" type="parTrans" cxnId="{1212B178-7258-489E-8784-7BA10D012C68}">
      <dgm:prSet/>
      <dgm:spPr/>
      <dgm:t>
        <a:bodyPr/>
        <a:lstStyle/>
        <a:p>
          <a:endParaRPr lang="pl-PL"/>
        </a:p>
      </dgm:t>
    </dgm:pt>
    <dgm:pt modelId="{2D4AB20E-8407-42E9-9300-89A141E0789A}" type="sibTrans" cxnId="{1212B178-7258-489E-8784-7BA10D012C68}">
      <dgm:prSet/>
      <dgm:spPr/>
      <dgm:t>
        <a:bodyPr/>
        <a:lstStyle/>
        <a:p>
          <a:endParaRPr lang="pl-PL"/>
        </a:p>
      </dgm:t>
    </dgm:pt>
    <dgm:pt modelId="{7AC649FF-385E-4452-9D32-C0DDA12D0A32}">
      <dgm:prSet/>
      <dgm:spPr/>
      <dgm:t>
        <a:bodyPr/>
        <a:lstStyle/>
        <a:p>
          <a:pPr rtl="0"/>
          <a:r>
            <a:rPr lang="pl-PL" dirty="0" smtClean="0"/>
            <a:t>12 mil morskich </a:t>
          </a:r>
          <a:endParaRPr lang="pl-PL" dirty="0"/>
        </a:p>
      </dgm:t>
    </dgm:pt>
    <dgm:pt modelId="{88CC4EE4-B2DD-48FC-8B63-89707505B37A}" type="parTrans" cxnId="{A3878675-B4CA-48CE-A3B7-55128DC13A7E}">
      <dgm:prSet/>
      <dgm:spPr/>
      <dgm:t>
        <a:bodyPr/>
        <a:lstStyle/>
        <a:p>
          <a:endParaRPr lang="pl-PL"/>
        </a:p>
      </dgm:t>
    </dgm:pt>
    <dgm:pt modelId="{03B23D0C-E1D3-4ED9-8173-72A4521B4511}" type="sibTrans" cxnId="{A3878675-B4CA-48CE-A3B7-55128DC13A7E}">
      <dgm:prSet/>
      <dgm:spPr/>
      <dgm:t>
        <a:bodyPr/>
        <a:lstStyle/>
        <a:p>
          <a:endParaRPr lang="pl-PL"/>
        </a:p>
      </dgm:t>
    </dgm:pt>
    <dgm:pt modelId="{11425EBE-A3D8-4482-95A7-CEB0F6D980A2}">
      <dgm:prSet/>
      <dgm:spPr/>
      <dgm:t>
        <a:bodyPr/>
        <a:lstStyle/>
        <a:p>
          <a:pPr rtl="0"/>
          <a:r>
            <a:rPr lang="pl-PL" dirty="0" smtClean="0"/>
            <a:t>22 km 224 m</a:t>
          </a:r>
          <a:endParaRPr lang="pl-PL" dirty="0"/>
        </a:p>
      </dgm:t>
    </dgm:pt>
    <dgm:pt modelId="{46CE2C47-1437-41A0-A117-F83DF8A6AF41}" type="parTrans" cxnId="{AA581476-F36A-4BD9-9BB8-093A78D1D7F0}">
      <dgm:prSet/>
      <dgm:spPr/>
      <dgm:t>
        <a:bodyPr/>
        <a:lstStyle/>
        <a:p>
          <a:endParaRPr lang="pl-PL"/>
        </a:p>
      </dgm:t>
    </dgm:pt>
    <dgm:pt modelId="{B48D948A-724C-4D10-878A-9A50BA4F86D1}" type="sibTrans" cxnId="{AA581476-F36A-4BD9-9BB8-093A78D1D7F0}">
      <dgm:prSet/>
      <dgm:spPr/>
      <dgm:t>
        <a:bodyPr/>
        <a:lstStyle/>
        <a:p>
          <a:endParaRPr lang="pl-PL"/>
        </a:p>
      </dgm:t>
    </dgm:pt>
    <dgm:pt modelId="{991A8443-D8AC-4FDC-A5D0-A340111F2729}">
      <dgm:prSet/>
      <dgm:spPr/>
      <dgm:t>
        <a:bodyPr/>
        <a:lstStyle/>
        <a:p>
          <a:pPr rtl="0"/>
          <a:r>
            <a:rPr lang="pl-PL" dirty="0" smtClean="0"/>
            <a:t>Strefa przyległa </a:t>
          </a:r>
          <a:endParaRPr lang="pl-PL" dirty="0"/>
        </a:p>
      </dgm:t>
    </dgm:pt>
    <dgm:pt modelId="{D62B7C55-2D18-45A7-90D4-11C52A9291B7}" type="parTrans" cxnId="{693C9834-3A53-4E76-A138-04DA627B8257}">
      <dgm:prSet/>
      <dgm:spPr/>
      <dgm:t>
        <a:bodyPr/>
        <a:lstStyle/>
        <a:p>
          <a:endParaRPr lang="pl-PL"/>
        </a:p>
      </dgm:t>
    </dgm:pt>
    <dgm:pt modelId="{037EC028-C4A0-4B40-AE8E-AA31060449EC}" type="sibTrans" cxnId="{693C9834-3A53-4E76-A138-04DA627B8257}">
      <dgm:prSet/>
      <dgm:spPr/>
      <dgm:t>
        <a:bodyPr/>
        <a:lstStyle/>
        <a:p>
          <a:endParaRPr lang="pl-PL"/>
        </a:p>
      </dgm:t>
    </dgm:pt>
    <dgm:pt modelId="{D067A557-5ECD-4723-91EE-3BB3BEF4C82E}">
      <dgm:prSet/>
      <dgm:spPr/>
      <dgm:t>
        <a:bodyPr/>
        <a:lstStyle/>
        <a:p>
          <a:pPr rtl="0"/>
          <a:r>
            <a:rPr lang="pl-PL" dirty="0" smtClean="0"/>
            <a:t>24 mile morskie</a:t>
          </a:r>
          <a:endParaRPr lang="pl-PL" dirty="0"/>
        </a:p>
      </dgm:t>
    </dgm:pt>
    <dgm:pt modelId="{8BA23A46-B8F2-446B-B02D-D9F20DB4DCFE}" type="parTrans" cxnId="{5A9644B7-489F-49DA-9585-EE0FCF828407}">
      <dgm:prSet/>
      <dgm:spPr/>
      <dgm:t>
        <a:bodyPr/>
        <a:lstStyle/>
        <a:p>
          <a:endParaRPr lang="pl-PL"/>
        </a:p>
      </dgm:t>
    </dgm:pt>
    <dgm:pt modelId="{76D318D0-D342-4863-A857-3626D290F739}" type="sibTrans" cxnId="{5A9644B7-489F-49DA-9585-EE0FCF828407}">
      <dgm:prSet/>
      <dgm:spPr/>
      <dgm:t>
        <a:bodyPr/>
        <a:lstStyle/>
        <a:p>
          <a:endParaRPr lang="pl-PL"/>
        </a:p>
      </dgm:t>
    </dgm:pt>
    <dgm:pt modelId="{0E620C04-5861-4585-A07E-437FE23B2E84}">
      <dgm:prSet/>
      <dgm:spPr/>
      <dgm:t>
        <a:bodyPr/>
        <a:lstStyle/>
        <a:p>
          <a:pPr rtl="0"/>
          <a:r>
            <a:rPr lang="pl-PL" dirty="0" smtClean="0"/>
            <a:t>44 km 448 m</a:t>
          </a:r>
          <a:endParaRPr lang="pl-PL" dirty="0"/>
        </a:p>
      </dgm:t>
    </dgm:pt>
    <dgm:pt modelId="{80B9DDF6-42F8-4E75-9BE2-24F9A14A0603}" type="parTrans" cxnId="{756A5B66-DB42-4A7F-8F7E-3DBD04204CB0}">
      <dgm:prSet/>
      <dgm:spPr/>
      <dgm:t>
        <a:bodyPr/>
        <a:lstStyle/>
        <a:p>
          <a:endParaRPr lang="pl-PL"/>
        </a:p>
      </dgm:t>
    </dgm:pt>
    <dgm:pt modelId="{F2C3AFAF-7C1B-41F1-BF9E-D048D5D74140}" type="sibTrans" cxnId="{756A5B66-DB42-4A7F-8F7E-3DBD04204CB0}">
      <dgm:prSet/>
      <dgm:spPr/>
      <dgm:t>
        <a:bodyPr/>
        <a:lstStyle/>
        <a:p>
          <a:endParaRPr lang="pl-PL"/>
        </a:p>
      </dgm:t>
    </dgm:pt>
    <dgm:pt modelId="{EBF6CE2D-4DAB-4CB0-A43E-8117EC98F982}">
      <dgm:prSet/>
      <dgm:spPr/>
      <dgm:t>
        <a:bodyPr/>
        <a:lstStyle/>
        <a:p>
          <a:pPr rtl="0"/>
          <a:r>
            <a:rPr lang="pl-PL" dirty="0" smtClean="0"/>
            <a:t>Wyłączna strefa ekonomiczna (ewentualnie strefa wyłącznego rybołówstwa)</a:t>
          </a:r>
          <a:endParaRPr lang="pl-PL" dirty="0"/>
        </a:p>
      </dgm:t>
    </dgm:pt>
    <dgm:pt modelId="{7ECC9D3F-D1D3-4AB4-A482-985969857D26}" type="parTrans" cxnId="{69488609-4AA6-40ED-A61C-215620BFFBE1}">
      <dgm:prSet/>
      <dgm:spPr/>
      <dgm:t>
        <a:bodyPr/>
        <a:lstStyle/>
        <a:p>
          <a:endParaRPr lang="pl-PL"/>
        </a:p>
      </dgm:t>
    </dgm:pt>
    <dgm:pt modelId="{CAA0A744-FB8D-4243-B588-AD0302233945}" type="sibTrans" cxnId="{69488609-4AA6-40ED-A61C-215620BFFBE1}">
      <dgm:prSet/>
      <dgm:spPr/>
      <dgm:t>
        <a:bodyPr/>
        <a:lstStyle/>
        <a:p>
          <a:endParaRPr lang="pl-PL"/>
        </a:p>
      </dgm:t>
    </dgm:pt>
    <dgm:pt modelId="{7F64518E-CAE4-4D89-9129-F6A3988AC96C}">
      <dgm:prSet/>
      <dgm:spPr/>
      <dgm:t>
        <a:bodyPr/>
        <a:lstStyle/>
        <a:p>
          <a:pPr rtl="0"/>
          <a:r>
            <a:rPr lang="pl-PL" dirty="0" smtClean="0"/>
            <a:t>200 mil morskich</a:t>
          </a:r>
          <a:endParaRPr lang="pl-PL" dirty="0"/>
        </a:p>
      </dgm:t>
    </dgm:pt>
    <dgm:pt modelId="{11C216FC-89B8-4602-8927-B18FFA6A5E4E}" type="parTrans" cxnId="{BFB0DCB5-1DEC-4578-9893-A582D9806757}">
      <dgm:prSet/>
      <dgm:spPr/>
      <dgm:t>
        <a:bodyPr/>
        <a:lstStyle/>
        <a:p>
          <a:endParaRPr lang="pl-PL"/>
        </a:p>
      </dgm:t>
    </dgm:pt>
    <dgm:pt modelId="{B3365B60-4F2D-43E0-98D2-5BF73F07C1C7}" type="sibTrans" cxnId="{BFB0DCB5-1DEC-4578-9893-A582D9806757}">
      <dgm:prSet/>
      <dgm:spPr/>
      <dgm:t>
        <a:bodyPr/>
        <a:lstStyle/>
        <a:p>
          <a:endParaRPr lang="pl-PL"/>
        </a:p>
      </dgm:t>
    </dgm:pt>
    <dgm:pt modelId="{0E06EAF4-2E36-4350-AE30-86ADE699D107}">
      <dgm:prSet/>
      <dgm:spPr/>
      <dgm:t>
        <a:bodyPr/>
        <a:lstStyle/>
        <a:p>
          <a:pPr rtl="0"/>
          <a:r>
            <a:rPr lang="pl-PL" dirty="0" smtClean="0"/>
            <a:t>370 km 400 m</a:t>
          </a:r>
          <a:endParaRPr lang="pl-PL" dirty="0"/>
        </a:p>
      </dgm:t>
    </dgm:pt>
    <dgm:pt modelId="{61821D0F-7CA7-4336-9999-727A55193964}" type="parTrans" cxnId="{7CCCC5BD-2FCC-4EAA-B5FA-88EAD8865648}">
      <dgm:prSet/>
      <dgm:spPr/>
      <dgm:t>
        <a:bodyPr/>
        <a:lstStyle/>
        <a:p>
          <a:endParaRPr lang="pl-PL"/>
        </a:p>
      </dgm:t>
    </dgm:pt>
    <dgm:pt modelId="{930C83C5-2DE9-459E-A356-F65CC7193B89}" type="sibTrans" cxnId="{7CCCC5BD-2FCC-4EAA-B5FA-88EAD8865648}">
      <dgm:prSet/>
      <dgm:spPr/>
      <dgm:t>
        <a:bodyPr/>
        <a:lstStyle/>
        <a:p>
          <a:endParaRPr lang="pl-PL"/>
        </a:p>
      </dgm:t>
    </dgm:pt>
    <dgm:pt modelId="{553D4057-78F2-4286-B5A2-310B71854E4A}">
      <dgm:prSet/>
      <dgm:spPr/>
      <dgm:t>
        <a:bodyPr/>
        <a:lstStyle/>
        <a:p>
          <a:pPr rtl="0"/>
          <a:r>
            <a:rPr lang="pl-PL" dirty="0" smtClean="0"/>
            <a:t>Szelf kontynentalny liczony od zewnętrznego skraju obrzeża kontynentalnego </a:t>
          </a:r>
          <a:endParaRPr lang="pl-PL" dirty="0"/>
        </a:p>
      </dgm:t>
    </dgm:pt>
    <dgm:pt modelId="{86F739B7-4967-45D4-B230-4BECE43F4CCA}" type="parTrans" cxnId="{761D0586-6E13-45B5-9EBA-36DBB8408EB8}">
      <dgm:prSet/>
      <dgm:spPr/>
      <dgm:t>
        <a:bodyPr/>
        <a:lstStyle/>
        <a:p>
          <a:endParaRPr lang="pl-PL"/>
        </a:p>
      </dgm:t>
    </dgm:pt>
    <dgm:pt modelId="{E7EF5869-FE35-468C-9FCC-ECE6086A19BD}" type="sibTrans" cxnId="{761D0586-6E13-45B5-9EBA-36DBB8408EB8}">
      <dgm:prSet/>
      <dgm:spPr/>
      <dgm:t>
        <a:bodyPr/>
        <a:lstStyle/>
        <a:p>
          <a:endParaRPr lang="pl-PL"/>
        </a:p>
      </dgm:t>
    </dgm:pt>
    <dgm:pt modelId="{F0A2DC09-0677-479B-AEB7-61C4BFF0A951}">
      <dgm:prSet/>
      <dgm:spPr/>
      <dgm:t>
        <a:bodyPr/>
        <a:lstStyle/>
        <a:p>
          <a:pPr rtl="0"/>
          <a:r>
            <a:rPr lang="pl-PL" dirty="0" smtClean="0"/>
            <a:t>Jeśli ów skraj nie sięga do tej odległości – do 200 mil morskich</a:t>
          </a:r>
          <a:endParaRPr lang="pl-PL" dirty="0"/>
        </a:p>
      </dgm:t>
    </dgm:pt>
    <dgm:pt modelId="{62CB0FD2-84B2-4AA7-AC14-936C005AF1F3}" type="parTrans" cxnId="{C3288058-2067-4AB2-9C0C-422E333C24FE}">
      <dgm:prSet/>
      <dgm:spPr/>
      <dgm:t>
        <a:bodyPr/>
        <a:lstStyle/>
        <a:p>
          <a:endParaRPr lang="pl-PL"/>
        </a:p>
      </dgm:t>
    </dgm:pt>
    <dgm:pt modelId="{E2DB2B94-E43B-4134-A0B2-B7948018C3DF}" type="sibTrans" cxnId="{C3288058-2067-4AB2-9C0C-422E333C24FE}">
      <dgm:prSet/>
      <dgm:spPr/>
      <dgm:t>
        <a:bodyPr/>
        <a:lstStyle/>
        <a:p>
          <a:endParaRPr lang="pl-PL"/>
        </a:p>
      </dgm:t>
    </dgm:pt>
    <dgm:pt modelId="{2E6C4158-C8B4-41FB-92B3-DD0A756F3D4A}">
      <dgm:prSet/>
      <dgm:spPr/>
      <dgm:t>
        <a:bodyPr/>
        <a:lstStyle/>
        <a:p>
          <a:pPr rtl="0"/>
          <a:r>
            <a:rPr lang="pl-PL" dirty="0" smtClean="0"/>
            <a:t>Jeśli skraj przekracza 200 mil morskich – do 350 mil morskich albo 100 mil morskich od głębokości 2,5 km</a:t>
          </a:r>
          <a:endParaRPr lang="pl-PL" dirty="0"/>
        </a:p>
      </dgm:t>
    </dgm:pt>
    <dgm:pt modelId="{579B1BB7-F105-478E-A6B0-95611D9941C0}" type="parTrans" cxnId="{FDE2B1C6-B05C-4293-8659-BE4CB6A04ED2}">
      <dgm:prSet/>
      <dgm:spPr/>
      <dgm:t>
        <a:bodyPr/>
        <a:lstStyle/>
        <a:p>
          <a:endParaRPr lang="pl-PL"/>
        </a:p>
      </dgm:t>
    </dgm:pt>
    <dgm:pt modelId="{86A970DA-BC62-4B3D-83C5-19E33AFDD46E}" type="sibTrans" cxnId="{FDE2B1C6-B05C-4293-8659-BE4CB6A04ED2}">
      <dgm:prSet/>
      <dgm:spPr/>
      <dgm:t>
        <a:bodyPr/>
        <a:lstStyle/>
        <a:p>
          <a:endParaRPr lang="pl-PL"/>
        </a:p>
      </dgm:t>
    </dgm:pt>
    <dgm:pt modelId="{3870D2F8-1147-44D1-AF24-89DBF75ED84F}" type="pres">
      <dgm:prSet presAssocID="{4CE159E4-9635-4D81-8103-11E85644F984}" presName="hierChild1" presStyleCnt="0">
        <dgm:presLayoutVars>
          <dgm:orgChart val="1"/>
          <dgm:chPref val="1"/>
          <dgm:dir/>
          <dgm:animOne val="branch"/>
          <dgm:animLvl val="lvl"/>
          <dgm:resizeHandles/>
        </dgm:presLayoutVars>
      </dgm:prSet>
      <dgm:spPr/>
      <dgm:t>
        <a:bodyPr/>
        <a:lstStyle/>
        <a:p>
          <a:endParaRPr lang="pl-PL"/>
        </a:p>
      </dgm:t>
    </dgm:pt>
    <dgm:pt modelId="{85DBF726-18C1-459E-A973-5D04F119936A}" type="pres">
      <dgm:prSet presAssocID="{859D34DC-C690-43AD-A707-914BE1864DA9}" presName="hierRoot1" presStyleCnt="0">
        <dgm:presLayoutVars>
          <dgm:hierBranch val="init"/>
        </dgm:presLayoutVars>
      </dgm:prSet>
      <dgm:spPr/>
    </dgm:pt>
    <dgm:pt modelId="{40D228FF-5F25-4BF7-9A6D-E6CCB1BE4AE1}" type="pres">
      <dgm:prSet presAssocID="{859D34DC-C690-43AD-A707-914BE1864DA9}" presName="rootComposite1" presStyleCnt="0"/>
      <dgm:spPr/>
    </dgm:pt>
    <dgm:pt modelId="{DCBD893F-0D73-405A-A7D2-B1E08482F8A7}" type="pres">
      <dgm:prSet presAssocID="{859D34DC-C690-43AD-A707-914BE1864DA9}" presName="rootText1" presStyleLbl="node0" presStyleIdx="0" presStyleCnt="1">
        <dgm:presLayoutVars>
          <dgm:chPref val="3"/>
        </dgm:presLayoutVars>
      </dgm:prSet>
      <dgm:spPr/>
      <dgm:t>
        <a:bodyPr/>
        <a:lstStyle/>
        <a:p>
          <a:endParaRPr lang="pl-PL"/>
        </a:p>
      </dgm:t>
    </dgm:pt>
    <dgm:pt modelId="{11848ECE-FACC-4BDB-9EEA-C550ADAFD936}" type="pres">
      <dgm:prSet presAssocID="{859D34DC-C690-43AD-A707-914BE1864DA9}" presName="rootConnector1" presStyleLbl="node1" presStyleIdx="0" presStyleCnt="0"/>
      <dgm:spPr/>
      <dgm:t>
        <a:bodyPr/>
        <a:lstStyle/>
        <a:p>
          <a:endParaRPr lang="pl-PL"/>
        </a:p>
      </dgm:t>
    </dgm:pt>
    <dgm:pt modelId="{2181E0BD-D0BD-4114-8A8E-D321F474485E}" type="pres">
      <dgm:prSet presAssocID="{859D34DC-C690-43AD-A707-914BE1864DA9}" presName="hierChild2" presStyleCnt="0"/>
      <dgm:spPr/>
    </dgm:pt>
    <dgm:pt modelId="{A60198C5-5032-452B-B1DE-C31A30EAB149}" type="pres">
      <dgm:prSet presAssocID="{7E0C8F6B-AC65-431D-87A8-6E8911E9B183}" presName="Name37" presStyleLbl="parChTrans1D2" presStyleIdx="0" presStyleCnt="4"/>
      <dgm:spPr/>
      <dgm:t>
        <a:bodyPr/>
        <a:lstStyle/>
        <a:p>
          <a:endParaRPr lang="pl-PL"/>
        </a:p>
      </dgm:t>
    </dgm:pt>
    <dgm:pt modelId="{6B561AA8-FD21-44DF-8B5F-256A12E2D8E6}" type="pres">
      <dgm:prSet presAssocID="{729AB360-C685-4907-A21B-843B65CB3A2C}" presName="hierRoot2" presStyleCnt="0">
        <dgm:presLayoutVars>
          <dgm:hierBranch val="init"/>
        </dgm:presLayoutVars>
      </dgm:prSet>
      <dgm:spPr/>
    </dgm:pt>
    <dgm:pt modelId="{FD1848B1-12AB-47B7-8602-7EF7B1478F70}" type="pres">
      <dgm:prSet presAssocID="{729AB360-C685-4907-A21B-843B65CB3A2C}" presName="rootComposite" presStyleCnt="0"/>
      <dgm:spPr/>
    </dgm:pt>
    <dgm:pt modelId="{CF183F38-8BB8-4F6F-9C28-22C372C2E40B}" type="pres">
      <dgm:prSet presAssocID="{729AB360-C685-4907-A21B-843B65CB3A2C}" presName="rootText" presStyleLbl="node2" presStyleIdx="0" presStyleCnt="4">
        <dgm:presLayoutVars>
          <dgm:chPref val="3"/>
        </dgm:presLayoutVars>
      </dgm:prSet>
      <dgm:spPr/>
      <dgm:t>
        <a:bodyPr/>
        <a:lstStyle/>
        <a:p>
          <a:endParaRPr lang="pl-PL"/>
        </a:p>
      </dgm:t>
    </dgm:pt>
    <dgm:pt modelId="{FED886E6-D50D-4125-B3CF-6D11D5C90018}" type="pres">
      <dgm:prSet presAssocID="{729AB360-C685-4907-A21B-843B65CB3A2C}" presName="rootConnector" presStyleLbl="node2" presStyleIdx="0" presStyleCnt="4"/>
      <dgm:spPr/>
      <dgm:t>
        <a:bodyPr/>
        <a:lstStyle/>
        <a:p>
          <a:endParaRPr lang="pl-PL"/>
        </a:p>
      </dgm:t>
    </dgm:pt>
    <dgm:pt modelId="{B108587E-E5E5-4772-A992-DB6F5034CC63}" type="pres">
      <dgm:prSet presAssocID="{729AB360-C685-4907-A21B-843B65CB3A2C}" presName="hierChild4" presStyleCnt="0"/>
      <dgm:spPr/>
    </dgm:pt>
    <dgm:pt modelId="{A90CF373-66B1-4E07-9FCF-490281EC99EA}" type="pres">
      <dgm:prSet presAssocID="{88CC4EE4-B2DD-48FC-8B63-89707505B37A}" presName="Name37" presStyleLbl="parChTrans1D3" presStyleIdx="0" presStyleCnt="8"/>
      <dgm:spPr/>
      <dgm:t>
        <a:bodyPr/>
        <a:lstStyle/>
        <a:p>
          <a:endParaRPr lang="pl-PL"/>
        </a:p>
      </dgm:t>
    </dgm:pt>
    <dgm:pt modelId="{81AEED78-2935-4134-9293-996DB027F722}" type="pres">
      <dgm:prSet presAssocID="{7AC649FF-385E-4452-9D32-C0DDA12D0A32}" presName="hierRoot2" presStyleCnt="0">
        <dgm:presLayoutVars>
          <dgm:hierBranch val="init"/>
        </dgm:presLayoutVars>
      </dgm:prSet>
      <dgm:spPr/>
    </dgm:pt>
    <dgm:pt modelId="{3878BF81-DCAA-4BAE-9C81-A7ECFE7547B8}" type="pres">
      <dgm:prSet presAssocID="{7AC649FF-385E-4452-9D32-C0DDA12D0A32}" presName="rootComposite" presStyleCnt="0"/>
      <dgm:spPr/>
    </dgm:pt>
    <dgm:pt modelId="{F884DFE9-C21E-4902-89BA-561BCD48CFBF}" type="pres">
      <dgm:prSet presAssocID="{7AC649FF-385E-4452-9D32-C0DDA12D0A32}" presName="rootText" presStyleLbl="node3" presStyleIdx="0" presStyleCnt="8">
        <dgm:presLayoutVars>
          <dgm:chPref val="3"/>
        </dgm:presLayoutVars>
      </dgm:prSet>
      <dgm:spPr/>
      <dgm:t>
        <a:bodyPr/>
        <a:lstStyle/>
        <a:p>
          <a:endParaRPr lang="pl-PL"/>
        </a:p>
      </dgm:t>
    </dgm:pt>
    <dgm:pt modelId="{99BE55C3-E7AA-41B5-AE93-900ABBB6B0CF}" type="pres">
      <dgm:prSet presAssocID="{7AC649FF-385E-4452-9D32-C0DDA12D0A32}" presName="rootConnector" presStyleLbl="node3" presStyleIdx="0" presStyleCnt="8"/>
      <dgm:spPr/>
      <dgm:t>
        <a:bodyPr/>
        <a:lstStyle/>
        <a:p>
          <a:endParaRPr lang="pl-PL"/>
        </a:p>
      </dgm:t>
    </dgm:pt>
    <dgm:pt modelId="{951132CE-04C3-4F6F-BB1C-8EB7D6FD8D22}" type="pres">
      <dgm:prSet presAssocID="{7AC649FF-385E-4452-9D32-C0DDA12D0A32}" presName="hierChild4" presStyleCnt="0"/>
      <dgm:spPr/>
    </dgm:pt>
    <dgm:pt modelId="{E2326B01-63C3-425A-A72C-EC23239F26BD}" type="pres">
      <dgm:prSet presAssocID="{7AC649FF-385E-4452-9D32-C0DDA12D0A32}" presName="hierChild5" presStyleCnt="0"/>
      <dgm:spPr/>
    </dgm:pt>
    <dgm:pt modelId="{902B44AC-727D-4BA6-8514-3A7FC9985375}" type="pres">
      <dgm:prSet presAssocID="{46CE2C47-1437-41A0-A117-F83DF8A6AF41}" presName="Name37" presStyleLbl="parChTrans1D3" presStyleIdx="1" presStyleCnt="8"/>
      <dgm:spPr/>
      <dgm:t>
        <a:bodyPr/>
        <a:lstStyle/>
        <a:p>
          <a:endParaRPr lang="pl-PL"/>
        </a:p>
      </dgm:t>
    </dgm:pt>
    <dgm:pt modelId="{480570E9-9ADF-4E2D-8CCE-ABAA95720CB2}" type="pres">
      <dgm:prSet presAssocID="{11425EBE-A3D8-4482-95A7-CEB0F6D980A2}" presName="hierRoot2" presStyleCnt="0">
        <dgm:presLayoutVars>
          <dgm:hierBranch val="init"/>
        </dgm:presLayoutVars>
      </dgm:prSet>
      <dgm:spPr/>
    </dgm:pt>
    <dgm:pt modelId="{3ACFC928-E643-4645-9544-1EDD3B8F3C26}" type="pres">
      <dgm:prSet presAssocID="{11425EBE-A3D8-4482-95A7-CEB0F6D980A2}" presName="rootComposite" presStyleCnt="0"/>
      <dgm:spPr/>
    </dgm:pt>
    <dgm:pt modelId="{8C427B2F-4D1A-4B26-85EF-06BD225771FC}" type="pres">
      <dgm:prSet presAssocID="{11425EBE-A3D8-4482-95A7-CEB0F6D980A2}" presName="rootText" presStyleLbl="node3" presStyleIdx="1" presStyleCnt="8">
        <dgm:presLayoutVars>
          <dgm:chPref val="3"/>
        </dgm:presLayoutVars>
      </dgm:prSet>
      <dgm:spPr/>
      <dgm:t>
        <a:bodyPr/>
        <a:lstStyle/>
        <a:p>
          <a:endParaRPr lang="pl-PL"/>
        </a:p>
      </dgm:t>
    </dgm:pt>
    <dgm:pt modelId="{261B0279-26F6-43A1-81A5-98173531A441}" type="pres">
      <dgm:prSet presAssocID="{11425EBE-A3D8-4482-95A7-CEB0F6D980A2}" presName="rootConnector" presStyleLbl="node3" presStyleIdx="1" presStyleCnt="8"/>
      <dgm:spPr/>
      <dgm:t>
        <a:bodyPr/>
        <a:lstStyle/>
        <a:p>
          <a:endParaRPr lang="pl-PL"/>
        </a:p>
      </dgm:t>
    </dgm:pt>
    <dgm:pt modelId="{AEEC8225-3E9D-482C-8958-8C83522E4592}" type="pres">
      <dgm:prSet presAssocID="{11425EBE-A3D8-4482-95A7-CEB0F6D980A2}" presName="hierChild4" presStyleCnt="0"/>
      <dgm:spPr/>
    </dgm:pt>
    <dgm:pt modelId="{DDDD0B7E-E3B2-42D4-B48E-989358724B26}" type="pres">
      <dgm:prSet presAssocID="{11425EBE-A3D8-4482-95A7-CEB0F6D980A2}" presName="hierChild5" presStyleCnt="0"/>
      <dgm:spPr/>
    </dgm:pt>
    <dgm:pt modelId="{553FC28B-AD17-4D2A-A6DA-D0D93430E9EB}" type="pres">
      <dgm:prSet presAssocID="{729AB360-C685-4907-A21B-843B65CB3A2C}" presName="hierChild5" presStyleCnt="0"/>
      <dgm:spPr/>
    </dgm:pt>
    <dgm:pt modelId="{A9DB0BE8-8833-4CE4-9305-8EB881A7E22C}" type="pres">
      <dgm:prSet presAssocID="{D62B7C55-2D18-45A7-90D4-11C52A9291B7}" presName="Name37" presStyleLbl="parChTrans1D2" presStyleIdx="1" presStyleCnt="4"/>
      <dgm:spPr/>
      <dgm:t>
        <a:bodyPr/>
        <a:lstStyle/>
        <a:p>
          <a:endParaRPr lang="pl-PL"/>
        </a:p>
      </dgm:t>
    </dgm:pt>
    <dgm:pt modelId="{B13CD9E0-DCCC-4A03-AF26-687D0290E1E5}" type="pres">
      <dgm:prSet presAssocID="{991A8443-D8AC-4FDC-A5D0-A340111F2729}" presName="hierRoot2" presStyleCnt="0">
        <dgm:presLayoutVars>
          <dgm:hierBranch val="init"/>
        </dgm:presLayoutVars>
      </dgm:prSet>
      <dgm:spPr/>
    </dgm:pt>
    <dgm:pt modelId="{45FA3681-3DDF-41EE-BAC2-1AD9EAB8944E}" type="pres">
      <dgm:prSet presAssocID="{991A8443-D8AC-4FDC-A5D0-A340111F2729}" presName="rootComposite" presStyleCnt="0"/>
      <dgm:spPr/>
    </dgm:pt>
    <dgm:pt modelId="{512DD6DB-AADD-4D52-AA6E-2399FC13925E}" type="pres">
      <dgm:prSet presAssocID="{991A8443-D8AC-4FDC-A5D0-A340111F2729}" presName="rootText" presStyleLbl="node2" presStyleIdx="1" presStyleCnt="4">
        <dgm:presLayoutVars>
          <dgm:chPref val="3"/>
        </dgm:presLayoutVars>
      </dgm:prSet>
      <dgm:spPr/>
      <dgm:t>
        <a:bodyPr/>
        <a:lstStyle/>
        <a:p>
          <a:endParaRPr lang="pl-PL"/>
        </a:p>
      </dgm:t>
    </dgm:pt>
    <dgm:pt modelId="{18EA6900-BAE3-4CA9-B7FE-B7D8519DAC7C}" type="pres">
      <dgm:prSet presAssocID="{991A8443-D8AC-4FDC-A5D0-A340111F2729}" presName="rootConnector" presStyleLbl="node2" presStyleIdx="1" presStyleCnt="4"/>
      <dgm:spPr/>
      <dgm:t>
        <a:bodyPr/>
        <a:lstStyle/>
        <a:p>
          <a:endParaRPr lang="pl-PL"/>
        </a:p>
      </dgm:t>
    </dgm:pt>
    <dgm:pt modelId="{9847DDCD-1AE8-4EE9-A166-22500FC8114F}" type="pres">
      <dgm:prSet presAssocID="{991A8443-D8AC-4FDC-A5D0-A340111F2729}" presName="hierChild4" presStyleCnt="0"/>
      <dgm:spPr/>
    </dgm:pt>
    <dgm:pt modelId="{EDF82690-C2DE-41FE-A0E0-917E6B00093A}" type="pres">
      <dgm:prSet presAssocID="{8BA23A46-B8F2-446B-B02D-D9F20DB4DCFE}" presName="Name37" presStyleLbl="parChTrans1D3" presStyleIdx="2" presStyleCnt="8"/>
      <dgm:spPr/>
      <dgm:t>
        <a:bodyPr/>
        <a:lstStyle/>
        <a:p>
          <a:endParaRPr lang="pl-PL"/>
        </a:p>
      </dgm:t>
    </dgm:pt>
    <dgm:pt modelId="{45C54D72-A131-4CC1-8CB1-069943B866D5}" type="pres">
      <dgm:prSet presAssocID="{D067A557-5ECD-4723-91EE-3BB3BEF4C82E}" presName="hierRoot2" presStyleCnt="0">
        <dgm:presLayoutVars>
          <dgm:hierBranch val="init"/>
        </dgm:presLayoutVars>
      </dgm:prSet>
      <dgm:spPr/>
    </dgm:pt>
    <dgm:pt modelId="{F505C55B-B118-4396-8432-3CE21C6C9817}" type="pres">
      <dgm:prSet presAssocID="{D067A557-5ECD-4723-91EE-3BB3BEF4C82E}" presName="rootComposite" presStyleCnt="0"/>
      <dgm:spPr/>
    </dgm:pt>
    <dgm:pt modelId="{0CCBA797-5962-4823-A3AA-2714DBFAFA2D}" type="pres">
      <dgm:prSet presAssocID="{D067A557-5ECD-4723-91EE-3BB3BEF4C82E}" presName="rootText" presStyleLbl="node3" presStyleIdx="2" presStyleCnt="8">
        <dgm:presLayoutVars>
          <dgm:chPref val="3"/>
        </dgm:presLayoutVars>
      </dgm:prSet>
      <dgm:spPr/>
      <dgm:t>
        <a:bodyPr/>
        <a:lstStyle/>
        <a:p>
          <a:endParaRPr lang="pl-PL"/>
        </a:p>
      </dgm:t>
    </dgm:pt>
    <dgm:pt modelId="{44D76FA3-6380-47C3-95B8-67F7F398A0E1}" type="pres">
      <dgm:prSet presAssocID="{D067A557-5ECD-4723-91EE-3BB3BEF4C82E}" presName="rootConnector" presStyleLbl="node3" presStyleIdx="2" presStyleCnt="8"/>
      <dgm:spPr/>
      <dgm:t>
        <a:bodyPr/>
        <a:lstStyle/>
        <a:p>
          <a:endParaRPr lang="pl-PL"/>
        </a:p>
      </dgm:t>
    </dgm:pt>
    <dgm:pt modelId="{0162BA71-9B7F-4E56-A532-AA6426E3FF2E}" type="pres">
      <dgm:prSet presAssocID="{D067A557-5ECD-4723-91EE-3BB3BEF4C82E}" presName="hierChild4" presStyleCnt="0"/>
      <dgm:spPr/>
    </dgm:pt>
    <dgm:pt modelId="{40D6444C-F039-42C6-B2CF-6A0BC6557233}" type="pres">
      <dgm:prSet presAssocID="{D067A557-5ECD-4723-91EE-3BB3BEF4C82E}" presName="hierChild5" presStyleCnt="0"/>
      <dgm:spPr/>
    </dgm:pt>
    <dgm:pt modelId="{38AAF390-6408-401D-8525-913DD91D4C63}" type="pres">
      <dgm:prSet presAssocID="{80B9DDF6-42F8-4E75-9BE2-24F9A14A0603}" presName="Name37" presStyleLbl="parChTrans1D3" presStyleIdx="3" presStyleCnt="8"/>
      <dgm:spPr/>
      <dgm:t>
        <a:bodyPr/>
        <a:lstStyle/>
        <a:p>
          <a:endParaRPr lang="pl-PL"/>
        </a:p>
      </dgm:t>
    </dgm:pt>
    <dgm:pt modelId="{343B011C-CB82-416D-8073-6874E29F17B1}" type="pres">
      <dgm:prSet presAssocID="{0E620C04-5861-4585-A07E-437FE23B2E84}" presName="hierRoot2" presStyleCnt="0">
        <dgm:presLayoutVars>
          <dgm:hierBranch val="init"/>
        </dgm:presLayoutVars>
      </dgm:prSet>
      <dgm:spPr/>
    </dgm:pt>
    <dgm:pt modelId="{0F9CF7E3-2DD5-4760-A9B4-2270C3671D68}" type="pres">
      <dgm:prSet presAssocID="{0E620C04-5861-4585-A07E-437FE23B2E84}" presName="rootComposite" presStyleCnt="0"/>
      <dgm:spPr/>
    </dgm:pt>
    <dgm:pt modelId="{A69BF8C8-CB37-4FC0-8B69-8A137BDEC1F6}" type="pres">
      <dgm:prSet presAssocID="{0E620C04-5861-4585-A07E-437FE23B2E84}" presName="rootText" presStyleLbl="node3" presStyleIdx="3" presStyleCnt="8">
        <dgm:presLayoutVars>
          <dgm:chPref val="3"/>
        </dgm:presLayoutVars>
      </dgm:prSet>
      <dgm:spPr/>
      <dgm:t>
        <a:bodyPr/>
        <a:lstStyle/>
        <a:p>
          <a:endParaRPr lang="pl-PL"/>
        </a:p>
      </dgm:t>
    </dgm:pt>
    <dgm:pt modelId="{773C3AB9-4188-4C52-9AA7-C9B8AD4F5B02}" type="pres">
      <dgm:prSet presAssocID="{0E620C04-5861-4585-A07E-437FE23B2E84}" presName="rootConnector" presStyleLbl="node3" presStyleIdx="3" presStyleCnt="8"/>
      <dgm:spPr/>
      <dgm:t>
        <a:bodyPr/>
        <a:lstStyle/>
        <a:p>
          <a:endParaRPr lang="pl-PL"/>
        </a:p>
      </dgm:t>
    </dgm:pt>
    <dgm:pt modelId="{D95F9C51-3271-4F76-A24C-2E42DCE09816}" type="pres">
      <dgm:prSet presAssocID="{0E620C04-5861-4585-A07E-437FE23B2E84}" presName="hierChild4" presStyleCnt="0"/>
      <dgm:spPr/>
    </dgm:pt>
    <dgm:pt modelId="{3A9B8E1B-4256-4C86-95C0-87719DA8AAC6}" type="pres">
      <dgm:prSet presAssocID="{0E620C04-5861-4585-A07E-437FE23B2E84}" presName="hierChild5" presStyleCnt="0"/>
      <dgm:spPr/>
    </dgm:pt>
    <dgm:pt modelId="{C7858FC0-7BE2-4BC2-99B4-914E03378293}" type="pres">
      <dgm:prSet presAssocID="{991A8443-D8AC-4FDC-A5D0-A340111F2729}" presName="hierChild5" presStyleCnt="0"/>
      <dgm:spPr/>
    </dgm:pt>
    <dgm:pt modelId="{9BE85698-9CD4-476F-813F-120AD2BD05BB}" type="pres">
      <dgm:prSet presAssocID="{7ECC9D3F-D1D3-4AB4-A482-985969857D26}" presName="Name37" presStyleLbl="parChTrans1D2" presStyleIdx="2" presStyleCnt="4"/>
      <dgm:spPr/>
      <dgm:t>
        <a:bodyPr/>
        <a:lstStyle/>
        <a:p>
          <a:endParaRPr lang="pl-PL"/>
        </a:p>
      </dgm:t>
    </dgm:pt>
    <dgm:pt modelId="{C614CA62-2B5B-4A5C-9CF6-6AF1BFBA01E3}" type="pres">
      <dgm:prSet presAssocID="{EBF6CE2D-4DAB-4CB0-A43E-8117EC98F982}" presName="hierRoot2" presStyleCnt="0">
        <dgm:presLayoutVars>
          <dgm:hierBranch val="init"/>
        </dgm:presLayoutVars>
      </dgm:prSet>
      <dgm:spPr/>
    </dgm:pt>
    <dgm:pt modelId="{88304DC8-789C-4847-A04E-B1EC951504BB}" type="pres">
      <dgm:prSet presAssocID="{EBF6CE2D-4DAB-4CB0-A43E-8117EC98F982}" presName="rootComposite" presStyleCnt="0"/>
      <dgm:spPr/>
    </dgm:pt>
    <dgm:pt modelId="{78188F9B-D392-43E3-AAF2-86D7912EEF70}" type="pres">
      <dgm:prSet presAssocID="{EBF6CE2D-4DAB-4CB0-A43E-8117EC98F982}" presName="rootText" presStyleLbl="node2" presStyleIdx="2" presStyleCnt="4">
        <dgm:presLayoutVars>
          <dgm:chPref val="3"/>
        </dgm:presLayoutVars>
      </dgm:prSet>
      <dgm:spPr/>
      <dgm:t>
        <a:bodyPr/>
        <a:lstStyle/>
        <a:p>
          <a:endParaRPr lang="pl-PL"/>
        </a:p>
      </dgm:t>
    </dgm:pt>
    <dgm:pt modelId="{838CC2D3-B975-4D10-8D51-76955CE59422}" type="pres">
      <dgm:prSet presAssocID="{EBF6CE2D-4DAB-4CB0-A43E-8117EC98F982}" presName="rootConnector" presStyleLbl="node2" presStyleIdx="2" presStyleCnt="4"/>
      <dgm:spPr/>
      <dgm:t>
        <a:bodyPr/>
        <a:lstStyle/>
        <a:p>
          <a:endParaRPr lang="pl-PL"/>
        </a:p>
      </dgm:t>
    </dgm:pt>
    <dgm:pt modelId="{AC22D780-5E75-4629-BBD5-C97B3302747B}" type="pres">
      <dgm:prSet presAssocID="{EBF6CE2D-4DAB-4CB0-A43E-8117EC98F982}" presName="hierChild4" presStyleCnt="0"/>
      <dgm:spPr/>
    </dgm:pt>
    <dgm:pt modelId="{0633AFBC-286B-4D6C-BE16-63F8725122C1}" type="pres">
      <dgm:prSet presAssocID="{11C216FC-89B8-4602-8927-B18FFA6A5E4E}" presName="Name37" presStyleLbl="parChTrans1D3" presStyleIdx="4" presStyleCnt="8"/>
      <dgm:spPr/>
      <dgm:t>
        <a:bodyPr/>
        <a:lstStyle/>
        <a:p>
          <a:endParaRPr lang="pl-PL"/>
        </a:p>
      </dgm:t>
    </dgm:pt>
    <dgm:pt modelId="{CB57E13C-5548-4B52-B056-B0F70CFA8A03}" type="pres">
      <dgm:prSet presAssocID="{7F64518E-CAE4-4D89-9129-F6A3988AC96C}" presName="hierRoot2" presStyleCnt="0">
        <dgm:presLayoutVars>
          <dgm:hierBranch val="init"/>
        </dgm:presLayoutVars>
      </dgm:prSet>
      <dgm:spPr/>
    </dgm:pt>
    <dgm:pt modelId="{554C6548-899D-4FAB-9DDB-07E5B5466EF0}" type="pres">
      <dgm:prSet presAssocID="{7F64518E-CAE4-4D89-9129-F6A3988AC96C}" presName="rootComposite" presStyleCnt="0"/>
      <dgm:spPr/>
    </dgm:pt>
    <dgm:pt modelId="{ADA08FBF-5703-4FD4-8025-D3C8FBB68563}" type="pres">
      <dgm:prSet presAssocID="{7F64518E-CAE4-4D89-9129-F6A3988AC96C}" presName="rootText" presStyleLbl="node3" presStyleIdx="4" presStyleCnt="8">
        <dgm:presLayoutVars>
          <dgm:chPref val="3"/>
        </dgm:presLayoutVars>
      </dgm:prSet>
      <dgm:spPr/>
      <dgm:t>
        <a:bodyPr/>
        <a:lstStyle/>
        <a:p>
          <a:endParaRPr lang="pl-PL"/>
        </a:p>
      </dgm:t>
    </dgm:pt>
    <dgm:pt modelId="{73830010-59D0-4789-86AC-4485CAEB64B9}" type="pres">
      <dgm:prSet presAssocID="{7F64518E-CAE4-4D89-9129-F6A3988AC96C}" presName="rootConnector" presStyleLbl="node3" presStyleIdx="4" presStyleCnt="8"/>
      <dgm:spPr/>
      <dgm:t>
        <a:bodyPr/>
        <a:lstStyle/>
        <a:p>
          <a:endParaRPr lang="pl-PL"/>
        </a:p>
      </dgm:t>
    </dgm:pt>
    <dgm:pt modelId="{F24F497E-9EE1-4A8B-87D6-B7CEFC063069}" type="pres">
      <dgm:prSet presAssocID="{7F64518E-CAE4-4D89-9129-F6A3988AC96C}" presName="hierChild4" presStyleCnt="0"/>
      <dgm:spPr/>
    </dgm:pt>
    <dgm:pt modelId="{7747E5AF-1411-4A25-A225-3B25C01940E5}" type="pres">
      <dgm:prSet presAssocID="{7F64518E-CAE4-4D89-9129-F6A3988AC96C}" presName="hierChild5" presStyleCnt="0"/>
      <dgm:spPr/>
    </dgm:pt>
    <dgm:pt modelId="{E084506C-2515-4D68-96D3-688E2729BEED}" type="pres">
      <dgm:prSet presAssocID="{61821D0F-7CA7-4336-9999-727A55193964}" presName="Name37" presStyleLbl="parChTrans1D3" presStyleIdx="5" presStyleCnt="8"/>
      <dgm:spPr/>
      <dgm:t>
        <a:bodyPr/>
        <a:lstStyle/>
        <a:p>
          <a:endParaRPr lang="pl-PL"/>
        </a:p>
      </dgm:t>
    </dgm:pt>
    <dgm:pt modelId="{EACE9DC6-CCCC-4377-813C-363D7D5175E5}" type="pres">
      <dgm:prSet presAssocID="{0E06EAF4-2E36-4350-AE30-86ADE699D107}" presName="hierRoot2" presStyleCnt="0">
        <dgm:presLayoutVars>
          <dgm:hierBranch val="init"/>
        </dgm:presLayoutVars>
      </dgm:prSet>
      <dgm:spPr/>
    </dgm:pt>
    <dgm:pt modelId="{83202160-E4F1-4C41-B37F-F883ABD8CD83}" type="pres">
      <dgm:prSet presAssocID="{0E06EAF4-2E36-4350-AE30-86ADE699D107}" presName="rootComposite" presStyleCnt="0"/>
      <dgm:spPr/>
    </dgm:pt>
    <dgm:pt modelId="{FC22F10E-4C54-4358-AE54-862135A1B7EF}" type="pres">
      <dgm:prSet presAssocID="{0E06EAF4-2E36-4350-AE30-86ADE699D107}" presName="rootText" presStyleLbl="node3" presStyleIdx="5" presStyleCnt="8">
        <dgm:presLayoutVars>
          <dgm:chPref val="3"/>
        </dgm:presLayoutVars>
      </dgm:prSet>
      <dgm:spPr/>
      <dgm:t>
        <a:bodyPr/>
        <a:lstStyle/>
        <a:p>
          <a:endParaRPr lang="pl-PL"/>
        </a:p>
      </dgm:t>
    </dgm:pt>
    <dgm:pt modelId="{63F6325F-484C-49E2-9061-018F5A2DDB6A}" type="pres">
      <dgm:prSet presAssocID="{0E06EAF4-2E36-4350-AE30-86ADE699D107}" presName="rootConnector" presStyleLbl="node3" presStyleIdx="5" presStyleCnt="8"/>
      <dgm:spPr/>
      <dgm:t>
        <a:bodyPr/>
        <a:lstStyle/>
        <a:p>
          <a:endParaRPr lang="pl-PL"/>
        </a:p>
      </dgm:t>
    </dgm:pt>
    <dgm:pt modelId="{C09DC178-29AC-4EAD-AA77-B42C8FBD042C}" type="pres">
      <dgm:prSet presAssocID="{0E06EAF4-2E36-4350-AE30-86ADE699D107}" presName="hierChild4" presStyleCnt="0"/>
      <dgm:spPr/>
    </dgm:pt>
    <dgm:pt modelId="{E0269509-8475-46D9-A61A-125E76E001BD}" type="pres">
      <dgm:prSet presAssocID="{0E06EAF4-2E36-4350-AE30-86ADE699D107}" presName="hierChild5" presStyleCnt="0"/>
      <dgm:spPr/>
    </dgm:pt>
    <dgm:pt modelId="{8E1C32A6-8E75-43EA-A72C-09C18A097941}" type="pres">
      <dgm:prSet presAssocID="{EBF6CE2D-4DAB-4CB0-A43E-8117EC98F982}" presName="hierChild5" presStyleCnt="0"/>
      <dgm:spPr/>
    </dgm:pt>
    <dgm:pt modelId="{6AB10203-45B1-48DC-99B5-6DFCB18F3842}" type="pres">
      <dgm:prSet presAssocID="{86F739B7-4967-45D4-B230-4BECE43F4CCA}" presName="Name37" presStyleLbl="parChTrans1D2" presStyleIdx="3" presStyleCnt="4"/>
      <dgm:spPr/>
      <dgm:t>
        <a:bodyPr/>
        <a:lstStyle/>
        <a:p>
          <a:endParaRPr lang="pl-PL"/>
        </a:p>
      </dgm:t>
    </dgm:pt>
    <dgm:pt modelId="{29F7615E-B2CB-45AB-8F36-6024DE86BDE2}" type="pres">
      <dgm:prSet presAssocID="{553D4057-78F2-4286-B5A2-310B71854E4A}" presName="hierRoot2" presStyleCnt="0">
        <dgm:presLayoutVars>
          <dgm:hierBranch val="init"/>
        </dgm:presLayoutVars>
      </dgm:prSet>
      <dgm:spPr/>
    </dgm:pt>
    <dgm:pt modelId="{D86AE752-6FBD-42A2-94A3-552BF4F1F081}" type="pres">
      <dgm:prSet presAssocID="{553D4057-78F2-4286-B5A2-310B71854E4A}" presName="rootComposite" presStyleCnt="0"/>
      <dgm:spPr/>
    </dgm:pt>
    <dgm:pt modelId="{AC23C835-1800-4701-ADC4-BDCFCD7A9F80}" type="pres">
      <dgm:prSet presAssocID="{553D4057-78F2-4286-B5A2-310B71854E4A}" presName="rootText" presStyleLbl="node2" presStyleIdx="3" presStyleCnt="4">
        <dgm:presLayoutVars>
          <dgm:chPref val="3"/>
        </dgm:presLayoutVars>
      </dgm:prSet>
      <dgm:spPr/>
      <dgm:t>
        <a:bodyPr/>
        <a:lstStyle/>
        <a:p>
          <a:endParaRPr lang="pl-PL"/>
        </a:p>
      </dgm:t>
    </dgm:pt>
    <dgm:pt modelId="{DEF5B44C-A754-4F0D-9FA8-BE8DF57AC3B1}" type="pres">
      <dgm:prSet presAssocID="{553D4057-78F2-4286-B5A2-310B71854E4A}" presName="rootConnector" presStyleLbl="node2" presStyleIdx="3" presStyleCnt="4"/>
      <dgm:spPr/>
      <dgm:t>
        <a:bodyPr/>
        <a:lstStyle/>
        <a:p>
          <a:endParaRPr lang="pl-PL"/>
        </a:p>
      </dgm:t>
    </dgm:pt>
    <dgm:pt modelId="{58551E9B-0BB5-4BAA-95E8-D6EDBB6CD508}" type="pres">
      <dgm:prSet presAssocID="{553D4057-78F2-4286-B5A2-310B71854E4A}" presName="hierChild4" presStyleCnt="0"/>
      <dgm:spPr/>
    </dgm:pt>
    <dgm:pt modelId="{4F1068DC-C1C0-4A64-BB0C-DABDB593E482}" type="pres">
      <dgm:prSet presAssocID="{62CB0FD2-84B2-4AA7-AC14-936C005AF1F3}" presName="Name37" presStyleLbl="parChTrans1D3" presStyleIdx="6" presStyleCnt="8"/>
      <dgm:spPr/>
      <dgm:t>
        <a:bodyPr/>
        <a:lstStyle/>
        <a:p>
          <a:endParaRPr lang="pl-PL"/>
        </a:p>
      </dgm:t>
    </dgm:pt>
    <dgm:pt modelId="{6484D64E-3E9B-4EDE-B25D-53DEA49AC856}" type="pres">
      <dgm:prSet presAssocID="{F0A2DC09-0677-479B-AEB7-61C4BFF0A951}" presName="hierRoot2" presStyleCnt="0">
        <dgm:presLayoutVars>
          <dgm:hierBranch val="init"/>
        </dgm:presLayoutVars>
      </dgm:prSet>
      <dgm:spPr/>
    </dgm:pt>
    <dgm:pt modelId="{4844CE65-96C4-4DAA-B933-4C2C467FB60B}" type="pres">
      <dgm:prSet presAssocID="{F0A2DC09-0677-479B-AEB7-61C4BFF0A951}" presName="rootComposite" presStyleCnt="0"/>
      <dgm:spPr/>
    </dgm:pt>
    <dgm:pt modelId="{555AB944-AA97-4C9D-84F0-72715FAE8FEF}" type="pres">
      <dgm:prSet presAssocID="{F0A2DC09-0677-479B-AEB7-61C4BFF0A951}" presName="rootText" presStyleLbl="node3" presStyleIdx="6" presStyleCnt="8">
        <dgm:presLayoutVars>
          <dgm:chPref val="3"/>
        </dgm:presLayoutVars>
      </dgm:prSet>
      <dgm:spPr/>
      <dgm:t>
        <a:bodyPr/>
        <a:lstStyle/>
        <a:p>
          <a:endParaRPr lang="pl-PL"/>
        </a:p>
      </dgm:t>
    </dgm:pt>
    <dgm:pt modelId="{EE661561-6EF6-43CA-AE15-E45C86780BC3}" type="pres">
      <dgm:prSet presAssocID="{F0A2DC09-0677-479B-AEB7-61C4BFF0A951}" presName="rootConnector" presStyleLbl="node3" presStyleIdx="6" presStyleCnt="8"/>
      <dgm:spPr/>
      <dgm:t>
        <a:bodyPr/>
        <a:lstStyle/>
        <a:p>
          <a:endParaRPr lang="pl-PL"/>
        </a:p>
      </dgm:t>
    </dgm:pt>
    <dgm:pt modelId="{A72AA995-CBBA-46A8-9BA9-CA7260A2D1D4}" type="pres">
      <dgm:prSet presAssocID="{F0A2DC09-0677-479B-AEB7-61C4BFF0A951}" presName="hierChild4" presStyleCnt="0"/>
      <dgm:spPr/>
    </dgm:pt>
    <dgm:pt modelId="{779CE6BE-55BC-4987-B7E3-354C4A199C07}" type="pres">
      <dgm:prSet presAssocID="{F0A2DC09-0677-479B-AEB7-61C4BFF0A951}" presName="hierChild5" presStyleCnt="0"/>
      <dgm:spPr/>
    </dgm:pt>
    <dgm:pt modelId="{D111CCA2-0549-40AD-8C1D-23AA58138869}" type="pres">
      <dgm:prSet presAssocID="{579B1BB7-F105-478E-A6B0-95611D9941C0}" presName="Name37" presStyleLbl="parChTrans1D3" presStyleIdx="7" presStyleCnt="8"/>
      <dgm:spPr/>
      <dgm:t>
        <a:bodyPr/>
        <a:lstStyle/>
        <a:p>
          <a:endParaRPr lang="pl-PL"/>
        </a:p>
      </dgm:t>
    </dgm:pt>
    <dgm:pt modelId="{65E623A6-97A1-4552-A9D0-3F5210974AC5}" type="pres">
      <dgm:prSet presAssocID="{2E6C4158-C8B4-41FB-92B3-DD0A756F3D4A}" presName="hierRoot2" presStyleCnt="0">
        <dgm:presLayoutVars>
          <dgm:hierBranch val="init"/>
        </dgm:presLayoutVars>
      </dgm:prSet>
      <dgm:spPr/>
    </dgm:pt>
    <dgm:pt modelId="{98B36F77-555B-4595-8EBB-DE86A88E6BD8}" type="pres">
      <dgm:prSet presAssocID="{2E6C4158-C8B4-41FB-92B3-DD0A756F3D4A}" presName="rootComposite" presStyleCnt="0"/>
      <dgm:spPr/>
    </dgm:pt>
    <dgm:pt modelId="{72B7AE00-24E9-4852-84E6-B7FA843832DB}" type="pres">
      <dgm:prSet presAssocID="{2E6C4158-C8B4-41FB-92B3-DD0A756F3D4A}" presName="rootText" presStyleLbl="node3" presStyleIdx="7" presStyleCnt="8">
        <dgm:presLayoutVars>
          <dgm:chPref val="3"/>
        </dgm:presLayoutVars>
      </dgm:prSet>
      <dgm:spPr/>
      <dgm:t>
        <a:bodyPr/>
        <a:lstStyle/>
        <a:p>
          <a:endParaRPr lang="pl-PL"/>
        </a:p>
      </dgm:t>
    </dgm:pt>
    <dgm:pt modelId="{FE6C9564-D181-4C3D-B02F-3DCFD190822D}" type="pres">
      <dgm:prSet presAssocID="{2E6C4158-C8B4-41FB-92B3-DD0A756F3D4A}" presName="rootConnector" presStyleLbl="node3" presStyleIdx="7" presStyleCnt="8"/>
      <dgm:spPr/>
      <dgm:t>
        <a:bodyPr/>
        <a:lstStyle/>
        <a:p>
          <a:endParaRPr lang="pl-PL"/>
        </a:p>
      </dgm:t>
    </dgm:pt>
    <dgm:pt modelId="{A01B1472-43C4-4AB4-989E-280FEB13529B}" type="pres">
      <dgm:prSet presAssocID="{2E6C4158-C8B4-41FB-92B3-DD0A756F3D4A}" presName="hierChild4" presStyleCnt="0"/>
      <dgm:spPr/>
    </dgm:pt>
    <dgm:pt modelId="{210D60F6-77E3-4B10-A50F-EC5A69360AFB}" type="pres">
      <dgm:prSet presAssocID="{2E6C4158-C8B4-41FB-92B3-DD0A756F3D4A}" presName="hierChild5" presStyleCnt="0"/>
      <dgm:spPr/>
    </dgm:pt>
    <dgm:pt modelId="{F938E946-DB39-4C0E-94B8-41F35155A535}" type="pres">
      <dgm:prSet presAssocID="{553D4057-78F2-4286-B5A2-310B71854E4A}" presName="hierChild5" presStyleCnt="0"/>
      <dgm:spPr/>
    </dgm:pt>
    <dgm:pt modelId="{DFD28501-E852-4C92-A37F-6897384BE072}" type="pres">
      <dgm:prSet presAssocID="{859D34DC-C690-43AD-A707-914BE1864DA9}" presName="hierChild3" presStyleCnt="0"/>
      <dgm:spPr/>
    </dgm:pt>
  </dgm:ptLst>
  <dgm:cxnLst>
    <dgm:cxn modelId="{02E9EA83-3975-4B38-B373-649FBB528CEF}" type="presOf" srcId="{553D4057-78F2-4286-B5A2-310B71854E4A}" destId="{DEF5B44C-A754-4F0D-9FA8-BE8DF57AC3B1}" srcOrd="1" destOrd="0" presId="urn:microsoft.com/office/officeart/2005/8/layout/orgChart1"/>
    <dgm:cxn modelId="{AC0F05AA-8D6E-4EB7-B3E6-4A9603C0F884}" type="presOf" srcId="{7AC649FF-385E-4452-9D32-C0DDA12D0A32}" destId="{99BE55C3-E7AA-41B5-AE93-900ABBB6B0CF}" srcOrd="1" destOrd="0" presId="urn:microsoft.com/office/officeart/2005/8/layout/orgChart1"/>
    <dgm:cxn modelId="{A09A55A3-A309-4EF0-AB9A-4F4E8366775E}" type="presOf" srcId="{7AC649FF-385E-4452-9D32-C0DDA12D0A32}" destId="{F884DFE9-C21E-4902-89BA-561BCD48CFBF}" srcOrd="0" destOrd="0" presId="urn:microsoft.com/office/officeart/2005/8/layout/orgChart1"/>
    <dgm:cxn modelId="{35F30FE3-A796-4285-8824-492C6B829D4C}" type="presOf" srcId="{46CE2C47-1437-41A0-A117-F83DF8A6AF41}" destId="{902B44AC-727D-4BA6-8514-3A7FC9985375}" srcOrd="0" destOrd="0" presId="urn:microsoft.com/office/officeart/2005/8/layout/orgChart1"/>
    <dgm:cxn modelId="{C0D4C953-A7A1-4847-82D1-4677CB814085}" type="presOf" srcId="{86F739B7-4967-45D4-B230-4BECE43F4CCA}" destId="{6AB10203-45B1-48DC-99B5-6DFCB18F3842}" srcOrd="0" destOrd="0" presId="urn:microsoft.com/office/officeart/2005/8/layout/orgChart1"/>
    <dgm:cxn modelId="{F9089005-3895-47FC-B303-9FE4397B1B8A}" type="presOf" srcId="{0E620C04-5861-4585-A07E-437FE23B2E84}" destId="{773C3AB9-4188-4C52-9AA7-C9B8AD4F5B02}" srcOrd="1" destOrd="0" presId="urn:microsoft.com/office/officeart/2005/8/layout/orgChart1"/>
    <dgm:cxn modelId="{876C5CF8-41ED-44BB-9CF6-31B77651CB36}" type="presOf" srcId="{729AB360-C685-4907-A21B-843B65CB3A2C}" destId="{CF183F38-8BB8-4F6F-9C28-22C372C2E40B}" srcOrd="0" destOrd="0" presId="urn:microsoft.com/office/officeart/2005/8/layout/orgChart1"/>
    <dgm:cxn modelId="{7CCCC5BD-2FCC-4EAA-B5FA-88EAD8865648}" srcId="{EBF6CE2D-4DAB-4CB0-A43E-8117EC98F982}" destId="{0E06EAF4-2E36-4350-AE30-86ADE699D107}" srcOrd="1" destOrd="0" parTransId="{61821D0F-7CA7-4336-9999-727A55193964}" sibTransId="{930C83C5-2DE9-459E-A356-F65CC7193B89}"/>
    <dgm:cxn modelId="{575456D4-2AF0-46D0-A591-DF42C031EE12}" type="presOf" srcId="{0E06EAF4-2E36-4350-AE30-86ADE699D107}" destId="{FC22F10E-4C54-4358-AE54-862135A1B7EF}" srcOrd="0" destOrd="0" presId="urn:microsoft.com/office/officeart/2005/8/layout/orgChart1"/>
    <dgm:cxn modelId="{C1534BF9-78B9-4CF1-9EEA-F336D9819887}" type="presOf" srcId="{D067A557-5ECD-4723-91EE-3BB3BEF4C82E}" destId="{0CCBA797-5962-4823-A3AA-2714DBFAFA2D}" srcOrd="0" destOrd="0" presId="urn:microsoft.com/office/officeart/2005/8/layout/orgChart1"/>
    <dgm:cxn modelId="{08C625D2-D072-45F5-B4B3-B7A0F35EB50B}" type="presOf" srcId="{579B1BB7-F105-478E-A6B0-95611D9941C0}" destId="{D111CCA2-0549-40AD-8C1D-23AA58138869}" srcOrd="0" destOrd="0" presId="urn:microsoft.com/office/officeart/2005/8/layout/orgChart1"/>
    <dgm:cxn modelId="{8E8989A9-F02F-4DFB-AD81-6A3AC14F9E49}" type="presOf" srcId="{0E06EAF4-2E36-4350-AE30-86ADE699D107}" destId="{63F6325F-484C-49E2-9061-018F5A2DDB6A}" srcOrd="1" destOrd="0" presId="urn:microsoft.com/office/officeart/2005/8/layout/orgChart1"/>
    <dgm:cxn modelId="{C3288058-2067-4AB2-9C0C-422E333C24FE}" srcId="{553D4057-78F2-4286-B5A2-310B71854E4A}" destId="{F0A2DC09-0677-479B-AEB7-61C4BFF0A951}" srcOrd="0" destOrd="0" parTransId="{62CB0FD2-84B2-4AA7-AC14-936C005AF1F3}" sibTransId="{E2DB2B94-E43B-4134-A0B2-B7948018C3DF}"/>
    <dgm:cxn modelId="{8E37D7C6-A063-40B0-B8C0-21DBB3D57515}" type="presOf" srcId="{991A8443-D8AC-4FDC-A5D0-A340111F2729}" destId="{512DD6DB-AADD-4D52-AA6E-2399FC13925E}" srcOrd="0" destOrd="0" presId="urn:microsoft.com/office/officeart/2005/8/layout/orgChart1"/>
    <dgm:cxn modelId="{7F46C593-54E9-4C57-9C6E-F753B33AEC9F}" type="presOf" srcId="{11425EBE-A3D8-4482-95A7-CEB0F6D980A2}" destId="{8C427B2F-4D1A-4B26-85EF-06BD225771FC}" srcOrd="0" destOrd="0" presId="urn:microsoft.com/office/officeart/2005/8/layout/orgChart1"/>
    <dgm:cxn modelId="{1BA90013-B8D8-44C5-AA61-88729E506D41}" type="presOf" srcId="{7ECC9D3F-D1D3-4AB4-A482-985969857D26}" destId="{9BE85698-9CD4-476F-813F-120AD2BD05BB}" srcOrd="0" destOrd="0" presId="urn:microsoft.com/office/officeart/2005/8/layout/orgChart1"/>
    <dgm:cxn modelId="{84894EFF-9770-4F51-AE5A-196962AE0739}" type="presOf" srcId="{859D34DC-C690-43AD-A707-914BE1864DA9}" destId="{DCBD893F-0D73-405A-A7D2-B1E08482F8A7}" srcOrd="0" destOrd="0" presId="urn:microsoft.com/office/officeart/2005/8/layout/orgChart1"/>
    <dgm:cxn modelId="{4C8BA1A4-D77F-46A3-85B8-B22310B7872C}" type="presOf" srcId="{61821D0F-7CA7-4336-9999-727A55193964}" destId="{E084506C-2515-4D68-96D3-688E2729BEED}" srcOrd="0" destOrd="0" presId="urn:microsoft.com/office/officeart/2005/8/layout/orgChart1"/>
    <dgm:cxn modelId="{0D190DCC-581C-4D90-996A-1B9956F0BE75}" type="presOf" srcId="{F0A2DC09-0677-479B-AEB7-61C4BFF0A951}" destId="{555AB944-AA97-4C9D-84F0-72715FAE8FEF}" srcOrd="0" destOrd="0" presId="urn:microsoft.com/office/officeart/2005/8/layout/orgChart1"/>
    <dgm:cxn modelId="{F2DCA116-86FF-4DA1-9152-CCC79D230103}" type="presOf" srcId="{F0A2DC09-0677-479B-AEB7-61C4BFF0A951}" destId="{EE661561-6EF6-43CA-AE15-E45C86780BC3}" srcOrd="1" destOrd="0" presId="urn:microsoft.com/office/officeart/2005/8/layout/orgChart1"/>
    <dgm:cxn modelId="{7B0BCBA5-ADD2-4AC2-BDD2-E40BBFBCDB7C}" type="presOf" srcId="{11425EBE-A3D8-4482-95A7-CEB0F6D980A2}" destId="{261B0279-26F6-43A1-81A5-98173531A441}" srcOrd="1" destOrd="0" presId="urn:microsoft.com/office/officeart/2005/8/layout/orgChart1"/>
    <dgm:cxn modelId="{693C9834-3A53-4E76-A138-04DA627B8257}" srcId="{859D34DC-C690-43AD-A707-914BE1864DA9}" destId="{991A8443-D8AC-4FDC-A5D0-A340111F2729}" srcOrd="1" destOrd="0" parTransId="{D62B7C55-2D18-45A7-90D4-11C52A9291B7}" sibTransId="{037EC028-C4A0-4B40-AE8E-AA31060449EC}"/>
    <dgm:cxn modelId="{65048E24-1901-4E2D-9121-BB92D2DF7ACF}" type="presOf" srcId="{7F64518E-CAE4-4D89-9129-F6A3988AC96C}" destId="{ADA08FBF-5703-4FD4-8025-D3C8FBB68563}" srcOrd="0" destOrd="0" presId="urn:microsoft.com/office/officeart/2005/8/layout/orgChart1"/>
    <dgm:cxn modelId="{AA581476-F36A-4BD9-9BB8-093A78D1D7F0}" srcId="{729AB360-C685-4907-A21B-843B65CB3A2C}" destId="{11425EBE-A3D8-4482-95A7-CEB0F6D980A2}" srcOrd="1" destOrd="0" parTransId="{46CE2C47-1437-41A0-A117-F83DF8A6AF41}" sibTransId="{B48D948A-724C-4D10-878A-9A50BA4F86D1}"/>
    <dgm:cxn modelId="{53FC3C67-F1DF-4FB0-A00F-C78552C60976}" type="presOf" srcId="{4CE159E4-9635-4D81-8103-11E85644F984}" destId="{3870D2F8-1147-44D1-AF24-89DBF75ED84F}" srcOrd="0" destOrd="0" presId="urn:microsoft.com/office/officeart/2005/8/layout/orgChart1"/>
    <dgm:cxn modelId="{E2BE2DFD-4895-461D-BB0B-046CBEC01EB2}" type="presOf" srcId="{D62B7C55-2D18-45A7-90D4-11C52A9291B7}" destId="{A9DB0BE8-8833-4CE4-9305-8EB881A7E22C}" srcOrd="0" destOrd="0" presId="urn:microsoft.com/office/officeart/2005/8/layout/orgChart1"/>
    <dgm:cxn modelId="{FDE2B1C6-B05C-4293-8659-BE4CB6A04ED2}" srcId="{553D4057-78F2-4286-B5A2-310B71854E4A}" destId="{2E6C4158-C8B4-41FB-92B3-DD0A756F3D4A}" srcOrd="1" destOrd="0" parTransId="{579B1BB7-F105-478E-A6B0-95611D9941C0}" sibTransId="{86A970DA-BC62-4B3D-83C5-19E33AFDD46E}"/>
    <dgm:cxn modelId="{BFF391F3-099A-4AE8-8ECC-6C12F2DC87E6}" srcId="{4CE159E4-9635-4D81-8103-11E85644F984}" destId="{859D34DC-C690-43AD-A707-914BE1864DA9}" srcOrd="0" destOrd="0" parTransId="{3B709B73-CD1A-49E5-AB8B-46BBD0C768EE}" sibTransId="{FD063473-FAB5-441E-91F9-C8FAB0397827}"/>
    <dgm:cxn modelId="{20564E6A-409D-46FE-B0E3-1382D2D395F6}" type="presOf" srcId="{0E620C04-5861-4585-A07E-437FE23B2E84}" destId="{A69BF8C8-CB37-4FC0-8B69-8A137BDEC1F6}" srcOrd="0" destOrd="0" presId="urn:microsoft.com/office/officeart/2005/8/layout/orgChart1"/>
    <dgm:cxn modelId="{A3878675-B4CA-48CE-A3B7-55128DC13A7E}" srcId="{729AB360-C685-4907-A21B-843B65CB3A2C}" destId="{7AC649FF-385E-4452-9D32-C0DDA12D0A32}" srcOrd="0" destOrd="0" parTransId="{88CC4EE4-B2DD-48FC-8B63-89707505B37A}" sibTransId="{03B23D0C-E1D3-4ED9-8173-72A4521B4511}"/>
    <dgm:cxn modelId="{761D0586-6E13-45B5-9EBA-36DBB8408EB8}" srcId="{859D34DC-C690-43AD-A707-914BE1864DA9}" destId="{553D4057-78F2-4286-B5A2-310B71854E4A}" srcOrd="3" destOrd="0" parTransId="{86F739B7-4967-45D4-B230-4BECE43F4CCA}" sibTransId="{E7EF5869-FE35-468C-9FCC-ECE6086A19BD}"/>
    <dgm:cxn modelId="{AE29F614-D70C-4620-9480-A3CBAC992B45}" type="presOf" srcId="{11C216FC-89B8-4602-8927-B18FFA6A5E4E}" destId="{0633AFBC-286B-4D6C-BE16-63F8725122C1}" srcOrd="0" destOrd="0" presId="urn:microsoft.com/office/officeart/2005/8/layout/orgChart1"/>
    <dgm:cxn modelId="{BACDE247-AA0B-4E1D-B217-3B524A6480DE}" type="presOf" srcId="{EBF6CE2D-4DAB-4CB0-A43E-8117EC98F982}" destId="{838CC2D3-B975-4D10-8D51-76955CE59422}" srcOrd="1" destOrd="0" presId="urn:microsoft.com/office/officeart/2005/8/layout/orgChart1"/>
    <dgm:cxn modelId="{A0DBF623-6A9C-4D42-8084-8BAEA8B50C62}" type="presOf" srcId="{EBF6CE2D-4DAB-4CB0-A43E-8117EC98F982}" destId="{78188F9B-D392-43E3-AAF2-86D7912EEF70}" srcOrd="0" destOrd="0" presId="urn:microsoft.com/office/officeart/2005/8/layout/orgChart1"/>
    <dgm:cxn modelId="{337A13F3-4053-418A-8B91-B11DE62E70F2}" type="presOf" srcId="{7F64518E-CAE4-4D89-9129-F6A3988AC96C}" destId="{73830010-59D0-4789-86AC-4485CAEB64B9}" srcOrd="1" destOrd="0" presId="urn:microsoft.com/office/officeart/2005/8/layout/orgChart1"/>
    <dgm:cxn modelId="{C43C1F4A-33E5-4EE2-8027-9BE3CC576B18}" type="presOf" srcId="{8BA23A46-B8F2-446B-B02D-D9F20DB4DCFE}" destId="{EDF82690-C2DE-41FE-A0E0-917E6B00093A}" srcOrd="0" destOrd="0" presId="urn:microsoft.com/office/officeart/2005/8/layout/orgChart1"/>
    <dgm:cxn modelId="{A9EF2916-7A87-4D19-A269-616DFD6D1886}" type="presOf" srcId="{7E0C8F6B-AC65-431D-87A8-6E8911E9B183}" destId="{A60198C5-5032-452B-B1DE-C31A30EAB149}" srcOrd="0" destOrd="0" presId="urn:microsoft.com/office/officeart/2005/8/layout/orgChart1"/>
    <dgm:cxn modelId="{46BB1155-5CC9-4032-8C18-8BE38D771821}" type="presOf" srcId="{729AB360-C685-4907-A21B-843B65CB3A2C}" destId="{FED886E6-D50D-4125-B3CF-6D11D5C90018}" srcOrd="1" destOrd="0" presId="urn:microsoft.com/office/officeart/2005/8/layout/orgChart1"/>
    <dgm:cxn modelId="{F887E34C-A43F-4C9E-A70F-BF687340609A}" type="presOf" srcId="{991A8443-D8AC-4FDC-A5D0-A340111F2729}" destId="{18EA6900-BAE3-4CA9-B7FE-B7D8519DAC7C}" srcOrd="1" destOrd="0" presId="urn:microsoft.com/office/officeart/2005/8/layout/orgChart1"/>
    <dgm:cxn modelId="{9BA05C67-98BA-4EC9-A630-6E73C54C98FB}" type="presOf" srcId="{859D34DC-C690-43AD-A707-914BE1864DA9}" destId="{11848ECE-FACC-4BDB-9EEA-C550ADAFD936}" srcOrd="1" destOrd="0" presId="urn:microsoft.com/office/officeart/2005/8/layout/orgChart1"/>
    <dgm:cxn modelId="{E3666AF4-A180-4604-B347-5EACAABA129E}" type="presOf" srcId="{2E6C4158-C8B4-41FB-92B3-DD0A756F3D4A}" destId="{72B7AE00-24E9-4852-84E6-B7FA843832DB}" srcOrd="0" destOrd="0" presId="urn:microsoft.com/office/officeart/2005/8/layout/orgChart1"/>
    <dgm:cxn modelId="{756A5B66-DB42-4A7F-8F7E-3DBD04204CB0}" srcId="{991A8443-D8AC-4FDC-A5D0-A340111F2729}" destId="{0E620C04-5861-4585-A07E-437FE23B2E84}" srcOrd="1" destOrd="0" parTransId="{80B9DDF6-42F8-4E75-9BE2-24F9A14A0603}" sibTransId="{F2C3AFAF-7C1B-41F1-BF9E-D048D5D74140}"/>
    <dgm:cxn modelId="{021AE330-2317-4400-A995-F87362CDFECE}" type="presOf" srcId="{62CB0FD2-84B2-4AA7-AC14-936C005AF1F3}" destId="{4F1068DC-C1C0-4A64-BB0C-DABDB593E482}" srcOrd="0" destOrd="0" presId="urn:microsoft.com/office/officeart/2005/8/layout/orgChart1"/>
    <dgm:cxn modelId="{DDD21795-C4FD-423E-9338-249BDC86C0D0}" type="presOf" srcId="{D067A557-5ECD-4723-91EE-3BB3BEF4C82E}" destId="{44D76FA3-6380-47C3-95B8-67F7F398A0E1}" srcOrd="1" destOrd="0" presId="urn:microsoft.com/office/officeart/2005/8/layout/orgChart1"/>
    <dgm:cxn modelId="{B0498A4F-A3A3-4337-B2B1-B46D299E4086}" type="presOf" srcId="{88CC4EE4-B2DD-48FC-8B63-89707505B37A}" destId="{A90CF373-66B1-4E07-9FCF-490281EC99EA}" srcOrd="0" destOrd="0" presId="urn:microsoft.com/office/officeart/2005/8/layout/orgChart1"/>
    <dgm:cxn modelId="{DEED1F76-59C9-4E8B-98D3-0366C4883FB8}" type="presOf" srcId="{80B9DDF6-42F8-4E75-9BE2-24F9A14A0603}" destId="{38AAF390-6408-401D-8525-913DD91D4C63}" srcOrd="0" destOrd="0" presId="urn:microsoft.com/office/officeart/2005/8/layout/orgChart1"/>
    <dgm:cxn modelId="{BFB0DCB5-1DEC-4578-9893-A582D9806757}" srcId="{EBF6CE2D-4DAB-4CB0-A43E-8117EC98F982}" destId="{7F64518E-CAE4-4D89-9129-F6A3988AC96C}" srcOrd="0" destOrd="0" parTransId="{11C216FC-89B8-4602-8927-B18FFA6A5E4E}" sibTransId="{B3365B60-4F2D-43E0-98D2-5BF73F07C1C7}"/>
    <dgm:cxn modelId="{5A9644B7-489F-49DA-9585-EE0FCF828407}" srcId="{991A8443-D8AC-4FDC-A5D0-A340111F2729}" destId="{D067A557-5ECD-4723-91EE-3BB3BEF4C82E}" srcOrd="0" destOrd="0" parTransId="{8BA23A46-B8F2-446B-B02D-D9F20DB4DCFE}" sibTransId="{76D318D0-D342-4863-A857-3626D290F739}"/>
    <dgm:cxn modelId="{53E5CE5C-0683-4B1E-A026-B310468BF015}" type="presOf" srcId="{553D4057-78F2-4286-B5A2-310B71854E4A}" destId="{AC23C835-1800-4701-ADC4-BDCFCD7A9F80}" srcOrd="0" destOrd="0" presId="urn:microsoft.com/office/officeart/2005/8/layout/orgChart1"/>
    <dgm:cxn modelId="{1212B178-7258-489E-8784-7BA10D012C68}" srcId="{859D34DC-C690-43AD-A707-914BE1864DA9}" destId="{729AB360-C685-4907-A21B-843B65CB3A2C}" srcOrd="0" destOrd="0" parTransId="{7E0C8F6B-AC65-431D-87A8-6E8911E9B183}" sibTransId="{2D4AB20E-8407-42E9-9300-89A141E0789A}"/>
    <dgm:cxn modelId="{ABCC4F20-83EE-4616-B895-9EE421B5465D}" type="presOf" srcId="{2E6C4158-C8B4-41FB-92B3-DD0A756F3D4A}" destId="{FE6C9564-D181-4C3D-B02F-3DCFD190822D}" srcOrd="1" destOrd="0" presId="urn:microsoft.com/office/officeart/2005/8/layout/orgChart1"/>
    <dgm:cxn modelId="{69488609-4AA6-40ED-A61C-215620BFFBE1}" srcId="{859D34DC-C690-43AD-A707-914BE1864DA9}" destId="{EBF6CE2D-4DAB-4CB0-A43E-8117EC98F982}" srcOrd="2" destOrd="0" parTransId="{7ECC9D3F-D1D3-4AB4-A482-985969857D26}" sibTransId="{CAA0A744-FB8D-4243-B588-AD0302233945}"/>
    <dgm:cxn modelId="{BA8DD15E-E632-4CC4-98A2-BE1DD5A5F76D}" type="presParOf" srcId="{3870D2F8-1147-44D1-AF24-89DBF75ED84F}" destId="{85DBF726-18C1-459E-A973-5D04F119936A}" srcOrd="0" destOrd="0" presId="urn:microsoft.com/office/officeart/2005/8/layout/orgChart1"/>
    <dgm:cxn modelId="{25EA35F8-C0FA-4389-8052-FC3FB72DE458}" type="presParOf" srcId="{85DBF726-18C1-459E-A973-5D04F119936A}" destId="{40D228FF-5F25-4BF7-9A6D-E6CCB1BE4AE1}" srcOrd="0" destOrd="0" presId="urn:microsoft.com/office/officeart/2005/8/layout/orgChart1"/>
    <dgm:cxn modelId="{681A6065-92C5-4A18-B2E1-D1994D66AF77}" type="presParOf" srcId="{40D228FF-5F25-4BF7-9A6D-E6CCB1BE4AE1}" destId="{DCBD893F-0D73-405A-A7D2-B1E08482F8A7}" srcOrd="0" destOrd="0" presId="urn:microsoft.com/office/officeart/2005/8/layout/orgChart1"/>
    <dgm:cxn modelId="{A49C369B-4A0E-472F-BF16-CE04B1CCC1EA}" type="presParOf" srcId="{40D228FF-5F25-4BF7-9A6D-E6CCB1BE4AE1}" destId="{11848ECE-FACC-4BDB-9EEA-C550ADAFD936}" srcOrd="1" destOrd="0" presId="urn:microsoft.com/office/officeart/2005/8/layout/orgChart1"/>
    <dgm:cxn modelId="{9000E501-6CB7-4FED-8F73-4AC423C1E23A}" type="presParOf" srcId="{85DBF726-18C1-459E-A973-5D04F119936A}" destId="{2181E0BD-D0BD-4114-8A8E-D321F474485E}" srcOrd="1" destOrd="0" presId="urn:microsoft.com/office/officeart/2005/8/layout/orgChart1"/>
    <dgm:cxn modelId="{7115D744-6882-4BC2-82FD-34D1F858381E}" type="presParOf" srcId="{2181E0BD-D0BD-4114-8A8E-D321F474485E}" destId="{A60198C5-5032-452B-B1DE-C31A30EAB149}" srcOrd="0" destOrd="0" presId="urn:microsoft.com/office/officeart/2005/8/layout/orgChart1"/>
    <dgm:cxn modelId="{5EBBBB65-BCC8-4C25-ABA7-957A2A1DABC1}" type="presParOf" srcId="{2181E0BD-D0BD-4114-8A8E-D321F474485E}" destId="{6B561AA8-FD21-44DF-8B5F-256A12E2D8E6}" srcOrd="1" destOrd="0" presId="urn:microsoft.com/office/officeart/2005/8/layout/orgChart1"/>
    <dgm:cxn modelId="{9748BD29-260B-4CF7-8588-99743DFD2E90}" type="presParOf" srcId="{6B561AA8-FD21-44DF-8B5F-256A12E2D8E6}" destId="{FD1848B1-12AB-47B7-8602-7EF7B1478F70}" srcOrd="0" destOrd="0" presId="urn:microsoft.com/office/officeart/2005/8/layout/orgChart1"/>
    <dgm:cxn modelId="{32ADAAAB-DFCB-4B6F-B56D-64C32BF78ECF}" type="presParOf" srcId="{FD1848B1-12AB-47B7-8602-7EF7B1478F70}" destId="{CF183F38-8BB8-4F6F-9C28-22C372C2E40B}" srcOrd="0" destOrd="0" presId="urn:microsoft.com/office/officeart/2005/8/layout/orgChart1"/>
    <dgm:cxn modelId="{28573AC9-E2E9-4B07-ADC2-A9DAEBD6A2A2}" type="presParOf" srcId="{FD1848B1-12AB-47B7-8602-7EF7B1478F70}" destId="{FED886E6-D50D-4125-B3CF-6D11D5C90018}" srcOrd="1" destOrd="0" presId="urn:microsoft.com/office/officeart/2005/8/layout/orgChart1"/>
    <dgm:cxn modelId="{787CE8A0-960A-4D43-B890-2F978C1B15A9}" type="presParOf" srcId="{6B561AA8-FD21-44DF-8B5F-256A12E2D8E6}" destId="{B108587E-E5E5-4772-A992-DB6F5034CC63}" srcOrd="1" destOrd="0" presId="urn:microsoft.com/office/officeart/2005/8/layout/orgChart1"/>
    <dgm:cxn modelId="{EC5EA8F8-FB9C-4F7E-9127-CD337725B696}" type="presParOf" srcId="{B108587E-E5E5-4772-A992-DB6F5034CC63}" destId="{A90CF373-66B1-4E07-9FCF-490281EC99EA}" srcOrd="0" destOrd="0" presId="urn:microsoft.com/office/officeart/2005/8/layout/orgChart1"/>
    <dgm:cxn modelId="{ED2BA5BD-ACC2-4904-99A5-67F3E98ACC17}" type="presParOf" srcId="{B108587E-E5E5-4772-A992-DB6F5034CC63}" destId="{81AEED78-2935-4134-9293-996DB027F722}" srcOrd="1" destOrd="0" presId="urn:microsoft.com/office/officeart/2005/8/layout/orgChart1"/>
    <dgm:cxn modelId="{A39910E5-74E4-493C-950D-31649721A6FD}" type="presParOf" srcId="{81AEED78-2935-4134-9293-996DB027F722}" destId="{3878BF81-DCAA-4BAE-9C81-A7ECFE7547B8}" srcOrd="0" destOrd="0" presId="urn:microsoft.com/office/officeart/2005/8/layout/orgChart1"/>
    <dgm:cxn modelId="{1E8A1FBA-68E8-4377-8AA9-3AD4691A5765}" type="presParOf" srcId="{3878BF81-DCAA-4BAE-9C81-A7ECFE7547B8}" destId="{F884DFE9-C21E-4902-89BA-561BCD48CFBF}" srcOrd="0" destOrd="0" presId="urn:microsoft.com/office/officeart/2005/8/layout/orgChart1"/>
    <dgm:cxn modelId="{AE8515E2-7426-4950-907F-4FF7672052F2}" type="presParOf" srcId="{3878BF81-DCAA-4BAE-9C81-A7ECFE7547B8}" destId="{99BE55C3-E7AA-41B5-AE93-900ABBB6B0CF}" srcOrd="1" destOrd="0" presId="urn:microsoft.com/office/officeart/2005/8/layout/orgChart1"/>
    <dgm:cxn modelId="{63CE4496-F64B-49D5-9728-C59307466F40}" type="presParOf" srcId="{81AEED78-2935-4134-9293-996DB027F722}" destId="{951132CE-04C3-4F6F-BB1C-8EB7D6FD8D22}" srcOrd="1" destOrd="0" presId="urn:microsoft.com/office/officeart/2005/8/layout/orgChart1"/>
    <dgm:cxn modelId="{533DF234-A364-4512-8161-3265B64AF19B}" type="presParOf" srcId="{81AEED78-2935-4134-9293-996DB027F722}" destId="{E2326B01-63C3-425A-A72C-EC23239F26BD}" srcOrd="2" destOrd="0" presId="urn:microsoft.com/office/officeart/2005/8/layout/orgChart1"/>
    <dgm:cxn modelId="{D5DE971D-7656-43DF-A576-D8A651001CED}" type="presParOf" srcId="{B108587E-E5E5-4772-A992-DB6F5034CC63}" destId="{902B44AC-727D-4BA6-8514-3A7FC9985375}" srcOrd="2" destOrd="0" presId="urn:microsoft.com/office/officeart/2005/8/layout/orgChart1"/>
    <dgm:cxn modelId="{2E9B5C41-5DCF-446B-9672-7ACF3FDB8F61}" type="presParOf" srcId="{B108587E-E5E5-4772-A992-DB6F5034CC63}" destId="{480570E9-9ADF-4E2D-8CCE-ABAA95720CB2}" srcOrd="3" destOrd="0" presId="urn:microsoft.com/office/officeart/2005/8/layout/orgChart1"/>
    <dgm:cxn modelId="{1FDF7E36-9CDB-4868-9593-B63C39E11401}" type="presParOf" srcId="{480570E9-9ADF-4E2D-8CCE-ABAA95720CB2}" destId="{3ACFC928-E643-4645-9544-1EDD3B8F3C26}" srcOrd="0" destOrd="0" presId="urn:microsoft.com/office/officeart/2005/8/layout/orgChart1"/>
    <dgm:cxn modelId="{6F3B01D2-755D-4C29-B477-D093869C6387}" type="presParOf" srcId="{3ACFC928-E643-4645-9544-1EDD3B8F3C26}" destId="{8C427B2F-4D1A-4B26-85EF-06BD225771FC}" srcOrd="0" destOrd="0" presId="urn:microsoft.com/office/officeart/2005/8/layout/orgChart1"/>
    <dgm:cxn modelId="{9101252E-84AA-4CA0-9C04-8B04911D109B}" type="presParOf" srcId="{3ACFC928-E643-4645-9544-1EDD3B8F3C26}" destId="{261B0279-26F6-43A1-81A5-98173531A441}" srcOrd="1" destOrd="0" presId="urn:microsoft.com/office/officeart/2005/8/layout/orgChart1"/>
    <dgm:cxn modelId="{603FCBC9-E5F9-4722-9A37-69F0ABB814D9}" type="presParOf" srcId="{480570E9-9ADF-4E2D-8CCE-ABAA95720CB2}" destId="{AEEC8225-3E9D-482C-8958-8C83522E4592}" srcOrd="1" destOrd="0" presId="urn:microsoft.com/office/officeart/2005/8/layout/orgChart1"/>
    <dgm:cxn modelId="{76734C34-C248-4018-B6CE-F92901038F9A}" type="presParOf" srcId="{480570E9-9ADF-4E2D-8CCE-ABAA95720CB2}" destId="{DDDD0B7E-E3B2-42D4-B48E-989358724B26}" srcOrd="2" destOrd="0" presId="urn:microsoft.com/office/officeart/2005/8/layout/orgChart1"/>
    <dgm:cxn modelId="{83177B02-D14E-4BD0-89E2-4EF84D55D30A}" type="presParOf" srcId="{6B561AA8-FD21-44DF-8B5F-256A12E2D8E6}" destId="{553FC28B-AD17-4D2A-A6DA-D0D93430E9EB}" srcOrd="2" destOrd="0" presId="urn:microsoft.com/office/officeart/2005/8/layout/orgChart1"/>
    <dgm:cxn modelId="{170EEE62-3D44-4D35-9DFB-42B5669C581D}" type="presParOf" srcId="{2181E0BD-D0BD-4114-8A8E-D321F474485E}" destId="{A9DB0BE8-8833-4CE4-9305-8EB881A7E22C}" srcOrd="2" destOrd="0" presId="urn:microsoft.com/office/officeart/2005/8/layout/orgChart1"/>
    <dgm:cxn modelId="{B17F4A09-C1C8-4E04-854F-150F2D081B4D}" type="presParOf" srcId="{2181E0BD-D0BD-4114-8A8E-D321F474485E}" destId="{B13CD9E0-DCCC-4A03-AF26-687D0290E1E5}" srcOrd="3" destOrd="0" presId="urn:microsoft.com/office/officeart/2005/8/layout/orgChart1"/>
    <dgm:cxn modelId="{D27C990A-8D42-4CE9-9181-D911EF6B2B0F}" type="presParOf" srcId="{B13CD9E0-DCCC-4A03-AF26-687D0290E1E5}" destId="{45FA3681-3DDF-41EE-BAC2-1AD9EAB8944E}" srcOrd="0" destOrd="0" presId="urn:microsoft.com/office/officeart/2005/8/layout/orgChart1"/>
    <dgm:cxn modelId="{B56A635D-5FBA-45BC-B8F9-64AB01DC4433}" type="presParOf" srcId="{45FA3681-3DDF-41EE-BAC2-1AD9EAB8944E}" destId="{512DD6DB-AADD-4D52-AA6E-2399FC13925E}" srcOrd="0" destOrd="0" presId="urn:microsoft.com/office/officeart/2005/8/layout/orgChart1"/>
    <dgm:cxn modelId="{253F885A-048A-4838-AE96-2F6EB5AE4C04}" type="presParOf" srcId="{45FA3681-3DDF-41EE-BAC2-1AD9EAB8944E}" destId="{18EA6900-BAE3-4CA9-B7FE-B7D8519DAC7C}" srcOrd="1" destOrd="0" presId="urn:microsoft.com/office/officeart/2005/8/layout/orgChart1"/>
    <dgm:cxn modelId="{C91ACF92-0FAA-4A97-88D6-A11247D21EEF}" type="presParOf" srcId="{B13CD9E0-DCCC-4A03-AF26-687D0290E1E5}" destId="{9847DDCD-1AE8-4EE9-A166-22500FC8114F}" srcOrd="1" destOrd="0" presId="urn:microsoft.com/office/officeart/2005/8/layout/orgChart1"/>
    <dgm:cxn modelId="{E3957B4D-B47C-4268-B6E4-8E7B904858A7}" type="presParOf" srcId="{9847DDCD-1AE8-4EE9-A166-22500FC8114F}" destId="{EDF82690-C2DE-41FE-A0E0-917E6B00093A}" srcOrd="0" destOrd="0" presId="urn:microsoft.com/office/officeart/2005/8/layout/orgChart1"/>
    <dgm:cxn modelId="{E38B8FF3-6EC3-42D6-8518-003D7B61B8E5}" type="presParOf" srcId="{9847DDCD-1AE8-4EE9-A166-22500FC8114F}" destId="{45C54D72-A131-4CC1-8CB1-069943B866D5}" srcOrd="1" destOrd="0" presId="urn:microsoft.com/office/officeart/2005/8/layout/orgChart1"/>
    <dgm:cxn modelId="{BF080505-F830-47CD-80AD-CF45701C28DD}" type="presParOf" srcId="{45C54D72-A131-4CC1-8CB1-069943B866D5}" destId="{F505C55B-B118-4396-8432-3CE21C6C9817}" srcOrd="0" destOrd="0" presId="urn:microsoft.com/office/officeart/2005/8/layout/orgChart1"/>
    <dgm:cxn modelId="{4D298C5B-5887-42B8-B008-445A9E72A6CA}" type="presParOf" srcId="{F505C55B-B118-4396-8432-3CE21C6C9817}" destId="{0CCBA797-5962-4823-A3AA-2714DBFAFA2D}" srcOrd="0" destOrd="0" presId="urn:microsoft.com/office/officeart/2005/8/layout/orgChart1"/>
    <dgm:cxn modelId="{9CA8F9A8-04C6-420A-B9CF-E9307C9C7497}" type="presParOf" srcId="{F505C55B-B118-4396-8432-3CE21C6C9817}" destId="{44D76FA3-6380-47C3-95B8-67F7F398A0E1}" srcOrd="1" destOrd="0" presId="urn:microsoft.com/office/officeart/2005/8/layout/orgChart1"/>
    <dgm:cxn modelId="{ECA29CC1-D0A7-488B-B592-8C5173F74E5E}" type="presParOf" srcId="{45C54D72-A131-4CC1-8CB1-069943B866D5}" destId="{0162BA71-9B7F-4E56-A532-AA6426E3FF2E}" srcOrd="1" destOrd="0" presId="urn:microsoft.com/office/officeart/2005/8/layout/orgChart1"/>
    <dgm:cxn modelId="{6AB94482-7EAA-4DB1-BB76-D146315B59F7}" type="presParOf" srcId="{45C54D72-A131-4CC1-8CB1-069943B866D5}" destId="{40D6444C-F039-42C6-B2CF-6A0BC6557233}" srcOrd="2" destOrd="0" presId="urn:microsoft.com/office/officeart/2005/8/layout/orgChart1"/>
    <dgm:cxn modelId="{05A6231E-0E70-4A9D-B4F3-0D6158C56AD9}" type="presParOf" srcId="{9847DDCD-1AE8-4EE9-A166-22500FC8114F}" destId="{38AAF390-6408-401D-8525-913DD91D4C63}" srcOrd="2" destOrd="0" presId="urn:microsoft.com/office/officeart/2005/8/layout/orgChart1"/>
    <dgm:cxn modelId="{477702DF-47DE-4955-95A2-FA5596CB3849}" type="presParOf" srcId="{9847DDCD-1AE8-4EE9-A166-22500FC8114F}" destId="{343B011C-CB82-416D-8073-6874E29F17B1}" srcOrd="3" destOrd="0" presId="urn:microsoft.com/office/officeart/2005/8/layout/orgChart1"/>
    <dgm:cxn modelId="{417788C5-182D-4777-8A55-6E97086DE8C6}" type="presParOf" srcId="{343B011C-CB82-416D-8073-6874E29F17B1}" destId="{0F9CF7E3-2DD5-4760-A9B4-2270C3671D68}" srcOrd="0" destOrd="0" presId="urn:microsoft.com/office/officeart/2005/8/layout/orgChart1"/>
    <dgm:cxn modelId="{DD37CA30-E3E7-4F51-AAFF-338F52F76351}" type="presParOf" srcId="{0F9CF7E3-2DD5-4760-A9B4-2270C3671D68}" destId="{A69BF8C8-CB37-4FC0-8B69-8A137BDEC1F6}" srcOrd="0" destOrd="0" presId="urn:microsoft.com/office/officeart/2005/8/layout/orgChart1"/>
    <dgm:cxn modelId="{5B395DB7-BB5C-40F2-B665-18623EF01DA3}" type="presParOf" srcId="{0F9CF7E3-2DD5-4760-A9B4-2270C3671D68}" destId="{773C3AB9-4188-4C52-9AA7-C9B8AD4F5B02}" srcOrd="1" destOrd="0" presId="urn:microsoft.com/office/officeart/2005/8/layout/orgChart1"/>
    <dgm:cxn modelId="{F888FC17-3135-4BF3-B90C-41796F7021E6}" type="presParOf" srcId="{343B011C-CB82-416D-8073-6874E29F17B1}" destId="{D95F9C51-3271-4F76-A24C-2E42DCE09816}" srcOrd="1" destOrd="0" presId="urn:microsoft.com/office/officeart/2005/8/layout/orgChart1"/>
    <dgm:cxn modelId="{093889F4-F0A8-41BF-9393-918D2A2198CF}" type="presParOf" srcId="{343B011C-CB82-416D-8073-6874E29F17B1}" destId="{3A9B8E1B-4256-4C86-95C0-87719DA8AAC6}" srcOrd="2" destOrd="0" presId="urn:microsoft.com/office/officeart/2005/8/layout/orgChart1"/>
    <dgm:cxn modelId="{EFBA0225-1B6C-45A9-B498-927F82F01E90}" type="presParOf" srcId="{B13CD9E0-DCCC-4A03-AF26-687D0290E1E5}" destId="{C7858FC0-7BE2-4BC2-99B4-914E03378293}" srcOrd="2" destOrd="0" presId="urn:microsoft.com/office/officeart/2005/8/layout/orgChart1"/>
    <dgm:cxn modelId="{5CD588B8-2FBF-4FC4-9EAC-2F9CF1CF41D5}" type="presParOf" srcId="{2181E0BD-D0BD-4114-8A8E-D321F474485E}" destId="{9BE85698-9CD4-476F-813F-120AD2BD05BB}" srcOrd="4" destOrd="0" presId="urn:microsoft.com/office/officeart/2005/8/layout/orgChart1"/>
    <dgm:cxn modelId="{EDDA2E25-BF21-43D1-8E16-7EBFDBAC8A31}" type="presParOf" srcId="{2181E0BD-D0BD-4114-8A8E-D321F474485E}" destId="{C614CA62-2B5B-4A5C-9CF6-6AF1BFBA01E3}" srcOrd="5" destOrd="0" presId="urn:microsoft.com/office/officeart/2005/8/layout/orgChart1"/>
    <dgm:cxn modelId="{A9DC16C6-AC8A-4DFD-8920-1631BA9987DD}" type="presParOf" srcId="{C614CA62-2B5B-4A5C-9CF6-6AF1BFBA01E3}" destId="{88304DC8-789C-4847-A04E-B1EC951504BB}" srcOrd="0" destOrd="0" presId="urn:microsoft.com/office/officeart/2005/8/layout/orgChart1"/>
    <dgm:cxn modelId="{427734AD-8D4A-49CF-885D-D0F63427925B}" type="presParOf" srcId="{88304DC8-789C-4847-A04E-B1EC951504BB}" destId="{78188F9B-D392-43E3-AAF2-86D7912EEF70}" srcOrd="0" destOrd="0" presId="urn:microsoft.com/office/officeart/2005/8/layout/orgChart1"/>
    <dgm:cxn modelId="{F7321BA9-E490-440F-B0A2-9EC2461BE4EB}" type="presParOf" srcId="{88304DC8-789C-4847-A04E-B1EC951504BB}" destId="{838CC2D3-B975-4D10-8D51-76955CE59422}" srcOrd="1" destOrd="0" presId="urn:microsoft.com/office/officeart/2005/8/layout/orgChart1"/>
    <dgm:cxn modelId="{BEB1DCD1-CE40-4DC0-A166-9FEA75DC800E}" type="presParOf" srcId="{C614CA62-2B5B-4A5C-9CF6-6AF1BFBA01E3}" destId="{AC22D780-5E75-4629-BBD5-C97B3302747B}" srcOrd="1" destOrd="0" presId="urn:microsoft.com/office/officeart/2005/8/layout/orgChart1"/>
    <dgm:cxn modelId="{9B9AF992-B817-40B1-9449-99669E0FFD7D}" type="presParOf" srcId="{AC22D780-5E75-4629-BBD5-C97B3302747B}" destId="{0633AFBC-286B-4D6C-BE16-63F8725122C1}" srcOrd="0" destOrd="0" presId="urn:microsoft.com/office/officeart/2005/8/layout/orgChart1"/>
    <dgm:cxn modelId="{0F81A997-6FCE-42C4-BFE4-503911F5BB18}" type="presParOf" srcId="{AC22D780-5E75-4629-BBD5-C97B3302747B}" destId="{CB57E13C-5548-4B52-B056-B0F70CFA8A03}" srcOrd="1" destOrd="0" presId="urn:microsoft.com/office/officeart/2005/8/layout/orgChart1"/>
    <dgm:cxn modelId="{A35E2787-E1BD-40FF-AC32-D6C0F7CC2F4A}" type="presParOf" srcId="{CB57E13C-5548-4B52-B056-B0F70CFA8A03}" destId="{554C6548-899D-4FAB-9DDB-07E5B5466EF0}" srcOrd="0" destOrd="0" presId="urn:microsoft.com/office/officeart/2005/8/layout/orgChart1"/>
    <dgm:cxn modelId="{27448EBB-CF21-4507-A8C5-3B83F6531D80}" type="presParOf" srcId="{554C6548-899D-4FAB-9DDB-07E5B5466EF0}" destId="{ADA08FBF-5703-4FD4-8025-D3C8FBB68563}" srcOrd="0" destOrd="0" presId="urn:microsoft.com/office/officeart/2005/8/layout/orgChart1"/>
    <dgm:cxn modelId="{35D73B3B-71CC-486F-AB77-A59EC79A6C32}" type="presParOf" srcId="{554C6548-899D-4FAB-9DDB-07E5B5466EF0}" destId="{73830010-59D0-4789-86AC-4485CAEB64B9}" srcOrd="1" destOrd="0" presId="urn:microsoft.com/office/officeart/2005/8/layout/orgChart1"/>
    <dgm:cxn modelId="{A6C0559D-AD47-4B03-9F43-0646B4182030}" type="presParOf" srcId="{CB57E13C-5548-4B52-B056-B0F70CFA8A03}" destId="{F24F497E-9EE1-4A8B-87D6-B7CEFC063069}" srcOrd="1" destOrd="0" presId="urn:microsoft.com/office/officeart/2005/8/layout/orgChart1"/>
    <dgm:cxn modelId="{991BF24A-7873-4C36-973E-8EA61C169CF1}" type="presParOf" srcId="{CB57E13C-5548-4B52-B056-B0F70CFA8A03}" destId="{7747E5AF-1411-4A25-A225-3B25C01940E5}" srcOrd="2" destOrd="0" presId="urn:microsoft.com/office/officeart/2005/8/layout/orgChart1"/>
    <dgm:cxn modelId="{5488BAC5-9DCC-4DFA-8682-6BBF47BEE40B}" type="presParOf" srcId="{AC22D780-5E75-4629-BBD5-C97B3302747B}" destId="{E084506C-2515-4D68-96D3-688E2729BEED}" srcOrd="2" destOrd="0" presId="urn:microsoft.com/office/officeart/2005/8/layout/orgChart1"/>
    <dgm:cxn modelId="{07E48F70-C3D6-4BE0-A0A2-B02164B93E13}" type="presParOf" srcId="{AC22D780-5E75-4629-BBD5-C97B3302747B}" destId="{EACE9DC6-CCCC-4377-813C-363D7D5175E5}" srcOrd="3" destOrd="0" presId="urn:microsoft.com/office/officeart/2005/8/layout/orgChart1"/>
    <dgm:cxn modelId="{36943196-2AE4-467C-B19F-4103790CCE41}" type="presParOf" srcId="{EACE9DC6-CCCC-4377-813C-363D7D5175E5}" destId="{83202160-E4F1-4C41-B37F-F883ABD8CD83}" srcOrd="0" destOrd="0" presId="urn:microsoft.com/office/officeart/2005/8/layout/orgChart1"/>
    <dgm:cxn modelId="{64E6C466-5F2B-43DF-B059-7072C80E8777}" type="presParOf" srcId="{83202160-E4F1-4C41-B37F-F883ABD8CD83}" destId="{FC22F10E-4C54-4358-AE54-862135A1B7EF}" srcOrd="0" destOrd="0" presId="urn:microsoft.com/office/officeart/2005/8/layout/orgChart1"/>
    <dgm:cxn modelId="{944F8C31-B8E8-436D-8CEB-385F5632648D}" type="presParOf" srcId="{83202160-E4F1-4C41-B37F-F883ABD8CD83}" destId="{63F6325F-484C-49E2-9061-018F5A2DDB6A}" srcOrd="1" destOrd="0" presId="urn:microsoft.com/office/officeart/2005/8/layout/orgChart1"/>
    <dgm:cxn modelId="{9854EAA8-2746-46DE-829A-66EC69BC8BE5}" type="presParOf" srcId="{EACE9DC6-CCCC-4377-813C-363D7D5175E5}" destId="{C09DC178-29AC-4EAD-AA77-B42C8FBD042C}" srcOrd="1" destOrd="0" presId="urn:microsoft.com/office/officeart/2005/8/layout/orgChart1"/>
    <dgm:cxn modelId="{D5BC84EF-1E01-4354-B405-55947CE61D0D}" type="presParOf" srcId="{EACE9DC6-CCCC-4377-813C-363D7D5175E5}" destId="{E0269509-8475-46D9-A61A-125E76E001BD}" srcOrd="2" destOrd="0" presId="urn:microsoft.com/office/officeart/2005/8/layout/orgChart1"/>
    <dgm:cxn modelId="{2ACFE696-1A8C-49C6-B650-C0389783D207}" type="presParOf" srcId="{C614CA62-2B5B-4A5C-9CF6-6AF1BFBA01E3}" destId="{8E1C32A6-8E75-43EA-A72C-09C18A097941}" srcOrd="2" destOrd="0" presId="urn:microsoft.com/office/officeart/2005/8/layout/orgChart1"/>
    <dgm:cxn modelId="{7373DE33-D922-4301-AEF9-3836519E7B9A}" type="presParOf" srcId="{2181E0BD-D0BD-4114-8A8E-D321F474485E}" destId="{6AB10203-45B1-48DC-99B5-6DFCB18F3842}" srcOrd="6" destOrd="0" presId="urn:microsoft.com/office/officeart/2005/8/layout/orgChart1"/>
    <dgm:cxn modelId="{524DABC3-C333-4A23-AB6A-BA8004F8130D}" type="presParOf" srcId="{2181E0BD-D0BD-4114-8A8E-D321F474485E}" destId="{29F7615E-B2CB-45AB-8F36-6024DE86BDE2}" srcOrd="7" destOrd="0" presId="urn:microsoft.com/office/officeart/2005/8/layout/orgChart1"/>
    <dgm:cxn modelId="{7417A6B0-6691-44C0-B97E-CC52DF1EF36A}" type="presParOf" srcId="{29F7615E-B2CB-45AB-8F36-6024DE86BDE2}" destId="{D86AE752-6FBD-42A2-94A3-552BF4F1F081}" srcOrd="0" destOrd="0" presId="urn:microsoft.com/office/officeart/2005/8/layout/orgChart1"/>
    <dgm:cxn modelId="{CFA92261-8D6A-4EBF-8B66-797732C8F18D}" type="presParOf" srcId="{D86AE752-6FBD-42A2-94A3-552BF4F1F081}" destId="{AC23C835-1800-4701-ADC4-BDCFCD7A9F80}" srcOrd="0" destOrd="0" presId="urn:microsoft.com/office/officeart/2005/8/layout/orgChart1"/>
    <dgm:cxn modelId="{65D66A2F-347D-45FE-8E15-9A5FE51C92DE}" type="presParOf" srcId="{D86AE752-6FBD-42A2-94A3-552BF4F1F081}" destId="{DEF5B44C-A754-4F0D-9FA8-BE8DF57AC3B1}" srcOrd="1" destOrd="0" presId="urn:microsoft.com/office/officeart/2005/8/layout/orgChart1"/>
    <dgm:cxn modelId="{BF2FA457-57ED-4A95-A684-E36EA68BC537}" type="presParOf" srcId="{29F7615E-B2CB-45AB-8F36-6024DE86BDE2}" destId="{58551E9B-0BB5-4BAA-95E8-D6EDBB6CD508}" srcOrd="1" destOrd="0" presId="urn:microsoft.com/office/officeart/2005/8/layout/orgChart1"/>
    <dgm:cxn modelId="{5CA1FEF6-000C-4ED9-B0DC-1E13014D4916}" type="presParOf" srcId="{58551E9B-0BB5-4BAA-95E8-D6EDBB6CD508}" destId="{4F1068DC-C1C0-4A64-BB0C-DABDB593E482}" srcOrd="0" destOrd="0" presId="urn:microsoft.com/office/officeart/2005/8/layout/orgChart1"/>
    <dgm:cxn modelId="{36C13AAC-381F-4F64-B27D-7AB685DA7C8A}" type="presParOf" srcId="{58551E9B-0BB5-4BAA-95E8-D6EDBB6CD508}" destId="{6484D64E-3E9B-4EDE-B25D-53DEA49AC856}" srcOrd="1" destOrd="0" presId="urn:microsoft.com/office/officeart/2005/8/layout/orgChart1"/>
    <dgm:cxn modelId="{BA202BF7-659B-4CB4-8EF4-326A2C398BC6}" type="presParOf" srcId="{6484D64E-3E9B-4EDE-B25D-53DEA49AC856}" destId="{4844CE65-96C4-4DAA-B933-4C2C467FB60B}" srcOrd="0" destOrd="0" presId="urn:microsoft.com/office/officeart/2005/8/layout/orgChart1"/>
    <dgm:cxn modelId="{DC92DE13-8A85-4149-90E3-A6DEAA4C099F}" type="presParOf" srcId="{4844CE65-96C4-4DAA-B933-4C2C467FB60B}" destId="{555AB944-AA97-4C9D-84F0-72715FAE8FEF}" srcOrd="0" destOrd="0" presId="urn:microsoft.com/office/officeart/2005/8/layout/orgChart1"/>
    <dgm:cxn modelId="{3620D35F-39AD-4B61-954C-1001B6E448EF}" type="presParOf" srcId="{4844CE65-96C4-4DAA-B933-4C2C467FB60B}" destId="{EE661561-6EF6-43CA-AE15-E45C86780BC3}" srcOrd="1" destOrd="0" presId="urn:microsoft.com/office/officeart/2005/8/layout/orgChart1"/>
    <dgm:cxn modelId="{A5A377D3-5F37-4317-A0A9-CD8543625576}" type="presParOf" srcId="{6484D64E-3E9B-4EDE-B25D-53DEA49AC856}" destId="{A72AA995-CBBA-46A8-9BA9-CA7260A2D1D4}" srcOrd="1" destOrd="0" presId="urn:microsoft.com/office/officeart/2005/8/layout/orgChart1"/>
    <dgm:cxn modelId="{3A58A4FE-453B-4E45-B845-786DFC0F96E3}" type="presParOf" srcId="{6484D64E-3E9B-4EDE-B25D-53DEA49AC856}" destId="{779CE6BE-55BC-4987-B7E3-354C4A199C07}" srcOrd="2" destOrd="0" presId="urn:microsoft.com/office/officeart/2005/8/layout/orgChart1"/>
    <dgm:cxn modelId="{2337ED47-D445-4E3C-94F4-3B5E0621C278}" type="presParOf" srcId="{58551E9B-0BB5-4BAA-95E8-D6EDBB6CD508}" destId="{D111CCA2-0549-40AD-8C1D-23AA58138869}" srcOrd="2" destOrd="0" presId="urn:microsoft.com/office/officeart/2005/8/layout/orgChart1"/>
    <dgm:cxn modelId="{4825E866-B477-4C54-BC1B-3F7452E5E738}" type="presParOf" srcId="{58551E9B-0BB5-4BAA-95E8-D6EDBB6CD508}" destId="{65E623A6-97A1-4552-A9D0-3F5210974AC5}" srcOrd="3" destOrd="0" presId="urn:microsoft.com/office/officeart/2005/8/layout/orgChart1"/>
    <dgm:cxn modelId="{56534E03-5A04-4E93-8BED-E2F97C2FC080}" type="presParOf" srcId="{65E623A6-97A1-4552-A9D0-3F5210974AC5}" destId="{98B36F77-555B-4595-8EBB-DE86A88E6BD8}" srcOrd="0" destOrd="0" presId="urn:microsoft.com/office/officeart/2005/8/layout/orgChart1"/>
    <dgm:cxn modelId="{349ECB30-E26C-49D5-AA74-793336244107}" type="presParOf" srcId="{98B36F77-555B-4595-8EBB-DE86A88E6BD8}" destId="{72B7AE00-24E9-4852-84E6-B7FA843832DB}" srcOrd="0" destOrd="0" presId="urn:microsoft.com/office/officeart/2005/8/layout/orgChart1"/>
    <dgm:cxn modelId="{2BD12CB7-9289-40EF-A174-2299667DED47}" type="presParOf" srcId="{98B36F77-555B-4595-8EBB-DE86A88E6BD8}" destId="{FE6C9564-D181-4C3D-B02F-3DCFD190822D}" srcOrd="1" destOrd="0" presId="urn:microsoft.com/office/officeart/2005/8/layout/orgChart1"/>
    <dgm:cxn modelId="{67B5DDBF-242A-47C6-BAEB-5CB4E63E79D7}" type="presParOf" srcId="{65E623A6-97A1-4552-A9D0-3F5210974AC5}" destId="{A01B1472-43C4-4AB4-989E-280FEB13529B}" srcOrd="1" destOrd="0" presId="urn:microsoft.com/office/officeart/2005/8/layout/orgChart1"/>
    <dgm:cxn modelId="{1DBABD8B-49D7-42E5-9AC6-8921D2EDBE32}" type="presParOf" srcId="{65E623A6-97A1-4552-A9D0-3F5210974AC5}" destId="{210D60F6-77E3-4B10-A50F-EC5A69360AFB}" srcOrd="2" destOrd="0" presId="urn:microsoft.com/office/officeart/2005/8/layout/orgChart1"/>
    <dgm:cxn modelId="{5B759B15-4CED-4C88-AAC0-076FCDD061CF}" type="presParOf" srcId="{29F7615E-B2CB-45AB-8F36-6024DE86BDE2}" destId="{F938E946-DB39-4C0E-94B8-41F35155A535}" srcOrd="2" destOrd="0" presId="urn:microsoft.com/office/officeart/2005/8/layout/orgChart1"/>
    <dgm:cxn modelId="{D4255D46-4B6A-4593-B6A1-0B1A915F4ED2}" type="presParOf" srcId="{85DBF726-18C1-459E-A973-5D04F119936A}" destId="{DFD28501-E852-4C92-A37F-6897384BE072}"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56F200D-BF23-4558-8D4D-0A6DE32056F2}"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pl-PL"/>
        </a:p>
      </dgm:t>
    </dgm:pt>
    <dgm:pt modelId="{EF00E562-4CB0-4993-B796-47D6C51AD147}">
      <dgm:prSet/>
      <dgm:spPr/>
      <dgm:t>
        <a:bodyPr/>
        <a:lstStyle/>
        <a:p>
          <a:pPr rtl="0"/>
          <a:r>
            <a:rPr lang="pl-PL" dirty="0" smtClean="0"/>
            <a:t>Prawo pościgu art. 111 KPM’82</a:t>
          </a:r>
          <a:endParaRPr lang="pl-PL" dirty="0"/>
        </a:p>
      </dgm:t>
    </dgm:pt>
    <dgm:pt modelId="{C2D7A377-52F3-48C2-9B99-B250A72187B0}" type="parTrans" cxnId="{9247CFBC-EBAB-4636-AE73-78E9CA96053D}">
      <dgm:prSet/>
      <dgm:spPr/>
      <dgm:t>
        <a:bodyPr/>
        <a:lstStyle/>
        <a:p>
          <a:endParaRPr lang="pl-PL"/>
        </a:p>
      </dgm:t>
    </dgm:pt>
    <dgm:pt modelId="{27B0969D-637C-4D39-986B-13017D6C3B54}" type="sibTrans" cxnId="{9247CFBC-EBAB-4636-AE73-78E9CA96053D}">
      <dgm:prSet/>
      <dgm:spPr/>
      <dgm:t>
        <a:bodyPr/>
        <a:lstStyle/>
        <a:p>
          <a:endParaRPr lang="pl-PL"/>
        </a:p>
      </dgm:t>
    </dgm:pt>
    <dgm:pt modelId="{B4EA733B-67E4-4628-B296-ACECB70A59B7}">
      <dgm:prSet/>
      <dgm:spPr/>
      <dgm:t>
        <a:bodyPr/>
        <a:lstStyle/>
        <a:p>
          <a:pPr rtl="0"/>
          <a:r>
            <a:rPr lang="pl-PL" dirty="0" smtClean="0"/>
            <a:t>Można przystąpić do pościgu, jeżeli państwo nadbrzeżne ma dostateczne powody, aby przypuszczać, że statek naruszył jego ustawy lub przepisy. </a:t>
          </a:r>
          <a:endParaRPr lang="pl-PL" dirty="0"/>
        </a:p>
      </dgm:t>
    </dgm:pt>
    <dgm:pt modelId="{5C4201C2-B926-4DD8-97C3-62B91C8CA469}" type="parTrans" cxnId="{7158DE5F-025C-462D-AE58-26EFAAAAEE0C}">
      <dgm:prSet/>
      <dgm:spPr/>
      <dgm:t>
        <a:bodyPr/>
        <a:lstStyle/>
        <a:p>
          <a:endParaRPr lang="pl-PL"/>
        </a:p>
      </dgm:t>
    </dgm:pt>
    <dgm:pt modelId="{416FC222-12AA-4AE5-A2EE-878D670A122C}" type="sibTrans" cxnId="{7158DE5F-025C-462D-AE58-26EFAAAAEE0C}">
      <dgm:prSet/>
      <dgm:spPr/>
      <dgm:t>
        <a:bodyPr/>
        <a:lstStyle/>
        <a:p>
          <a:endParaRPr lang="pl-PL"/>
        </a:p>
      </dgm:t>
    </dgm:pt>
    <dgm:pt modelId="{503FDEF8-EDC7-434F-B224-645F903638EA}">
      <dgm:prSet/>
      <dgm:spPr/>
      <dgm:t>
        <a:bodyPr/>
        <a:lstStyle/>
        <a:p>
          <a:pPr rtl="0"/>
          <a:r>
            <a:rPr lang="pl-PL" dirty="0" smtClean="0"/>
            <a:t>Pościg można rozpocząć na wodach wewnętrznych, wodach </a:t>
          </a:r>
          <a:r>
            <a:rPr lang="pl-PL" dirty="0" err="1" smtClean="0"/>
            <a:t>archipelagowych</a:t>
          </a:r>
          <a:r>
            <a:rPr lang="pl-PL" dirty="0" smtClean="0"/>
            <a:t>, morzu terytorialnym i strefie przyległej. Można także rozpocząć w wyłącznej strefie ekonomicznej i na szelfie kontynentalnym, ale tylko w związku z naruszeniami dotyczącymi tych stref. </a:t>
          </a:r>
          <a:endParaRPr lang="pl-PL" dirty="0"/>
        </a:p>
      </dgm:t>
    </dgm:pt>
    <dgm:pt modelId="{87A69421-4182-4485-AE47-A0BAFCA809E4}" type="parTrans" cxnId="{30473131-2D4F-404E-B25F-FE7B12236B24}">
      <dgm:prSet/>
      <dgm:spPr/>
      <dgm:t>
        <a:bodyPr/>
        <a:lstStyle/>
        <a:p>
          <a:endParaRPr lang="pl-PL"/>
        </a:p>
      </dgm:t>
    </dgm:pt>
    <dgm:pt modelId="{6A1C04EF-1D00-48F2-AD31-640B8F9E3F2B}" type="sibTrans" cxnId="{30473131-2D4F-404E-B25F-FE7B12236B24}">
      <dgm:prSet/>
      <dgm:spPr/>
      <dgm:t>
        <a:bodyPr/>
        <a:lstStyle/>
        <a:p>
          <a:endParaRPr lang="pl-PL"/>
        </a:p>
      </dgm:t>
    </dgm:pt>
    <dgm:pt modelId="{31A22067-2136-45B1-901F-D62656486853}">
      <dgm:prSet/>
      <dgm:spPr/>
      <dgm:t>
        <a:bodyPr/>
        <a:lstStyle/>
        <a:p>
          <a:pPr rtl="0"/>
          <a:r>
            <a:rPr lang="pl-PL" dirty="0" smtClean="0"/>
            <a:t>Pozostałe warunki pościgu</a:t>
          </a:r>
          <a:endParaRPr lang="pl-PL" dirty="0"/>
        </a:p>
      </dgm:t>
    </dgm:pt>
    <dgm:pt modelId="{53BCFB15-D3C5-4734-ACDA-ADC52F8C5708}" type="parTrans" cxnId="{B7C11F9B-7FE1-44FA-A49F-F1332BDFF8B3}">
      <dgm:prSet/>
      <dgm:spPr/>
      <dgm:t>
        <a:bodyPr/>
        <a:lstStyle/>
        <a:p>
          <a:endParaRPr lang="pl-PL"/>
        </a:p>
      </dgm:t>
    </dgm:pt>
    <dgm:pt modelId="{94803003-78AD-45A6-BCC1-DA0FCDC29D09}" type="sibTrans" cxnId="{B7C11F9B-7FE1-44FA-A49F-F1332BDFF8B3}">
      <dgm:prSet/>
      <dgm:spPr/>
      <dgm:t>
        <a:bodyPr/>
        <a:lstStyle/>
        <a:p>
          <a:endParaRPr lang="pl-PL"/>
        </a:p>
      </dgm:t>
    </dgm:pt>
    <dgm:pt modelId="{92307AE3-A099-4BBE-87BE-5F83E5ABD17D}">
      <dgm:prSet/>
      <dgm:spPr/>
      <dgm:t>
        <a:bodyPr/>
        <a:lstStyle/>
        <a:p>
          <a:pPr rtl="0"/>
          <a:r>
            <a:rPr lang="pl-PL" dirty="0" smtClean="0"/>
            <a:t>Po nadaniu sygnału do zatrzymania się</a:t>
          </a:r>
          <a:endParaRPr lang="pl-PL" dirty="0"/>
        </a:p>
      </dgm:t>
    </dgm:pt>
    <dgm:pt modelId="{E77415EB-47C6-4246-BAD4-B68B99874F20}" type="parTrans" cxnId="{9D08B1BB-84BB-4AAA-B464-DD1F4A236575}">
      <dgm:prSet/>
      <dgm:spPr/>
      <dgm:t>
        <a:bodyPr/>
        <a:lstStyle/>
        <a:p>
          <a:endParaRPr lang="pl-PL"/>
        </a:p>
      </dgm:t>
    </dgm:pt>
    <dgm:pt modelId="{4564D1FA-1152-4241-9B67-57B369BD2B0A}" type="sibTrans" cxnId="{9D08B1BB-84BB-4AAA-B464-DD1F4A236575}">
      <dgm:prSet/>
      <dgm:spPr/>
      <dgm:t>
        <a:bodyPr/>
        <a:lstStyle/>
        <a:p>
          <a:endParaRPr lang="pl-PL"/>
        </a:p>
      </dgm:t>
    </dgm:pt>
    <dgm:pt modelId="{CA7DAECD-15F7-4A64-A0A9-2FF9C48906FE}">
      <dgm:prSet/>
      <dgm:spPr/>
      <dgm:t>
        <a:bodyPr/>
        <a:lstStyle/>
        <a:p>
          <a:pPr rtl="0"/>
          <a:r>
            <a:rPr lang="pl-PL" dirty="0" smtClean="0"/>
            <a:t>Nieprzerwany (pościg przerywa choćby czasowe odstąpienie lub wpłynięcie ściganego na obce wody terytorialne)</a:t>
          </a:r>
          <a:endParaRPr lang="pl-PL" dirty="0"/>
        </a:p>
      </dgm:t>
    </dgm:pt>
    <dgm:pt modelId="{CA060D1F-E40D-4363-AFD5-A19FBC5915A7}" type="parTrans" cxnId="{16EAAB76-C947-4AE7-AE92-96C9435FFA43}">
      <dgm:prSet/>
      <dgm:spPr/>
      <dgm:t>
        <a:bodyPr/>
        <a:lstStyle/>
        <a:p>
          <a:endParaRPr lang="pl-PL"/>
        </a:p>
      </dgm:t>
    </dgm:pt>
    <dgm:pt modelId="{26463438-EE91-4066-B236-24B6E9CDB05E}" type="sibTrans" cxnId="{16EAAB76-C947-4AE7-AE92-96C9435FFA43}">
      <dgm:prSet/>
      <dgm:spPr/>
      <dgm:t>
        <a:bodyPr/>
        <a:lstStyle/>
        <a:p>
          <a:endParaRPr lang="pl-PL"/>
        </a:p>
      </dgm:t>
    </dgm:pt>
    <dgm:pt modelId="{95FFC615-3B75-4B70-99EA-383F37900FED}">
      <dgm:prSet/>
      <dgm:spPr/>
      <dgm:t>
        <a:bodyPr/>
        <a:lstStyle/>
        <a:p>
          <a:pPr rtl="0"/>
          <a:r>
            <a:rPr lang="pl-PL" dirty="0" smtClean="0"/>
            <a:t>Pościg może prowadzić</a:t>
          </a:r>
          <a:endParaRPr lang="pl-PL" dirty="0"/>
        </a:p>
      </dgm:t>
    </dgm:pt>
    <dgm:pt modelId="{2A822401-01A9-4EB5-864D-7FF54E942AAA}" type="parTrans" cxnId="{5EAE2EAF-F788-4F96-94E1-2C95A473F971}">
      <dgm:prSet/>
      <dgm:spPr/>
      <dgm:t>
        <a:bodyPr/>
        <a:lstStyle/>
        <a:p>
          <a:endParaRPr lang="pl-PL"/>
        </a:p>
      </dgm:t>
    </dgm:pt>
    <dgm:pt modelId="{2F96D93E-A327-4C96-BF44-42901A228998}" type="sibTrans" cxnId="{5EAE2EAF-F788-4F96-94E1-2C95A473F971}">
      <dgm:prSet/>
      <dgm:spPr/>
      <dgm:t>
        <a:bodyPr/>
        <a:lstStyle/>
        <a:p>
          <a:endParaRPr lang="pl-PL"/>
        </a:p>
      </dgm:t>
    </dgm:pt>
    <dgm:pt modelId="{A01B663A-01ED-4296-A9BD-CE255D9FC44D}">
      <dgm:prSet/>
      <dgm:spPr/>
      <dgm:t>
        <a:bodyPr/>
        <a:lstStyle/>
        <a:p>
          <a:pPr rtl="0"/>
          <a:r>
            <a:rPr lang="pl-PL" dirty="0" smtClean="0"/>
            <a:t>Okręt wojenny</a:t>
          </a:r>
          <a:endParaRPr lang="pl-PL" dirty="0"/>
        </a:p>
      </dgm:t>
    </dgm:pt>
    <dgm:pt modelId="{D454D32C-C921-407C-9DE0-C33350FB14F8}" type="parTrans" cxnId="{E07A1994-8AB6-4107-A700-07F3F0E7EC02}">
      <dgm:prSet/>
      <dgm:spPr/>
      <dgm:t>
        <a:bodyPr/>
        <a:lstStyle/>
        <a:p>
          <a:endParaRPr lang="pl-PL"/>
        </a:p>
      </dgm:t>
    </dgm:pt>
    <dgm:pt modelId="{4F6732F8-5B19-4E00-9BE2-0938F7FF9F64}" type="sibTrans" cxnId="{E07A1994-8AB6-4107-A700-07F3F0E7EC02}">
      <dgm:prSet/>
      <dgm:spPr/>
      <dgm:t>
        <a:bodyPr/>
        <a:lstStyle/>
        <a:p>
          <a:endParaRPr lang="pl-PL"/>
        </a:p>
      </dgm:t>
    </dgm:pt>
    <dgm:pt modelId="{0ABA4190-E2EB-49F7-8BE8-A73A6F829C67}">
      <dgm:prSet/>
      <dgm:spPr/>
      <dgm:t>
        <a:bodyPr/>
        <a:lstStyle/>
        <a:p>
          <a:pPr rtl="0"/>
          <a:r>
            <a:rPr lang="pl-PL" dirty="0" smtClean="0"/>
            <a:t>Samolot wojskowy</a:t>
          </a:r>
          <a:endParaRPr lang="pl-PL" dirty="0"/>
        </a:p>
      </dgm:t>
    </dgm:pt>
    <dgm:pt modelId="{8D86E6B8-8AA0-4E31-982F-146B4823510F}" type="parTrans" cxnId="{7FDC2F3D-0D72-4897-9836-04659D8A1625}">
      <dgm:prSet/>
      <dgm:spPr/>
      <dgm:t>
        <a:bodyPr/>
        <a:lstStyle/>
        <a:p>
          <a:endParaRPr lang="pl-PL"/>
        </a:p>
      </dgm:t>
    </dgm:pt>
    <dgm:pt modelId="{C55B554A-42AD-449E-89AB-CAC04A858734}" type="sibTrans" cxnId="{7FDC2F3D-0D72-4897-9836-04659D8A1625}">
      <dgm:prSet/>
      <dgm:spPr/>
      <dgm:t>
        <a:bodyPr/>
        <a:lstStyle/>
        <a:p>
          <a:endParaRPr lang="pl-PL"/>
        </a:p>
      </dgm:t>
    </dgm:pt>
    <dgm:pt modelId="{F6F592FC-3AD1-4D28-9039-861A99D97D57}">
      <dgm:prSet/>
      <dgm:spPr/>
      <dgm:t>
        <a:bodyPr/>
        <a:lstStyle/>
        <a:p>
          <a:pPr rtl="0"/>
          <a:r>
            <a:rPr lang="pl-PL" dirty="0" smtClean="0"/>
            <a:t>Inny upoważniony statek morski lub powietrzny, wyraźnie oznaczony i możliwy do zidentyfikowania jako pozostający w służbie rządowej.</a:t>
          </a:r>
          <a:endParaRPr lang="pl-PL" dirty="0"/>
        </a:p>
      </dgm:t>
    </dgm:pt>
    <dgm:pt modelId="{9A745BC4-B782-487F-8A45-7E2184CE5382}" type="parTrans" cxnId="{1E291A1E-C404-4C33-8A69-45FC0DD5FE05}">
      <dgm:prSet/>
      <dgm:spPr/>
      <dgm:t>
        <a:bodyPr/>
        <a:lstStyle/>
        <a:p>
          <a:endParaRPr lang="pl-PL"/>
        </a:p>
      </dgm:t>
    </dgm:pt>
    <dgm:pt modelId="{8D174BF5-7DF9-4C2F-B808-7F0C8969B1D3}" type="sibTrans" cxnId="{1E291A1E-C404-4C33-8A69-45FC0DD5FE05}">
      <dgm:prSet/>
      <dgm:spPr/>
      <dgm:t>
        <a:bodyPr/>
        <a:lstStyle/>
        <a:p>
          <a:endParaRPr lang="pl-PL"/>
        </a:p>
      </dgm:t>
    </dgm:pt>
    <dgm:pt modelId="{EF0E02F5-28DF-45B3-AAF8-485C4DB13067}">
      <dgm:prSet/>
      <dgm:spPr/>
      <dgm:t>
        <a:bodyPr/>
        <a:lstStyle/>
        <a:p>
          <a:pPr rtl="0"/>
          <a:r>
            <a:rPr lang="pl-PL" dirty="0" smtClean="0"/>
            <a:t>Natychmiastowy „na gorąco”</a:t>
          </a:r>
          <a:endParaRPr lang="pl-PL" dirty="0"/>
        </a:p>
      </dgm:t>
    </dgm:pt>
    <dgm:pt modelId="{C094C00A-1BDD-4773-A862-7A60E41C5245}" type="sibTrans" cxnId="{C8311C91-0375-466C-9C79-ACF4FD6E7B3D}">
      <dgm:prSet/>
      <dgm:spPr/>
      <dgm:t>
        <a:bodyPr/>
        <a:lstStyle/>
        <a:p>
          <a:endParaRPr lang="pl-PL"/>
        </a:p>
      </dgm:t>
    </dgm:pt>
    <dgm:pt modelId="{AA94059E-1CCB-4F42-A419-36C2102CBED9}" type="parTrans" cxnId="{C8311C91-0375-466C-9C79-ACF4FD6E7B3D}">
      <dgm:prSet/>
      <dgm:spPr/>
      <dgm:t>
        <a:bodyPr/>
        <a:lstStyle/>
        <a:p>
          <a:endParaRPr lang="pl-PL"/>
        </a:p>
      </dgm:t>
    </dgm:pt>
    <dgm:pt modelId="{49A16429-385C-4617-87DB-390650C36A6C}" type="pres">
      <dgm:prSet presAssocID="{756F200D-BF23-4558-8D4D-0A6DE32056F2}" presName="Name0" presStyleCnt="0">
        <dgm:presLayoutVars>
          <dgm:dir/>
          <dgm:resizeHandles/>
        </dgm:presLayoutVars>
      </dgm:prSet>
      <dgm:spPr/>
    </dgm:pt>
    <dgm:pt modelId="{3E6D056C-4C33-4920-9569-1343D0FEBFD9}" type="pres">
      <dgm:prSet presAssocID="{EF00E562-4CB0-4993-B796-47D6C51AD147}" presName="compNode" presStyleCnt="0"/>
      <dgm:spPr/>
    </dgm:pt>
    <dgm:pt modelId="{BA368841-AF54-453E-8BA3-2A9759C1B705}" type="pres">
      <dgm:prSet presAssocID="{EF00E562-4CB0-4993-B796-47D6C51AD147}" presName="dummyConnPt" presStyleCnt="0"/>
      <dgm:spPr/>
    </dgm:pt>
    <dgm:pt modelId="{A78E789A-4286-46BB-A408-60E709D74A43}" type="pres">
      <dgm:prSet presAssocID="{EF00E562-4CB0-4993-B796-47D6C51AD147}" presName="node" presStyleLbl="node1" presStyleIdx="0" presStyleCnt="5">
        <dgm:presLayoutVars>
          <dgm:bulletEnabled val="1"/>
        </dgm:presLayoutVars>
      </dgm:prSet>
      <dgm:spPr/>
    </dgm:pt>
    <dgm:pt modelId="{8DE24090-C825-4B01-BCEC-708830C09E21}" type="pres">
      <dgm:prSet presAssocID="{27B0969D-637C-4D39-986B-13017D6C3B54}" presName="sibTrans" presStyleLbl="bgSibTrans2D1" presStyleIdx="0" presStyleCnt="4"/>
      <dgm:spPr/>
    </dgm:pt>
    <dgm:pt modelId="{9A2DF64D-56EC-4ED2-85E4-7053800648F0}" type="pres">
      <dgm:prSet presAssocID="{B4EA733B-67E4-4628-B296-ACECB70A59B7}" presName="compNode" presStyleCnt="0"/>
      <dgm:spPr/>
    </dgm:pt>
    <dgm:pt modelId="{5D746B1E-03FF-4D08-BBE0-4D4694643C62}" type="pres">
      <dgm:prSet presAssocID="{B4EA733B-67E4-4628-B296-ACECB70A59B7}" presName="dummyConnPt" presStyleCnt="0"/>
      <dgm:spPr/>
    </dgm:pt>
    <dgm:pt modelId="{BA636CDB-A198-4866-B747-48C3D2453421}" type="pres">
      <dgm:prSet presAssocID="{B4EA733B-67E4-4628-B296-ACECB70A59B7}" presName="node" presStyleLbl="node1" presStyleIdx="1" presStyleCnt="5">
        <dgm:presLayoutVars>
          <dgm:bulletEnabled val="1"/>
        </dgm:presLayoutVars>
      </dgm:prSet>
      <dgm:spPr/>
      <dgm:t>
        <a:bodyPr/>
        <a:lstStyle/>
        <a:p>
          <a:endParaRPr lang="pl-PL"/>
        </a:p>
      </dgm:t>
    </dgm:pt>
    <dgm:pt modelId="{8DA9056C-B9B2-40A5-B89F-BC043F48C1AB}" type="pres">
      <dgm:prSet presAssocID="{416FC222-12AA-4AE5-A2EE-878D670A122C}" presName="sibTrans" presStyleLbl="bgSibTrans2D1" presStyleIdx="1" presStyleCnt="4"/>
      <dgm:spPr/>
    </dgm:pt>
    <dgm:pt modelId="{B969E3CA-7608-447E-B743-1EDD4CA77F9A}" type="pres">
      <dgm:prSet presAssocID="{503FDEF8-EDC7-434F-B224-645F903638EA}" presName="compNode" presStyleCnt="0"/>
      <dgm:spPr/>
    </dgm:pt>
    <dgm:pt modelId="{027D287C-F0E2-4F75-9D6C-CEA09BA41C15}" type="pres">
      <dgm:prSet presAssocID="{503FDEF8-EDC7-434F-B224-645F903638EA}" presName="dummyConnPt" presStyleCnt="0"/>
      <dgm:spPr/>
    </dgm:pt>
    <dgm:pt modelId="{18D6815C-81A6-4FCE-83FC-26D949A9C21A}" type="pres">
      <dgm:prSet presAssocID="{503FDEF8-EDC7-434F-B224-645F903638EA}" presName="node" presStyleLbl="node1" presStyleIdx="2" presStyleCnt="5">
        <dgm:presLayoutVars>
          <dgm:bulletEnabled val="1"/>
        </dgm:presLayoutVars>
      </dgm:prSet>
      <dgm:spPr/>
      <dgm:t>
        <a:bodyPr/>
        <a:lstStyle/>
        <a:p>
          <a:endParaRPr lang="pl-PL"/>
        </a:p>
      </dgm:t>
    </dgm:pt>
    <dgm:pt modelId="{A22CDF3F-E4F8-4AC3-BAC7-893AC8724D34}" type="pres">
      <dgm:prSet presAssocID="{6A1C04EF-1D00-48F2-AD31-640B8F9E3F2B}" presName="sibTrans" presStyleLbl="bgSibTrans2D1" presStyleIdx="2" presStyleCnt="4"/>
      <dgm:spPr/>
    </dgm:pt>
    <dgm:pt modelId="{6F544729-3877-4E16-886A-F1DA673DB5BF}" type="pres">
      <dgm:prSet presAssocID="{31A22067-2136-45B1-901F-D62656486853}" presName="compNode" presStyleCnt="0"/>
      <dgm:spPr/>
    </dgm:pt>
    <dgm:pt modelId="{275D65B9-3201-4BBC-8D80-6273D7ECB3E8}" type="pres">
      <dgm:prSet presAssocID="{31A22067-2136-45B1-901F-D62656486853}" presName="dummyConnPt" presStyleCnt="0"/>
      <dgm:spPr/>
    </dgm:pt>
    <dgm:pt modelId="{63F5984E-844C-47CE-9711-ED1DBF76CA77}" type="pres">
      <dgm:prSet presAssocID="{31A22067-2136-45B1-901F-D62656486853}" presName="node" presStyleLbl="node1" presStyleIdx="3" presStyleCnt="5">
        <dgm:presLayoutVars>
          <dgm:bulletEnabled val="1"/>
        </dgm:presLayoutVars>
      </dgm:prSet>
      <dgm:spPr/>
      <dgm:t>
        <a:bodyPr/>
        <a:lstStyle/>
        <a:p>
          <a:endParaRPr lang="pl-PL"/>
        </a:p>
      </dgm:t>
    </dgm:pt>
    <dgm:pt modelId="{895942E8-10B3-40AA-A7A4-BAC641E4BE8E}" type="pres">
      <dgm:prSet presAssocID="{94803003-78AD-45A6-BCC1-DA0FCDC29D09}" presName="sibTrans" presStyleLbl="bgSibTrans2D1" presStyleIdx="3" presStyleCnt="4"/>
      <dgm:spPr/>
    </dgm:pt>
    <dgm:pt modelId="{040EE376-4A43-45F7-8DCD-57A9978B8227}" type="pres">
      <dgm:prSet presAssocID="{95FFC615-3B75-4B70-99EA-383F37900FED}" presName="compNode" presStyleCnt="0"/>
      <dgm:spPr/>
    </dgm:pt>
    <dgm:pt modelId="{E7FF8989-ADB3-4015-B568-2E9FED8C9611}" type="pres">
      <dgm:prSet presAssocID="{95FFC615-3B75-4B70-99EA-383F37900FED}" presName="dummyConnPt" presStyleCnt="0"/>
      <dgm:spPr/>
    </dgm:pt>
    <dgm:pt modelId="{9F941192-9B2D-4B6D-ABB0-DA2F71DBDE6B}" type="pres">
      <dgm:prSet presAssocID="{95FFC615-3B75-4B70-99EA-383F37900FED}" presName="node" presStyleLbl="node1" presStyleIdx="4" presStyleCnt="5">
        <dgm:presLayoutVars>
          <dgm:bulletEnabled val="1"/>
        </dgm:presLayoutVars>
      </dgm:prSet>
      <dgm:spPr/>
    </dgm:pt>
  </dgm:ptLst>
  <dgm:cxnLst>
    <dgm:cxn modelId="{6743ED6A-EB84-4E98-8DEF-0A2586850A66}" type="presOf" srcId="{94803003-78AD-45A6-BCC1-DA0FCDC29D09}" destId="{895942E8-10B3-40AA-A7A4-BAC641E4BE8E}" srcOrd="0" destOrd="0" presId="urn:microsoft.com/office/officeart/2005/8/layout/bProcess4"/>
    <dgm:cxn modelId="{30473131-2D4F-404E-B25F-FE7B12236B24}" srcId="{756F200D-BF23-4558-8D4D-0A6DE32056F2}" destId="{503FDEF8-EDC7-434F-B224-645F903638EA}" srcOrd="2" destOrd="0" parTransId="{87A69421-4182-4485-AE47-A0BAFCA809E4}" sibTransId="{6A1C04EF-1D00-48F2-AD31-640B8F9E3F2B}"/>
    <dgm:cxn modelId="{7FDC2F3D-0D72-4897-9836-04659D8A1625}" srcId="{95FFC615-3B75-4B70-99EA-383F37900FED}" destId="{0ABA4190-E2EB-49F7-8BE8-A73A6F829C67}" srcOrd="1" destOrd="0" parTransId="{8D86E6B8-8AA0-4E31-982F-146B4823510F}" sibTransId="{C55B554A-42AD-449E-89AB-CAC04A858734}"/>
    <dgm:cxn modelId="{1B811EE6-635D-4634-90A5-B962859840E9}" type="presOf" srcId="{27B0969D-637C-4D39-986B-13017D6C3B54}" destId="{8DE24090-C825-4B01-BCEC-708830C09E21}" srcOrd="0" destOrd="0" presId="urn:microsoft.com/office/officeart/2005/8/layout/bProcess4"/>
    <dgm:cxn modelId="{7158DE5F-025C-462D-AE58-26EFAAAAEE0C}" srcId="{756F200D-BF23-4558-8D4D-0A6DE32056F2}" destId="{B4EA733B-67E4-4628-B296-ACECB70A59B7}" srcOrd="1" destOrd="0" parTransId="{5C4201C2-B926-4DD8-97C3-62B91C8CA469}" sibTransId="{416FC222-12AA-4AE5-A2EE-878D670A122C}"/>
    <dgm:cxn modelId="{9247CFBC-EBAB-4636-AE73-78E9CA96053D}" srcId="{756F200D-BF23-4558-8D4D-0A6DE32056F2}" destId="{EF00E562-4CB0-4993-B796-47D6C51AD147}" srcOrd="0" destOrd="0" parTransId="{C2D7A377-52F3-48C2-9B99-B250A72187B0}" sibTransId="{27B0969D-637C-4D39-986B-13017D6C3B54}"/>
    <dgm:cxn modelId="{9DCEE5E9-9103-4BE1-A28B-537651E01623}" type="presOf" srcId="{503FDEF8-EDC7-434F-B224-645F903638EA}" destId="{18D6815C-81A6-4FCE-83FC-26D949A9C21A}" srcOrd="0" destOrd="0" presId="urn:microsoft.com/office/officeart/2005/8/layout/bProcess4"/>
    <dgm:cxn modelId="{270341C7-AD56-484A-85B4-B44EC6BDD2A0}" type="presOf" srcId="{EF00E562-4CB0-4993-B796-47D6C51AD147}" destId="{A78E789A-4286-46BB-A408-60E709D74A43}" srcOrd="0" destOrd="0" presId="urn:microsoft.com/office/officeart/2005/8/layout/bProcess4"/>
    <dgm:cxn modelId="{D1FCD9FB-AB81-4D9A-B2F7-4A581BA46A20}" type="presOf" srcId="{A01B663A-01ED-4296-A9BD-CE255D9FC44D}" destId="{9F941192-9B2D-4B6D-ABB0-DA2F71DBDE6B}" srcOrd="0" destOrd="1" presId="urn:microsoft.com/office/officeart/2005/8/layout/bProcess4"/>
    <dgm:cxn modelId="{C560D2A6-EAF2-4A13-B3E6-0BAE3EA8192A}" type="presOf" srcId="{756F200D-BF23-4558-8D4D-0A6DE32056F2}" destId="{49A16429-385C-4617-87DB-390650C36A6C}" srcOrd="0" destOrd="0" presId="urn:microsoft.com/office/officeart/2005/8/layout/bProcess4"/>
    <dgm:cxn modelId="{9BD60D75-C879-40E3-AA38-834BE222B4F5}" type="presOf" srcId="{6A1C04EF-1D00-48F2-AD31-640B8F9E3F2B}" destId="{A22CDF3F-E4F8-4AC3-BAC7-893AC8724D34}" srcOrd="0" destOrd="0" presId="urn:microsoft.com/office/officeart/2005/8/layout/bProcess4"/>
    <dgm:cxn modelId="{C3957B28-0D39-4250-8E81-EB253BDB1D54}" type="presOf" srcId="{B4EA733B-67E4-4628-B296-ACECB70A59B7}" destId="{BA636CDB-A198-4866-B747-48C3D2453421}" srcOrd="0" destOrd="0" presId="urn:microsoft.com/office/officeart/2005/8/layout/bProcess4"/>
    <dgm:cxn modelId="{B7C11F9B-7FE1-44FA-A49F-F1332BDFF8B3}" srcId="{756F200D-BF23-4558-8D4D-0A6DE32056F2}" destId="{31A22067-2136-45B1-901F-D62656486853}" srcOrd="3" destOrd="0" parTransId="{53BCFB15-D3C5-4734-ACDA-ADC52F8C5708}" sibTransId="{94803003-78AD-45A6-BCC1-DA0FCDC29D09}"/>
    <dgm:cxn modelId="{9D08B1BB-84BB-4AAA-B464-DD1F4A236575}" srcId="{31A22067-2136-45B1-901F-D62656486853}" destId="{92307AE3-A099-4BBE-87BE-5F83E5ABD17D}" srcOrd="1" destOrd="0" parTransId="{E77415EB-47C6-4246-BAD4-B68B99874F20}" sibTransId="{4564D1FA-1152-4241-9B67-57B369BD2B0A}"/>
    <dgm:cxn modelId="{9B426BA3-7091-4C07-B72E-BB365AD1655C}" type="presOf" srcId="{95FFC615-3B75-4B70-99EA-383F37900FED}" destId="{9F941192-9B2D-4B6D-ABB0-DA2F71DBDE6B}" srcOrd="0" destOrd="0" presId="urn:microsoft.com/office/officeart/2005/8/layout/bProcess4"/>
    <dgm:cxn modelId="{5EAE2EAF-F788-4F96-94E1-2C95A473F971}" srcId="{756F200D-BF23-4558-8D4D-0A6DE32056F2}" destId="{95FFC615-3B75-4B70-99EA-383F37900FED}" srcOrd="4" destOrd="0" parTransId="{2A822401-01A9-4EB5-864D-7FF54E942AAA}" sibTransId="{2F96D93E-A327-4C96-BF44-42901A228998}"/>
    <dgm:cxn modelId="{606F2A30-17E5-4E5F-8804-21D2602032C0}" type="presOf" srcId="{F6F592FC-3AD1-4D28-9039-861A99D97D57}" destId="{9F941192-9B2D-4B6D-ABB0-DA2F71DBDE6B}" srcOrd="0" destOrd="3" presId="urn:microsoft.com/office/officeart/2005/8/layout/bProcess4"/>
    <dgm:cxn modelId="{8AC5CF4A-C62A-441F-9021-96511639679D}" type="presOf" srcId="{EF0E02F5-28DF-45B3-AAF8-485C4DB13067}" destId="{63F5984E-844C-47CE-9711-ED1DBF76CA77}" srcOrd="0" destOrd="1" presId="urn:microsoft.com/office/officeart/2005/8/layout/bProcess4"/>
    <dgm:cxn modelId="{9C96D953-623A-44E3-8729-B87159866F95}" type="presOf" srcId="{CA7DAECD-15F7-4A64-A0A9-2FF9C48906FE}" destId="{63F5984E-844C-47CE-9711-ED1DBF76CA77}" srcOrd="0" destOrd="3" presId="urn:microsoft.com/office/officeart/2005/8/layout/bProcess4"/>
    <dgm:cxn modelId="{E07A1994-8AB6-4107-A700-07F3F0E7EC02}" srcId="{95FFC615-3B75-4B70-99EA-383F37900FED}" destId="{A01B663A-01ED-4296-A9BD-CE255D9FC44D}" srcOrd="0" destOrd="0" parTransId="{D454D32C-C921-407C-9DE0-C33350FB14F8}" sibTransId="{4F6732F8-5B19-4E00-9BE2-0938F7FF9F64}"/>
    <dgm:cxn modelId="{D3FE044C-76D4-4066-87C3-D2389989B20E}" type="presOf" srcId="{31A22067-2136-45B1-901F-D62656486853}" destId="{63F5984E-844C-47CE-9711-ED1DBF76CA77}" srcOrd="0" destOrd="0" presId="urn:microsoft.com/office/officeart/2005/8/layout/bProcess4"/>
    <dgm:cxn modelId="{1E291A1E-C404-4C33-8A69-45FC0DD5FE05}" srcId="{95FFC615-3B75-4B70-99EA-383F37900FED}" destId="{F6F592FC-3AD1-4D28-9039-861A99D97D57}" srcOrd="2" destOrd="0" parTransId="{9A745BC4-B782-487F-8A45-7E2184CE5382}" sibTransId="{8D174BF5-7DF9-4C2F-B808-7F0C8969B1D3}"/>
    <dgm:cxn modelId="{83F40FA0-24C1-464A-A2D8-9C00FB82F467}" type="presOf" srcId="{0ABA4190-E2EB-49F7-8BE8-A73A6F829C67}" destId="{9F941192-9B2D-4B6D-ABB0-DA2F71DBDE6B}" srcOrd="0" destOrd="2" presId="urn:microsoft.com/office/officeart/2005/8/layout/bProcess4"/>
    <dgm:cxn modelId="{E67B7873-4E39-496D-ADD7-F2C51D1409B7}" type="presOf" srcId="{92307AE3-A099-4BBE-87BE-5F83E5ABD17D}" destId="{63F5984E-844C-47CE-9711-ED1DBF76CA77}" srcOrd="0" destOrd="2" presId="urn:microsoft.com/office/officeart/2005/8/layout/bProcess4"/>
    <dgm:cxn modelId="{6A2BC303-C7C1-457C-AE2D-383D519FB239}" type="presOf" srcId="{416FC222-12AA-4AE5-A2EE-878D670A122C}" destId="{8DA9056C-B9B2-40A5-B89F-BC043F48C1AB}" srcOrd="0" destOrd="0" presId="urn:microsoft.com/office/officeart/2005/8/layout/bProcess4"/>
    <dgm:cxn modelId="{16EAAB76-C947-4AE7-AE92-96C9435FFA43}" srcId="{31A22067-2136-45B1-901F-D62656486853}" destId="{CA7DAECD-15F7-4A64-A0A9-2FF9C48906FE}" srcOrd="2" destOrd="0" parTransId="{CA060D1F-E40D-4363-AFD5-A19FBC5915A7}" sibTransId="{26463438-EE91-4066-B236-24B6E9CDB05E}"/>
    <dgm:cxn modelId="{C8311C91-0375-466C-9C79-ACF4FD6E7B3D}" srcId="{31A22067-2136-45B1-901F-D62656486853}" destId="{EF0E02F5-28DF-45B3-AAF8-485C4DB13067}" srcOrd="0" destOrd="0" parTransId="{AA94059E-1CCB-4F42-A419-36C2102CBED9}" sibTransId="{C094C00A-1BDD-4773-A862-7A60E41C5245}"/>
    <dgm:cxn modelId="{E5C4286F-B5EF-4207-8D6F-99A6C29F3851}" type="presParOf" srcId="{49A16429-385C-4617-87DB-390650C36A6C}" destId="{3E6D056C-4C33-4920-9569-1343D0FEBFD9}" srcOrd="0" destOrd="0" presId="urn:microsoft.com/office/officeart/2005/8/layout/bProcess4"/>
    <dgm:cxn modelId="{5C5DD381-9E80-4D2E-9724-A6F403887216}" type="presParOf" srcId="{3E6D056C-4C33-4920-9569-1343D0FEBFD9}" destId="{BA368841-AF54-453E-8BA3-2A9759C1B705}" srcOrd="0" destOrd="0" presId="urn:microsoft.com/office/officeart/2005/8/layout/bProcess4"/>
    <dgm:cxn modelId="{D04FBA62-362F-4ECB-83E9-ED921ECEF8BD}" type="presParOf" srcId="{3E6D056C-4C33-4920-9569-1343D0FEBFD9}" destId="{A78E789A-4286-46BB-A408-60E709D74A43}" srcOrd="1" destOrd="0" presId="urn:microsoft.com/office/officeart/2005/8/layout/bProcess4"/>
    <dgm:cxn modelId="{3FF71E2E-9883-4C85-810F-C6CC8864C7CA}" type="presParOf" srcId="{49A16429-385C-4617-87DB-390650C36A6C}" destId="{8DE24090-C825-4B01-BCEC-708830C09E21}" srcOrd="1" destOrd="0" presId="urn:microsoft.com/office/officeart/2005/8/layout/bProcess4"/>
    <dgm:cxn modelId="{AB037DCA-C190-47E9-8308-E437237EA542}" type="presParOf" srcId="{49A16429-385C-4617-87DB-390650C36A6C}" destId="{9A2DF64D-56EC-4ED2-85E4-7053800648F0}" srcOrd="2" destOrd="0" presId="urn:microsoft.com/office/officeart/2005/8/layout/bProcess4"/>
    <dgm:cxn modelId="{D111CAF5-B912-4B60-801D-227AAA88ABAE}" type="presParOf" srcId="{9A2DF64D-56EC-4ED2-85E4-7053800648F0}" destId="{5D746B1E-03FF-4D08-BBE0-4D4694643C62}" srcOrd="0" destOrd="0" presId="urn:microsoft.com/office/officeart/2005/8/layout/bProcess4"/>
    <dgm:cxn modelId="{C4B562A9-D02A-4512-AD91-FF13871E5A3C}" type="presParOf" srcId="{9A2DF64D-56EC-4ED2-85E4-7053800648F0}" destId="{BA636CDB-A198-4866-B747-48C3D2453421}" srcOrd="1" destOrd="0" presId="urn:microsoft.com/office/officeart/2005/8/layout/bProcess4"/>
    <dgm:cxn modelId="{DEA83208-89A5-41BE-A99B-F668676F548D}" type="presParOf" srcId="{49A16429-385C-4617-87DB-390650C36A6C}" destId="{8DA9056C-B9B2-40A5-B89F-BC043F48C1AB}" srcOrd="3" destOrd="0" presId="urn:microsoft.com/office/officeart/2005/8/layout/bProcess4"/>
    <dgm:cxn modelId="{FFE57EC2-04D9-48A7-9A78-CC26B476C565}" type="presParOf" srcId="{49A16429-385C-4617-87DB-390650C36A6C}" destId="{B969E3CA-7608-447E-B743-1EDD4CA77F9A}" srcOrd="4" destOrd="0" presId="urn:microsoft.com/office/officeart/2005/8/layout/bProcess4"/>
    <dgm:cxn modelId="{129B8BE6-8CF2-4118-B35D-8F54903C2AC9}" type="presParOf" srcId="{B969E3CA-7608-447E-B743-1EDD4CA77F9A}" destId="{027D287C-F0E2-4F75-9D6C-CEA09BA41C15}" srcOrd="0" destOrd="0" presId="urn:microsoft.com/office/officeart/2005/8/layout/bProcess4"/>
    <dgm:cxn modelId="{ED547128-921E-42B2-8FC0-F237A846F2D9}" type="presParOf" srcId="{B969E3CA-7608-447E-B743-1EDD4CA77F9A}" destId="{18D6815C-81A6-4FCE-83FC-26D949A9C21A}" srcOrd="1" destOrd="0" presId="urn:microsoft.com/office/officeart/2005/8/layout/bProcess4"/>
    <dgm:cxn modelId="{06372490-AC21-4840-8E24-39951662D01A}" type="presParOf" srcId="{49A16429-385C-4617-87DB-390650C36A6C}" destId="{A22CDF3F-E4F8-4AC3-BAC7-893AC8724D34}" srcOrd="5" destOrd="0" presId="urn:microsoft.com/office/officeart/2005/8/layout/bProcess4"/>
    <dgm:cxn modelId="{C6DD70EE-FDB4-48EE-9391-1FBE00E415FE}" type="presParOf" srcId="{49A16429-385C-4617-87DB-390650C36A6C}" destId="{6F544729-3877-4E16-886A-F1DA673DB5BF}" srcOrd="6" destOrd="0" presId="urn:microsoft.com/office/officeart/2005/8/layout/bProcess4"/>
    <dgm:cxn modelId="{77B932DB-B33A-4AB4-AC99-119C0B97CB1E}" type="presParOf" srcId="{6F544729-3877-4E16-886A-F1DA673DB5BF}" destId="{275D65B9-3201-4BBC-8D80-6273D7ECB3E8}" srcOrd="0" destOrd="0" presId="urn:microsoft.com/office/officeart/2005/8/layout/bProcess4"/>
    <dgm:cxn modelId="{9D30377F-D3CC-49B5-99FB-62EC7EFD4ED5}" type="presParOf" srcId="{6F544729-3877-4E16-886A-F1DA673DB5BF}" destId="{63F5984E-844C-47CE-9711-ED1DBF76CA77}" srcOrd="1" destOrd="0" presId="urn:microsoft.com/office/officeart/2005/8/layout/bProcess4"/>
    <dgm:cxn modelId="{B3E83BF7-9247-4347-A52A-30E623413523}" type="presParOf" srcId="{49A16429-385C-4617-87DB-390650C36A6C}" destId="{895942E8-10B3-40AA-A7A4-BAC641E4BE8E}" srcOrd="7" destOrd="0" presId="urn:microsoft.com/office/officeart/2005/8/layout/bProcess4"/>
    <dgm:cxn modelId="{EEA5E053-08EA-4B0F-A1F7-795655EF72D9}" type="presParOf" srcId="{49A16429-385C-4617-87DB-390650C36A6C}" destId="{040EE376-4A43-45F7-8DCD-57A9978B8227}" srcOrd="8" destOrd="0" presId="urn:microsoft.com/office/officeart/2005/8/layout/bProcess4"/>
    <dgm:cxn modelId="{D331BC07-D725-4700-B26D-15E15519D900}" type="presParOf" srcId="{040EE376-4A43-45F7-8DCD-57A9978B8227}" destId="{E7FF8989-ADB3-4015-B568-2E9FED8C9611}" srcOrd="0" destOrd="0" presId="urn:microsoft.com/office/officeart/2005/8/layout/bProcess4"/>
    <dgm:cxn modelId="{3293D2B0-1F2C-408C-852B-7BF00546BE42}" type="presParOf" srcId="{040EE376-4A43-45F7-8DCD-57A9978B8227}" destId="{9F941192-9B2D-4B6D-ABB0-DA2F71DBDE6B}" srcOrd="1" destOrd="0" presId="urn:microsoft.com/office/officeart/2005/8/layout/b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C746C89-E344-4B82-9615-07251480B4C8}">
      <dsp:nvSpPr>
        <dsp:cNvPr id="0" name=""/>
        <dsp:cNvSpPr/>
      </dsp:nvSpPr>
      <dsp:spPr>
        <a:xfrm>
          <a:off x="2017116" y="313029"/>
          <a:ext cx="1737914" cy="83761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rtl="0">
            <a:lnSpc>
              <a:spcPct val="90000"/>
            </a:lnSpc>
            <a:spcBef>
              <a:spcPct val="0"/>
            </a:spcBef>
            <a:spcAft>
              <a:spcPct val="35000"/>
            </a:spcAft>
          </a:pPr>
          <a:r>
            <a:rPr lang="pl-PL" sz="2800" b="1" kern="1200" dirty="0" smtClean="0"/>
            <a:t>Obszary morskie</a:t>
          </a:r>
          <a:endParaRPr lang="pl-PL" sz="2800" b="1" kern="1200" dirty="0"/>
        </a:p>
      </dsp:txBody>
      <dsp:txXfrm>
        <a:off x="2017116" y="313029"/>
        <a:ext cx="1737914" cy="837613"/>
      </dsp:txXfrm>
    </dsp:sp>
    <dsp:sp modelId="{AF4F3491-ED7A-439D-91AF-66BF3DF4FC1A}">
      <dsp:nvSpPr>
        <dsp:cNvPr id="0" name=""/>
        <dsp:cNvSpPr/>
      </dsp:nvSpPr>
      <dsp:spPr>
        <a:xfrm>
          <a:off x="423921" y="2163069"/>
          <a:ext cx="1705987" cy="8529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pl-PL" sz="1400" b="1" kern="1200" dirty="0" smtClean="0"/>
            <a:t>Obszary należące do terytorium państwa nadbrzeżnego</a:t>
          </a:r>
          <a:endParaRPr lang="pl-PL" sz="1400" b="1" kern="1200" dirty="0"/>
        </a:p>
      </dsp:txBody>
      <dsp:txXfrm>
        <a:off x="423921" y="2163069"/>
        <a:ext cx="1705987" cy="852993"/>
      </dsp:txXfrm>
    </dsp:sp>
    <dsp:sp modelId="{3E90082C-A1B3-42E6-8BB1-CB4E9393D3E1}">
      <dsp:nvSpPr>
        <dsp:cNvPr id="0" name=""/>
        <dsp:cNvSpPr/>
      </dsp:nvSpPr>
      <dsp:spPr>
        <a:xfrm>
          <a:off x="594520" y="3016063"/>
          <a:ext cx="360386" cy="815476"/>
        </a:xfrm>
        <a:custGeom>
          <a:avLst/>
          <a:gdLst/>
          <a:ahLst/>
          <a:cxnLst/>
          <a:rect l="0" t="0" r="0" b="0"/>
          <a:pathLst>
            <a:path>
              <a:moveTo>
                <a:pt x="0" y="0"/>
              </a:moveTo>
              <a:lnTo>
                <a:pt x="0" y="815476"/>
              </a:lnTo>
              <a:lnTo>
                <a:pt x="360386" y="81547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A4EDE1-2399-44BC-853E-BE7467FDDF7A}">
      <dsp:nvSpPr>
        <dsp:cNvPr id="0" name=""/>
        <dsp:cNvSpPr/>
      </dsp:nvSpPr>
      <dsp:spPr>
        <a:xfrm>
          <a:off x="954906" y="3216410"/>
          <a:ext cx="1633128" cy="12302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t" anchorCtr="0">
          <a:noAutofit/>
        </a:bodyPr>
        <a:lstStyle/>
        <a:p>
          <a:pPr lvl="0" algn="l" defTabSz="466725" rtl="0">
            <a:lnSpc>
              <a:spcPct val="90000"/>
            </a:lnSpc>
            <a:spcBef>
              <a:spcPct val="0"/>
            </a:spcBef>
            <a:spcAft>
              <a:spcPct val="35000"/>
            </a:spcAft>
          </a:pPr>
          <a:r>
            <a:rPr lang="pl-PL" sz="1050" kern="1200" dirty="0" smtClean="0"/>
            <a:t>Wody wewnętrzne</a:t>
          </a:r>
          <a:endParaRPr lang="pl-PL" sz="1050" kern="1200" dirty="0"/>
        </a:p>
        <a:p>
          <a:pPr marL="57150" lvl="1" indent="-57150" algn="l" defTabSz="466725" rtl="0">
            <a:lnSpc>
              <a:spcPct val="90000"/>
            </a:lnSpc>
            <a:spcBef>
              <a:spcPct val="0"/>
            </a:spcBef>
            <a:spcAft>
              <a:spcPct val="15000"/>
            </a:spcAft>
            <a:buChar char="••"/>
          </a:pPr>
          <a:r>
            <a:rPr lang="pl-PL" sz="1050" kern="1200" dirty="0" smtClean="0"/>
            <a:t>Zatoki zwykłe</a:t>
          </a:r>
          <a:endParaRPr lang="pl-PL" sz="1050" kern="1200" dirty="0"/>
        </a:p>
        <a:p>
          <a:pPr marL="57150" lvl="1" indent="-57150" algn="l" defTabSz="466725" rtl="0">
            <a:lnSpc>
              <a:spcPct val="90000"/>
            </a:lnSpc>
            <a:spcBef>
              <a:spcPct val="0"/>
            </a:spcBef>
            <a:spcAft>
              <a:spcPct val="15000"/>
            </a:spcAft>
            <a:buChar char="••"/>
          </a:pPr>
          <a:r>
            <a:rPr lang="pl-PL" sz="1050" kern="1200" dirty="0" smtClean="0"/>
            <a:t>Zatoki historyczne </a:t>
          </a:r>
          <a:endParaRPr lang="pl-PL" sz="1050" kern="1200" dirty="0"/>
        </a:p>
        <a:p>
          <a:pPr marL="57150" lvl="1" indent="-57150" algn="l" defTabSz="466725" rtl="0">
            <a:lnSpc>
              <a:spcPct val="90000"/>
            </a:lnSpc>
            <a:spcBef>
              <a:spcPct val="0"/>
            </a:spcBef>
            <a:spcAft>
              <a:spcPct val="15000"/>
            </a:spcAft>
            <a:buChar char="••"/>
          </a:pPr>
          <a:r>
            <a:rPr lang="pl-PL" sz="1050" kern="1200" dirty="0" smtClean="0"/>
            <a:t>Wody portów</a:t>
          </a:r>
          <a:endParaRPr lang="pl-PL" sz="1050" kern="1200" dirty="0"/>
        </a:p>
        <a:p>
          <a:pPr marL="57150" lvl="1" indent="-57150" algn="l" defTabSz="466725" rtl="0">
            <a:lnSpc>
              <a:spcPct val="90000"/>
            </a:lnSpc>
            <a:spcBef>
              <a:spcPct val="0"/>
            </a:spcBef>
            <a:spcAft>
              <a:spcPct val="15000"/>
            </a:spcAft>
            <a:buChar char="••"/>
          </a:pPr>
          <a:r>
            <a:rPr lang="pl-PL" sz="1050" kern="1200" dirty="0" smtClean="0"/>
            <a:t>Ujścia rzek</a:t>
          </a:r>
          <a:endParaRPr lang="pl-PL" sz="1050" kern="1200" dirty="0"/>
        </a:p>
        <a:p>
          <a:pPr marL="57150" lvl="1" indent="-57150" algn="l" defTabSz="466725" rtl="0">
            <a:lnSpc>
              <a:spcPct val="90000"/>
            </a:lnSpc>
            <a:spcBef>
              <a:spcPct val="0"/>
            </a:spcBef>
            <a:spcAft>
              <a:spcPct val="15000"/>
            </a:spcAft>
            <a:buChar char="••"/>
          </a:pPr>
          <a:r>
            <a:rPr lang="pl-PL" sz="1050" kern="1200" dirty="0" smtClean="0"/>
            <a:t>Wody przypływowe</a:t>
          </a:r>
          <a:endParaRPr lang="pl-PL" sz="1050" kern="1200" dirty="0"/>
        </a:p>
      </dsp:txBody>
      <dsp:txXfrm>
        <a:off x="954906" y="3216410"/>
        <a:ext cx="1633128" cy="1230257"/>
      </dsp:txXfrm>
    </dsp:sp>
    <dsp:sp modelId="{C0ED9AFC-BE1C-471A-9A58-44F5D32519A7}">
      <dsp:nvSpPr>
        <dsp:cNvPr id="0" name=""/>
        <dsp:cNvSpPr/>
      </dsp:nvSpPr>
      <dsp:spPr>
        <a:xfrm>
          <a:off x="594520" y="3016063"/>
          <a:ext cx="393927" cy="2027247"/>
        </a:xfrm>
        <a:custGeom>
          <a:avLst/>
          <a:gdLst/>
          <a:ahLst/>
          <a:cxnLst/>
          <a:rect l="0" t="0" r="0" b="0"/>
          <a:pathLst>
            <a:path>
              <a:moveTo>
                <a:pt x="0" y="0"/>
              </a:moveTo>
              <a:lnTo>
                <a:pt x="0" y="2027247"/>
              </a:lnTo>
              <a:lnTo>
                <a:pt x="393927" y="202724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8544A1-7697-4EAF-AD07-9B19D154FA9C}">
      <dsp:nvSpPr>
        <dsp:cNvPr id="0" name=""/>
        <dsp:cNvSpPr/>
      </dsp:nvSpPr>
      <dsp:spPr>
        <a:xfrm>
          <a:off x="988447" y="4574164"/>
          <a:ext cx="1547470" cy="93829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pl-PL" sz="1200" kern="1200" dirty="0" smtClean="0"/>
            <a:t>Wody </a:t>
          </a:r>
          <a:r>
            <a:rPr lang="pl-PL" sz="1200" kern="1200" dirty="0" err="1" smtClean="0"/>
            <a:t>archipelagowe</a:t>
          </a:r>
          <a:endParaRPr lang="pl-PL" sz="1200" kern="1200" dirty="0"/>
        </a:p>
      </dsp:txBody>
      <dsp:txXfrm>
        <a:off x="988447" y="4574164"/>
        <a:ext cx="1547470" cy="938292"/>
      </dsp:txXfrm>
    </dsp:sp>
    <dsp:sp modelId="{18748684-2E36-40E2-B008-48E65E6BC05F}">
      <dsp:nvSpPr>
        <dsp:cNvPr id="0" name=""/>
        <dsp:cNvSpPr/>
      </dsp:nvSpPr>
      <dsp:spPr>
        <a:xfrm>
          <a:off x="594520" y="3016063"/>
          <a:ext cx="360386" cy="3077172"/>
        </a:xfrm>
        <a:custGeom>
          <a:avLst/>
          <a:gdLst/>
          <a:ahLst/>
          <a:cxnLst/>
          <a:rect l="0" t="0" r="0" b="0"/>
          <a:pathLst>
            <a:path>
              <a:moveTo>
                <a:pt x="0" y="0"/>
              </a:moveTo>
              <a:lnTo>
                <a:pt x="0" y="3077172"/>
              </a:lnTo>
              <a:lnTo>
                <a:pt x="360386" y="30771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B6E730-C65C-4A5D-89FE-A661DCDB66B3}">
      <dsp:nvSpPr>
        <dsp:cNvPr id="0" name=""/>
        <dsp:cNvSpPr/>
      </dsp:nvSpPr>
      <dsp:spPr>
        <a:xfrm>
          <a:off x="954906" y="5624089"/>
          <a:ext cx="1595815" cy="93829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pl-PL" sz="1200" kern="1200" dirty="0" smtClean="0"/>
            <a:t>Morze terytorialne</a:t>
          </a:r>
          <a:endParaRPr lang="pl-PL" sz="1200" kern="1200" dirty="0"/>
        </a:p>
      </dsp:txBody>
      <dsp:txXfrm>
        <a:off x="954906" y="5624089"/>
        <a:ext cx="1595815" cy="938292"/>
      </dsp:txXfrm>
    </dsp:sp>
    <dsp:sp modelId="{BD605D12-2C8C-4C68-91FF-37EB42A3939E}">
      <dsp:nvSpPr>
        <dsp:cNvPr id="0" name=""/>
        <dsp:cNvSpPr/>
      </dsp:nvSpPr>
      <dsp:spPr>
        <a:xfrm>
          <a:off x="5292084" y="908723"/>
          <a:ext cx="1537635" cy="9041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pl-PL" sz="1200" b="1" kern="1200" dirty="0" smtClean="0"/>
            <a:t>Obszary nie należące do terytorium państwa nadbrzeżnego</a:t>
          </a:r>
          <a:endParaRPr lang="pl-PL" sz="1200" b="1" kern="1200" dirty="0"/>
        </a:p>
      </dsp:txBody>
      <dsp:txXfrm>
        <a:off x="5292084" y="908723"/>
        <a:ext cx="1537635" cy="904141"/>
      </dsp:txXfrm>
    </dsp:sp>
    <dsp:sp modelId="{0E34081C-C405-430A-B4BC-7D977CD55F0A}">
      <dsp:nvSpPr>
        <dsp:cNvPr id="0" name=""/>
        <dsp:cNvSpPr/>
      </dsp:nvSpPr>
      <dsp:spPr>
        <a:xfrm>
          <a:off x="3774024" y="2212288"/>
          <a:ext cx="1550897" cy="7754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pl-PL" sz="1200" b="1" kern="1200" dirty="0" smtClean="0"/>
            <a:t>Obszary podległe częściowej jurysdykcji państwa nadbrzeżnego  </a:t>
          </a:r>
          <a:endParaRPr lang="pl-PL" sz="1200" b="1" kern="1200" dirty="0"/>
        </a:p>
      </dsp:txBody>
      <dsp:txXfrm>
        <a:off x="3774024" y="2212288"/>
        <a:ext cx="1550897" cy="775448"/>
      </dsp:txXfrm>
    </dsp:sp>
    <dsp:sp modelId="{72FA2706-AECF-4DF7-96EF-E806DCE85DC6}">
      <dsp:nvSpPr>
        <dsp:cNvPr id="0" name=""/>
        <dsp:cNvSpPr/>
      </dsp:nvSpPr>
      <dsp:spPr>
        <a:xfrm>
          <a:off x="3929114" y="2987737"/>
          <a:ext cx="426866" cy="1925746"/>
        </a:xfrm>
        <a:custGeom>
          <a:avLst/>
          <a:gdLst/>
          <a:ahLst/>
          <a:cxnLst/>
          <a:rect l="0" t="0" r="0" b="0"/>
          <a:pathLst>
            <a:path>
              <a:moveTo>
                <a:pt x="0" y="0"/>
              </a:moveTo>
              <a:lnTo>
                <a:pt x="0" y="1925746"/>
              </a:lnTo>
              <a:lnTo>
                <a:pt x="426866" y="19257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1DE6B7-9CA7-4A1C-B42C-6F78964F7F55}">
      <dsp:nvSpPr>
        <dsp:cNvPr id="0" name=""/>
        <dsp:cNvSpPr/>
      </dsp:nvSpPr>
      <dsp:spPr>
        <a:xfrm>
          <a:off x="4355980" y="4509118"/>
          <a:ext cx="1384730" cy="80873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pl-PL" sz="1200" kern="1200" dirty="0" smtClean="0"/>
            <a:t>Strefa przyległa </a:t>
          </a:r>
          <a:endParaRPr lang="pl-PL" sz="1200" kern="1200" dirty="0"/>
        </a:p>
      </dsp:txBody>
      <dsp:txXfrm>
        <a:off x="4355980" y="4509118"/>
        <a:ext cx="1384730" cy="808731"/>
      </dsp:txXfrm>
    </dsp:sp>
    <dsp:sp modelId="{E8FCF235-B220-4FC3-BEAA-EB9D406189AD}">
      <dsp:nvSpPr>
        <dsp:cNvPr id="0" name=""/>
        <dsp:cNvSpPr/>
      </dsp:nvSpPr>
      <dsp:spPr>
        <a:xfrm>
          <a:off x="3929114" y="2987737"/>
          <a:ext cx="426866" cy="894817"/>
        </a:xfrm>
        <a:custGeom>
          <a:avLst/>
          <a:gdLst/>
          <a:ahLst/>
          <a:cxnLst/>
          <a:rect l="0" t="0" r="0" b="0"/>
          <a:pathLst>
            <a:path>
              <a:moveTo>
                <a:pt x="0" y="0"/>
              </a:moveTo>
              <a:lnTo>
                <a:pt x="0" y="894817"/>
              </a:lnTo>
              <a:lnTo>
                <a:pt x="426866" y="8948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BA712B-E867-43AD-A933-43605570B0BC}">
      <dsp:nvSpPr>
        <dsp:cNvPr id="0" name=""/>
        <dsp:cNvSpPr/>
      </dsp:nvSpPr>
      <dsp:spPr>
        <a:xfrm>
          <a:off x="4355980" y="3390276"/>
          <a:ext cx="1374611" cy="9845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pl-PL" sz="1200" kern="1200" dirty="0" smtClean="0"/>
            <a:t>Wyłączna strefa ekonomiczna (ewentualnie strefa wyłącznego rybołówstwa)</a:t>
          </a:r>
          <a:endParaRPr lang="pl-PL" sz="1200" kern="1200" dirty="0"/>
        </a:p>
      </dsp:txBody>
      <dsp:txXfrm>
        <a:off x="4355980" y="3390276"/>
        <a:ext cx="1374611" cy="984556"/>
      </dsp:txXfrm>
    </dsp:sp>
    <dsp:sp modelId="{3D6A7D64-B90F-40C5-BCD9-C8F0212CCFDF}">
      <dsp:nvSpPr>
        <dsp:cNvPr id="0" name=""/>
        <dsp:cNvSpPr/>
      </dsp:nvSpPr>
      <dsp:spPr>
        <a:xfrm>
          <a:off x="3929114" y="2987737"/>
          <a:ext cx="426866" cy="2933859"/>
        </a:xfrm>
        <a:custGeom>
          <a:avLst/>
          <a:gdLst/>
          <a:ahLst/>
          <a:cxnLst/>
          <a:rect l="0" t="0" r="0" b="0"/>
          <a:pathLst>
            <a:path>
              <a:moveTo>
                <a:pt x="0" y="0"/>
              </a:moveTo>
              <a:lnTo>
                <a:pt x="0" y="2933859"/>
              </a:lnTo>
              <a:lnTo>
                <a:pt x="426866" y="29338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D56514-7843-4604-8DBD-47A70073E62A}">
      <dsp:nvSpPr>
        <dsp:cNvPr id="0" name=""/>
        <dsp:cNvSpPr/>
      </dsp:nvSpPr>
      <dsp:spPr>
        <a:xfrm>
          <a:off x="4355980" y="5517234"/>
          <a:ext cx="1384730" cy="80872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pl-PL" sz="1200" kern="1200" dirty="0" smtClean="0"/>
            <a:t>Szelf kontynentalny</a:t>
          </a:r>
          <a:endParaRPr lang="pl-PL" sz="1200" kern="1200" dirty="0"/>
        </a:p>
      </dsp:txBody>
      <dsp:txXfrm>
        <a:off x="4355980" y="5517234"/>
        <a:ext cx="1384730" cy="808726"/>
      </dsp:txXfrm>
    </dsp:sp>
    <dsp:sp modelId="{BEA835A0-E079-4660-AC91-4F316EBD9A5D}">
      <dsp:nvSpPr>
        <dsp:cNvPr id="0" name=""/>
        <dsp:cNvSpPr/>
      </dsp:nvSpPr>
      <dsp:spPr>
        <a:xfrm>
          <a:off x="6732244" y="2204863"/>
          <a:ext cx="1535178" cy="8377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lvl="0" algn="ctr" defTabSz="577850" rtl="0">
            <a:lnSpc>
              <a:spcPct val="90000"/>
            </a:lnSpc>
            <a:spcBef>
              <a:spcPct val="0"/>
            </a:spcBef>
            <a:spcAft>
              <a:spcPct val="35000"/>
            </a:spcAft>
          </a:pPr>
          <a:r>
            <a:rPr lang="pl-PL" sz="1300" b="1" kern="1200" dirty="0" smtClean="0"/>
            <a:t>Obszary niepodlegające jurysdykcji żadnego państwa </a:t>
          </a:r>
          <a:endParaRPr lang="pl-PL" sz="1300" b="1" kern="1200" dirty="0"/>
        </a:p>
      </dsp:txBody>
      <dsp:txXfrm>
        <a:off x="6732244" y="2204863"/>
        <a:ext cx="1535178" cy="837724"/>
      </dsp:txXfrm>
    </dsp:sp>
    <dsp:sp modelId="{23A45C7B-9239-43E1-8F88-2C1529ADBB06}">
      <dsp:nvSpPr>
        <dsp:cNvPr id="0" name=""/>
        <dsp:cNvSpPr/>
      </dsp:nvSpPr>
      <dsp:spPr>
        <a:xfrm>
          <a:off x="6885762" y="3042587"/>
          <a:ext cx="170311" cy="977570"/>
        </a:xfrm>
        <a:custGeom>
          <a:avLst/>
          <a:gdLst/>
          <a:ahLst/>
          <a:cxnLst/>
          <a:rect l="0" t="0" r="0" b="0"/>
          <a:pathLst>
            <a:path>
              <a:moveTo>
                <a:pt x="0" y="0"/>
              </a:moveTo>
              <a:lnTo>
                <a:pt x="0" y="977570"/>
              </a:lnTo>
              <a:lnTo>
                <a:pt x="170311" y="9775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48DC3D-3E1A-4669-A675-8CECCC7BB484}">
      <dsp:nvSpPr>
        <dsp:cNvPr id="0" name=""/>
        <dsp:cNvSpPr/>
      </dsp:nvSpPr>
      <dsp:spPr>
        <a:xfrm>
          <a:off x="7056074" y="3632434"/>
          <a:ext cx="1240718" cy="77544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pl-PL" sz="1200" kern="1200" dirty="0" smtClean="0"/>
            <a:t>Morze otwarte </a:t>
          </a:r>
          <a:endParaRPr lang="pl-PL" sz="1200" kern="1200" dirty="0"/>
        </a:p>
      </dsp:txBody>
      <dsp:txXfrm>
        <a:off x="7056074" y="3632434"/>
        <a:ext cx="1240718" cy="775448"/>
      </dsp:txXfrm>
    </dsp:sp>
    <dsp:sp modelId="{A2B326B8-7F13-47A3-9375-8917FAFC4C14}">
      <dsp:nvSpPr>
        <dsp:cNvPr id="0" name=""/>
        <dsp:cNvSpPr/>
      </dsp:nvSpPr>
      <dsp:spPr>
        <a:xfrm>
          <a:off x="6885762" y="3042587"/>
          <a:ext cx="170311" cy="2039784"/>
        </a:xfrm>
        <a:custGeom>
          <a:avLst/>
          <a:gdLst/>
          <a:ahLst/>
          <a:cxnLst/>
          <a:rect l="0" t="0" r="0" b="0"/>
          <a:pathLst>
            <a:path>
              <a:moveTo>
                <a:pt x="0" y="0"/>
              </a:moveTo>
              <a:lnTo>
                <a:pt x="0" y="2039784"/>
              </a:lnTo>
              <a:lnTo>
                <a:pt x="170311" y="20397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40339F-8D81-4809-AF8C-A3D032AD8A37}">
      <dsp:nvSpPr>
        <dsp:cNvPr id="0" name=""/>
        <dsp:cNvSpPr/>
      </dsp:nvSpPr>
      <dsp:spPr>
        <a:xfrm>
          <a:off x="7056074" y="4694647"/>
          <a:ext cx="1240718" cy="77544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pl-PL" sz="1200" kern="1200" dirty="0" smtClean="0"/>
            <a:t>Obszar dna i podziemia morskiego </a:t>
          </a:r>
          <a:endParaRPr lang="pl-PL" sz="1200" kern="1200" dirty="0"/>
        </a:p>
      </dsp:txBody>
      <dsp:txXfrm>
        <a:off x="7056074" y="4694647"/>
        <a:ext cx="1240718" cy="77544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22068A4-37C9-497F-AB40-9A022979BDC6}">
      <dsp:nvSpPr>
        <dsp:cNvPr id="0" name=""/>
        <dsp:cNvSpPr/>
      </dsp:nvSpPr>
      <dsp:spPr>
        <a:xfrm>
          <a:off x="6277068" y="3167639"/>
          <a:ext cx="373372" cy="1145009"/>
        </a:xfrm>
        <a:custGeom>
          <a:avLst/>
          <a:gdLst/>
          <a:ahLst/>
          <a:cxnLst/>
          <a:rect l="0" t="0" r="0" b="0"/>
          <a:pathLst>
            <a:path>
              <a:moveTo>
                <a:pt x="0" y="0"/>
              </a:moveTo>
              <a:lnTo>
                <a:pt x="0" y="1145009"/>
              </a:lnTo>
              <a:lnTo>
                <a:pt x="373372" y="11450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D38274-0A9B-4F15-8B19-DCA83C0874E7}">
      <dsp:nvSpPr>
        <dsp:cNvPr id="0" name=""/>
        <dsp:cNvSpPr/>
      </dsp:nvSpPr>
      <dsp:spPr>
        <a:xfrm>
          <a:off x="4260856" y="1400342"/>
          <a:ext cx="3011871" cy="522721"/>
        </a:xfrm>
        <a:custGeom>
          <a:avLst/>
          <a:gdLst/>
          <a:ahLst/>
          <a:cxnLst/>
          <a:rect l="0" t="0" r="0" b="0"/>
          <a:pathLst>
            <a:path>
              <a:moveTo>
                <a:pt x="0" y="0"/>
              </a:moveTo>
              <a:lnTo>
                <a:pt x="0" y="261360"/>
              </a:lnTo>
              <a:lnTo>
                <a:pt x="3011871" y="261360"/>
              </a:lnTo>
              <a:lnTo>
                <a:pt x="3011871" y="5227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32D7B5-874B-4ADB-8842-FF353D7BD3E9}">
      <dsp:nvSpPr>
        <dsp:cNvPr id="0" name=""/>
        <dsp:cNvSpPr/>
      </dsp:nvSpPr>
      <dsp:spPr>
        <a:xfrm>
          <a:off x="3265196" y="3167639"/>
          <a:ext cx="373372" cy="2912305"/>
        </a:xfrm>
        <a:custGeom>
          <a:avLst/>
          <a:gdLst/>
          <a:ahLst/>
          <a:cxnLst/>
          <a:rect l="0" t="0" r="0" b="0"/>
          <a:pathLst>
            <a:path>
              <a:moveTo>
                <a:pt x="0" y="0"/>
              </a:moveTo>
              <a:lnTo>
                <a:pt x="0" y="2912305"/>
              </a:lnTo>
              <a:lnTo>
                <a:pt x="373372" y="291230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C1A196-85CE-4FD1-9AEE-33C328DCF65B}">
      <dsp:nvSpPr>
        <dsp:cNvPr id="0" name=""/>
        <dsp:cNvSpPr/>
      </dsp:nvSpPr>
      <dsp:spPr>
        <a:xfrm>
          <a:off x="3265196" y="3167639"/>
          <a:ext cx="373372" cy="1145009"/>
        </a:xfrm>
        <a:custGeom>
          <a:avLst/>
          <a:gdLst/>
          <a:ahLst/>
          <a:cxnLst/>
          <a:rect l="0" t="0" r="0" b="0"/>
          <a:pathLst>
            <a:path>
              <a:moveTo>
                <a:pt x="0" y="0"/>
              </a:moveTo>
              <a:lnTo>
                <a:pt x="0" y="1145009"/>
              </a:lnTo>
              <a:lnTo>
                <a:pt x="373372" y="11450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47FDB1-2E9F-4AF2-8BF7-712F07AF6AE1}">
      <dsp:nvSpPr>
        <dsp:cNvPr id="0" name=""/>
        <dsp:cNvSpPr/>
      </dsp:nvSpPr>
      <dsp:spPr>
        <a:xfrm>
          <a:off x="4215136" y="1400342"/>
          <a:ext cx="91440" cy="522721"/>
        </a:xfrm>
        <a:custGeom>
          <a:avLst/>
          <a:gdLst/>
          <a:ahLst/>
          <a:cxnLst/>
          <a:rect l="0" t="0" r="0" b="0"/>
          <a:pathLst>
            <a:path>
              <a:moveTo>
                <a:pt x="45720" y="0"/>
              </a:moveTo>
              <a:lnTo>
                <a:pt x="45720" y="5227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C75E93-BDFA-4BB5-991A-EE0E3EE4E1A7}">
      <dsp:nvSpPr>
        <dsp:cNvPr id="0" name=""/>
        <dsp:cNvSpPr/>
      </dsp:nvSpPr>
      <dsp:spPr>
        <a:xfrm>
          <a:off x="1248984" y="1400342"/>
          <a:ext cx="3011871" cy="522721"/>
        </a:xfrm>
        <a:custGeom>
          <a:avLst/>
          <a:gdLst/>
          <a:ahLst/>
          <a:cxnLst/>
          <a:rect l="0" t="0" r="0" b="0"/>
          <a:pathLst>
            <a:path>
              <a:moveTo>
                <a:pt x="3011871" y="0"/>
              </a:moveTo>
              <a:lnTo>
                <a:pt x="3011871" y="261360"/>
              </a:lnTo>
              <a:lnTo>
                <a:pt x="0" y="261360"/>
              </a:lnTo>
              <a:lnTo>
                <a:pt x="0" y="5227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2D8498-A7AC-4D12-9C5C-FDC1AC323B10}">
      <dsp:nvSpPr>
        <dsp:cNvPr id="0" name=""/>
        <dsp:cNvSpPr/>
      </dsp:nvSpPr>
      <dsp:spPr>
        <a:xfrm>
          <a:off x="3016281" y="155767"/>
          <a:ext cx="2489150" cy="1244575"/>
        </a:xfrm>
        <a:prstGeom prst="rect">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pl-PL" sz="1700" kern="1200" dirty="0" smtClean="0"/>
            <a:t>Linia podstawowa</a:t>
          </a:r>
          <a:endParaRPr lang="pl-PL" sz="1700" kern="1200" dirty="0"/>
        </a:p>
      </dsp:txBody>
      <dsp:txXfrm>
        <a:off x="3016281" y="155767"/>
        <a:ext cx="2489150" cy="1244575"/>
      </dsp:txXfrm>
    </dsp:sp>
    <dsp:sp modelId="{659DC6D8-ADED-470B-B29A-33BBB52A21FB}">
      <dsp:nvSpPr>
        <dsp:cNvPr id="0" name=""/>
        <dsp:cNvSpPr/>
      </dsp:nvSpPr>
      <dsp:spPr>
        <a:xfrm>
          <a:off x="4409" y="1923064"/>
          <a:ext cx="2489150" cy="1244575"/>
        </a:xfrm>
        <a:prstGeom prst="rect">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pl-PL" sz="1700" b="1" kern="1200" dirty="0" smtClean="0"/>
            <a:t>Normalna linia podstawowa </a:t>
          </a:r>
          <a:r>
            <a:rPr lang="pl-PL" sz="1700" kern="1200" dirty="0" smtClean="0"/>
            <a:t>– linia najniższego stanu wody wzdłuż wybrzeża (art. 5 KPM’82)</a:t>
          </a:r>
          <a:endParaRPr lang="pl-PL" sz="1700" kern="1200" dirty="0"/>
        </a:p>
      </dsp:txBody>
      <dsp:txXfrm>
        <a:off x="4409" y="1923064"/>
        <a:ext cx="2489150" cy="1244575"/>
      </dsp:txXfrm>
    </dsp:sp>
    <dsp:sp modelId="{297F2F94-4B32-443E-8BF5-2C214DE43E78}">
      <dsp:nvSpPr>
        <dsp:cNvPr id="0" name=""/>
        <dsp:cNvSpPr/>
      </dsp:nvSpPr>
      <dsp:spPr>
        <a:xfrm>
          <a:off x="3016281" y="1923064"/>
          <a:ext cx="2489150" cy="1244575"/>
        </a:xfrm>
        <a:prstGeom prst="rect">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pl-PL" sz="1700" b="1" kern="1200" dirty="0" smtClean="0"/>
            <a:t>Proste linie podstawowe </a:t>
          </a:r>
          <a:r>
            <a:rPr lang="pl-PL" sz="1700" kern="1200" dirty="0" smtClean="0"/>
            <a:t>(art. 7 KPM’82), gdy:</a:t>
          </a:r>
          <a:endParaRPr lang="pl-PL" sz="1700" kern="1200" dirty="0"/>
        </a:p>
      </dsp:txBody>
      <dsp:txXfrm>
        <a:off x="3016281" y="1923064"/>
        <a:ext cx="2489150" cy="1244575"/>
      </dsp:txXfrm>
    </dsp:sp>
    <dsp:sp modelId="{DA0C3FC7-FB1F-49F4-88BF-0B211709C41B}">
      <dsp:nvSpPr>
        <dsp:cNvPr id="0" name=""/>
        <dsp:cNvSpPr/>
      </dsp:nvSpPr>
      <dsp:spPr>
        <a:xfrm>
          <a:off x="3638568" y="3690360"/>
          <a:ext cx="2489150" cy="1244575"/>
        </a:xfrm>
        <a:prstGeom prst="rect">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pl-PL" sz="1700" kern="1200" dirty="0" smtClean="0"/>
            <a:t>Linia wybrzeża jest głęboko wgięta i zachodzi na ląd</a:t>
          </a:r>
          <a:endParaRPr lang="pl-PL" sz="1700" kern="1200" dirty="0"/>
        </a:p>
      </dsp:txBody>
      <dsp:txXfrm>
        <a:off x="3638568" y="3690360"/>
        <a:ext cx="2489150" cy="1244575"/>
      </dsp:txXfrm>
    </dsp:sp>
    <dsp:sp modelId="{B9C35CBB-074A-4D3A-B3AF-7026CDFD8448}">
      <dsp:nvSpPr>
        <dsp:cNvPr id="0" name=""/>
        <dsp:cNvSpPr/>
      </dsp:nvSpPr>
      <dsp:spPr>
        <a:xfrm>
          <a:off x="3638568" y="5457657"/>
          <a:ext cx="2489150" cy="1244575"/>
        </a:xfrm>
        <a:prstGeom prst="rect">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pl-PL" sz="1700" kern="1200" dirty="0" smtClean="0"/>
            <a:t>Wzdłuż wybrzeża w jego bezpośrednim sąsiedztwie znajduje się pasmo wysp </a:t>
          </a:r>
          <a:endParaRPr lang="pl-PL" sz="1700" kern="1200" dirty="0"/>
        </a:p>
      </dsp:txBody>
      <dsp:txXfrm>
        <a:off x="3638568" y="5457657"/>
        <a:ext cx="2489150" cy="1244575"/>
      </dsp:txXfrm>
    </dsp:sp>
    <dsp:sp modelId="{E8858E76-3E99-4D2E-AA1F-55123A249E0B}">
      <dsp:nvSpPr>
        <dsp:cNvPr id="0" name=""/>
        <dsp:cNvSpPr/>
      </dsp:nvSpPr>
      <dsp:spPr>
        <a:xfrm>
          <a:off x="6028152" y="1923064"/>
          <a:ext cx="2489150" cy="1244575"/>
        </a:xfrm>
        <a:prstGeom prst="rect">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pl-PL" sz="1700" b="1" kern="1200" dirty="0" err="1" smtClean="0"/>
            <a:t>Archipelagowa</a:t>
          </a:r>
          <a:r>
            <a:rPr lang="pl-PL" sz="1700" b="1" kern="1200" dirty="0" smtClean="0"/>
            <a:t> linia podstawowa </a:t>
          </a:r>
          <a:r>
            <a:rPr lang="pl-PL" sz="1700" kern="1200" dirty="0" smtClean="0"/>
            <a:t>(art. 47 KPM’82)</a:t>
          </a:r>
          <a:endParaRPr lang="pl-PL" sz="1700" kern="1200" dirty="0"/>
        </a:p>
      </dsp:txBody>
      <dsp:txXfrm>
        <a:off x="6028152" y="1923064"/>
        <a:ext cx="2489150" cy="1244575"/>
      </dsp:txXfrm>
    </dsp:sp>
    <dsp:sp modelId="{075C11C9-3267-4DF1-B6D0-FF9CA3E530EF}">
      <dsp:nvSpPr>
        <dsp:cNvPr id="0" name=""/>
        <dsp:cNvSpPr/>
      </dsp:nvSpPr>
      <dsp:spPr>
        <a:xfrm>
          <a:off x="6650440" y="3690360"/>
          <a:ext cx="2489150" cy="1244575"/>
        </a:xfrm>
        <a:prstGeom prst="rect">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pl-PL" sz="1700" kern="1200" dirty="0" smtClean="0"/>
            <a:t>Państwo </a:t>
          </a:r>
          <a:r>
            <a:rPr lang="pl-PL" sz="1700" kern="1200" dirty="0" err="1" smtClean="0"/>
            <a:t>archipelagowe</a:t>
          </a:r>
          <a:r>
            <a:rPr lang="pl-PL" sz="1700" kern="1200" dirty="0" smtClean="0"/>
            <a:t> </a:t>
          </a:r>
          <a:endParaRPr lang="pl-PL" sz="1700" kern="1200" dirty="0"/>
        </a:p>
      </dsp:txBody>
      <dsp:txXfrm>
        <a:off x="6650440" y="3690360"/>
        <a:ext cx="2489150" cy="124457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111CCA2-0549-40AD-8C1D-23AA58138869}">
      <dsp:nvSpPr>
        <dsp:cNvPr id="0" name=""/>
        <dsp:cNvSpPr/>
      </dsp:nvSpPr>
      <dsp:spPr>
        <a:xfrm>
          <a:off x="6987452" y="3232393"/>
          <a:ext cx="280866" cy="2190759"/>
        </a:xfrm>
        <a:custGeom>
          <a:avLst/>
          <a:gdLst/>
          <a:ahLst/>
          <a:cxnLst/>
          <a:rect l="0" t="0" r="0" b="0"/>
          <a:pathLst>
            <a:path>
              <a:moveTo>
                <a:pt x="0" y="0"/>
              </a:moveTo>
              <a:lnTo>
                <a:pt x="0" y="2190759"/>
              </a:lnTo>
              <a:lnTo>
                <a:pt x="280866" y="21907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1068DC-C1C0-4A64-BB0C-DABDB593E482}">
      <dsp:nvSpPr>
        <dsp:cNvPr id="0" name=""/>
        <dsp:cNvSpPr/>
      </dsp:nvSpPr>
      <dsp:spPr>
        <a:xfrm>
          <a:off x="6987452" y="3232393"/>
          <a:ext cx="280866" cy="861324"/>
        </a:xfrm>
        <a:custGeom>
          <a:avLst/>
          <a:gdLst/>
          <a:ahLst/>
          <a:cxnLst/>
          <a:rect l="0" t="0" r="0" b="0"/>
          <a:pathLst>
            <a:path>
              <a:moveTo>
                <a:pt x="0" y="0"/>
              </a:moveTo>
              <a:lnTo>
                <a:pt x="0" y="861324"/>
              </a:lnTo>
              <a:lnTo>
                <a:pt x="280866" y="8613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B10203-45B1-48DC-99B5-6DFCB18F3842}">
      <dsp:nvSpPr>
        <dsp:cNvPr id="0" name=""/>
        <dsp:cNvSpPr/>
      </dsp:nvSpPr>
      <dsp:spPr>
        <a:xfrm>
          <a:off x="4337944" y="1902958"/>
          <a:ext cx="3398485" cy="393213"/>
        </a:xfrm>
        <a:custGeom>
          <a:avLst/>
          <a:gdLst/>
          <a:ahLst/>
          <a:cxnLst/>
          <a:rect l="0" t="0" r="0" b="0"/>
          <a:pathLst>
            <a:path>
              <a:moveTo>
                <a:pt x="0" y="0"/>
              </a:moveTo>
              <a:lnTo>
                <a:pt x="0" y="196606"/>
              </a:lnTo>
              <a:lnTo>
                <a:pt x="3398485" y="196606"/>
              </a:lnTo>
              <a:lnTo>
                <a:pt x="3398485" y="3932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84506C-2515-4D68-96D3-688E2729BEED}">
      <dsp:nvSpPr>
        <dsp:cNvPr id="0" name=""/>
        <dsp:cNvSpPr/>
      </dsp:nvSpPr>
      <dsp:spPr>
        <a:xfrm>
          <a:off x="4721795" y="3232393"/>
          <a:ext cx="280866" cy="2190759"/>
        </a:xfrm>
        <a:custGeom>
          <a:avLst/>
          <a:gdLst/>
          <a:ahLst/>
          <a:cxnLst/>
          <a:rect l="0" t="0" r="0" b="0"/>
          <a:pathLst>
            <a:path>
              <a:moveTo>
                <a:pt x="0" y="0"/>
              </a:moveTo>
              <a:lnTo>
                <a:pt x="0" y="2190759"/>
              </a:lnTo>
              <a:lnTo>
                <a:pt x="280866" y="21907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33AFBC-286B-4D6C-BE16-63F8725122C1}">
      <dsp:nvSpPr>
        <dsp:cNvPr id="0" name=""/>
        <dsp:cNvSpPr/>
      </dsp:nvSpPr>
      <dsp:spPr>
        <a:xfrm>
          <a:off x="4721795" y="3232393"/>
          <a:ext cx="280866" cy="861324"/>
        </a:xfrm>
        <a:custGeom>
          <a:avLst/>
          <a:gdLst/>
          <a:ahLst/>
          <a:cxnLst/>
          <a:rect l="0" t="0" r="0" b="0"/>
          <a:pathLst>
            <a:path>
              <a:moveTo>
                <a:pt x="0" y="0"/>
              </a:moveTo>
              <a:lnTo>
                <a:pt x="0" y="861324"/>
              </a:lnTo>
              <a:lnTo>
                <a:pt x="280866" y="8613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E85698-9CD4-476F-813F-120AD2BD05BB}">
      <dsp:nvSpPr>
        <dsp:cNvPr id="0" name=""/>
        <dsp:cNvSpPr/>
      </dsp:nvSpPr>
      <dsp:spPr>
        <a:xfrm>
          <a:off x="4337944" y="1902958"/>
          <a:ext cx="1132828" cy="393213"/>
        </a:xfrm>
        <a:custGeom>
          <a:avLst/>
          <a:gdLst/>
          <a:ahLst/>
          <a:cxnLst/>
          <a:rect l="0" t="0" r="0" b="0"/>
          <a:pathLst>
            <a:path>
              <a:moveTo>
                <a:pt x="0" y="0"/>
              </a:moveTo>
              <a:lnTo>
                <a:pt x="0" y="196606"/>
              </a:lnTo>
              <a:lnTo>
                <a:pt x="1132828" y="196606"/>
              </a:lnTo>
              <a:lnTo>
                <a:pt x="1132828" y="3932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AAF390-6408-401D-8525-913DD91D4C63}">
      <dsp:nvSpPr>
        <dsp:cNvPr id="0" name=""/>
        <dsp:cNvSpPr/>
      </dsp:nvSpPr>
      <dsp:spPr>
        <a:xfrm>
          <a:off x="2456138" y="3232393"/>
          <a:ext cx="280866" cy="2190759"/>
        </a:xfrm>
        <a:custGeom>
          <a:avLst/>
          <a:gdLst/>
          <a:ahLst/>
          <a:cxnLst/>
          <a:rect l="0" t="0" r="0" b="0"/>
          <a:pathLst>
            <a:path>
              <a:moveTo>
                <a:pt x="0" y="0"/>
              </a:moveTo>
              <a:lnTo>
                <a:pt x="0" y="2190759"/>
              </a:lnTo>
              <a:lnTo>
                <a:pt x="280866" y="21907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F82690-C2DE-41FE-A0E0-917E6B00093A}">
      <dsp:nvSpPr>
        <dsp:cNvPr id="0" name=""/>
        <dsp:cNvSpPr/>
      </dsp:nvSpPr>
      <dsp:spPr>
        <a:xfrm>
          <a:off x="2456138" y="3232393"/>
          <a:ext cx="280866" cy="861324"/>
        </a:xfrm>
        <a:custGeom>
          <a:avLst/>
          <a:gdLst/>
          <a:ahLst/>
          <a:cxnLst/>
          <a:rect l="0" t="0" r="0" b="0"/>
          <a:pathLst>
            <a:path>
              <a:moveTo>
                <a:pt x="0" y="0"/>
              </a:moveTo>
              <a:lnTo>
                <a:pt x="0" y="861324"/>
              </a:lnTo>
              <a:lnTo>
                <a:pt x="280866" y="8613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DB0BE8-8833-4CE4-9305-8EB881A7E22C}">
      <dsp:nvSpPr>
        <dsp:cNvPr id="0" name=""/>
        <dsp:cNvSpPr/>
      </dsp:nvSpPr>
      <dsp:spPr>
        <a:xfrm>
          <a:off x="3205115" y="1902958"/>
          <a:ext cx="1132828" cy="393213"/>
        </a:xfrm>
        <a:custGeom>
          <a:avLst/>
          <a:gdLst/>
          <a:ahLst/>
          <a:cxnLst/>
          <a:rect l="0" t="0" r="0" b="0"/>
          <a:pathLst>
            <a:path>
              <a:moveTo>
                <a:pt x="1132828" y="0"/>
              </a:moveTo>
              <a:lnTo>
                <a:pt x="1132828" y="196606"/>
              </a:lnTo>
              <a:lnTo>
                <a:pt x="0" y="196606"/>
              </a:lnTo>
              <a:lnTo>
                <a:pt x="0" y="3932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2B44AC-727D-4BA6-8514-3A7FC9985375}">
      <dsp:nvSpPr>
        <dsp:cNvPr id="0" name=""/>
        <dsp:cNvSpPr/>
      </dsp:nvSpPr>
      <dsp:spPr>
        <a:xfrm>
          <a:off x="190481" y="3232393"/>
          <a:ext cx="280866" cy="2190759"/>
        </a:xfrm>
        <a:custGeom>
          <a:avLst/>
          <a:gdLst/>
          <a:ahLst/>
          <a:cxnLst/>
          <a:rect l="0" t="0" r="0" b="0"/>
          <a:pathLst>
            <a:path>
              <a:moveTo>
                <a:pt x="0" y="0"/>
              </a:moveTo>
              <a:lnTo>
                <a:pt x="0" y="2190759"/>
              </a:lnTo>
              <a:lnTo>
                <a:pt x="280866" y="21907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0CF373-66B1-4E07-9FCF-490281EC99EA}">
      <dsp:nvSpPr>
        <dsp:cNvPr id="0" name=""/>
        <dsp:cNvSpPr/>
      </dsp:nvSpPr>
      <dsp:spPr>
        <a:xfrm>
          <a:off x="190481" y="3232393"/>
          <a:ext cx="280866" cy="861324"/>
        </a:xfrm>
        <a:custGeom>
          <a:avLst/>
          <a:gdLst/>
          <a:ahLst/>
          <a:cxnLst/>
          <a:rect l="0" t="0" r="0" b="0"/>
          <a:pathLst>
            <a:path>
              <a:moveTo>
                <a:pt x="0" y="0"/>
              </a:moveTo>
              <a:lnTo>
                <a:pt x="0" y="861324"/>
              </a:lnTo>
              <a:lnTo>
                <a:pt x="280866" y="8613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0198C5-5032-452B-B1DE-C31A30EAB149}">
      <dsp:nvSpPr>
        <dsp:cNvPr id="0" name=""/>
        <dsp:cNvSpPr/>
      </dsp:nvSpPr>
      <dsp:spPr>
        <a:xfrm>
          <a:off x="939458" y="1902958"/>
          <a:ext cx="3398485" cy="393213"/>
        </a:xfrm>
        <a:custGeom>
          <a:avLst/>
          <a:gdLst/>
          <a:ahLst/>
          <a:cxnLst/>
          <a:rect l="0" t="0" r="0" b="0"/>
          <a:pathLst>
            <a:path>
              <a:moveTo>
                <a:pt x="3398485" y="0"/>
              </a:moveTo>
              <a:lnTo>
                <a:pt x="3398485" y="196606"/>
              </a:lnTo>
              <a:lnTo>
                <a:pt x="0" y="196606"/>
              </a:lnTo>
              <a:lnTo>
                <a:pt x="0" y="3932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BD893F-0D73-405A-A7D2-B1E08482F8A7}">
      <dsp:nvSpPr>
        <dsp:cNvPr id="0" name=""/>
        <dsp:cNvSpPr/>
      </dsp:nvSpPr>
      <dsp:spPr>
        <a:xfrm>
          <a:off x="3401722" y="966736"/>
          <a:ext cx="1872443" cy="936221"/>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pl-PL" sz="1300" kern="1200" dirty="0" smtClean="0"/>
            <a:t>Maksymalna szerokość obszarów morskich licząc </a:t>
          </a:r>
          <a:r>
            <a:rPr lang="pl-PL" sz="1300" b="1" kern="1200" dirty="0" smtClean="0"/>
            <a:t>od linii podstawowej</a:t>
          </a:r>
          <a:endParaRPr lang="pl-PL" sz="1300" b="1" kern="1200" dirty="0"/>
        </a:p>
      </dsp:txBody>
      <dsp:txXfrm>
        <a:off x="3401722" y="966736"/>
        <a:ext cx="1872443" cy="936221"/>
      </dsp:txXfrm>
    </dsp:sp>
    <dsp:sp modelId="{CF183F38-8BB8-4F6F-9C28-22C372C2E40B}">
      <dsp:nvSpPr>
        <dsp:cNvPr id="0" name=""/>
        <dsp:cNvSpPr/>
      </dsp:nvSpPr>
      <dsp:spPr>
        <a:xfrm>
          <a:off x="3237" y="2296171"/>
          <a:ext cx="1872443" cy="936221"/>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pl-PL" sz="1300" kern="1200" dirty="0" smtClean="0"/>
            <a:t>Morze terytorialne </a:t>
          </a:r>
          <a:endParaRPr lang="pl-PL" sz="1300" kern="1200" dirty="0"/>
        </a:p>
      </dsp:txBody>
      <dsp:txXfrm>
        <a:off x="3237" y="2296171"/>
        <a:ext cx="1872443" cy="936221"/>
      </dsp:txXfrm>
    </dsp:sp>
    <dsp:sp modelId="{F884DFE9-C21E-4902-89BA-561BCD48CFBF}">
      <dsp:nvSpPr>
        <dsp:cNvPr id="0" name=""/>
        <dsp:cNvSpPr/>
      </dsp:nvSpPr>
      <dsp:spPr>
        <a:xfrm>
          <a:off x="471347" y="3625606"/>
          <a:ext cx="1872443" cy="936221"/>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pl-PL" sz="1300" kern="1200" dirty="0" smtClean="0"/>
            <a:t>12 mil morskich </a:t>
          </a:r>
          <a:endParaRPr lang="pl-PL" sz="1300" kern="1200" dirty="0"/>
        </a:p>
      </dsp:txBody>
      <dsp:txXfrm>
        <a:off x="471347" y="3625606"/>
        <a:ext cx="1872443" cy="936221"/>
      </dsp:txXfrm>
    </dsp:sp>
    <dsp:sp modelId="{8C427B2F-4D1A-4B26-85EF-06BD225771FC}">
      <dsp:nvSpPr>
        <dsp:cNvPr id="0" name=""/>
        <dsp:cNvSpPr/>
      </dsp:nvSpPr>
      <dsp:spPr>
        <a:xfrm>
          <a:off x="471347" y="4955041"/>
          <a:ext cx="1872443" cy="936221"/>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pl-PL" sz="1300" kern="1200" dirty="0" smtClean="0"/>
            <a:t>22 km 224 m</a:t>
          </a:r>
          <a:endParaRPr lang="pl-PL" sz="1300" kern="1200" dirty="0"/>
        </a:p>
      </dsp:txBody>
      <dsp:txXfrm>
        <a:off x="471347" y="4955041"/>
        <a:ext cx="1872443" cy="936221"/>
      </dsp:txXfrm>
    </dsp:sp>
    <dsp:sp modelId="{512DD6DB-AADD-4D52-AA6E-2399FC13925E}">
      <dsp:nvSpPr>
        <dsp:cNvPr id="0" name=""/>
        <dsp:cNvSpPr/>
      </dsp:nvSpPr>
      <dsp:spPr>
        <a:xfrm>
          <a:off x="2268894" y="2296171"/>
          <a:ext cx="1872443" cy="936221"/>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pl-PL" sz="1300" kern="1200" dirty="0" smtClean="0"/>
            <a:t>Strefa przyległa </a:t>
          </a:r>
          <a:endParaRPr lang="pl-PL" sz="1300" kern="1200" dirty="0"/>
        </a:p>
      </dsp:txBody>
      <dsp:txXfrm>
        <a:off x="2268894" y="2296171"/>
        <a:ext cx="1872443" cy="936221"/>
      </dsp:txXfrm>
    </dsp:sp>
    <dsp:sp modelId="{0CCBA797-5962-4823-A3AA-2714DBFAFA2D}">
      <dsp:nvSpPr>
        <dsp:cNvPr id="0" name=""/>
        <dsp:cNvSpPr/>
      </dsp:nvSpPr>
      <dsp:spPr>
        <a:xfrm>
          <a:off x="2737005" y="3625606"/>
          <a:ext cx="1872443" cy="936221"/>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pl-PL" sz="1300" kern="1200" dirty="0" smtClean="0"/>
            <a:t>24 mile morskie</a:t>
          </a:r>
          <a:endParaRPr lang="pl-PL" sz="1300" kern="1200" dirty="0"/>
        </a:p>
      </dsp:txBody>
      <dsp:txXfrm>
        <a:off x="2737005" y="3625606"/>
        <a:ext cx="1872443" cy="936221"/>
      </dsp:txXfrm>
    </dsp:sp>
    <dsp:sp modelId="{A69BF8C8-CB37-4FC0-8B69-8A137BDEC1F6}">
      <dsp:nvSpPr>
        <dsp:cNvPr id="0" name=""/>
        <dsp:cNvSpPr/>
      </dsp:nvSpPr>
      <dsp:spPr>
        <a:xfrm>
          <a:off x="2737005" y="4955041"/>
          <a:ext cx="1872443" cy="936221"/>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pl-PL" sz="1300" kern="1200" dirty="0" smtClean="0"/>
            <a:t>44 km 448 m</a:t>
          </a:r>
          <a:endParaRPr lang="pl-PL" sz="1300" kern="1200" dirty="0"/>
        </a:p>
      </dsp:txBody>
      <dsp:txXfrm>
        <a:off x="2737005" y="4955041"/>
        <a:ext cx="1872443" cy="936221"/>
      </dsp:txXfrm>
    </dsp:sp>
    <dsp:sp modelId="{78188F9B-D392-43E3-AAF2-86D7912EEF70}">
      <dsp:nvSpPr>
        <dsp:cNvPr id="0" name=""/>
        <dsp:cNvSpPr/>
      </dsp:nvSpPr>
      <dsp:spPr>
        <a:xfrm>
          <a:off x="4534551" y="2296171"/>
          <a:ext cx="1872443" cy="936221"/>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pl-PL" sz="1300" kern="1200" dirty="0" smtClean="0"/>
            <a:t>Wyłączna strefa ekonomiczna (ewentualnie strefa wyłącznego rybołówstwa)</a:t>
          </a:r>
          <a:endParaRPr lang="pl-PL" sz="1300" kern="1200" dirty="0"/>
        </a:p>
      </dsp:txBody>
      <dsp:txXfrm>
        <a:off x="4534551" y="2296171"/>
        <a:ext cx="1872443" cy="936221"/>
      </dsp:txXfrm>
    </dsp:sp>
    <dsp:sp modelId="{ADA08FBF-5703-4FD4-8025-D3C8FBB68563}">
      <dsp:nvSpPr>
        <dsp:cNvPr id="0" name=""/>
        <dsp:cNvSpPr/>
      </dsp:nvSpPr>
      <dsp:spPr>
        <a:xfrm>
          <a:off x="5002662" y="3625606"/>
          <a:ext cx="1872443" cy="936221"/>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pl-PL" sz="1300" kern="1200" dirty="0" smtClean="0"/>
            <a:t>200 mil morskich</a:t>
          </a:r>
          <a:endParaRPr lang="pl-PL" sz="1300" kern="1200" dirty="0"/>
        </a:p>
      </dsp:txBody>
      <dsp:txXfrm>
        <a:off x="5002662" y="3625606"/>
        <a:ext cx="1872443" cy="936221"/>
      </dsp:txXfrm>
    </dsp:sp>
    <dsp:sp modelId="{FC22F10E-4C54-4358-AE54-862135A1B7EF}">
      <dsp:nvSpPr>
        <dsp:cNvPr id="0" name=""/>
        <dsp:cNvSpPr/>
      </dsp:nvSpPr>
      <dsp:spPr>
        <a:xfrm>
          <a:off x="5002662" y="4955041"/>
          <a:ext cx="1872443" cy="936221"/>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pl-PL" sz="1300" kern="1200" dirty="0" smtClean="0"/>
            <a:t>370 km 400 m</a:t>
          </a:r>
          <a:endParaRPr lang="pl-PL" sz="1300" kern="1200" dirty="0"/>
        </a:p>
      </dsp:txBody>
      <dsp:txXfrm>
        <a:off x="5002662" y="4955041"/>
        <a:ext cx="1872443" cy="936221"/>
      </dsp:txXfrm>
    </dsp:sp>
    <dsp:sp modelId="{AC23C835-1800-4701-ADC4-BDCFCD7A9F80}">
      <dsp:nvSpPr>
        <dsp:cNvPr id="0" name=""/>
        <dsp:cNvSpPr/>
      </dsp:nvSpPr>
      <dsp:spPr>
        <a:xfrm>
          <a:off x="6800208" y="2296171"/>
          <a:ext cx="1872443" cy="936221"/>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pl-PL" sz="1300" kern="1200" dirty="0" smtClean="0"/>
            <a:t>Szelf kontynentalny liczony od zewnętrznego skraju obrzeża kontynentalnego </a:t>
          </a:r>
          <a:endParaRPr lang="pl-PL" sz="1300" kern="1200" dirty="0"/>
        </a:p>
      </dsp:txBody>
      <dsp:txXfrm>
        <a:off x="6800208" y="2296171"/>
        <a:ext cx="1872443" cy="936221"/>
      </dsp:txXfrm>
    </dsp:sp>
    <dsp:sp modelId="{555AB944-AA97-4C9D-84F0-72715FAE8FEF}">
      <dsp:nvSpPr>
        <dsp:cNvPr id="0" name=""/>
        <dsp:cNvSpPr/>
      </dsp:nvSpPr>
      <dsp:spPr>
        <a:xfrm>
          <a:off x="7268319" y="3625606"/>
          <a:ext cx="1872443" cy="936221"/>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pl-PL" sz="1300" kern="1200" dirty="0" smtClean="0"/>
            <a:t>Jeśli ów skraj nie sięga do tej odległości – do 200 mil morskich</a:t>
          </a:r>
          <a:endParaRPr lang="pl-PL" sz="1300" kern="1200" dirty="0"/>
        </a:p>
      </dsp:txBody>
      <dsp:txXfrm>
        <a:off x="7268319" y="3625606"/>
        <a:ext cx="1872443" cy="936221"/>
      </dsp:txXfrm>
    </dsp:sp>
    <dsp:sp modelId="{72B7AE00-24E9-4852-84E6-B7FA843832DB}">
      <dsp:nvSpPr>
        <dsp:cNvPr id="0" name=""/>
        <dsp:cNvSpPr/>
      </dsp:nvSpPr>
      <dsp:spPr>
        <a:xfrm>
          <a:off x="7268319" y="4955041"/>
          <a:ext cx="1872443" cy="936221"/>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pl-PL" sz="1300" kern="1200" dirty="0" smtClean="0"/>
            <a:t>Jeśli skraj przekracza 200 mil morskich – do 350 mil morskich albo 100 mil morskich od głębokości 2,5 km</a:t>
          </a:r>
          <a:endParaRPr lang="pl-PL" sz="1300" kern="1200" dirty="0"/>
        </a:p>
      </dsp:txBody>
      <dsp:txXfrm>
        <a:off x="7268319" y="4955041"/>
        <a:ext cx="1872443" cy="936221"/>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DE24090-C825-4B01-BCEC-708830C09E21}">
      <dsp:nvSpPr>
        <dsp:cNvPr id="0" name=""/>
        <dsp:cNvSpPr/>
      </dsp:nvSpPr>
      <dsp:spPr>
        <a:xfrm rot="5400000">
          <a:off x="211356" y="1558739"/>
          <a:ext cx="2435000" cy="293742"/>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78E789A-4286-46BB-A408-60E709D74A43}">
      <dsp:nvSpPr>
        <dsp:cNvPr id="0" name=""/>
        <dsp:cNvSpPr/>
      </dsp:nvSpPr>
      <dsp:spPr>
        <a:xfrm>
          <a:off x="769672" y="2009"/>
          <a:ext cx="3263800" cy="19582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pl-PL" sz="1400" kern="1200" dirty="0" smtClean="0"/>
            <a:t>Prawo pościgu art. 111 KPM’82</a:t>
          </a:r>
          <a:endParaRPr lang="pl-PL" sz="1400" kern="1200" dirty="0"/>
        </a:p>
      </dsp:txBody>
      <dsp:txXfrm>
        <a:off x="769672" y="2009"/>
        <a:ext cx="3263800" cy="1958280"/>
      </dsp:txXfrm>
    </dsp:sp>
    <dsp:sp modelId="{8DA9056C-B9B2-40A5-B89F-BC043F48C1AB}">
      <dsp:nvSpPr>
        <dsp:cNvPr id="0" name=""/>
        <dsp:cNvSpPr/>
      </dsp:nvSpPr>
      <dsp:spPr>
        <a:xfrm rot="5400000">
          <a:off x="211356" y="4006589"/>
          <a:ext cx="2435000" cy="293742"/>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A636CDB-A198-4866-B747-48C3D2453421}">
      <dsp:nvSpPr>
        <dsp:cNvPr id="0" name=""/>
        <dsp:cNvSpPr/>
      </dsp:nvSpPr>
      <dsp:spPr>
        <a:xfrm>
          <a:off x="769672" y="2449859"/>
          <a:ext cx="3263800" cy="19582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pl-PL" sz="1400" kern="1200" dirty="0" smtClean="0"/>
            <a:t>Można przystąpić do pościgu, jeżeli państwo nadbrzeżne ma dostateczne powody, aby przypuszczać, że statek naruszył jego ustawy lub przepisy. </a:t>
          </a:r>
          <a:endParaRPr lang="pl-PL" sz="1400" kern="1200" dirty="0"/>
        </a:p>
      </dsp:txBody>
      <dsp:txXfrm>
        <a:off x="769672" y="2449859"/>
        <a:ext cx="3263800" cy="1958280"/>
      </dsp:txXfrm>
    </dsp:sp>
    <dsp:sp modelId="{A22CDF3F-E4F8-4AC3-BAC7-893AC8724D34}">
      <dsp:nvSpPr>
        <dsp:cNvPr id="0" name=""/>
        <dsp:cNvSpPr/>
      </dsp:nvSpPr>
      <dsp:spPr>
        <a:xfrm>
          <a:off x="1435281" y="5230515"/>
          <a:ext cx="4328005" cy="293742"/>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8D6815C-81A6-4FCE-83FC-26D949A9C21A}">
      <dsp:nvSpPr>
        <dsp:cNvPr id="0" name=""/>
        <dsp:cNvSpPr/>
      </dsp:nvSpPr>
      <dsp:spPr>
        <a:xfrm>
          <a:off x="769672" y="4897710"/>
          <a:ext cx="3263800" cy="19582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pl-PL" sz="1400" kern="1200" dirty="0" smtClean="0"/>
            <a:t>Pościg można rozpocząć na wodach wewnętrznych, wodach </a:t>
          </a:r>
          <a:r>
            <a:rPr lang="pl-PL" sz="1400" kern="1200" dirty="0" err="1" smtClean="0"/>
            <a:t>archipelagowych</a:t>
          </a:r>
          <a:r>
            <a:rPr lang="pl-PL" sz="1400" kern="1200" dirty="0" smtClean="0"/>
            <a:t>, morzu terytorialnym i strefie przyległej. Można także rozpocząć w wyłącznej strefie ekonomicznej i na szelfie kontynentalnym, ale tylko w związku z naruszeniami dotyczącymi tych stref. </a:t>
          </a:r>
          <a:endParaRPr lang="pl-PL" sz="1400" kern="1200" dirty="0"/>
        </a:p>
      </dsp:txBody>
      <dsp:txXfrm>
        <a:off x="769672" y="4897710"/>
        <a:ext cx="3263800" cy="1958280"/>
      </dsp:txXfrm>
    </dsp:sp>
    <dsp:sp modelId="{895942E8-10B3-40AA-A7A4-BAC641E4BE8E}">
      <dsp:nvSpPr>
        <dsp:cNvPr id="0" name=""/>
        <dsp:cNvSpPr/>
      </dsp:nvSpPr>
      <dsp:spPr>
        <a:xfrm rot="16200000">
          <a:off x="4552211" y="4006589"/>
          <a:ext cx="2435000" cy="293742"/>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3F5984E-844C-47CE-9711-ED1DBF76CA77}">
      <dsp:nvSpPr>
        <dsp:cNvPr id="0" name=""/>
        <dsp:cNvSpPr/>
      </dsp:nvSpPr>
      <dsp:spPr>
        <a:xfrm>
          <a:off x="5110527" y="4897710"/>
          <a:ext cx="3263800" cy="19582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pl-PL" sz="1400" kern="1200" dirty="0" smtClean="0"/>
            <a:t>Pozostałe warunki pościgu</a:t>
          </a:r>
          <a:endParaRPr lang="pl-PL" sz="1400" kern="1200" dirty="0"/>
        </a:p>
        <a:p>
          <a:pPr marL="57150" lvl="1" indent="-57150" algn="l" defTabSz="488950" rtl="0">
            <a:lnSpc>
              <a:spcPct val="90000"/>
            </a:lnSpc>
            <a:spcBef>
              <a:spcPct val="0"/>
            </a:spcBef>
            <a:spcAft>
              <a:spcPct val="15000"/>
            </a:spcAft>
            <a:buChar char="••"/>
          </a:pPr>
          <a:r>
            <a:rPr lang="pl-PL" sz="1100" kern="1200" dirty="0" smtClean="0"/>
            <a:t>Natychmiastowy „na gorąco”</a:t>
          </a:r>
          <a:endParaRPr lang="pl-PL" sz="1100" kern="1200" dirty="0"/>
        </a:p>
        <a:p>
          <a:pPr marL="57150" lvl="1" indent="-57150" algn="l" defTabSz="488950" rtl="0">
            <a:lnSpc>
              <a:spcPct val="90000"/>
            </a:lnSpc>
            <a:spcBef>
              <a:spcPct val="0"/>
            </a:spcBef>
            <a:spcAft>
              <a:spcPct val="15000"/>
            </a:spcAft>
            <a:buChar char="••"/>
          </a:pPr>
          <a:r>
            <a:rPr lang="pl-PL" sz="1100" kern="1200" dirty="0" smtClean="0"/>
            <a:t>Po nadaniu sygnału do zatrzymania się</a:t>
          </a:r>
          <a:endParaRPr lang="pl-PL" sz="1100" kern="1200" dirty="0"/>
        </a:p>
        <a:p>
          <a:pPr marL="57150" lvl="1" indent="-57150" algn="l" defTabSz="488950" rtl="0">
            <a:lnSpc>
              <a:spcPct val="90000"/>
            </a:lnSpc>
            <a:spcBef>
              <a:spcPct val="0"/>
            </a:spcBef>
            <a:spcAft>
              <a:spcPct val="15000"/>
            </a:spcAft>
            <a:buChar char="••"/>
          </a:pPr>
          <a:r>
            <a:rPr lang="pl-PL" sz="1100" kern="1200" dirty="0" smtClean="0"/>
            <a:t>Nieprzerwany (pościg przerywa choćby czasowe odstąpienie lub wpłynięcie ściganego na obce wody terytorialne)</a:t>
          </a:r>
          <a:endParaRPr lang="pl-PL" sz="1100" kern="1200" dirty="0"/>
        </a:p>
      </dsp:txBody>
      <dsp:txXfrm>
        <a:off x="5110527" y="4897710"/>
        <a:ext cx="3263800" cy="1958280"/>
      </dsp:txXfrm>
    </dsp:sp>
    <dsp:sp modelId="{9F941192-9B2D-4B6D-ABB0-DA2F71DBDE6B}">
      <dsp:nvSpPr>
        <dsp:cNvPr id="0" name=""/>
        <dsp:cNvSpPr/>
      </dsp:nvSpPr>
      <dsp:spPr>
        <a:xfrm>
          <a:off x="5110527" y="2449859"/>
          <a:ext cx="3263800" cy="19582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pl-PL" sz="1400" kern="1200" dirty="0" smtClean="0"/>
            <a:t>Pościg może prowadzić</a:t>
          </a:r>
          <a:endParaRPr lang="pl-PL" sz="1400" kern="1200" dirty="0"/>
        </a:p>
        <a:p>
          <a:pPr marL="57150" lvl="1" indent="-57150" algn="l" defTabSz="488950" rtl="0">
            <a:lnSpc>
              <a:spcPct val="90000"/>
            </a:lnSpc>
            <a:spcBef>
              <a:spcPct val="0"/>
            </a:spcBef>
            <a:spcAft>
              <a:spcPct val="15000"/>
            </a:spcAft>
            <a:buChar char="••"/>
          </a:pPr>
          <a:r>
            <a:rPr lang="pl-PL" sz="1100" kern="1200" dirty="0" smtClean="0"/>
            <a:t>Okręt wojenny</a:t>
          </a:r>
          <a:endParaRPr lang="pl-PL" sz="1100" kern="1200" dirty="0"/>
        </a:p>
        <a:p>
          <a:pPr marL="57150" lvl="1" indent="-57150" algn="l" defTabSz="488950" rtl="0">
            <a:lnSpc>
              <a:spcPct val="90000"/>
            </a:lnSpc>
            <a:spcBef>
              <a:spcPct val="0"/>
            </a:spcBef>
            <a:spcAft>
              <a:spcPct val="15000"/>
            </a:spcAft>
            <a:buChar char="••"/>
          </a:pPr>
          <a:r>
            <a:rPr lang="pl-PL" sz="1100" kern="1200" dirty="0" smtClean="0"/>
            <a:t>Samolot wojskowy</a:t>
          </a:r>
          <a:endParaRPr lang="pl-PL" sz="1100" kern="1200" dirty="0"/>
        </a:p>
        <a:p>
          <a:pPr marL="57150" lvl="1" indent="-57150" algn="l" defTabSz="488950" rtl="0">
            <a:lnSpc>
              <a:spcPct val="90000"/>
            </a:lnSpc>
            <a:spcBef>
              <a:spcPct val="0"/>
            </a:spcBef>
            <a:spcAft>
              <a:spcPct val="15000"/>
            </a:spcAft>
            <a:buChar char="••"/>
          </a:pPr>
          <a:r>
            <a:rPr lang="pl-PL" sz="1100" kern="1200" dirty="0" smtClean="0"/>
            <a:t>Inny upoważniony statek morski lub powietrzny, wyraźnie oznaczony i możliwy do zidentyfikowania jako pozostający w służbie rządowej.</a:t>
          </a:r>
          <a:endParaRPr lang="pl-PL" sz="1100" kern="1200" dirty="0"/>
        </a:p>
      </dsp:txBody>
      <dsp:txXfrm>
        <a:off x="5110527" y="2449859"/>
        <a:ext cx="3263800" cy="195828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Ref idx="1002">
        <a:schemeClr val="bg2"/>
      </p:bgRef>
    </p:bg>
    <p:spTree>
      <p:nvGrpSpPr>
        <p:cNvPr id="1" name=""/>
        <p:cNvGrpSpPr/>
        <p:nvPr/>
      </p:nvGrpSpPr>
      <p:grpSpPr>
        <a:xfrm>
          <a:off x="0" y="0"/>
          <a:ext cx="0" cy="0"/>
          <a:chOff x="0" y="0"/>
          <a:chExt cx="0" cy="0"/>
        </a:xfrm>
      </p:grpSpPr>
      <p:sp>
        <p:nvSpPr>
          <p:cNvPr id="9" name="Tytuł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l-PL" smtClean="0"/>
              <a:t>Kliknij, aby edytować styl</a:t>
            </a:r>
            <a:endParaRPr kumimoji="0" lang="en-US"/>
          </a:p>
        </p:txBody>
      </p:sp>
      <p:sp>
        <p:nvSpPr>
          <p:cNvPr id="17" name="Podtytuł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30" name="Symbol zastępczy daty 29"/>
          <p:cNvSpPr>
            <a:spLocks noGrp="1"/>
          </p:cNvSpPr>
          <p:nvPr>
            <p:ph type="dt" sz="half" idx="10"/>
          </p:nvPr>
        </p:nvSpPr>
        <p:spPr/>
        <p:txBody>
          <a:bodyPr/>
          <a:lstStyle/>
          <a:p>
            <a:fld id="{D9517D1A-A8E0-4983-8089-D66E86D58771}" type="datetimeFigureOut">
              <a:rPr lang="pl-PL" smtClean="0"/>
              <a:pPr/>
              <a:t>2020-03-29</a:t>
            </a:fld>
            <a:endParaRPr lang="pl-PL"/>
          </a:p>
        </p:txBody>
      </p:sp>
      <p:sp>
        <p:nvSpPr>
          <p:cNvPr id="19" name="Symbol zastępczy stopki 18"/>
          <p:cNvSpPr>
            <a:spLocks noGrp="1"/>
          </p:cNvSpPr>
          <p:nvPr>
            <p:ph type="ftr" sz="quarter" idx="11"/>
          </p:nvPr>
        </p:nvSpPr>
        <p:spPr/>
        <p:txBody>
          <a:bodyPr/>
          <a:lstStyle/>
          <a:p>
            <a:endParaRPr lang="pl-PL"/>
          </a:p>
        </p:txBody>
      </p:sp>
      <p:sp>
        <p:nvSpPr>
          <p:cNvPr id="27" name="Symbol zastępczy numeru slajdu 26"/>
          <p:cNvSpPr>
            <a:spLocks noGrp="1"/>
          </p:cNvSpPr>
          <p:nvPr>
            <p:ph type="sldNum" sz="quarter" idx="12"/>
          </p:nvPr>
        </p:nvSpPr>
        <p:spPr/>
        <p:txBody>
          <a:bodyPr/>
          <a:lstStyle/>
          <a:p>
            <a:fld id="{81899615-9B4F-4109-9B09-270C21B3A767}"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D9517D1A-A8E0-4983-8089-D66E86D58771}" type="datetimeFigureOut">
              <a:rPr lang="pl-PL" smtClean="0"/>
              <a:pPr/>
              <a:t>2020-03-29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1899615-9B4F-4109-9B09-270C21B3A767}"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914401"/>
            <a:ext cx="2057400" cy="5211763"/>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914401"/>
            <a:ext cx="6019800" cy="5211763"/>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D9517D1A-A8E0-4983-8089-D66E86D58771}" type="datetimeFigureOut">
              <a:rPr lang="pl-PL" smtClean="0"/>
              <a:pPr/>
              <a:t>2020-03-29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1899615-9B4F-4109-9B09-270C21B3A767}"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D9517D1A-A8E0-4983-8089-D66E86D58771}" type="datetimeFigureOut">
              <a:rPr lang="pl-PL" smtClean="0"/>
              <a:pPr/>
              <a:t>2020-03-29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1899615-9B4F-4109-9B09-270C21B3A767}"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p>
            <a:fld id="{D9517D1A-A8E0-4983-8089-D66E86D58771}" type="datetimeFigureOut">
              <a:rPr lang="pl-PL" smtClean="0"/>
              <a:pPr/>
              <a:t>2020-03-29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1899615-9B4F-4109-9B09-270C21B3A767}"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229600" cy="1143000"/>
          </a:xfrm>
        </p:spPr>
        <p:txBody>
          <a:body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D9517D1A-A8E0-4983-8089-D66E86D58771}" type="datetimeFigureOut">
              <a:rPr lang="pl-PL" smtClean="0"/>
              <a:pPr/>
              <a:t>2020-03-29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1899615-9B4F-4109-9B09-270C21B3A767}"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229600" cy="1143000"/>
          </a:xfrm>
        </p:spPr>
        <p:txBody>
          <a:bodyPr tIns="45720" anchor="b"/>
          <a:lstStyle>
            <a:lvl1pPr>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p>
            <a:fld id="{D9517D1A-A8E0-4983-8089-D66E86D58771}" type="datetimeFigureOut">
              <a:rPr lang="pl-PL" smtClean="0"/>
              <a:pPr/>
              <a:t>2020-03-29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1899615-9B4F-4109-9B09-270C21B3A767}"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D9517D1A-A8E0-4983-8089-D66E86D58771}" type="datetimeFigureOut">
              <a:rPr lang="pl-PL" smtClean="0"/>
              <a:pPr/>
              <a:t>2020-03-29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1899615-9B4F-4109-9B09-270C21B3A767}"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9517D1A-A8E0-4983-8089-D66E86D58771}" type="datetimeFigureOut">
              <a:rPr lang="pl-PL" smtClean="0"/>
              <a:pPr/>
              <a:t>2020-03-29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1899615-9B4F-4109-9B09-270C21B3A767}"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D9517D1A-A8E0-4983-8089-D66E86D58771}" type="datetimeFigureOut">
              <a:rPr lang="pl-PL" smtClean="0"/>
              <a:pPr/>
              <a:t>2020-03-29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1899615-9B4F-4109-9B09-270C21B3A767}"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9" name="Prostokąt ze ściętym i zaokrąglonym rogi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ójkąt prostokątny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ytuł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l-PL" smtClean="0"/>
              <a:t>Kliknij, aby edytować styl</a:t>
            </a:r>
            <a:endParaRPr kumimoji="0" lang="en-US"/>
          </a:p>
        </p:txBody>
      </p:sp>
      <p:sp>
        <p:nvSpPr>
          <p:cNvPr id="4" name="Symbol zastępczy tekstu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D9517D1A-A8E0-4983-8089-D66E86D58771}" type="datetimeFigureOut">
              <a:rPr lang="pl-PL" smtClean="0"/>
              <a:pPr/>
              <a:t>2020-03-29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a:xfrm>
            <a:off x="8077200" y="6356350"/>
            <a:ext cx="609600" cy="365125"/>
          </a:xfrm>
        </p:spPr>
        <p:txBody>
          <a:bodyPr/>
          <a:lstStyle/>
          <a:p>
            <a:fld id="{81899615-9B4F-4109-9B09-270C21B3A767}" type="slidenum">
              <a:rPr lang="pl-PL" smtClean="0"/>
              <a:pPr/>
              <a:t>‹#›</a:t>
            </a:fld>
            <a:endParaRPr lang="pl-PL"/>
          </a:p>
        </p:txBody>
      </p:sp>
      <p:sp>
        <p:nvSpPr>
          <p:cNvPr id="3" name="Symbol zastępczy obrazu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l-PL" smtClean="0"/>
              <a:t>Kliknij ikonę, aby dodać obraz</a:t>
            </a:r>
            <a:endParaRPr kumimoji="0" lang="en-US" dirty="0"/>
          </a:p>
        </p:txBody>
      </p:sp>
      <p:sp>
        <p:nvSpPr>
          <p:cNvPr id="10" name="Dowolny kształt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Dowolny kształt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Dowolny kształt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Dowolny kształt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ymbol zastępczy tytułu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517D1A-A8E0-4983-8089-D66E86D58771}" type="datetimeFigureOut">
              <a:rPr lang="pl-PL" smtClean="0"/>
              <a:pPr/>
              <a:t>2020-03-29</a:t>
            </a:fld>
            <a:endParaRPr lang="pl-PL"/>
          </a:p>
        </p:txBody>
      </p:sp>
      <p:sp>
        <p:nvSpPr>
          <p:cNvPr id="22" name="Symbol zastępczy stopki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l-PL"/>
          </a:p>
        </p:txBody>
      </p:sp>
      <p:sp>
        <p:nvSpPr>
          <p:cNvPr id="18" name="Symbol zastępczy numeru slajd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1899615-9B4F-4109-9B09-270C21B3A767}" type="slidenum">
              <a:rPr lang="pl-PL" smtClean="0"/>
              <a:pPr/>
              <a:t>‹#›</a:t>
            </a:fld>
            <a:endParaRPr lang="pl-PL"/>
          </a:p>
        </p:txBody>
      </p:sp>
      <p:grpSp>
        <p:nvGrpSpPr>
          <p:cNvPr id="2" name="Grupa 1"/>
          <p:cNvGrpSpPr/>
          <p:nvPr/>
        </p:nvGrpSpPr>
        <p:grpSpPr>
          <a:xfrm>
            <a:off x="-19017" y="202408"/>
            <a:ext cx="9180548" cy="649224"/>
            <a:chOff x="-19045" y="216550"/>
            <a:chExt cx="9180548" cy="649224"/>
          </a:xfrm>
        </p:grpSpPr>
        <p:sp>
          <p:nvSpPr>
            <p:cNvPr id="12" name="Dowolny kształt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Dowolny kształt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Międzynarodowe Prawo Morza</a:t>
            </a:r>
            <a:endParaRPr lang="pl-PL" dirty="0"/>
          </a:p>
        </p:txBody>
      </p:sp>
      <p:sp>
        <p:nvSpPr>
          <p:cNvPr id="3" name="Podtytuł 2"/>
          <p:cNvSpPr>
            <a:spLocks noGrp="1"/>
          </p:cNvSpPr>
          <p:nvPr>
            <p:ph type="subTitle" idx="1"/>
          </p:nvPr>
        </p:nvSpPr>
        <p:spPr/>
        <p:txBody>
          <a:bodyPr/>
          <a:lstStyle/>
          <a:p>
            <a:endParaRPr lang="pl-PL"/>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Morskie wody wewnętrzne</a:t>
            </a:r>
            <a:endParaRPr lang="pl-PL" dirty="0"/>
          </a:p>
        </p:txBody>
      </p:sp>
      <p:sp>
        <p:nvSpPr>
          <p:cNvPr id="3" name="Symbol zastępczy zawartości 2"/>
          <p:cNvSpPr>
            <a:spLocks noGrp="1"/>
          </p:cNvSpPr>
          <p:nvPr>
            <p:ph idx="1"/>
          </p:nvPr>
        </p:nvSpPr>
        <p:spPr/>
        <p:txBody>
          <a:bodyPr>
            <a:normAutofit/>
          </a:bodyPr>
          <a:lstStyle/>
          <a:p>
            <a:r>
              <a:rPr lang="pl-PL" dirty="0" smtClean="0"/>
              <a:t>Zatoki</a:t>
            </a:r>
          </a:p>
          <a:p>
            <a:endParaRPr lang="pl-PL" dirty="0" smtClean="0"/>
          </a:p>
          <a:p>
            <a:r>
              <a:rPr lang="pl-PL" dirty="0" smtClean="0"/>
              <a:t>Zatoki i wody historyczne</a:t>
            </a:r>
          </a:p>
          <a:p>
            <a:endParaRPr lang="pl-PL" dirty="0" smtClean="0"/>
          </a:p>
          <a:p>
            <a:r>
              <a:rPr lang="pl-PL" dirty="0" smtClean="0"/>
              <a:t>Porty</a:t>
            </a:r>
          </a:p>
          <a:p>
            <a:endParaRPr lang="pl-PL" dirty="0" smtClean="0"/>
          </a:p>
          <a:p>
            <a:r>
              <a:rPr lang="pl-PL" dirty="0" smtClean="0"/>
              <a:t>Redy</a:t>
            </a:r>
          </a:p>
          <a:p>
            <a:endParaRPr lang="pl-PL" dirty="0" smtClean="0"/>
          </a:p>
          <a:p>
            <a:endParaRPr lang="pl-P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229600" cy="852704"/>
          </a:xfrm>
        </p:spPr>
        <p:txBody>
          <a:bodyPr/>
          <a:lstStyle/>
          <a:p>
            <a:r>
              <a:rPr lang="pl-PL" dirty="0" smtClean="0"/>
              <a:t>Morze terytorialne</a:t>
            </a:r>
            <a:endParaRPr lang="pl-PL" dirty="0"/>
          </a:p>
        </p:txBody>
      </p:sp>
      <p:sp>
        <p:nvSpPr>
          <p:cNvPr id="3" name="Symbol zastępczy zawartości 2"/>
          <p:cNvSpPr>
            <a:spLocks noGrp="1"/>
          </p:cNvSpPr>
          <p:nvPr>
            <p:ph idx="1"/>
          </p:nvPr>
        </p:nvSpPr>
        <p:spPr>
          <a:xfrm>
            <a:off x="457200" y="1484784"/>
            <a:ext cx="8229600" cy="4839816"/>
          </a:xfrm>
        </p:spPr>
        <p:txBody>
          <a:bodyPr/>
          <a:lstStyle/>
          <a:p>
            <a:r>
              <a:rPr lang="pl-PL" dirty="0" smtClean="0"/>
              <a:t>Szerokość morza terytorialnego</a:t>
            </a:r>
          </a:p>
          <a:p>
            <a:r>
              <a:rPr lang="pl-PL" dirty="0" smtClean="0"/>
              <a:t>Delimitacja morza terytorialnego</a:t>
            </a:r>
          </a:p>
          <a:p>
            <a:r>
              <a:rPr lang="pl-PL" dirty="0" smtClean="0"/>
              <a:t>Prawo nieszkodliwego przepływu (nieprzerwany, szybki i nieszkodliwy)</a:t>
            </a:r>
          </a:p>
          <a:p>
            <a:endParaRPr lang="pl-PL" dirty="0"/>
          </a:p>
        </p:txBody>
      </p:sp>
      <p:pic>
        <p:nvPicPr>
          <p:cNvPr id="4" name="Obraz 3" descr="pobrane.jpg"/>
          <p:cNvPicPr>
            <a:picLocks noChangeAspect="1"/>
          </p:cNvPicPr>
          <p:nvPr/>
        </p:nvPicPr>
        <p:blipFill>
          <a:blip r:embed="rId2" cstate="print"/>
          <a:stretch>
            <a:fillRect/>
          </a:stretch>
        </p:blipFill>
        <p:spPr>
          <a:xfrm>
            <a:off x="395536" y="3356992"/>
            <a:ext cx="8424936" cy="316901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Wody </a:t>
            </a:r>
            <a:r>
              <a:rPr lang="pl-PL" dirty="0" err="1" smtClean="0"/>
              <a:t>archipelagowe</a:t>
            </a:r>
            <a:endParaRPr lang="pl-PL" dirty="0"/>
          </a:p>
        </p:txBody>
      </p:sp>
      <p:sp>
        <p:nvSpPr>
          <p:cNvPr id="3" name="Symbol zastępczy zawartości 2"/>
          <p:cNvSpPr>
            <a:spLocks noGrp="1"/>
          </p:cNvSpPr>
          <p:nvPr>
            <p:ph idx="1"/>
          </p:nvPr>
        </p:nvSpPr>
        <p:spPr/>
        <p:txBody>
          <a:bodyPr/>
          <a:lstStyle/>
          <a:p>
            <a:r>
              <a:rPr lang="pl-PL" dirty="0" smtClean="0"/>
              <a:t>Prawo przejścia</a:t>
            </a:r>
          </a:p>
          <a:p>
            <a:pPr lvl="1"/>
            <a:r>
              <a:rPr lang="pl-PL" dirty="0" smtClean="0"/>
              <a:t>Nie może być ono zawieszone</a:t>
            </a:r>
          </a:p>
          <a:p>
            <a:pPr lvl="1"/>
            <a:r>
              <a:rPr lang="pl-PL" dirty="0" smtClean="0"/>
              <a:t>Podwodne okręty wojenne mogą przepływać w zanurzeniu</a:t>
            </a:r>
          </a:p>
          <a:p>
            <a:pPr lvl="1"/>
            <a:r>
              <a:rPr lang="pl-PL" dirty="0" smtClean="0"/>
              <a:t>Z prawa przejścia mogą korzystać wojskowe i cywilne statki powietrzne</a:t>
            </a:r>
            <a:endParaRPr lang="pl-P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M</a:t>
            </a:r>
            <a:r>
              <a:rPr lang="pl-PL" dirty="0" smtClean="0"/>
              <a:t>orska strefa przyległa</a:t>
            </a:r>
            <a:endParaRPr lang="pl-PL" dirty="0"/>
          </a:p>
        </p:txBody>
      </p:sp>
      <p:sp>
        <p:nvSpPr>
          <p:cNvPr id="3" name="Symbol zastępczy zawartości 2"/>
          <p:cNvSpPr>
            <a:spLocks noGrp="1"/>
          </p:cNvSpPr>
          <p:nvPr>
            <p:ph idx="1"/>
          </p:nvPr>
        </p:nvSpPr>
        <p:spPr/>
        <p:txBody>
          <a:bodyPr/>
          <a:lstStyle/>
          <a:p>
            <a:r>
              <a:rPr lang="pl-PL" dirty="0" smtClean="0"/>
              <a:t>Nie stanowi terytorium państwa</a:t>
            </a:r>
          </a:p>
          <a:p>
            <a:r>
              <a:rPr lang="pl-PL" dirty="0" smtClean="0"/>
              <a:t>Państwo nadbrzeżne może wykonywać pewne kompetencje związane z: </a:t>
            </a:r>
          </a:p>
          <a:p>
            <a:pPr lvl="1"/>
            <a:r>
              <a:rPr lang="pl-PL" dirty="0" smtClean="0"/>
              <a:t>zapobieganiem naruszania jego przepisów celnych, skarbowych, migracyjnych, sanitarnych,</a:t>
            </a:r>
          </a:p>
          <a:p>
            <a:pPr lvl="1"/>
            <a:r>
              <a:rPr lang="pl-PL" dirty="0"/>
              <a:t>k</a:t>
            </a:r>
            <a:r>
              <a:rPr lang="pl-PL" dirty="0" smtClean="0"/>
              <a:t>arania naruszeń tych przepisów.</a:t>
            </a:r>
            <a:endParaRPr lang="pl-P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Strefa wyłącznego rybołówstwa</a:t>
            </a:r>
            <a:endParaRPr lang="pl-PL" dirty="0"/>
          </a:p>
        </p:txBody>
      </p:sp>
      <p:sp>
        <p:nvSpPr>
          <p:cNvPr id="3" name="Symbol zastępczy zawartości 2"/>
          <p:cNvSpPr>
            <a:spLocks noGrp="1"/>
          </p:cNvSpPr>
          <p:nvPr>
            <p:ph idx="1"/>
          </p:nvPr>
        </p:nvSpPr>
        <p:spPr/>
        <p:txBody>
          <a:bodyPr/>
          <a:lstStyle/>
          <a:p>
            <a:endParaRPr lang="pl-PL" dirty="0" smtClean="0"/>
          </a:p>
          <a:p>
            <a:r>
              <a:rPr lang="pl-PL" dirty="0" smtClean="0"/>
              <a:t>200 mil morskich</a:t>
            </a:r>
          </a:p>
          <a:p>
            <a:endParaRPr lang="pl-PL" dirty="0" smtClean="0"/>
          </a:p>
          <a:p>
            <a:r>
              <a:rPr lang="pl-PL" dirty="0" smtClean="0"/>
              <a:t>Prawo do rybołówstwa jak na morzu terytorialnym</a:t>
            </a:r>
            <a:endParaRPr lang="pl-P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Szelf kontynentalny</a:t>
            </a:r>
            <a:endParaRPr lang="pl-PL" dirty="0"/>
          </a:p>
        </p:txBody>
      </p:sp>
      <p:sp>
        <p:nvSpPr>
          <p:cNvPr id="3" name="Symbol zastępczy zawartości 2"/>
          <p:cNvSpPr>
            <a:spLocks noGrp="1"/>
          </p:cNvSpPr>
          <p:nvPr>
            <p:ph idx="1"/>
          </p:nvPr>
        </p:nvSpPr>
        <p:spPr/>
        <p:txBody>
          <a:bodyPr/>
          <a:lstStyle/>
          <a:p>
            <a:endParaRPr lang="pl-PL" dirty="0" smtClean="0"/>
          </a:p>
          <a:p>
            <a:r>
              <a:rPr lang="pl-PL" dirty="0" smtClean="0"/>
              <a:t>Prawo do szelfu</a:t>
            </a:r>
          </a:p>
          <a:p>
            <a:endParaRPr lang="pl-PL" dirty="0" smtClean="0"/>
          </a:p>
          <a:p>
            <a:r>
              <a:rPr lang="pl-PL" dirty="0" smtClean="0"/>
              <a:t>Granica szelfu</a:t>
            </a:r>
          </a:p>
          <a:p>
            <a:pPr lvl="1"/>
            <a:r>
              <a:rPr lang="pl-PL" dirty="0"/>
              <a:t>a</a:t>
            </a:r>
            <a:r>
              <a:rPr lang="pl-PL" dirty="0" smtClean="0"/>
              <a:t>rt. 76 Konwencji o prawie morza</a:t>
            </a:r>
            <a:endParaRPr lang="pl-P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Strefa Ekonomiczna</a:t>
            </a:r>
            <a:endParaRPr lang="pl-PL" dirty="0"/>
          </a:p>
        </p:txBody>
      </p:sp>
      <p:sp>
        <p:nvSpPr>
          <p:cNvPr id="3" name="Symbol zastępczy zawartości 2"/>
          <p:cNvSpPr>
            <a:spLocks noGrp="1"/>
          </p:cNvSpPr>
          <p:nvPr>
            <p:ph idx="1"/>
          </p:nvPr>
        </p:nvSpPr>
        <p:spPr/>
        <p:txBody>
          <a:bodyPr/>
          <a:lstStyle/>
          <a:p>
            <a:endParaRPr lang="pl-PL" dirty="0" smtClean="0"/>
          </a:p>
          <a:p>
            <a:r>
              <a:rPr lang="pl-PL" dirty="0" smtClean="0"/>
              <a:t>Prawa państw nadbrzeżnych</a:t>
            </a:r>
          </a:p>
          <a:p>
            <a:endParaRPr lang="pl-PL" dirty="0" smtClean="0"/>
          </a:p>
          <a:p>
            <a:r>
              <a:rPr lang="pl-PL" dirty="0" smtClean="0"/>
              <a:t>Prawa innych państw</a:t>
            </a:r>
            <a:endParaRPr lang="pl-P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Morze pełne</a:t>
            </a:r>
            <a:endParaRPr lang="pl-PL" dirty="0"/>
          </a:p>
        </p:txBody>
      </p:sp>
      <p:sp>
        <p:nvSpPr>
          <p:cNvPr id="3" name="Symbol zastępczy zawartości 2"/>
          <p:cNvSpPr>
            <a:spLocks noGrp="1"/>
          </p:cNvSpPr>
          <p:nvPr>
            <p:ph idx="1"/>
          </p:nvPr>
        </p:nvSpPr>
        <p:spPr/>
        <p:txBody>
          <a:bodyPr>
            <a:normAutofit/>
          </a:bodyPr>
          <a:lstStyle/>
          <a:p>
            <a:r>
              <a:rPr lang="pl-PL" dirty="0" smtClean="0"/>
              <a:t>Wolności morza pełnego</a:t>
            </a:r>
          </a:p>
          <a:p>
            <a:pPr lvl="1"/>
            <a:r>
              <a:rPr lang="pl-PL" b="1" dirty="0"/>
              <a:t>Ż</a:t>
            </a:r>
            <a:r>
              <a:rPr lang="pl-PL" b="1" dirty="0" smtClean="0"/>
              <a:t>eglugi</a:t>
            </a:r>
          </a:p>
          <a:p>
            <a:pPr lvl="1"/>
            <a:r>
              <a:rPr lang="pl-PL" b="1" dirty="0" smtClean="0"/>
              <a:t>Przelotu</a:t>
            </a:r>
          </a:p>
          <a:p>
            <a:pPr lvl="1"/>
            <a:r>
              <a:rPr lang="pl-PL" b="1" dirty="0" smtClean="0"/>
              <a:t>Układania kabli podmorskich i rurociągów</a:t>
            </a:r>
          </a:p>
          <a:p>
            <a:pPr lvl="1"/>
            <a:r>
              <a:rPr lang="pl-PL" b="1" dirty="0" smtClean="0"/>
              <a:t>Rybołówstwa</a:t>
            </a:r>
          </a:p>
          <a:p>
            <a:pPr lvl="1"/>
            <a:r>
              <a:rPr lang="pl-PL" dirty="0" smtClean="0"/>
              <a:t>Budowania sztucznych wysp i innych instalacji</a:t>
            </a:r>
            <a:endParaRPr lang="pl-PL" b="1" dirty="0" smtClean="0"/>
          </a:p>
          <a:p>
            <a:pPr lvl="1"/>
            <a:r>
              <a:rPr lang="pl-PL" dirty="0" smtClean="0"/>
              <a:t>Badań naukowych</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Morze pełne a …</a:t>
            </a:r>
            <a:endParaRPr lang="pl-PL" dirty="0"/>
          </a:p>
        </p:txBody>
      </p:sp>
      <p:sp>
        <p:nvSpPr>
          <p:cNvPr id="3" name="Symbol zastępczy zawartości 2"/>
          <p:cNvSpPr>
            <a:spLocks noGrp="1"/>
          </p:cNvSpPr>
          <p:nvPr>
            <p:ph idx="1"/>
          </p:nvPr>
        </p:nvSpPr>
        <p:spPr/>
        <p:txBody>
          <a:bodyPr/>
          <a:lstStyle/>
          <a:p>
            <a:endParaRPr lang="pl-PL" dirty="0" smtClean="0"/>
          </a:p>
          <a:p>
            <a:r>
              <a:rPr lang="pl-PL" dirty="0" smtClean="0"/>
              <a:t>Zwalczanie piractwa</a:t>
            </a:r>
          </a:p>
          <a:p>
            <a:endParaRPr lang="pl-PL" dirty="0" smtClean="0"/>
          </a:p>
          <a:p>
            <a:r>
              <a:rPr lang="pl-PL" dirty="0" smtClean="0"/>
              <a:t>Prawo pościgu</a:t>
            </a:r>
          </a:p>
          <a:p>
            <a:pPr lvl="1"/>
            <a:r>
              <a:rPr lang="pl-PL" dirty="0" smtClean="0"/>
              <a:t>Gorący </a:t>
            </a:r>
          </a:p>
          <a:p>
            <a:pPr lvl="1"/>
            <a:r>
              <a:rPr lang="pl-PL" dirty="0" smtClean="0"/>
              <a:t>Nieprzerwany</a:t>
            </a:r>
          </a:p>
          <a:p>
            <a:endParaRPr lang="pl-PL" dirty="0" smtClean="0"/>
          </a:p>
          <a:p>
            <a:endParaRPr lang="pl-PL"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Źródła</a:t>
            </a:r>
            <a:endParaRPr lang="pl-PL" dirty="0"/>
          </a:p>
        </p:txBody>
      </p:sp>
      <p:sp>
        <p:nvSpPr>
          <p:cNvPr id="3" name="Symbol zastępczy zawartości 2"/>
          <p:cNvSpPr>
            <a:spLocks noGrp="1"/>
          </p:cNvSpPr>
          <p:nvPr>
            <p:ph idx="1"/>
          </p:nvPr>
        </p:nvSpPr>
        <p:spPr/>
        <p:txBody>
          <a:bodyPr/>
          <a:lstStyle/>
          <a:p>
            <a:endParaRPr lang="pl-PL" dirty="0" smtClean="0"/>
          </a:p>
          <a:p>
            <a:r>
              <a:rPr lang="pl-PL" dirty="0" smtClean="0"/>
              <a:t>Zwyczaj</a:t>
            </a:r>
          </a:p>
          <a:p>
            <a:endParaRPr lang="pl-PL" dirty="0" smtClean="0"/>
          </a:p>
          <a:p>
            <a:r>
              <a:rPr lang="pl-PL" dirty="0" smtClean="0"/>
              <a:t>Konwencja o prawie morza </a:t>
            </a:r>
            <a:r>
              <a:rPr lang="pl-PL" dirty="0" err="1" smtClean="0"/>
              <a:t>Montego</a:t>
            </a:r>
            <a:r>
              <a:rPr lang="pl-PL" dirty="0" smtClean="0"/>
              <a:t> Bay 1982 </a:t>
            </a:r>
          </a:p>
          <a:p>
            <a:pPr>
              <a:buNone/>
            </a:pPr>
            <a:r>
              <a:rPr lang="pl-PL" dirty="0" smtClean="0"/>
              <a:t>(dalej: KPM’82)</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Dno mórz i oceanów</a:t>
            </a:r>
            <a:endParaRPr lang="pl-PL" dirty="0"/>
          </a:p>
        </p:txBody>
      </p:sp>
      <p:sp>
        <p:nvSpPr>
          <p:cNvPr id="3" name="Symbol zastępczy zawartości 2"/>
          <p:cNvSpPr>
            <a:spLocks noGrp="1"/>
          </p:cNvSpPr>
          <p:nvPr>
            <p:ph idx="1"/>
          </p:nvPr>
        </p:nvSpPr>
        <p:spPr/>
        <p:txBody>
          <a:bodyPr/>
          <a:lstStyle/>
          <a:p>
            <a:pPr>
              <a:buNone/>
            </a:pPr>
            <a:endParaRPr lang="pl-PL" dirty="0" smtClean="0"/>
          </a:p>
          <a:p>
            <a:pPr>
              <a:buNone/>
            </a:pPr>
            <a:endParaRPr lang="pl-PL" dirty="0" smtClean="0"/>
          </a:p>
          <a:p>
            <a:pPr algn="ctr">
              <a:buNone/>
            </a:pPr>
            <a:r>
              <a:rPr lang="pl-PL" sz="4800" b="1" dirty="0" smtClean="0"/>
              <a:t>Wspólne dziedzictwo ludzkości</a:t>
            </a:r>
            <a:endParaRPr lang="pl-PL" sz="48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Cieśniny i kanały morskie</a:t>
            </a:r>
            <a:endParaRPr lang="pl-PL" dirty="0"/>
          </a:p>
        </p:txBody>
      </p:sp>
      <p:sp>
        <p:nvSpPr>
          <p:cNvPr id="3" name="Symbol zastępczy zawartości 2"/>
          <p:cNvSpPr>
            <a:spLocks noGrp="1"/>
          </p:cNvSpPr>
          <p:nvPr>
            <p:ph idx="1"/>
          </p:nvPr>
        </p:nvSpPr>
        <p:spPr/>
        <p:txBody>
          <a:bodyPr>
            <a:normAutofit/>
          </a:bodyPr>
          <a:lstStyle/>
          <a:p>
            <a:r>
              <a:rPr lang="pl-PL" dirty="0" smtClean="0"/>
              <a:t>Cieśniny</a:t>
            </a:r>
          </a:p>
          <a:p>
            <a:pPr lvl="1"/>
            <a:r>
              <a:rPr lang="pl-PL" dirty="0" smtClean="0"/>
              <a:t>Przejście tranzytowe</a:t>
            </a:r>
          </a:p>
          <a:p>
            <a:pPr lvl="1"/>
            <a:r>
              <a:rPr lang="pl-PL" dirty="0" smtClean="0"/>
              <a:t>Cieśniny duńskie </a:t>
            </a:r>
          </a:p>
          <a:p>
            <a:pPr lvl="1"/>
            <a:r>
              <a:rPr lang="pl-PL" dirty="0" smtClean="0"/>
              <a:t>Cieśniny czarnomorskie</a:t>
            </a:r>
          </a:p>
          <a:p>
            <a:r>
              <a:rPr lang="pl-PL" dirty="0" smtClean="0"/>
              <a:t>Kanały</a:t>
            </a:r>
          </a:p>
          <a:p>
            <a:pPr lvl="1"/>
            <a:r>
              <a:rPr lang="pl-PL" dirty="0" smtClean="0"/>
              <a:t>Sueski</a:t>
            </a:r>
          </a:p>
          <a:p>
            <a:pPr lvl="1"/>
            <a:r>
              <a:rPr lang="pl-PL" dirty="0" smtClean="0"/>
              <a:t>Panamski</a:t>
            </a:r>
          </a:p>
          <a:p>
            <a:pPr lvl="1"/>
            <a:r>
              <a:rPr lang="pl-PL" dirty="0" smtClean="0"/>
              <a:t>Kiloński </a:t>
            </a:r>
            <a:endParaRPr lang="pl-PL"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nvPr>
        </p:nvGraphicFramePr>
        <p:xfrm>
          <a:off x="1" y="-2"/>
          <a:ext cx="9164013" cy="6858003"/>
        </p:xfrm>
        <a:graphic>
          <a:graphicData uri="http://schemas.openxmlformats.org/drawingml/2006/table">
            <a:tbl>
              <a:tblPr firstRow="1" bandRow="1">
                <a:tableStyleId>{5C22544A-7EE6-4342-B048-85BDC9FD1C3A}</a:tableStyleId>
              </a:tblPr>
              <a:tblGrid>
                <a:gridCol w="1115615"/>
                <a:gridCol w="1092073"/>
                <a:gridCol w="1364552"/>
                <a:gridCol w="1071767"/>
                <a:gridCol w="1152128"/>
                <a:gridCol w="1169415"/>
                <a:gridCol w="1278857"/>
                <a:gridCol w="919606"/>
              </a:tblGrid>
              <a:tr h="734936">
                <a:tc>
                  <a:txBody>
                    <a:bodyPr/>
                    <a:lstStyle/>
                    <a:p>
                      <a:pPr algn="ctr"/>
                      <a:r>
                        <a:rPr lang="pl-PL" sz="1200" dirty="0" smtClean="0"/>
                        <a:t>OBSZARY</a:t>
                      </a:r>
                      <a:r>
                        <a:rPr lang="pl-PL" sz="1200" baseline="0" dirty="0" smtClean="0"/>
                        <a:t> </a:t>
                      </a:r>
                    </a:p>
                    <a:p>
                      <a:pPr algn="ctr"/>
                      <a:r>
                        <a:rPr lang="pl-PL" sz="1200" baseline="0" dirty="0" smtClean="0"/>
                        <a:t>MORSKIE</a:t>
                      </a:r>
                      <a:endParaRPr lang="pl-PL" sz="1200" dirty="0"/>
                    </a:p>
                  </a:txBody>
                  <a:tcPr/>
                </a:tc>
                <a:tc>
                  <a:txBody>
                    <a:bodyPr/>
                    <a:lstStyle/>
                    <a:p>
                      <a:pPr algn="ctr"/>
                      <a:r>
                        <a:rPr lang="pl-PL" sz="1200" dirty="0" smtClean="0"/>
                        <a:t>Wody </a:t>
                      </a:r>
                    </a:p>
                    <a:p>
                      <a:pPr algn="ctr"/>
                      <a:r>
                        <a:rPr lang="pl-PL" sz="1200" dirty="0" smtClean="0"/>
                        <a:t>wewnętrzne</a:t>
                      </a:r>
                      <a:endParaRPr lang="pl-PL" sz="1200" dirty="0"/>
                    </a:p>
                  </a:txBody>
                  <a:tcPr/>
                </a:tc>
                <a:tc>
                  <a:txBody>
                    <a:bodyPr/>
                    <a:lstStyle/>
                    <a:p>
                      <a:pPr algn="ctr"/>
                      <a:r>
                        <a:rPr lang="pl-PL" sz="1200" dirty="0" smtClean="0"/>
                        <a:t>Wody </a:t>
                      </a:r>
                    </a:p>
                    <a:p>
                      <a:pPr algn="ctr"/>
                      <a:r>
                        <a:rPr lang="pl-PL" sz="1200" dirty="0" err="1" smtClean="0"/>
                        <a:t>archipelagowe</a:t>
                      </a:r>
                      <a:endParaRPr lang="pl-PL" sz="1200" dirty="0"/>
                    </a:p>
                  </a:txBody>
                  <a:tcPr/>
                </a:tc>
                <a:tc>
                  <a:txBody>
                    <a:bodyPr/>
                    <a:lstStyle/>
                    <a:p>
                      <a:pPr algn="ctr"/>
                      <a:r>
                        <a:rPr lang="pl-PL" sz="1200" dirty="0" smtClean="0"/>
                        <a:t>Morze </a:t>
                      </a:r>
                    </a:p>
                    <a:p>
                      <a:pPr algn="ctr"/>
                      <a:r>
                        <a:rPr lang="pl-PL" sz="1200" dirty="0" smtClean="0"/>
                        <a:t>terytorialne</a:t>
                      </a:r>
                      <a:endParaRPr lang="pl-PL" sz="1200" dirty="0"/>
                    </a:p>
                  </a:txBody>
                  <a:tcPr/>
                </a:tc>
                <a:tc>
                  <a:txBody>
                    <a:bodyPr/>
                    <a:lstStyle/>
                    <a:p>
                      <a:pPr algn="ctr"/>
                      <a:r>
                        <a:rPr lang="pl-PL" sz="1200" dirty="0" smtClean="0"/>
                        <a:t>Strefa </a:t>
                      </a:r>
                    </a:p>
                    <a:p>
                      <a:pPr algn="ctr"/>
                      <a:r>
                        <a:rPr lang="pl-PL" sz="1200" dirty="0" smtClean="0"/>
                        <a:t>przyległa</a:t>
                      </a:r>
                      <a:endParaRPr lang="pl-PL" sz="1200" dirty="0"/>
                    </a:p>
                  </a:txBody>
                  <a:tcPr/>
                </a:tc>
                <a:tc>
                  <a:txBody>
                    <a:bodyPr/>
                    <a:lstStyle/>
                    <a:p>
                      <a:pPr algn="ctr"/>
                      <a:r>
                        <a:rPr lang="pl-PL" sz="1200" dirty="0" smtClean="0"/>
                        <a:t>Wyłączna </a:t>
                      </a:r>
                    </a:p>
                    <a:p>
                      <a:pPr algn="ctr"/>
                      <a:r>
                        <a:rPr lang="pl-PL" sz="1200" dirty="0" smtClean="0"/>
                        <a:t>strefa</a:t>
                      </a:r>
                    </a:p>
                    <a:p>
                      <a:pPr algn="ctr"/>
                      <a:r>
                        <a:rPr lang="pl-PL" sz="1200" dirty="0" smtClean="0"/>
                        <a:t>ekonomiczna</a:t>
                      </a:r>
                      <a:endParaRPr lang="pl-PL" sz="1200" dirty="0"/>
                    </a:p>
                  </a:txBody>
                  <a:tcPr/>
                </a:tc>
                <a:tc>
                  <a:txBody>
                    <a:bodyPr/>
                    <a:lstStyle/>
                    <a:p>
                      <a:pPr algn="ctr"/>
                      <a:r>
                        <a:rPr lang="pl-PL" sz="1200" dirty="0" smtClean="0"/>
                        <a:t>Szelf </a:t>
                      </a:r>
                    </a:p>
                    <a:p>
                      <a:pPr algn="ctr"/>
                      <a:r>
                        <a:rPr lang="pl-PL" sz="1200" dirty="0" smtClean="0"/>
                        <a:t>kontynentalny</a:t>
                      </a:r>
                      <a:endParaRPr lang="pl-PL" sz="1200" dirty="0"/>
                    </a:p>
                  </a:txBody>
                  <a:tcPr/>
                </a:tc>
                <a:tc>
                  <a:txBody>
                    <a:bodyPr/>
                    <a:lstStyle/>
                    <a:p>
                      <a:pPr algn="ctr"/>
                      <a:r>
                        <a:rPr lang="pl-PL" sz="1200" dirty="0" smtClean="0"/>
                        <a:t>Morze </a:t>
                      </a:r>
                    </a:p>
                    <a:p>
                      <a:pPr algn="ctr"/>
                      <a:r>
                        <a:rPr lang="pl-PL" sz="1200" dirty="0" smtClean="0"/>
                        <a:t>otwarte</a:t>
                      </a:r>
                      <a:endParaRPr lang="pl-PL" sz="1200" dirty="0"/>
                    </a:p>
                  </a:txBody>
                  <a:tcPr/>
                </a:tc>
              </a:tr>
              <a:tr h="2019399">
                <a:tc>
                  <a:txBody>
                    <a:bodyPr/>
                    <a:lstStyle/>
                    <a:p>
                      <a:r>
                        <a:rPr lang="pl-PL" sz="1200" dirty="0" smtClean="0"/>
                        <a:t>Prawa państwa  nadbrzeżnego </a:t>
                      </a:r>
                      <a:endParaRPr lang="pl-PL" sz="1200" dirty="0"/>
                    </a:p>
                  </a:txBody>
                  <a:tcPr/>
                </a:tc>
                <a:tc>
                  <a:txBody>
                    <a:bodyPr/>
                    <a:lstStyle/>
                    <a:p>
                      <a:r>
                        <a:rPr lang="pl-PL" sz="1200" dirty="0" smtClean="0"/>
                        <a:t>Pełna jurysdykcja (całkowita</a:t>
                      </a:r>
                      <a:r>
                        <a:rPr lang="pl-PL" sz="1200" baseline="0" dirty="0" smtClean="0"/>
                        <a:t> i wyłączna)</a:t>
                      </a:r>
                      <a:endParaRPr lang="pl-PL" sz="1200" dirty="0"/>
                    </a:p>
                  </a:txBody>
                  <a:tcPr/>
                </a:tc>
                <a:tc>
                  <a:txBody>
                    <a:bodyPr/>
                    <a:lstStyle/>
                    <a:p>
                      <a:r>
                        <a:rPr lang="pl-PL" sz="1200" dirty="0" smtClean="0"/>
                        <a:t>Reżim taki ja wód wewnętrznych z wyłączeniem,</a:t>
                      </a:r>
                      <a:r>
                        <a:rPr lang="pl-PL" sz="1200" baseline="0" dirty="0" smtClean="0"/>
                        <a:t> pewnych koncesji na rzecz innych państw </a:t>
                      </a:r>
                      <a:endParaRPr lang="pl-PL" sz="1200" dirty="0"/>
                    </a:p>
                  </a:txBody>
                  <a:tcPr/>
                </a:tc>
                <a:tc>
                  <a:txBody>
                    <a:bodyPr/>
                    <a:lstStyle/>
                    <a:p>
                      <a:r>
                        <a:rPr lang="pl-PL" sz="1200" dirty="0" smtClean="0"/>
                        <a:t>Pełna jurysdykcja odnośnie własnych statków</a:t>
                      </a:r>
                      <a:endParaRPr lang="pl-PL" sz="1200" dirty="0"/>
                    </a:p>
                  </a:txBody>
                  <a:tcPr/>
                </a:tc>
                <a:tc>
                  <a:txBody>
                    <a:bodyPr/>
                    <a:lstStyle/>
                    <a:p>
                      <a:r>
                        <a:rPr lang="pl-PL" sz="1200" dirty="0" smtClean="0"/>
                        <a:t>Zapobieganie naruszeniu i karanie naruszeń przepisów celnych, skarbowych , imigracyjnych</a:t>
                      </a:r>
                      <a:r>
                        <a:rPr lang="pl-PL" sz="1200" baseline="0" dirty="0" smtClean="0"/>
                        <a:t> i sanitarnych</a:t>
                      </a:r>
                      <a:endParaRPr lang="pl-PL" sz="1200" dirty="0"/>
                    </a:p>
                  </a:txBody>
                  <a:tcPr/>
                </a:tc>
                <a:tc>
                  <a:txBody>
                    <a:bodyPr/>
                    <a:lstStyle/>
                    <a:p>
                      <a:r>
                        <a:rPr lang="pl-PL" sz="1200" dirty="0" smtClean="0"/>
                        <a:t>Wyłączne prawo badania</a:t>
                      </a:r>
                      <a:r>
                        <a:rPr lang="pl-PL" sz="1200" baseline="0" dirty="0" smtClean="0"/>
                        <a:t>, eksploatacji i budowy sztucznych wysp</a:t>
                      </a:r>
                      <a:endParaRPr lang="pl-PL"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200" dirty="0" smtClean="0"/>
                        <a:t>Wyłączne prawo badania</a:t>
                      </a:r>
                      <a:r>
                        <a:rPr lang="pl-PL" sz="1200" baseline="0" dirty="0" smtClean="0"/>
                        <a:t>, eksploatacji i budowy sztucznych wysp</a:t>
                      </a:r>
                      <a:endParaRPr lang="pl-PL" sz="1200" dirty="0" smtClean="0"/>
                    </a:p>
                    <a:p>
                      <a:r>
                        <a:rPr lang="pl-PL" sz="1200" baseline="0" dirty="0" smtClean="0"/>
                        <a:t> </a:t>
                      </a:r>
                      <a:endParaRPr lang="pl-PL" sz="1200" dirty="0"/>
                    </a:p>
                  </a:txBody>
                  <a:tcPr/>
                </a:tc>
                <a:tc>
                  <a:txBody>
                    <a:bodyPr/>
                    <a:lstStyle/>
                    <a:p>
                      <a:r>
                        <a:rPr lang="pl-PL" sz="1200" dirty="0" smtClean="0"/>
                        <a:t>Takie same,</a:t>
                      </a:r>
                      <a:r>
                        <a:rPr lang="pl-PL" sz="1200" baseline="0" dirty="0" smtClean="0"/>
                        <a:t> jak każdego innego państwa</a:t>
                      </a:r>
                      <a:endParaRPr lang="pl-PL" sz="1200" dirty="0"/>
                    </a:p>
                  </a:txBody>
                  <a:tcPr/>
                </a:tc>
              </a:tr>
              <a:tr h="4103668">
                <a:tc>
                  <a:txBody>
                    <a:bodyPr/>
                    <a:lstStyle/>
                    <a:p>
                      <a:r>
                        <a:rPr lang="pl-PL" sz="1200" dirty="0" smtClean="0"/>
                        <a:t>Prawa  innych  państw</a:t>
                      </a:r>
                      <a:endParaRPr lang="pl-PL" sz="1200" dirty="0"/>
                    </a:p>
                  </a:txBody>
                  <a:tcPr/>
                </a:tc>
                <a:tc>
                  <a:txBody>
                    <a:bodyPr/>
                    <a:lstStyle/>
                    <a:p>
                      <a:pPr algn="ctr"/>
                      <a:r>
                        <a:rPr lang="pl-PL" sz="1200" dirty="0" smtClean="0"/>
                        <a:t>----</a:t>
                      </a:r>
                      <a:endParaRPr lang="pl-PL" sz="1200" dirty="0"/>
                    </a:p>
                  </a:txBody>
                  <a:tcPr/>
                </a:tc>
                <a:tc>
                  <a:txBody>
                    <a:bodyPr/>
                    <a:lstStyle/>
                    <a:p>
                      <a:pPr>
                        <a:buFont typeface="Arial" pitchFamily="34" charset="0"/>
                        <a:buChar char="•"/>
                      </a:pPr>
                      <a:r>
                        <a:rPr lang="pl-PL" sz="1200" dirty="0" smtClean="0"/>
                        <a:t>Prawo przejścia </a:t>
                      </a:r>
                      <a:r>
                        <a:rPr lang="pl-PL" sz="1200" dirty="0" err="1" smtClean="0"/>
                        <a:t>archipelagowym</a:t>
                      </a:r>
                      <a:r>
                        <a:rPr lang="pl-PL" sz="1200" baseline="0" dirty="0" smtClean="0"/>
                        <a:t> szlakiem morskim</a:t>
                      </a:r>
                    </a:p>
                    <a:p>
                      <a:pPr>
                        <a:buFont typeface="Arial" pitchFamily="34" charset="0"/>
                        <a:buChar char="•"/>
                      </a:pPr>
                      <a:r>
                        <a:rPr lang="pl-PL" sz="1200" baseline="0" dirty="0" smtClean="0"/>
                        <a:t>Prawo nieszkodliwego przepływu</a:t>
                      </a:r>
                    </a:p>
                    <a:p>
                      <a:pPr>
                        <a:buFont typeface="Arial" pitchFamily="34" charset="0"/>
                        <a:buChar char="•"/>
                      </a:pPr>
                      <a:r>
                        <a:rPr lang="pl-PL" sz="1200" baseline="0" dirty="0" smtClean="0"/>
                        <a:t>Prawo konserwacji istniejących kabli podmorskich</a:t>
                      </a:r>
                    </a:p>
                    <a:p>
                      <a:pPr>
                        <a:buFont typeface="Arial" pitchFamily="34" charset="0"/>
                        <a:buChar char="•"/>
                      </a:pPr>
                      <a:r>
                        <a:rPr lang="pl-PL" sz="1200" baseline="0" dirty="0" smtClean="0"/>
                        <a:t>Zwyczajowe prawa np. rybołówstwa</a:t>
                      </a:r>
                      <a:endParaRPr lang="pl-PL" sz="1200" dirty="0" smtClean="0"/>
                    </a:p>
                    <a:p>
                      <a:pPr>
                        <a:buFont typeface="Arial" pitchFamily="34" charset="0"/>
                        <a:buChar char="•"/>
                      </a:pPr>
                      <a:endParaRPr lang="pl-PL" sz="1200" dirty="0"/>
                    </a:p>
                  </a:txBody>
                  <a:tcPr/>
                </a:tc>
                <a:tc>
                  <a:txBody>
                    <a:bodyPr/>
                    <a:lstStyle/>
                    <a:p>
                      <a:pPr>
                        <a:buFont typeface="Arial" pitchFamily="34" charset="0"/>
                        <a:buChar char="•"/>
                      </a:pPr>
                      <a:r>
                        <a:rPr lang="pl-PL" sz="1200" dirty="0" smtClean="0"/>
                        <a:t>Prawo nieszkodliwego przepływu</a:t>
                      </a:r>
                      <a:endParaRPr lang="pl-PL" sz="1200" dirty="0"/>
                    </a:p>
                  </a:txBody>
                  <a:tcPr/>
                </a:tc>
                <a:tc>
                  <a:txBody>
                    <a:bodyPr/>
                    <a:lstStyle/>
                    <a:p>
                      <a:pPr>
                        <a:buFont typeface="Arial" pitchFamily="34" charset="0"/>
                        <a:buChar char="•"/>
                      </a:pPr>
                      <a:r>
                        <a:rPr lang="pl-PL" sz="1200" dirty="0" smtClean="0"/>
                        <a:t>Takie jak w wyłącznej strefie </a:t>
                      </a:r>
                      <a:r>
                        <a:rPr lang="pl-PL" sz="1200" dirty="0" err="1" smtClean="0"/>
                        <a:t>eokonomicznej</a:t>
                      </a:r>
                      <a:r>
                        <a:rPr lang="pl-PL" sz="1200" dirty="0" smtClean="0"/>
                        <a:t> (jeśli istnieje)</a:t>
                      </a:r>
                      <a:r>
                        <a:rPr lang="pl-PL" sz="1200" baseline="0" dirty="0" smtClean="0"/>
                        <a:t> bądź takie, jak na morzy otwartym</a:t>
                      </a:r>
                      <a:endParaRPr lang="pl-PL" sz="1200" dirty="0"/>
                    </a:p>
                  </a:txBody>
                  <a:tcPr/>
                </a:tc>
                <a:tc>
                  <a:txBody>
                    <a:bodyPr/>
                    <a:lstStyle/>
                    <a:p>
                      <a:pPr>
                        <a:buFont typeface="Arial" pitchFamily="34" charset="0"/>
                        <a:buChar char="•"/>
                      </a:pPr>
                      <a:r>
                        <a:rPr lang="pl-PL" sz="1200" dirty="0" smtClean="0"/>
                        <a:t>Wolność żeglugi,</a:t>
                      </a:r>
                    </a:p>
                    <a:p>
                      <a:pPr>
                        <a:buFont typeface="Arial" pitchFamily="34" charset="0"/>
                        <a:buChar char="•"/>
                      </a:pPr>
                      <a:r>
                        <a:rPr lang="pl-PL" sz="1200" dirty="0" smtClean="0"/>
                        <a:t>Wolność przelotu</a:t>
                      </a:r>
                    </a:p>
                    <a:p>
                      <a:pPr>
                        <a:buFont typeface="Arial" pitchFamily="34" charset="0"/>
                        <a:buChar char="•"/>
                      </a:pPr>
                      <a:r>
                        <a:rPr lang="pl-PL" sz="1200" dirty="0" smtClean="0"/>
                        <a:t>Wolność układania kabli</a:t>
                      </a:r>
                      <a:r>
                        <a:rPr lang="pl-PL" sz="1200" baseline="0" dirty="0" smtClean="0"/>
                        <a:t> i rurociągów podwodnych </a:t>
                      </a:r>
                      <a:endParaRPr lang="pl-PL" sz="1200" dirty="0"/>
                    </a:p>
                  </a:txBody>
                  <a:tcPr/>
                </a:tc>
                <a:tc>
                  <a:txBody>
                    <a:bodyPr/>
                    <a:lstStyle/>
                    <a:p>
                      <a:pPr>
                        <a:buFont typeface="Arial" pitchFamily="34" charset="0"/>
                        <a:buChar char="•"/>
                      </a:pPr>
                      <a:r>
                        <a:rPr lang="pl-PL" sz="1200" dirty="0" smtClean="0"/>
                        <a:t>Wolność wkładania</a:t>
                      </a:r>
                      <a:r>
                        <a:rPr lang="pl-PL" sz="1200" baseline="0" dirty="0" smtClean="0"/>
                        <a:t> kabli i rurociągów podwodnych </a:t>
                      </a:r>
                    </a:p>
                    <a:p>
                      <a:pPr>
                        <a:buFont typeface="Arial" pitchFamily="34" charset="0"/>
                        <a:buChar char="•"/>
                      </a:pPr>
                      <a:r>
                        <a:rPr lang="pl-PL" sz="1200" baseline="0" dirty="0" smtClean="0"/>
                        <a:t>Inne prawa – takie, jakie wynikają ze strefy na powierzchni morza</a:t>
                      </a:r>
                      <a:endParaRPr lang="pl-PL" sz="1200" dirty="0"/>
                    </a:p>
                  </a:txBody>
                  <a:tcPr/>
                </a:tc>
                <a:tc>
                  <a:txBody>
                    <a:bodyPr/>
                    <a:lstStyle/>
                    <a:p>
                      <a:pPr>
                        <a:buFont typeface="Arial" pitchFamily="34" charset="0"/>
                        <a:buChar char="•"/>
                      </a:pPr>
                      <a:r>
                        <a:rPr lang="pl-PL" sz="1200" dirty="0" smtClean="0"/>
                        <a:t>Wolność żeglugi,</a:t>
                      </a:r>
                    </a:p>
                    <a:p>
                      <a:pPr>
                        <a:buFont typeface="Arial" pitchFamily="34" charset="0"/>
                        <a:buChar char="•"/>
                      </a:pPr>
                      <a:r>
                        <a:rPr lang="pl-PL" sz="1200" dirty="0" smtClean="0"/>
                        <a:t>Wolność przelotu</a:t>
                      </a:r>
                    </a:p>
                    <a:p>
                      <a:pPr>
                        <a:buFont typeface="Arial" pitchFamily="34" charset="0"/>
                        <a:buChar char="•"/>
                      </a:pPr>
                      <a:r>
                        <a:rPr lang="pl-PL" sz="1200" dirty="0" smtClean="0"/>
                        <a:t>Wolność układania kabli</a:t>
                      </a:r>
                      <a:r>
                        <a:rPr lang="pl-PL" sz="1200" baseline="0" dirty="0" smtClean="0"/>
                        <a:t> i rurociągów podwodnych </a:t>
                      </a:r>
                    </a:p>
                    <a:p>
                      <a:pPr>
                        <a:buFont typeface="Arial" pitchFamily="34" charset="0"/>
                        <a:buChar char="•"/>
                      </a:pPr>
                      <a:r>
                        <a:rPr lang="pl-PL" sz="1200" baseline="0" dirty="0" smtClean="0"/>
                        <a:t>Wolność rybołówstwa</a:t>
                      </a:r>
                    </a:p>
                    <a:p>
                      <a:pPr>
                        <a:buFont typeface="Arial" pitchFamily="34" charset="0"/>
                        <a:buChar char="•"/>
                      </a:pPr>
                      <a:r>
                        <a:rPr lang="pl-PL" sz="1200" baseline="0" dirty="0" smtClean="0"/>
                        <a:t>Wolność badań naukowych</a:t>
                      </a:r>
                    </a:p>
                    <a:p>
                      <a:pPr>
                        <a:buFont typeface="Arial" pitchFamily="34" charset="0"/>
                        <a:buChar char="•"/>
                      </a:pPr>
                      <a:r>
                        <a:rPr lang="pl-PL" sz="1200" baseline="0" dirty="0" smtClean="0"/>
                        <a:t>Wolność budowy sztucznych wysp</a:t>
                      </a:r>
                      <a:endParaRPr lang="pl-PL" sz="1200"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229600" cy="564672"/>
          </a:xfrm>
        </p:spPr>
        <p:txBody>
          <a:bodyPr>
            <a:normAutofit fontScale="90000"/>
          </a:bodyPr>
          <a:lstStyle/>
          <a:p>
            <a:r>
              <a:rPr lang="pl-PL" dirty="0" smtClean="0"/>
              <a:t>Kazus 1</a:t>
            </a:r>
            <a:endParaRPr lang="pl-PL" dirty="0"/>
          </a:p>
        </p:txBody>
      </p:sp>
      <p:sp>
        <p:nvSpPr>
          <p:cNvPr id="3" name="Symbol zastępczy zawartości 2"/>
          <p:cNvSpPr>
            <a:spLocks noGrp="1"/>
          </p:cNvSpPr>
          <p:nvPr>
            <p:ph idx="1"/>
          </p:nvPr>
        </p:nvSpPr>
        <p:spPr>
          <a:xfrm>
            <a:off x="539552" y="1268760"/>
            <a:ext cx="8229600" cy="5037192"/>
          </a:xfrm>
        </p:spPr>
        <p:txBody>
          <a:bodyPr/>
          <a:lstStyle/>
          <a:p>
            <a:pPr algn="just"/>
            <a:r>
              <a:rPr lang="pl-PL" dirty="0" smtClean="0"/>
              <a:t>Rządowy statek badawczy państwa Z przepływał przez morze terytorialne państwa K. Służby łączności państwa K wykryły, że statek ten prowadzi nasłuch ich radiostacji wojskowych. W wyniku tej informacji marynarka wojenna tego państwa bez uprzedzenia dokonała desantu na statek i po opanowaniu go doprowadziła do portu państwa K.</a:t>
            </a:r>
          </a:p>
          <a:p>
            <a:pPr algn="just"/>
            <a:r>
              <a:rPr lang="pl-PL" i="1" dirty="0" smtClean="0"/>
              <a:t>Oceń czy państwo K miało prawo aresztować statek państwa Z. Odpowiedź uzasadnij. Pomocna może być KPM’82.</a:t>
            </a:r>
            <a:endParaRPr lang="pl-PL" i="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229600" cy="852704"/>
          </a:xfrm>
        </p:spPr>
        <p:txBody>
          <a:bodyPr>
            <a:normAutofit/>
          </a:bodyPr>
          <a:lstStyle/>
          <a:p>
            <a:r>
              <a:rPr lang="pl-PL" sz="4400" dirty="0" smtClean="0"/>
              <a:t>Kazus 2</a:t>
            </a:r>
            <a:endParaRPr lang="pl-PL" sz="4400" dirty="0"/>
          </a:p>
        </p:txBody>
      </p:sp>
      <p:sp>
        <p:nvSpPr>
          <p:cNvPr id="3" name="Symbol zastępczy zawartości 2"/>
          <p:cNvSpPr>
            <a:spLocks noGrp="1"/>
          </p:cNvSpPr>
          <p:nvPr>
            <p:ph idx="1"/>
          </p:nvPr>
        </p:nvSpPr>
        <p:spPr>
          <a:xfrm>
            <a:off x="457200" y="1628800"/>
            <a:ext cx="8229600" cy="4695800"/>
          </a:xfrm>
        </p:spPr>
        <p:txBody>
          <a:bodyPr>
            <a:normAutofit fontScale="92500" lnSpcReduction="20000"/>
          </a:bodyPr>
          <a:lstStyle/>
          <a:p>
            <a:pPr algn="just"/>
            <a:r>
              <a:rPr lang="pl-PL" dirty="0" smtClean="0"/>
              <a:t>Pewne państwo nadbrzeżne X nigdy nie wykonywało żadnych praw do przylegającego do niego szelfu. Powołując się na to dwa państwa sąsiedzkie Y i Z rozpoczęły eksploatację tego szelfu, przy czym państwo Y zadeklarowało, że zaprzestanie swojej działalności, jeżeli państwo X efektywnie przystąpi do badania i eksploatacji tego szelfu. I rzeczywiście kilka lat później państwo Y zaprzestało eksploatacji na szelfie przyległym do morza terytorialnego państw X, gdy państwo X rozpoczęło wydobycie gazu i ropy naftowej spod dna morza. Natomiast drugie państwo sąsiednie, państwo Z, nie zaprzestało eksploatacji, powołując się na to, że w skutek niewykonywania wygasły wszelkie prawa państwa X do szelfu.</a:t>
            </a:r>
          </a:p>
          <a:p>
            <a:r>
              <a:rPr lang="pl-PL" i="1" dirty="0" smtClean="0"/>
              <a:t>Oceń prawidłowość postępowań państw.</a:t>
            </a:r>
            <a:endParaRPr lang="pl-PL" i="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229600" cy="204632"/>
          </a:xfrm>
        </p:spPr>
        <p:txBody>
          <a:bodyPr>
            <a:normAutofit fontScale="90000"/>
          </a:bodyPr>
          <a:lstStyle/>
          <a:p>
            <a:r>
              <a:rPr lang="pl-PL" dirty="0" smtClean="0"/>
              <a:t>Kazus 3</a:t>
            </a:r>
            <a:endParaRPr lang="pl-PL" dirty="0"/>
          </a:p>
        </p:txBody>
      </p:sp>
      <p:sp>
        <p:nvSpPr>
          <p:cNvPr id="3" name="Symbol zastępczy zawartości 2"/>
          <p:cNvSpPr>
            <a:spLocks noGrp="1"/>
          </p:cNvSpPr>
          <p:nvPr>
            <p:ph idx="1"/>
          </p:nvPr>
        </p:nvSpPr>
        <p:spPr>
          <a:xfrm>
            <a:off x="0" y="908720"/>
            <a:ext cx="9144000" cy="5949280"/>
          </a:xfrm>
        </p:spPr>
        <p:txBody>
          <a:bodyPr>
            <a:normAutofit fontScale="70000" lnSpcReduction="20000"/>
          </a:bodyPr>
          <a:lstStyle/>
          <a:p>
            <a:pPr algn="just"/>
            <a:r>
              <a:rPr lang="pl-PL" dirty="0" smtClean="0"/>
              <a:t>Notatka sporządzona przez wysokiego oficera polskiej marynarki wojennej opisująca aresztowanie szwedzkiego jachtu: „W dniu 5 czerwca spędzając wraz z żoną i paroma kolegami z marynarki urlop na jachcie żeglując po wodach polskiej wyłącznej strefy ekonomicznej. Około południa zauważyliśmy szwedzki jacht, z którego przeładowywano jakieś skrzynie na dwie przycumowane do niego motorówki. Podejrzewając, iż jesteśmy świadkami przemytu, niezwłocznie powiadomiłem przez radio dowództwo polskiej marynarki. Na szwedzkim jachcie musiano nas zauważyć, gdyż obie motorówki odpłynęły w kierunku wybrzeża, a jacht począł się oddalać w kierunku północno-zachodnim. Kilkukrotnie nadał komunikat do kapitana tego jachtu żądając zatrzymania się. Jacht nie zareagował. Wtedy na moje polecenie jeden z kolegów powtórzył komunikat alfabetem </a:t>
            </a:r>
            <a:r>
              <a:rPr lang="pl-PL" i="1" dirty="0" err="1" smtClean="0"/>
              <a:t>Morse’a</a:t>
            </a:r>
            <a:r>
              <a:rPr lang="pl-PL" dirty="0" smtClean="0"/>
              <a:t> drogą sygnały świetlnego, posługując się reflektorem jachtowym. Ponieważ jacht nadal nie reagował, zdecydowałem się podjąć pościg. Ścigana jednostka podpłynęła w kierunku duńskiej wyspy Bornholm, wpływając po pewnym czasie na duńskie wody terytorialne. Po około dwóch minutach opuściła tamte wody, kierując się w stronę wybrzeża szwedzkiego. Płynąc śladem tego jachtu, przepłynąłem przez duńskie wody terytorialne. Będąc na wodach szwedzkiej strefy ekonomicznej spostrzegłem, że z niewyjaśnionych przyczyn ściga mnie niewielki kuter duńskiej straży przybrzeżnej. Nie mogąc przerwać pościgu nie zatrzymałem się. </a:t>
            </a:r>
            <a:r>
              <a:rPr lang="pl-PL" dirty="0" err="1" smtClean="0"/>
              <a:t>Niedalej</a:t>
            </a:r>
            <a:r>
              <a:rPr lang="pl-PL" dirty="0" smtClean="0"/>
              <a:t> jak po dziesięciu minutach dogoniłem jednostkę szwedzką i wkraczając na jej pokład wziąłem ją oficjalnie w areszt. Po chwili nadpłynął kuter duński, którego kapitan zaczął mówić coś do mnie podniesionym głosem. Nie zrozumiałem go, niemniej zorientowałem się, że bierze mój jacht w  areszt. </a:t>
            </a:r>
          </a:p>
          <a:p>
            <a:pPr algn="just"/>
            <a:r>
              <a:rPr lang="pl-PL" i="1" dirty="0" smtClean="0"/>
              <a:t>Czy w opisanej sytuacji zostało naruszone prawo międzynarodowe? Oceny dokonaj według KPM’82. </a:t>
            </a:r>
            <a:endParaRPr lang="pl-PL" i="1" dirty="0" smtClean="0"/>
          </a:p>
          <a:p>
            <a:pPr algn="just"/>
            <a:r>
              <a:rPr lang="pl-PL" i="1" dirty="0" smtClean="0"/>
              <a:t>Proszę opisaną sytuację odnieść do poszczególnych warunków dopuszczalności „prawa pościgu”</a:t>
            </a:r>
            <a:endParaRPr lang="pl-PL" i="1"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400" dirty="0" smtClean="0"/>
              <a:t>Kazus 4 </a:t>
            </a:r>
            <a:endParaRPr lang="pl-PL" sz="4400" dirty="0"/>
          </a:p>
        </p:txBody>
      </p:sp>
      <p:sp>
        <p:nvSpPr>
          <p:cNvPr id="3" name="Symbol zastępczy zawartości 2"/>
          <p:cNvSpPr>
            <a:spLocks noGrp="1"/>
          </p:cNvSpPr>
          <p:nvPr>
            <p:ph idx="1"/>
          </p:nvPr>
        </p:nvSpPr>
        <p:spPr/>
        <p:txBody>
          <a:bodyPr>
            <a:normAutofit fontScale="92500" lnSpcReduction="10000"/>
          </a:bodyPr>
          <a:lstStyle/>
          <a:p>
            <a:r>
              <a:rPr lang="pl-PL" dirty="0" smtClean="0"/>
              <a:t>Z winy pierwszego oficera statku japońskiego na morzu otwartym doszło do kolizji jego statku ze statkiem rosyjskim. W skutek zdarzenia statek rosyjski zatonął, zginęło też kilku członków jego złogi. Rosyjska marynarka wojenna zatrzymała statek japoński i aresztowała pierwszego oficera oraz kapitana. Po procesie karnym sąd rosyjski uniewinnił kapitana, natomiast skazał pierwszego oficera na kilkuletnie pozbawienie wolności i wysoką grzywnę.</a:t>
            </a:r>
          </a:p>
          <a:p>
            <a:r>
              <a:rPr lang="pl-PL" i="1" dirty="0" smtClean="0"/>
              <a:t>Oceń czy takie rozwiązanie jest zgodne z prawem międzynarodowym. Pomocnym może być KPM’82 oraz Konwencja o morzy otwartym z 1958 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Klasyfikacja obszarów morskich</a:t>
            </a:r>
            <a:endParaRPr lang="pl-PL" dirty="0"/>
          </a:p>
        </p:txBody>
      </p:sp>
      <p:sp>
        <p:nvSpPr>
          <p:cNvPr id="3" name="Symbol zastępczy zawartości 2"/>
          <p:cNvSpPr>
            <a:spLocks noGrp="1"/>
          </p:cNvSpPr>
          <p:nvPr>
            <p:ph idx="1"/>
          </p:nvPr>
        </p:nvSpPr>
        <p:spPr/>
        <p:txBody>
          <a:bodyPr>
            <a:normAutofit/>
          </a:bodyPr>
          <a:lstStyle/>
          <a:p>
            <a:r>
              <a:rPr lang="pl-PL" dirty="0" smtClean="0"/>
              <a:t>Wody wewnętrzne</a:t>
            </a:r>
          </a:p>
          <a:p>
            <a:r>
              <a:rPr lang="pl-PL" dirty="0" smtClean="0"/>
              <a:t>Morze terytorialne</a:t>
            </a:r>
          </a:p>
          <a:p>
            <a:r>
              <a:rPr lang="pl-PL" dirty="0" smtClean="0"/>
              <a:t>Strefa przyległa</a:t>
            </a:r>
          </a:p>
          <a:p>
            <a:r>
              <a:rPr lang="pl-PL" dirty="0" smtClean="0"/>
              <a:t>Strefa wyłącznego rybołówstwa</a:t>
            </a:r>
          </a:p>
          <a:p>
            <a:r>
              <a:rPr lang="pl-PL" dirty="0" smtClean="0"/>
              <a:t>Szelf kontynentalny</a:t>
            </a:r>
          </a:p>
          <a:p>
            <a:r>
              <a:rPr lang="pl-PL" dirty="0" smtClean="0"/>
              <a:t>Strefy ekonomiczne</a:t>
            </a:r>
          </a:p>
          <a:p>
            <a:r>
              <a:rPr lang="pl-PL" dirty="0" smtClean="0"/>
              <a:t>Morze pełne</a:t>
            </a:r>
          </a:p>
          <a:p>
            <a:r>
              <a:rPr lang="pl-PL" dirty="0" smtClean="0"/>
              <a:t>Dna mórz i oceanów</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ymbol zastępczy zawartości 5"/>
          <p:cNvGraphicFramePr>
            <a:graphicFrameLocks noGrp="1"/>
          </p:cNvGraphicFramePr>
          <p:nvPr>
            <p:ph idx="1"/>
          </p:nvPr>
        </p:nvGraphicFramePr>
        <p:xfrm>
          <a:off x="0" y="0"/>
          <a:ext cx="9144000" cy="684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3" name="Łącznik prosty ze strzałką 12"/>
          <p:cNvCxnSpPr/>
          <p:nvPr/>
        </p:nvCxnSpPr>
        <p:spPr>
          <a:xfrm>
            <a:off x="4139952" y="908720"/>
            <a:ext cx="864096" cy="28803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5" name="Łącznik prosty ze strzałką 14"/>
          <p:cNvCxnSpPr/>
          <p:nvPr/>
        </p:nvCxnSpPr>
        <p:spPr>
          <a:xfrm flipH="1">
            <a:off x="1259632" y="1340768"/>
            <a:ext cx="792088" cy="72008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7" name="Łącznik prosty ze strzałką 16"/>
          <p:cNvCxnSpPr/>
          <p:nvPr/>
        </p:nvCxnSpPr>
        <p:spPr>
          <a:xfrm flipH="1">
            <a:off x="5436096" y="1988840"/>
            <a:ext cx="576064" cy="4320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Łącznik prosty ze strzałką 18"/>
          <p:cNvCxnSpPr/>
          <p:nvPr/>
        </p:nvCxnSpPr>
        <p:spPr>
          <a:xfrm>
            <a:off x="6156176" y="1988840"/>
            <a:ext cx="432048" cy="4320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ymbol zastępczy zawartości 3" descr="17-0.png"/>
          <p:cNvPicPr>
            <a:picLocks noGrp="1" noChangeAspect="1"/>
          </p:cNvPicPr>
          <p:nvPr>
            <p:ph idx="1"/>
          </p:nvPr>
        </p:nvPicPr>
        <p:blipFill>
          <a:blip r:embed="rId2" cstate="print"/>
          <a:stretch>
            <a:fillRect/>
          </a:stretch>
        </p:blipFill>
        <p:spPr>
          <a:xfrm>
            <a:off x="323528" y="332656"/>
            <a:ext cx="8445915" cy="6192688"/>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395536" y="6453336"/>
            <a:ext cx="2664296" cy="369332"/>
          </a:xfrm>
          <a:prstGeom prst="rect">
            <a:avLst/>
          </a:prstGeom>
          <a:noFill/>
        </p:spPr>
        <p:txBody>
          <a:bodyPr wrap="square" rtlCol="0">
            <a:spAutoFit/>
          </a:bodyPr>
          <a:lstStyle/>
          <a:p>
            <a:r>
              <a:rPr lang="pl-PL" dirty="0" smtClean="0"/>
              <a:t>1 mila morska = 1852 m</a:t>
            </a: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pic>
        <p:nvPicPr>
          <p:cNvPr id="4" name="Symbol zastępczy zawartości 3" descr="Rozkład+obszarów+morskich.jpg"/>
          <p:cNvPicPr>
            <a:picLocks noGrp="1" noChangeAspect="1"/>
          </p:cNvPicPr>
          <p:nvPr>
            <p:ph idx="1"/>
          </p:nvPr>
        </p:nvPicPr>
        <p:blipFill>
          <a:blip r:embed="rId2" cstate="print"/>
          <a:stretch>
            <a:fillRect/>
          </a:stretch>
        </p:blipFill>
        <p:spPr>
          <a:xfrm>
            <a:off x="0" y="0"/>
            <a:ext cx="9144000" cy="7029400"/>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Statki morskie</a:t>
            </a:r>
            <a:endParaRPr lang="pl-PL" dirty="0"/>
          </a:p>
        </p:txBody>
      </p:sp>
      <p:sp>
        <p:nvSpPr>
          <p:cNvPr id="3" name="Symbol zastępczy zawartości 2"/>
          <p:cNvSpPr>
            <a:spLocks noGrp="1"/>
          </p:cNvSpPr>
          <p:nvPr>
            <p:ph idx="1"/>
          </p:nvPr>
        </p:nvSpPr>
        <p:spPr/>
        <p:txBody>
          <a:bodyPr/>
          <a:lstStyle/>
          <a:p>
            <a:endParaRPr lang="pl-PL" dirty="0" smtClean="0"/>
          </a:p>
          <a:p>
            <a:r>
              <a:rPr lang="pl-PL" dirty="0" smtClean="0"/>
              <a:t>Przynależność państwowa</a:t>
            </a:r>
          </a:p>
          <a:p>
            <a:r>
              <a:rPr lang="pl-PL" dirty="0" smtClean="0"/>
              <a:t>Zwierzchnictwo nad statkiem</a:t>
            </a:r>
          </a:p>
          <a:p>
            <a:r>
              <a:rPr lang="pl-PL" dirty="0" smtClean="0"/>
              <a:t>Rodzaje statków morskich</a:t>
            </a:r>
          </a:p>
          <a:p>
            <a:pPr lvl="1"/>
            <a:r>
              <a:rPr lang="pl-PL" dirty="0" smtClean="0"/>
              <a:t>Okręty wojenne </a:t>
            </a:r>
          </a:p>
          <a:p>
            <a:pPr lvl="1"/>
            <a:r>
              <a:rPr lang="pl-PL" dirty="0" smtClean="0"/>
              <a:t>Statki </a:t>
            </a:r>
          </a:p>
          <a:p>
            <a:pPr lvl="1">
              <a:buNone/>
            </a:pPr>
            <a:endParaRPr lang="pl-PL"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checkerboard(across)">
                                      <p:cBhvr>
                                        <p:cTn id="7" dur="500"/>
                                        <p:tgtEl>
                                          <p:spTgt spid="3">
                                            <p:txEl>
                                              <p:pRg st="4" end="4"/>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checkerboard(across)">
                                      <p:cBhvr>
                                        <p:cTn id="1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pływ">
  <a:themeElements>
    <a:clrScheme name="Przepły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rzepły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rzepły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295</TotalTime>
  <Words>1307</Words>
  <Application>Microsoft Office PowerPoint</Application>
  <PresentationFormat>Pokaz na ekranie (4:3)</PresentationFormat>
  <Paragraphs>197</Paragraphs>
  <Slides>26</Slides>
  <Notes>0</Notes>
  <HiddenSlides>0</HiddenSlides>
  <MMClips>0</MMClips>
  <ScaleCrop>false</ScaleCrop>
  <HeadingPairs>
    <vt:vector size="4" baseType="variant">
      <vt:variant>
        <vt:lpstr>Motyw</vt:lpstr>
      </vt:variant>
      <vt:variant>
        <vt:i4>1</vt:i4>
      </vt:variant>
      <vt:variant>
        <vt:lpstr>Tytuły slajdów</vt:lpstr>
      </vt:variant>
      <vt:variant>
        <vt:i4>26</vt:i4>
      </vt:variant>
    </vt:vector>
  </HeadingPairs>
  <TitlesOfParts>
    <vt:vector size="27" baseType="lpstr">
      <vt:lpstr>Przepływ</vt:lpstr>
      <vt:lpstr>Międzynarodowe Prawo Morza</vt:lpstr>
      <vt:lpstr>Źródła</vt:lpstr>
      <vt:lpstr>Klasyfikacja obszarów morskich</vt:lpstr>
      <vt:lpstr>Slajd 4</vt:lpstr>
      <vt:lpstr>Slajd 5</vt:lpstr>
      <vt:lpstr>Slajd 6</vt:lpstr>
      <vt:lpstr>Slajd 7</vt:lpstr>
      <vt:lpstr>Slajd 8</vt:lpstr>
      <vt:lpstr>Statki morskie</vt:lpstr>
      <vt:lpstr>Morskie wody wewnętrzne</vt:lpstr>
      <vt:lpstr>Morze terytorialne</vt:lpstr>
      <vt:lpstr>Wody archipelagowe</vt:lpstr>
      <vt:lpstr>Morska strefa przyległa</vt:lpstr>
      <vt:lpstr>Strefa wyłącznego rybołówstwa</vt:lpstr>
      <vt:lpstr>Szelf kontynentalny</vt:lpstr>
      <vt:lpstr>Strefa Ekonomiczna</vt:lpstr>
      <vt:lpstr>Morze pełne</vt:lpstr>
      <vt:lpstr>Morze pełne a …</vt:lpstr>
      <vt:lpstr>Slajd 19</vt:lpstr>
      <vt:lpstr>Dno mórz i oceanów</vt:lpstr>
      <vt:lpstr>Cieśniny i kanały morskie</vt:lpstr>
      <vt:lpstr>Slajd 22</vt:lpstr>
      <vt:lpstr>Kazus 1</vt:lpstr>
      <vt:lpstr>Kazus 2</vt:lpstr>
      <vt:lpstr>Kazus 3</vt:lpstr>
      <vt:lpstr>Kazus 4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Międzynarodowe Prawo Morza</dc:title>
  <dc:creator>Red</dc:creator>
  <cp:lastModifiedBy>Red</cp:lastModifiedBy>
  <cp:revision>15</cp:revision>
  <dcterms:created xsi:type="dcterms:W3CDTF">2019-04-16T17:23:39Z</dcterms:created>
  <dcterms:modified xsi:type="dcterms:W3CDTF">2020-03-29T08:37:11Z</dcterms:modified>
</cp:coreProperties>
</file>