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2F2215-3694-46EC-BCF4-52BBDEFD1A73}" type="datetimeFigureOut">
              <a:rPr lang="pl-PL" smtClean="0"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BF636-6D98-4B69-948C-FF7C6D20D8BB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8136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SĄ TO RZECZY, DOBRA (ŚRODKI FINANSOWE) PRZYSŁUGUJĄCE SKARBOWI PAŃSTWA LUB INNYM PAŃSTWOWYM OSOBOM PRAWNYM ORAZ MIENIE PRZYNALEŻNE PODMIOTOM SAMORZĄDOWYM, SŁUŻĄCE W SPOSÓB POŚREDNI I/LUB BEZPOŚREDNI REALIZACJI ICH ZADAŃ PUBLICZNYCH.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MIENIE PUBLICZNE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Dziękuję</a:t>
            </a:r>
            <a:br>
              <a:rPr lang="pl-PL" smtClean="0"/>
            </a:br>
            <a:r>
              <a:rPr lang="pl-PL" smtClean="0"/>
              <a:t>za uwagę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Są to dobra publiczne przeznaczone do powszechnego użytku, z których może korzystać każdy na równych prawach i w sposób bezpośredni (drogi, place, wody publiczne, wybrzeże morskie). Zasady korzystania z mienia powszechnego zostały określone przepisami prawa administracyjnego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1/ MIENIE POWSZECHNE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r>
              <a:rPr lang="pl-PL" dirty="0" smtClean="0"/>
              <a:t>JEST TO KATEGORIA MIENIA PUBLICZNEGO PRZEZNACZONA DO ZAPEWNIENIA FUNKCJONOWANIA SIEDZIB WŁADZ I URZĘDÓW PAŃSTWOWYCH I SAMORZĄDOWYCH ORAZ SŁUŻY WYPEŁNIENIU ZADAŃ ADMINISTRACJI PUBLICZNEJ (OŚWIATA, zdrowie, bezpieczeństwo i porządek publiczny).</a:t>
            </a:r>
          </a:p>
          <a:p>
            <a:r>
              <a:rPr lang="pl-PL" dirty="0" smtClean="0"/>
              <a:t>KORZYSTANIE Z TYCH DÓBR ODBYWA SIĘ Z REGUŁY NA ZASADZIE DOPUSZCZENIA I REGULOWANE JEST NA ZASADACH OKREŚLONYCH W PRZEPISACH PRAWA ADMINISTRACYJNEGO I CYWILNEGO.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2/ MAJĄTEK ADMINISTRACYJNY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JEST TO ZESPÓŁ ŚRODKÓW FINANSOWYCH I RZECZOWYCH: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1/ DOCHODY Z KAPITAŁU;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2/ PIENIĄDZE;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3/ PAPIERY WARTOŚCIOWE;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4/ POŻYTKI Z NIERUCHOMOŚCI;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5/ DOCHODY Z PRZEDSIĘBIORSTW.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3/ MIENIE SKARBOWE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813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Art. 44(1) par. 1 k.c. 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Własność i inne prawa majątkowe, stanowiące mienie państwowe, przysługują Skarbowi Państwa albo innym państwowym osobom prawnym.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4/ MIENIE PAŃSTWOWE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54"/>
          </a:xfrm>
        </p:spPr>
        <p:txBody>
          <a:bodyPr/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WŁASNOŚĆ I INNE PRAWA MAJĄTKOWE NALEŻĄCE DO SAMORZĄDOWYCH OSÓB PRAWNYCH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5/ MIENIE SAMORZĄDOWE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81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Art. 43 ustawy o samorządzie gminnym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Mieniem komunalnym jest własność i inne prawa majątkowe należące do poszczególnych gmin i ich związków oraz mienie innych gminnych osób prawnych, w tym przedsiębiorstw.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5a/ MIENIE KOMUNALNE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Art. 46 ustawy o samorządzie powiatowym</a:t>
            </a:r>
          </a:p>
          <a:p>
            <a:endParaRPr lang="pl-PL" dirty="0" smtClean="0"/>
          </a:p>
          <a:p>
            <a:r>
              <a:rPr lang="pl-PL" dirty="0" smtClean="0"/>
              <a:t>1/ Mieniem </a:t>
            </a:r>
            <a:r>
              <a:rPr lang="pl-PL" dirty="0" smtClean="0"/>
              <a:t>powiatu jest własność i inne prawa majątkowe nabyte przez powiat lub inne powiatowe osoby prawne.</a:t>
            </a:r>
          </a:p>
          <a:p>
            <a:r>
              <a:rPr lang="pl-PL" dirty="0" smtClean="0"/>
              <a:t>2/ </a:t>
            </a:r>
            <a:r>
              <a:rPr lang="pl-PL" dirty="0" smtClean="0"/>
              <a:t>Powiatowymi osobami prawnymi, poza powiatem, są samorządowe jednostki organizacyjne, którym ustawy przyznają wprost taki status, oraz te osoby prawne, które mogą być tworzone na podstawie odrębnych ustaw wyłącznie przez powiat.</a:t>
            </a:r>
          </a:p>
          <a:p>
            <a:r>
              <a:rPr lang="pl-PL" dirty="0" smtClean="0"/>
              <a:t>3/ </a:t>
            </a:r>
            <a:r>
              <a:rPr lang="pl-PL" dirty="0" smtClean="0"/>
              <a:t>Powiat jest w stosunkach cywilnoprawnych podmiotem praw i obowiązków, które dotyczą mienia powiatu nienależącego do innych powiatowych osób prawnych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5b/ MIENIE POWIATU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1/ Mieniem </a:t>
            </a:r>
            <a:r>
              <a:rPr lang="pl-PL" dirty="0" smtClean="0"/>
              <a:t>województwa jest własność i inne prawa majątkowe nabyte przez województwo lub inne wojewódzkie osoby prawne.</a:t>
            </a:r>
          </a:p>
          <a:p>
            <a:r>
              <a:rPr lang="pl-PL" dirty="0" smtClean="0"/>
              <a:t>2/ </a:t>
            </a:r>
            <a:r>
              <a:rPr lang="pl-PL" dirty="0" smtClean="0"/>
              <a:t>Wojewódzkimi osobami prawnymi, poza województwem, są samorządowe jednostki organizacyjne, którym ustawy przyznają wprost taki status, oraz te osoby prawne, które mogą być tworzone na podstawie odrębnych ustaw wyłącznie przez województwo.</a:t>
            </a:r>
          </a:p>
          <a:p>
            <a:r>
              <a:rPr lang="pl-PL" dirty="0" smtClean="0"/>
              <a:t>3/ </a:t>
            </a:r>
            <a:r>
              <a:rPr lang="pl-PL" dirty="0" smtClean="0"/>
              <a:t>Województwo jest w stosunkach cywilnoprawnych podmiotem praw i obowiązków, które dotyczą mienia województwa nienależącego do innych wojewódzkich osób prawnych.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5c/ MIENIE WOJEWÓDZTWA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439</Words>
  <Application>Microsoft Office PowerPoint</Application>
  <PresentationFormat>Pokaz na ekranie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Miejski</vt:lpstr>
      <vt:lpstr>MIENIE PUBLICZNE </vt:lpstr>
      <vt:lpstr>1/ MIENIE POWSZECHNE </vt:lpstr>
      <vt:lpstr>2/ MAJĄTEK ADMINISTRACYJNY </vt:lpstr>
      <vt:lpstr>3/ MIENIE SKARBOWE </vt:lpstr>
      <vt:lpstr>4/ MIENIE PAŃSTWOWE </vt:lpstr>
      <vt:lpstr>5/ MIENIE SAMORZĄDOWE </vt:lpstr>
      <vt:lpstr>5a/ MIENIE KOMUNALNE </vt:lpstr>
      <vt:lpstr>5b/ MIENIE POWIATU</vt:lpstr>
      <vt:lpstr>5c/ MIENIE WOJEWÓDZTWA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MIENIE PUBLICZNE </dc:title>
  <dc:creator>Joanna</dc:creator>
  <cp:lastModifiedBy>Joanna</cp:lastModifiedBy>
  <cp:revision>10</cp:revision>
  <dcterms:created xsi:type="dcterms:W3CDTF">2016-09-29T20:28:13Z</dcterms:created>
  <dcterms:modified xsi:type="dcterms:W3CDTF">2016-09-30T00:25:14Z</dcterms:modified>
</cp:coreProperties>
</file>