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188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45FA7F5-B178-4300-B791-BE3770299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213835D3-C0D4-468E-936B-44DBE8576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0ABB6-DA51-449C-934F-B45FF4869966}" type="datetimeFigureOut">
              <a:rPr lang="pl-PL" smtClean="0"/>
              <a:t>25.10.2019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45801D79-3FF9-4554-A6AA-D2FE1921A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57454AE3-67B6-4726-A4AA-BE619655A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2FD6-DA65-4950-A20C-54D6580DAC8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08770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10F6F8CD-8AF6-447D-8C2F-93B3EFC34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E438BA3-ABAF-4E36-A7FD-9A63091D82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62F5B79-494C-44F3-8752-2CFCE37CB9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10ABB6-DA51-449C-934F-B45FF4869966}" type="datetimeFigureOut">
              <a:rPr lang="pl-PL" smtClean="0"/>
              <a:t>25.10.2019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8C95935-6A64-4B8D-B6BC-80B5404012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8CF4681-BF00-472F-ADF7-AE942A4A88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E2FD6-DA65-4950-A20C-54D6580DAC8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1466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AE5D0C0C-B865-4F54-9E64-7DC390807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Model stosunków własnościowych w Polsce</a:t>
            </a:r>
            <a:endParaRPr lang="pl-PL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F1F265B8-472A-46AC-89F4-8E164EF6AB5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622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2D0CD5FE-E08B-4CA6-A5D6-70F8885AB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Własność przedsiębiorstwa</a:t>
            </a:r>
            <a:endParaRPr lang="pl-PL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5ADBE18E-B699-4D6A-A550-DC76A4E3B1C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6443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66C4E964-5BCB-4A2E-B0D0-3C89A2773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Własność gospodarstw rolnych</a:t>
            </a:r>
            <a:endParaRPr lang="pl-PL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121ED9A0-A1F1-44CD-AAD5-83E8A5E3130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7156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4FD48AC1-892F-4684-984A-03011FC35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Ustrojowa funkcja własności</a:t>
            </a:r>
            <a:endParaRPr lang="pl-PL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05E949BC-ABFA-4F9F-BD64-AAF3FD3917E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4595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17A4A59A-6051-45CB-AE38-8B81B5929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Model socjalistycznej własności społecznej w okresie PRL</a:t>
            </a:r>
            <a:endParaRPr lang="pl-PL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69E107CE-E757-44E6-9989-55F17FAD7D2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6210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A6784511-A8F6-4836-9AAC-2915721C6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Przekształcenia własnościowe</a:t>
            </a:r>
            <a:endParaRPr lang="pl-PL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02ECD98D-636A-4116-8A72-4EE9C2E71D7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0175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EBD83255-E7E9-401D-9F96-2340DDB6D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600"/>
              <a:t>Kształtowanie modelu własności prywatnej</a:t>
            </a:r>
            <a:br>
              <a:rPr lang="pl-PL"/>
            </a:br>
            <a:endParaRPr lang="pl-PL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20508B39-3B76-4E6F-A37A-3D853D28E1F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4279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FC74C61F-7774-4BA8-84E2-A93C55378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Współczesna stratyfikacja własności</a:t>
            </a:r>
            <a:endParaRPr lang="pl-PL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8C2EFD34-598E-4B1A-A188-48A0A49CC9A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2742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1F38F03D-0039-4FAB-A873-86A698767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Własność prywatna</a:t>
            </a:r>
            <a:endParaRPr lang="pl-PL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0306EB97-ADEF-457E-BCCD-14B06A20887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4048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BDB9F405-3EC4-4C4B-A870-DABD9179B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Własność państwowa</a:t>
            </a:r>
            <a:endParaRPr lang="pl-PL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C068179F-6DF8-43E5-8B6C-EB2266AFC7B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8439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3E78E1C6-0CC4-42E9-908F-72EF11206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Własność samorządowa</a:t>
            </a:r>
            <a:endParaRPr lang="pl-PL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5E10FA7E-838D-4A06-AE19-8D07A453572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493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6181FA76-D693-471A-A3B7-127E81332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Pojęcie własności</a:t>
            </a:r>
            <a:endParaRPr lang="pl-PL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9A1FE13-EC0E-47FD-A316-62AD57053C2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6708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7C4DA248-05B7-449E-89C3-8C2106AAF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Ekonomiczne pojęcie własności</a:t>
            </a:r>
            <a:endParaRPr lang="pl-PL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43FC06E1-65F2-4871-9061-1EB7DDF0E08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6544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E632B96A-98CE-4819-877F-295D1551C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Socjologiczne pojęcie własności</a:t>
            </a:r>
            <a:endParaRPr lang="pl-PL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7515E864-B941-4601-8E20-69DC0392089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0574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E77FF1AA-ABF4-4316-86AC-FB3B7CA76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Własność w znaczeniu prawnym</a:t>
            </a:r>
            <a:endParaRPr lang="pl-PL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1843CE91-8746-49A2-A106-AEEF980D49C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3135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92240712-3896-4DA3-86D2-E8EA34FBD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Własność w znaczeniu konstytucyjnym</a:t>
            </a:r>
            <a:br>
              <a:rPr lang="pl-PL"/>
            </a:br>
            <a:endParaRPr lang="pl-PL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A6058344-0DB1-4A98-8284-749D1B13599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5475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403327A5-8D2B-4F73-AF71-728E07895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Czy własność na charakter prawa absolutnego?</a:t>
            </a:r>
            <a:endParaRPr lang="pl-PL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658CD365-79A6-4CCB-8818-1291E108566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3880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AC9154C1-6C94-4DCA-ADFB-8376754E4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Pojęcie mienia – art. 44 KC</a:t>
            </a:r>
            <a:br>
              <a:rPr lang="pl-PL"/>
            </a:br>
            <a:endParaRPr lang="pl-PL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354B2A51-5ABA-400C-AEC1-0555F870F95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8665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A7D2BFA5-5943-4967-8657-0257E397B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Własność przedsiębiorstwa</a:t>
            </a:r>
            <a:endParaRPr lang="pl-PL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8DF6088C-FB83-4E53-9766-E5D10E1ABA0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530580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67</Words>
  <Application>Microsoft Office PowerPoint</Application>
  <PresentationFormat>Panoramiczny</PresentationFormat>
  <Paragraphs>19</Paragraphs>
  <Slides>19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Motyw pakietu Office</vt:lpstr>
      <vt:lpstr>Model stosunków własnościowych w Polsce</vt:lpstr>
      <vt:lpstr>Pojęcie własności</vt:lpstr>
      <vt:lpstr>Ekonomiczne pojęcie własności</vt:lpstr>
      <vt:lpstr>Socjologiczne pojęcie własności</vt:lpstr>
      <vt:lpstr>Własność w znaczeniu prawnym</vt:lpstr>
      <vt:lpstr>Własność w znaczeniu konstytucyjnym </vt:lpstr>
      <vt:lpstr>Czy własność na charakter prawa absolutnego?</vt:lpstr>
      <vt:lpstr>Pojęcie mienia – art. 44 KC </vt:lpstr>
      <vt:lpstr>Własność przedsiębiorstwa</vt:lpstr>
      <vt:lpstr>Własność przedsiębiorstwa</vt:lpstr>
      <vt:lpstr>Własność gospodarstw rolnych</vt:lpstr>
      <vt:lpstr>Ustrojowa funkcja własności</vt:lpstr>
      <vt:lpstr>Model socjalistycznej własności społecznej w okresie PRL</vt:lpstr>
      <vt:lpstr>Przekształcenia własnościowe</vt:lpstr>
      <vt:lpstr>Kształtowanie modelu własności prywatnej </vt:lpstr>
      <vt:lpstr>Współczesna stratyfikacja własności</vt:lpstr>
      <vt:lpstr>Własność prywatna</vt:lpstr>
      <vt:lpstr>Własność państwowa</vt:lpstr>
      <vt:lpstr>Własność samorządowa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 stosunków własnościowych w Polsce</dc:title>
  <dc:creator>Agnieszka Agnieszka</dc:creator>
  <cp:lastModifiedBy>Agnieszka Agnieszka</cp:lastModifiedBy>
  <cp:revision>2</cp:revision>
  <dcterms:created xsi:type="dcterms:W3CDTF">2019-10-24T14:53:02Z</dcterms:created>
  <dcterms:modified xsi:type="dcterms:W3CDTF">2019-10-25T05:01:53Z</dcterms:modified>
</cp:coreProperties>
</file>