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8" r:id="rId3"/>
    <p:sldId id="259" r:id="rId4"/>
    <p:sldId id="260" r:id="rId5"/>
    <p:sldId id="261" r:id="rId6"/>
    <p:sldId id="262" r:id="rId7"/>
    <p:sldId id="263" r:id="rId8"/>
    <p:sldId id="284" r:id="rId9"/>
    <p:sldId id="285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6" r:id="rId20"/>
    <p:sldId id="274" r:id="rId21"/>
    <p:sldId id="275" r:id="rId22"/>
    <p:sldId id="287" r:id="rId23"/>
    <p:sldId id="277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na Pilarz" initials="KP" lastIdx="1" clrIdx="0">
    <p:extLst>
      <p:ext uri="{19B8F6BF-5375-455C-9EA6-DF929625EA0E}">
        <p15:presenceInfo xmlns:p15="http://schemas.microsoft.com/office/powerpoint/2012/main" userId="c409dceb78efc5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2D"/>
    <a:srgbClr val="EA8600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C51BE4-3841-4500-871D-E93F8C4EF2EE}" v="200" dt="2019-12-20T11:02:52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D3C51BE4-3841-4500-871D-E93F8C4EF2EE}"/>
    <pc:docChg chg="undo custSel mod addSld delSld modSld">
      <pc:chgData name="Karina Pilarz" userId="c409dceb78efc5e5" providerId="LiveId" clId="{D3C51BE4-3841-4500-871D-E93F8C4EF2EE}" dt="2019-12-20T11:02:58.709" v="923" actId="1076"/>
      <pc:docMkLst>
        <pc:docMk/>
      </pc:docMkLst>
      <pc:sldChg chg="modSp addCm delCm">
        <pc:chgData name="Karina Pilarz" userId="c409dceb78efc5e5" providerId="LiveId" clId="{D3C51BE4-3841-4500-871D-E93F8C4EF2EE}" dt="2019-12-17T16:10:10.988" v="194" actId="207"/>
        <pc:sldMkLst>
          <pc:docMk/>
          <pc:sldMk cId="0" sldId="258"/>
        </pc:sldMkLst>
        <pc:spChg chg="mod">
          <ac:chgData name="Karina Pilarz" userId="c409dceb78efc5e5" providerId="LiveId" clId="{D3C51BE4-3841-4500-871D-E93F8C4EF2EE}" dt="2019-12-17T16:06:22.031" v="55" actId="20577"/>
          <ac:spMkLst>
            <pc:docMk/>
            <pc:sldMk cId="0" sldId="258"/>
            <ac:spMk id="2" creationId="{00000000-0000-0000-0000-000000000000}"/>
          </ac:spMkLst>
        </pc:spChg>
        <pc:spChg chg="mod">
          <ac:chgData name="Karina Pilarz" userId="c409dceb78efc5e5" providerId="LiveId" clId="{D3C51BE4-3841-4500-871D-E93F8C4EF2EE}" dt="2019-12-17T16:10:10.988" v="194" actId="207"/>
          <ac:spMkLst>
            <pc:docMk/>
            <pc:sldMk cId="0" sldId="258"/>
            <ac:spMk id="3" creationId="{00000000-0000-0000-0000-000000000000}"/>
          </ac:spMkLst>
        </pc:spChg>
      </pc:sldChg>
      <pc:sldChg chg="addSp delSp modSp mod setBg">
        <pc:chgData name="Karina Pilarz" userId="c409dceb78efc5e5" providerId="LiveId" clId="{D3C51BE4-3841-4500-871D-E93F8C4EF2EE}" dt="2019-12-20T10:55:43.713" v="856" actId="20577"/>
        <pc:sldMkLst>
          <pc:docMk/>
          <pc:sldMk cId="0" sldId="259"/>
        </pc:sldMkLst>
        <pc:spChg chg="mod">
          <ac:chgData name="Karina Pilarz" userId="c409dceb78efc5e5" providerId="LiveId" clId="{D3C51BE4-3841-4500-871D-E93F8C4EF2EE}" dt="2019-12-17T16:08:28.817" v="77" actId="26606"/>
          <ac:spMkLst>
            <pc:docMk/>
            <pc:sldMk cId="0" sldId="259"/>
            <ac:spMk id="2" creationId="{00000000-0000-0000-0000-000000000000}"/>
          </ac:spMkLst>
        </pc:spChg>
        <pc:spChg chg="mod">
          <ac:chgData name="Karina Pilarz" userId="c409dceb78efc5e5" providerId="LiveId" clId="{D3C51BE4-3841-4500-871D-E93F8C4EF2EE}" dt="2019-12-20T10:55:43.713" v="856" actId="20577"/>
          <ac:spMkLst>
            <pc:docMk/>
            <pc:sldMk cId="0" sldId="259"/>
            <ac:spMk id="3" creationId="{00000000-0000-0000-0000-000000000000}"/>
          </ac:spMkLst>
        </pc:spChg>
        <pc:picChg chg="add mod">
          <ac:chgData name="Karina Pilarz" userId="c409dceb78efc5e5" providerId="LiveId" clId="{D3C51BE4-3841-4500-871D-E93F8C4EF2EE}" dt="2019-12-20T10:55:39.133" v="854" actId="14100"/>
          <ac:picMkLst>
            <pc:docMk/>
            <pc:sldMk cId="0" sldId="259"/>
            <ac:picMk id="5" creationId="{D31B79C8-6E27-48D4-B462-49EDFB7E194B}"/>
          </ac:picMkLst>
        </pc:picChg>
        <pc:cxnChg chg="add del">
          <ac:chgData name="Karina Pilarz" userId="c409dceb78efc5e5" providerId="LiveId" clId="{D3C51BE4-3841-4500-871D-E93F8C4EF2EE}" dt="2019-12-17T16:08:28.817" v="77" actId="26606"/>
          <ac:cxnSpMkLst>
            <pc:docMk/>
            <pc:sldMk cId="0" sldId="259"/>
            <ac:cxnSpMk id="10" creationId="{A7F400EE-A8A5-48AF-B4D6-291B52C6F0B0}"/>
          </ac:cxnSpMkLst>
        </pc:cxnChg>
      </pc:sldChg>
      <pc:sldChg chg="modSp">
        <pc:chgData name="Karina Pilarz" userId="c409dceb78efc5e5" providerId="LiveId" clId="{D3C51BE4-3841-4500-871D-E93F8C4EF2EE}" dt="2019-12-20T10:55:59.509" v="862" actId="20577"/>
        <pc:sldMkLst>
          <pc:docMk/>
          <pc:sldMk cId="0" sldId="260"/>
        </pc:sldMkLst>
        <pc:spChg chg="mod">
          <ac:chgData name="Karina Pilarz" userId="c409dceb78efc5e5" providerId="LiveId" clId="{D3C51BE4-3841-4500-871D-E93F8C4EF2EE}" dt="2019-12-20T10:55:59.509" v="862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Karina Pilarz" userId="c409dceb78efc5e5" providerId="LiveId" clId="{D3C51BE4-3841-4500-871D-E93F8C4EF2EE}" dt="2019-12-20T10:56:23.755" v="871" actId="115"/>
        <pc:sldMkLst>
          <pc:docMk/>
          <pc:sldMk cId="0" sldId="261"/>
        </pc:sldMkLst>
        <pc:spChg chg="mod">
          <ac:chgData name="Karina Pilarz" userId="c409dceb78efc5e5" providerId="LiveId" clId="{D3C51BE4-3841-4500-871D-E93F8C4EF2EE}" dt="2019-12-20T10:56:23.755" v="871" actId="115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Karina Pilarz" userId="c409dceb78efc5e5" providerId="LiveId" clId="{D3C51BE4-3841-4500-871D-E93F8C4EF2EE}" dt="2019-12-20T10:56:54.208" v="879" actId="20577"/>
        <pc:sldMkLst>
          <pc:docMk/>
          <pc:sldMk cId="0" sldId="262"/>
        </pc:sldMkLst>
        <pc:spChg chg="mod">
          <ac:chgData name="Karina Pilarz" userId="c409dceb78efc5e5" providerId="LiveId" clId="{D3C51BE4-3841-4500-871D-E93F8C4EF2EE}" dt="2019-12-20T10:56:54.208" v="879" actId="20577"/>
          <ac:spMkLst>
            <pc:docMk/>
            <pc:sldMk cId="0" sldId="262"/>
            <ac:spMk id="3" creationId="{00000000-0000-0000-0000-000000000000}"/>
          </ac:spMkLst>
        </pc:spChg>
      </pc:sldChg>
      <pc:sldChg chg="addSp modSp mod setBg">
        <pc:chgData name="Karina Pilarz" userId="c409dceb78efc5e5" providerId="LiveId" clId="{D3C51BE4-3841-4500-871D-E93F8C4EF2EE}" dt="2019-12-20T10:57:12.053" v="885" actId="14100"/>
        <pc:sldMkLst>
          <pc:docMk/>
          <pc:sldMk cId="0" sldId="263"/>
        </pc:sldMkLst>
        <pc:spChg chg="mod">
          <ac:chgData name="Karina Pilarz" userId="c409dceb78efc5e5" providerId="LiveId" clId="{D3C51BE4-3841-4500-871D-E93F8C4EF2EE}" dt="2019-12-17T16:22:00.959" v="325" actId="26606"/>
          <ac:spMkLst>
            <pc:docMk/>
            <pc:sldMk cId="0" sldId="263"/>
            <ac:spMk id="2" creationId="{00000000-0000-0000-0000-000000000000}"/>
          </ac:spMkLst>
        </pc:spChg>
        <pc:spChg chg="mod ord">
          <ac:chgData name="Karina Pilarz" userId="c409dceb78efc5e5" providerId="LiveId" clId="{D3C51BE4-3841-4500-871D-E93F8C4EF2EE}" dt="2019-12-20T10:57:12.053" v="885" actId="14100"/>
          <ac:spMkLst>
            <pc:docMk/>
            <pc:sldMk cId="0" sldId="263"/>
            <ac:spMk id="3" creationId="{00000000-0000-0000-0000-000000000000}"/>
          </ac:spMkLst>
        </pc:spChg>
        <pc:spChg chg="add mod">
          <ac:chgData name="Karina Pilarz" userId="c409dceb78efc5e5" providerId="LiveId" clId="{D3C51BE4-3841-4500-871D-E93F8C4EF2EE}" dt="2019-12-17T16:48:18.688" v="848" actId="1076"/>
          <ac:spMkLst>
            <pc:docMk/>
            <pc:sldMk cId="0" sldId="263"/>
            <ac:spMk id="5" creationId="{98EF596B-07E0-4408-B987-EFF6552F12A8}"/>
          </ac:spMkLst>
        </pc:spChg>
        <pc:picChg chg="add mod">
          <ac:chgData name="Karina Pilarz" userId="c409dceb78efc5e5" providerId="LiveId" clId="{D3C51BE4-3841-4500-871D-E93F8C4EF2EE}" dt="2019-12-17T16:48:05.363" v="846" actId="1076"/>
          <ac:picMkLst>
            <pc:docMk/>
            <pc:sldMk cId="0" sldId="263"/>
            <ac:picMk id="4" creationId="{8CC718EB-2513-4D87-B8D9-5B5786C055C1}"/>
          </ac:picMkLst>
        </pc:picChg>
        <pc:cxnChg chg="add">
          <ac:chgData name="Karina Pilarz" userId="c409dceb78efc5e5" providerId="LiveId" clId="{D3C51BE4-3841-4500-871D-E93F8C4EF2EE}" dt="2019-12-17T16:22:00.959" v="325" actId="26606"/>
          <ac:cxnSpMkLst>
            <pc:docMk/>
            <pc:sldMk cId="0" sldId="263"/>
            <ac:cxnSpMk id="10" creationId="{39B7FDC9-F0CE-43A7-9F2A-83DD09DC3453}"/>
          </ac:cxnSpMkLst>
        </pc:cxnChg>
      </pc:sldChg>
      <pc:sldChg chg="modSp">
        <pc:chgData name="Karina Pilarz" userId="c409dceb78efc5e5" providerId="LiveId" clId="{D3C51BE4-3841-4500-871D-E93F8C4EF2EE}" dt="2019-12-17T16:26:29.981" v="563" actId="113"/>
        <pc:sldMkLst>
          <pc:docMk/>
          <pc:sldMk cId="0" sldId="264"/>
        </pc:sldMkLst>
        <pc:graphicFrameChg chg="mod">
          <ac:chgData name="Karina Pilarz" userId="c409dceb78efc5e5" providerId="LiveId" clId="{D3C51BE4-3841-4500-871D-E93F8C4EF2EE}" dt="2019-12-17T16:26:29.981" v="563" actId="113"/>
          <ac:graphicFrameMkLst>
            <pc:docMk/>
            <pc:sldMk cId="0" sldId="264"/>
            <ac:graphicFrameMk id="5" creationId="{CF289A9D-9303-4317-BF9E-9748B0C4809F}"/>
          </ac:graphicFrameMkLst>
        </pc:graphicFrameChg>
      </pc:sldChg>
      <pc:sldChg chg="addSp delSp modSp mod setBg">
        <pc:chgData name="Karina Pilarz" userId="c409dceb78efc5e5" providerId="LiveId" clId="{D3C51BE4-3841-4500-871D-E93F8C4EF2EE}" dt="2019-12-20T10:57:36.842" v="889" actId="20577"/>
        <pc:sldMkLst>
          <pc:docMk/>
          <pc:sldMk cId="0" sldId="265"/>
        </pc:sldMkLst>
        <pc:spChg chg="del mod">
          <ac:chgData name="Karina Pilarz" userId="c409dceb78efc5e5" providerId="LiveId" clId="{D3C51BE4-3841-4500-871D-E93F8C4EF2EE}" dt="2019-12-17T16:27:42.571" v="576"/>
          <ac:spMkLst>
            <pc:docMk/>
            <pc:sldMk cId="0" sldId="265"/>
            <ac:spMk id="2" creationId="{00000000-0000-0000-0000-000000000000}"/>
          </ac:spMkLst>
        </pc:spChg>
        <pc:spChg chg="mod ord">
          <ac:chgData name="Karina Pilarz" userId="c409dceb78efc5e5" providerId="LiveId" clId="{D3C51BE4-3841-4500-871D-E93F8C4EF2EE}" dt="2019-12-20T10:57:36.842" v="889" actId="20577"/>
          <ac:spMkLst>
            <pc:docMk/>
            <pc:sldMk cId="0" sldId="265"/>
            <ac:spMk id="3" creationId="{00000000-0000-0000-0000-000000000000}"/>
          </ac:spMkLst>
        </pc:spChg>
        <pc:spChg chg="add mod">
          <ac:chgData name="Karina Pilarz" userId="c409dceb78efc5e5" providerId="LiveId" clId="{D3C51BE4-3841-4500-871D-E93F8C4EF2EE}" dt="2019-12-17T16:27:29.323" v="567" actId="1076"/>
          <ac:spMkLst>
            <pc:docMk/>
            <pc:sldMk cId="0" sldId="265"/>
            <ac:spMk id="6" creationId="{597EA49C-2EF2-463A-A6BE-5A8784878F56}"/>
          </ac:spMkLst>
        </pc:spChg>
        <pc:spChg chg="add">
          <ac:chgData name="Karina Pilarz" userId="c409dceb78efc5e5" providerId="LiveId" clId="{D3C51BE4-3841-4500-871D-E93F8C4EF2EE}" dt="2019-12-17T16:27:24.214" v="566" actId="26606"/>
          <ac:spMkLst>
            <pc:docMk/>
            <pc:sldMk cId="0" sldId="265"/>
            <ac:spMk id="11" creationId="{92468898-5A6E-4D55-85EC-308E785EE06C}"/>
          </ac:spMkLst>
        </pc:spChg>
        <pc:spChg chg="add">
          <ac:chgData name="Karina Pilarz" userId="c409dceb78efc5e5" providerId="LiveId" clId="{D3C51BE4-3841-4500-871D-E93F8C4EF2EE}" dt="2019-12-17T16:27:24.214" v="566" actId="26606"/>
          <ac:spMkLst>
            <pc:docMk/>
            <pc:sldMk cId="0" sldId="265"/>
            <ac:spMk id="13" creationId="{3E23A947-2D45-4208-AE2B-64948C87A3EB}"/>
          </ac:spMkLst>
        </pc:spChg>
        <pc:spChg chg="add">
          <ac:chgData name="Karina Pilarz" userId="c409dceb78efc5e5" providerId="LiveId" clId="{D3C51BE4-3841-4500-871D-E93F8C4EF2EE}" dt="2019-12-17T16:27:24.214" v="566" actId="26606"/>
          <ac:spMkLst>
            <pc:docMk/>
            <pc:sldMk cId="0" sldId="265"/>
            <ac:spMk id="15" creationId="{E5BBB0F9-6A59-4D02-A9C7-A2D6516684CE}"/>
          </ac:spMkLst>
        </pc:spChg>
        <pc:picChg chg="add mod">
          <ac:chgData name="Karina Pilarz" userId="c409dceb78efc5e5" providerId="LiveId" clId="{D3C51BE4-3841-4500-871D-E93F8C4EF2EE}" dt="2019-12-17T16:27:24.214" v="566" actId="26606"/>
          <ac:picMkLst>
            <pc:docMk/>
            <pc:sldMk cId="0" sldId="265"/>
            <ac:picMk id="5" creationId="{369BEFC2-314A-4B9C-8A4F-3050C27DDBE2}"/>
          </ac:picMkLst>
        </pc:picChg>
      </pc:sldChg>
      <pc:sldChg chg="addSp delSp modSp">
        <pc:chgData name="Karina Pilarz" userId="c409dceb78efc5e5" providerId="LiveId" clId="{D3C51BE4-3841-4500-871D-E93F8C4EF2EE}" dt="2019-12-18T13:51:45.569" v="853" actId="208"/>
        <pc:sldMkLst>
          <pc:docMk/>
          <pc:sldMk cId="0" sldId="266"/>
        </pc:sldMkLst>
        <pc:spChg chg="add del mod">
          <ac:chgData name="Karina Pilarz" userId="c409dceb78efc5e5" providerId="LiveId" clId="{D3C51BE4-3841-4500-871D-E93F8C4EF2EE}" dt="2019-12-17T16:30:21.676" v="641" actId="12084"/>
          <ac:spMkLst>
            <pc:docMk/>
            <pc:sldMk cId="0" sldId="266"/>
            <ac:spMk id="3" creationId="{00000000-0000-0000-0000-000000000000}"/>
          </ac:spMkLst>
        </pc:spChg>
        <pc:graphicFrameChg chg="add del mod">
          <ac:chgData name="Karina Pilarz" userId="c409dceb78efc5e5" providerId="LiveId" clId="{D3C51BE4-3841-4500-871D-E93F8C4EF2EE}" dt="2019-12-17T16:28:56.054" v="589" actId="12084"/>
          <ac:graphicFrameMkLst>
            <pc:docMk/>
            <pc:sldMk cId="0" sldId="266"/>
            <ac:graphicFrameMk id="4" creationId="{E130041E-1DED-46E6-8511-ED599210D401}"/>
          </ac:graphicFrameMkLst>
        </pc:graphicFrameChg>
        <pc:graphicFrameChg chg="add del mod">
          <ac:chgData name="Karina Pilarz" userId="c409dceb78efc5e5" providerId="LiveId" clId="{D3C51BE4-3841-4500-871D-E93F8C4EF2EE}" dt="2019-12-17T16:29:56.792" v="618" actId="12084"/>
          <ac:graphicFrameMkLst>
            <pc:docMk/>
            <pc:sldMk cId="0" sldId="266"/>
            <ac:graphicFrameMk id="5" creationId="{47A760E4-A7FE-45BC-8450-AC8358E89564}"/>
          </ac:graphicFrameMkLst>
        </pc:graphicFrameChg>
        <pc:graphicFrameChg chg="add mod">
          <ac:chgData name="Karina Pilarz" userId="c409dceb78efc5e5" providerId="LiveId" clId="{D3C51BE4-3841-4500-871D-E93F8C4EF2EE}" dt="2019-12-18T13:51:45.569" v="853" actId="208"/>
          <ac:graphicFrameMkLst>
            <pc:docMk/>
            <pc:sldMk cId="0" sldId="266"/>
            <ac:graphicFrameMk id="6" creationId="{4C472C54-7623-4180-B8A7-B4017444A1FB}"/>
          </ac:graphicFrameMkLst>
        </pc:graphicFrameChg>
      </pc:sldChg>
      <pc:sldChg chg="addSp delSp modSp">
        <pc:chgData name="Karina Pilarz" userId="c409dceb78efc5e5" providerId="LiveId" clId="{D3C51BE4-3841-4500-871D-E93F8C4EF2EE}" dt="2019-12-20T10:57:46.317" v="890" actId="20577"/>
        <pc:sldMkLst>
          <pc:docMk/>
          <pc:sldMk cId="0" sldId="267"/>
        </pc:sldMkLst>
        <pc:spChg chg="del">
          <ac:chgData name="Karina Pilarz" userId="c409dceb78efc5e5" providerId="LiveId" clId="{D3C51BE4-3841-4500-871D-E93F8C4EF2EE}" dt="2019-12-17T16:32:29.242" v="663" actId="12084"/>
          <ac:spMkLst>
            <pc:docMk/>
            <pc:sldMk cId="0" sldId="267"/>
            <ac:spMk id="3" creationId="{00000000-0000-0000-0000-000000000000}"/>
          </ac:spMkLst>
        </pc:spChg>
        <pc:graphicFrameChg chg="add mod">
          <ac:chgData name="Karina Pilarz" userId="c409dceb78efc5e5" providerId="LiveId" clId="{D3C51BE4-3841-4500-871D-E93F8C4EF2EE}" dt="2019-12-20T10:57:46.317" v="890" actId="20577"/>
          <ac:graphicFrameMkLst>
            <pc:docMk/>
            <pc:sldMk cId="0" sldId="267"/>
            <ac:graphicFrameMk id="4" creationId="{33846DDF-16C6-48F6-A4EE-6F08CFD3E0D1}"/>
          </ac:graphicFrameMkLst>
        </pc:graphicFrameChg>
      </pc:sldChg>
      <pc:sldChg chg="modSp">
        <pc:chgData name="Karina Pilarz" userId="c409dceb78efc5e5" providerId="LiveId" clId="{D3C51BE4-3841-4500-871D-E93F8C4EF2EE}" dt="2019-12-20T10:57:53.440" v="891" actId="123"/>
        <pc:sldMkLst>
          <pc:docMk/>
          <pc:sldMk cId="0" sldId="268"/>
        </pc:sldMkLst>
        <pc:spChg chg="mod">
          <ac:chgData name="Karina Pilarz" userId="c409dceb78efc5e5" providerId="LiveId" clId="{D3C51BE4-3841-4500-871D-E93F8C4EF2EE}" dt="2019-12-20T10:57:53.440" v="891" actId="123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Karina Pilarz" userId="c409dceb78efc5e5" providerId="LiveId" clId="{D3C51BE4-3841-4500-871D-E93F8C4EF2EE}" dt="2019-12-20T10:58:13.333" v="900" actId="27636"/>
        <pc:sldMkLst>
          <pc:docMk/>
          <pc:sldMk cId="0" sldId="269"/>
        </pc:sldMkLst>
        <pc:spChg chg="mod">
          <ac:chgData name="Karina Pilarz" userId="c409dceb78efc5e5" providerId="LiveId" clId="{D3C51BE4-3841-4500-871D-E93F8C4EF2EE}" dt="2019-12-20T10:58:13.333" v="900" actId="27636"/>
          <ac:spMkLst>
            <pc:docMk/>
            <pc:sldMk cId="0" sldId="269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3C51BE4-3841-4500-871D-E93F8C4EF2EE}" dt="2019-12-20T11:02:58.709" v="923" actId="1076"/>
        <pc:sldMkLst>
          <pc:docMk/>
          <pc:sldMk cId="0" sldId="270"/>
        </pc:sldMkLst>
        <pc:spChg chg="add del mod">
          <ac:chgData name="Karina Pilarz" userId="c409dceb78efc5e5" providerId="LiveId" clId="{D3C51BE4-3841-4500-871D-E93F8C4EF2EE}" dt="2019-12-20T10:59:54.930" v="906"/>
          <ac:spMkLst>
            <pc:docMk/>
            <pc:sldMk cId="0" sldId="270"/>
            <ac:spMk id="6" creationId="{A5DFEB9D-7892-420D-BEDD-BAF6A628412D}"/>
          </ac:spMkLst>
        </pc:spChg>
        <pc:spChg chg="add mod">
          <ac:chgData name="Karina Pilarz" userId="c409dceb78efc5e5" providerId="LiveId" clId="{D3C51BE4-3841-4500-871D-E93F8C4EF2EE}" dt="2019-12-20T11:01:47.182" v="914" actId="1076"/>
          <ac:spMkLst>
            <pc:docMk/>
            <pc:sldMk cId="0" sldId="270"/>
            <ac:spMk id="9" creationId="{370FBDCF-2706-489C-A56C-FE4DCA800BB2}"/>
          </ac:spMkLst>
        </pc:spChg>
        <pc:spChg chg="add del mod">
          <ac:chgData name="Karina Pilarz" userId="c409dceb78efc5e5" providerId="LiveId" clId="{D3C51BE4-3841-4500-871D-E93F8C4EF2EE}" dt="2019-12-20T11:01:36.290" v="911"/>
          <ac:spMkLst>
            <pc:docMk/>
            <pc:sldMk cId="0" sldId="270"/>
            <ac:spMk id="10" creationId="{4AF7C177-E085-4159-AF4D-3EB6FA1E28A1}"/>
          </ac:spMkLst>
        </pc:spChg>
        <pc:spChg chg="add mod">
          <ac:chgData name="Karina Pilarz" userId="c409dceb78efc5e5" providerId="LiveId" clId="{D3C51BE4-3841-4500-871D-E93F8C4EF2EE}" dt="2019-12-20T11:02:50.171" v="921" actId="1076"/>
          <ac:spMkLst>
            <pc:docMk/>
            <pc:sldMk cId="0" sldId="270"/>
            <ac:spMk id="13" creationId="{02649DCA-CCD9-4E22-8E2C-B3D213F555A5}"/>
          </ac:spMkLst>
        </pc:spChg>
        <pc:picChg chg="del">
          <ac:chgData name="Karina Pilarz" userId="c409dceb78efc5e5" providerId="LiveId" clId="{D3C51BE4-3841-4500-871D-E93F8C4EF2EE}" dt="2019-12-20T11:01:23.292" v="908"/>
          <ac:picMkLst>
            <pc:docMk/>
            <pc:sldMk cId="0" sldId="270"/>
            <ac:picMk id="4" creationId="{00000000-0000-0000-0000-000000000000}"/>
          </ac:picMkLst>
        </pc:picChg>
        <pc:picChg chg="add del mod">
          <ac:chgData name="Karina Pilarz" userId="c409dceb78efc5e5" providerId="LiveId" clId="{D3C51BE4-3841-4500-871D-E93F8C4EF2EE}" dt="2019-12-20T10:59:54.930" v="906"/>
          <ac:picMkLst>
            <pc:docMk/>
            <pc:sldMk cId="0" sldId="270"/>
            <ac:picMk id="5" creationId="{25CC2480-2BE9-447C-9801-C214542D38C3}"/>
          </ac:picMkLst>
        </pc:picChg>
        <pc:picChg chg="add del mod">
          <ac:chgData name="Karina Pilarz" userId="c409dceb78efc5e5" providerId="LiveId" clId="{D3C51BE4-3841-4500-871D-E93F8C4EF2EE}" dt="2019-12-20T11:02:52.815" v="922"/>
          <ac:picMkLst>
            <pc:docMk/>
            <pc:sldMk cId="0" sldId="270"/>
            <ac:picMk id="8" creationId="{1F0E964C-0CC0-4DA2-830C-9639AD6A4FB6}"/>
          </ac:picMkLst>
        </pc:picChg>
        <pc:picChg chg="add mod">
          <ac:chgData name="Karina Pilarz" userId="c409dceb78efc5e5" providerId="LiveId" clId="{D3C51BE4-3841-4500-871D-E93F8C4EF2EE}" dt="2019-12-20T11:02:58.709" v="923" actId="1076"/>
          <ac:picMkLst>
            <pc:docMk/>
            <pc:sldMk cId="0" sldId="270"/>
            <ac:picMk id="12" creationId="{ABB6AAEC-B1F8-404B-855E-267FD18F6F9A}"/>
          </ac:picMkLst>
        </pc:picChg>
      </pc:sldChg>
      <pc:sldChg chg="addSp delSp modSp">
        <pc:chgData name="Karina Pilarz" userId="c409dceb78efc5e5" providerId="LiveId" clId="{D3C51BE4-3841-4500-871D-E93F8C4EF2EE}" dt="2019-12-17T16:40:29.889" v="748" actId="14100"/>
        <pc:sldMkLst>
          <pc:docMk/>
          <pc:sldMk cId="0" sldId="271"/>
        </pc:sldMkLst>
        <pc:spChg chg="del">
          <ac:chgData name="Karina Pilarz" userId="c409dceb78efc5e5" providerId="LiveId" clId="{D3C51BE4-3841-4500-871D-E93F8C4EF2EE}" dt="2019-12-17T16:39:20.375" v="726"/>
          <ac:spMkLst>
            <pc:docMk/>
            <pc:sldMk cId="0" sldId="271"/>
            <ac:spMk id="2" creationId="{00000000-0000-0000-0000-000000000000}"/>
          </ac:spMkLst>
        </pc:spChg>
        <pc:spChg chg="del mod">
          <ac:chgData name="Karina Pilarz" userId="c409dceb78efc5e5" providerId="LiveId" clId="{D3C51BE4-3841-4500-871D-E93F8C4EF2EE}" dt="2019-12-17T16:39:05.394" v="723" actId="12084"/>
          <ac:spMkLst>
            <pc:docMk/>
            <pc:sldMk cId="0" sldId="271"/>
            <ac:spMk id="3" creationId="{00000000-0000-0000-0000-000000000000}"/>
          </ac:spMkLst>
        </pc:spChg>
        <pc:graphicFrameChg chg="add mod">
          <ac:chgData name="Karina Pilarz" userId="c409dceb78efc5e5" providerId="LiveId" clId="{D3C51BE4-3841-4500-871D-E93F8C4EF2EE}" dt="2019-12-17T16:40:29.889" v="748" actId="14100"/>
          <ac:graphicFrameMkLst>
            <pc:docMk/>
            <pc:sldMk cId="0" sldId="271"/>
            <ac:graphicFrameMk id="4" creationId="{E116FAE5-978D-45CC-BFBD-0605202F33CA}"/>
          </ac:graphicFrameMkLst>
        </pc:graphicFrameChg>
      </pc:sldChg>
      <pc:sldChg chg="modSp">
        <pc:chgData name="Karina Pilarz" userId="c409dceb78efc5e5" providerId="LiveId" clId="{D3C51BE4-3841-4500-871D-E93F8C4EF2EE}" dt="2019-12-20T10:58:28.067" v="901" actId="123"/>
        <pc:sldMkLst>
          <pc:docMk/>
          <pc:sldMk cId="0" sldId="272"/>
        </pc:sldMkLst>
        <pc:spChg chg="mod">
          <ac:chgData name="Karina Pilarz" userId="c409dceb78efc5e5" providerId="LiveId" clId="{D3C51BE4-3841-4500-871D-E93F8C4EF2EE}" dt="2019-12-20T10:58:28.067" v="901" actId="123"/>
          <ac:spMkLst>
            <pc:docMk/>
            <pc:sldMk cId="0" sldId="272"/>
            <ac:spMk id="3" creationId="{00000000-0000-0000-0000-000000000000}"/>
          </ac:spMkLst>
        </pc:spChg>
      </pc:sldChg>
      <pc:sldChg chg="modSp del">
        <pc:chgData name="Karina Pilarz" userId="c409dceb78efc5e5" providerId="LiveId" clId="{D3C51BE4-3841-4500-871D-E93F8C4EF2EE}" dt="2019-12-17T16:42:09.903" v="796" actId="2696"/>
        <pc:sldMkLst>
          <pc:docMk/>
          <pc:sldMk cId="0" sldId="273"/>
        </pc:sldMkLst>
        <pc:spChg chg="mod">
          <ac:chgData name="Karina Pilarz" userId="c409dceb78efc5e5" providerId="LiveId" clId="{D3C51BE4-3841-4500-871D-E93F8C4EF2EE}" dt="2019-12-17T16:42:05.013" v="795" actId="20577"/>
          <ac:spMkLst>
            <pc:docMk/>
            <pc:sldMk cId="0" sldId="273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3C51BE4-3841-4500-871D-E93F8C4EF2EE}" dt="2019-12-17T16:43:20.471" v="817" actId="207"/>
        <pc:sldMkLst>
          <pc:docMk/>
          <pc:sldMk cId="0" sldId="274"/>
        </pc:sldMkLst>
        <pc:spChg chg="del mod">
          <ac:chgData name="Karina Pilarz" userId="c409dceb78efc5e5" providerId="LiveId" clId="{D3C51BE4-3841-4500-871D-E93F8C4EF2EE}" dt="2019-12-17T16:42:22.650" v="798" actId="12084"/>
          <ac:spMkLst>
            <pc:docMk/>
            <pc:sldMk cId="0" sldId="274"/>
            <ac:spMk id="3" creationId="{00000000-0000-0000-0000-000000000000}"/>
          </ac:spMkLst>
        </pc:spChg>
        <pc:graphicFrameChg chg="add mod">
          <ac:chgData name="Karina Pilarz" userId="c409dceb78efc5e5" providerId="LiveId" clId="{D3C51BE4-3841-4500-871D-E93F8C4EF2EE}" dt="2019-12-17T16:43:20.471" v="817" actId="207"/>
          <ac:graphicFrameMkLst>
            <pc:docMk/>
            <pc:sldMk cId="0" sldId="274"/>
            <ac:graphicFrameMk id="4" creationId="{C3608167-1EED-4BE0-A664-0E05281BBB42}"/>
          </ac:graphicFrameMkLst>
        </pc:graphicFrameChg>
      </pc:sldChg>
      <pc:sldChg chg="addSp delSp modSp">
        <pc:chgData name="Karina Pilarz" userId="c409dceb78efc5e5" providerId="LiveId" clId="{D3C51BE4-3841-4500-871D-E93F8C4EF2EE}" dt="2019-12-17T16:45:45.955" v="840" actId="207"/>
        <pc:sldMkLst>
          <pc:docMk/>
          <pc:sldMk cId="0" sldId="275"/>
        </pc:sldMkLst>
        <pc:spChg chg="add del mod">
          <ac:chgData name="Karina Pilarz" userId="c409dceb78efc5e5" providerId="LiveId" clId="{D3C51BE4-3841-4500-871D-E93F8C4EF2EE}" dt="2019-12-17T16:44:48.442" v="830" actId="12084"/>
          <ac:spMkLst>
            <pc:docMk/>
            <pc:sldMk cId="0" sldId="275"/>
            <ac:spMk id="3" creationId="{00000000-0000-0000-0000-000000000000}"/>
          </ac:spMkLst>
        </pc:spChg>
        <pc:graphicFrameChg chg="add del mod">
          <ac:chgData name="Karina Pilarz" userId="c409dceb78efc5e5" providerId="LiveId" clId="{D3C51BE4-3841-4500-871D-E93F8C4EF2EE}" dt="2019-12-17T16:44:07.249" v="827" actId="12084"/>
          <ac:graphicFrameMkLst>
            <pc:docMk/>
            <pc:sldMk cId="0" sldId="275"/>
            <ac:graphicFrameMk id="4" creationId="{5EB07FF3-33C4-48E2-8711-794264AFC243}"/>
          </ac:graphicFrameMkLst>
        </pc:graphicFrameChg>
        <pc:graphicFrameChg chg="add del mod">
          <ac:chgData name="Karina Pilarz" userId="c409dceb78efc5e5" providerId="LiveId" clId="{D3C51BE4-3841-4500-871D-E93F8C4EF2EE}" dt="2019-12-17T16:44:44.271" v="829" actId="12084"/>
          <ac:graphicFrameMkLst>
            <pc:docMk/>
            <pc:sldMk cId="0" sldId="275"/>
            <ac:graphicFrameMk id="5" creationId="{9D8DBDBC-18DF-4271-B379-DAF848836915}"/>
          </ac:graphicFrameMkLst>
        </pc:graphicFrameChg>
        <pc:graphicFrameChg chg="add mod">
          <ac:chgData name="Karina Pilarz" userId="c409dceb78efc5e5" providerId="LiveId" clId="{D3C51BE4-3841-4500-871D-E93F8C4EF2EE}" dt="2019-12-17T16:45:45.955" v="840" actId="207"/>
          <ac:graphicFrameMkLst>
            <pc:docMk/>
            <pc:sldMk cId="0" sldId="275"/>
            <ac:graphicFrameMk id="6" creationId="{B36C2999-E784-4A58-BACE-FC191345B51E}"/>
          </ac:graphicFrameMkLst>
        </pc:graphicFrameChg>
      </pc:sldChg>
      <pc:sldChg chg="del">
        <pc:chgData name="Karina Pilarz" userId="c409dceb78efc5e5" providerId="LiveId" clId="{D3C51BE4-3841-4500-871D-E93F8C4EF2EE}" dt="2019-12-17T16:46:04.513" v="841" actId="2696"/>
        <pc:sldMkLst>
          <pc:docMk/>
          <pc:sldMk cId="0" sldId="276"/>
        </pc:sldMkLst>
      </pc:sldChg>
      <pc:sldChg chg="modSp">
        <pc:chgData name="Karina Pilarz" userId="c409dceb78efc5e5" providerId="LiveId" clId="{D3C51BE4-3841-4500-871D-E93F8C4EF2EE}" dt="2019-12-20T10:58:36.489" v="902" actId="123"/>
        <pc:sldMkLst>
          <pc:docMk/>
          <pc:sldMk cId="0" sldId="277"/>
        </pc:sldMkLst>
        <pc:spChg chg="mod">
          <ac:chgData name="Karina Pilarz" userId="c409dceb78efc5e5" providerId="LiveId" clId="{D3C51BE4-3841-4500-871D-E93F8C4EF2EE}" dt="2019-12-20T10:58:36.489" v="902" actId="123"/>
          <ac:spMkLst>
            <pc:docMk/>
            <pc:sldMk cId="0" sldId="277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D3C51BE4-3841-4500-871D-E93F8C4EF2EE}" dt="2019-12-17T16:05:48.831" v="25"/>
        <pc:sldMkLst>
          <pc:docMk/>
          <pc:sldMk cId="970321762" sldId="282"/>
        </pc:sldMkLst>
        <pc:spChg chg="mod">
          <ac:chgData name="Karina Pilarz" userId="c409dceb78efc5e5" providerId="LiveId" clId="{D3C51BE4-3841-4500-871D-E93F8C4EF2EE}" dt="2019-12-17T16:03:43.878" v="12" actId="14100"/>
          <ac:spMkLst>
            <pc:docMk/>
            <pc:sldMk cId="970321762" sldId="282"/>
            <ac:spMk id="2" creationId="{E84679CF-1005-4563-BE22-4961C7CF6AEF}"/>
          </ac:spMkLst>
        </pc:spChg>
        <pc:spChg chg="add del mod">
          <ac:chgData name="Karina Pilarz" userId="c409dceb78efc5e5" providerId="LiveId" clId="{D3C51BE4-3841-4500-871D-E93F8C4EF2EE}" dt="2019-12-17T16:05:48.831" v="25"/>
          <ac:spMkLst>
            <pc:docMk/>
            <pc:sldMk cId="970321762" sldId="282"/>
            <ac:spMk id="6" creationId="{56590EEE-5F86-43C9-A185-7CB27D96811E}"/>
          </ac:spMkLst>
        </pc:spChg>
        <pc:spChg chg="add del mod">
          <ac:chgData name="Karina Pilarz" userId="c409dceb78efc5e5" providerId="LiveId" clId="{D3C51BE4-3841-4500-871D-E93F8C4EF2EE}" dt="2019-12-17T16:05:42.387" v="24"/>
          <ac:spMkLst>
            <pc:docMk/>
            <pc:sldMk cId="970321762" sldId="282"/>
            <ac:spMk id="9" creationId="{3F1E7BC3-A23C-424A-A14E-FFFB78B05384}"/>
          </ac:spMkLst>
        </pc:spChg>
        <pc:picChg chg="add mod">
          <ac:chgData name="Karina Pilarz" userId="c409dceb78efc5e5" providerId="LiveId" clId="{D3C51BE4-3841-4500-871D-E93F8C4EF2EE}" dt="2019-12-17T16:05:30.345" v="22" actId="1076"/>
          <ac:picMkLst>
            <pc:docMk/>
            <pc:sldMk cId="970321762" sldId="282"/>
            <ac:picMk id="5" creationId="{885EC3F6-C5B2-428E-8C21-D6039290A9C7}"/>
          </ac:picMkLst>
        </pc:picChg>
        <pc:picChg chg="add del mod">
          <ac:chgData name="Karina Pilarz" userId="c409dceb78efc5e5" providerId="LiveId" clId="{D3C51BE4-3841-4500-871D-E93F8C4EF2EE}" dt="2019-12-17T16:05:32.616" v="23"/>
          <ac:picMkLst>
            <pc:docMk/>
            <pc:sldMk cId="970321762" sldId="282"/>
            <ac:picMk id="8" creationId="{B5405F7E-727F-4BBB-B562-9394BD0F7DD3}"/>
          </ac:picMkLst>
        </pc:picChg>
      </pc:sldChg>
      <pc:sldChg chg="del">
        <pc:chgData name="Karina Pilarz" userId="c409dceb78efc5e5" providerId="LiveId" clId="{D3C51BE4-3841-4500-871D-E93F8C4EF2EE}" dt="2019-12-17T16:46:12.199" v="842" actId="2696"/>
        <pc:sldMkLst>
          <pc:docMk/>
          <pc:sldMk cId="1906370856" sldId="283"/>
        </pc:sldMkLst>
      </pc:sldChg>
      <pc:sldChg chg="addSp delSp modSp add mod setBg">
        <pc:chgData name="Karina Pilarz" userId="c409dceb78efc5e5" providerId="LiveId" clId="{D3C51BE4-3841-4500-871D-E93F8C4EF2EE}" dt="2019-12-17T16:25:55.689" v="557" actId="1076"/>
        <pc:sldMkLst>
          <pc:docMk/>
          <pc:sldMk cId="3403258241" sldId="284"/>
        </pc:sldMkLst>
        <pc:spChg chg="mod">
          <ac:chgData name="Karina Pilarz" userId="c409dceb78efc5e5" providerId="LiveId" clId="{D3C51BE4-3841-4500-871D-E93F8C4EF2EE}" dt="2019-12-17T16:25:46.066" v="552" actId="26606"/>
          <ac:spMkLst>
            <pc:docMk/>
            <pc:sldMk cId="3403258241" sldId="284"/>
            <ac:spMk id="2" creationId="{1120A3F4-1EF2-4C82-826F-0C5F645042C1}"/>
          </ac:spMkLst>
        </pc:spChg>
        <pc:spChg chg="del">
          <ac:chgData name="Karina Pilarz" userId="c409dceb78efc5e5" providerId="LiveId" clId="{D3C51BE4-3841-4500-871D-E93F8C4EF2EE}" dt="2019-12-17T16:21:39.590" v="315" actId="931"/>
          <ac:spMkLst>
            <pc:docMk/>
            <pc:sldMk cId="3403258241" sldId="284"/>
            <ac:spMk id="3" creationId="{12397A02-B1C9-446C-8931-6D77E600436D}"/>
          </ac:spMkLst>
        </pc:spChg>
        <pc:spChg chg="add del mod">
          <ac:chgData name="Karina Pilarz" userId="c409dceb78efc5e5" providerId="LiveId" clId="{D3C51BE4-3841-4500-871D-E93F8C4EF2EE}" dt="2019-12-17T16:22:49.514" v="339"/>
          <ac:spMkLst>
            <pc:docMk/>
            <pc:sldMk cId="3403258241" sldId="284"/>
            <ac:spMk id="6" creationId="{D9C50AAB-46F3-4893-BE80-EDACB8A7BFFA}"/>
          </ac:spMkLst>
        </pc:spChg>
        <pc:spChg chg="add del mod">
          <ac:chgData name="Karina Pilarz" userId="c409dceb78efc5e5" providerId="LiveId" clId="{D3C51BE4-3841-4500-871D-E93F8C4EF2EE}" dt="2019-12-17T16:22:45.681" v="338"/>
          <ac:spMkLst>
            <pc:docMk/>
            <pc:sldMk cId="3403258241" sldId="284"/>
            <ac:spMk id="9" creationId="{ED864A8D-25C8-490E-80BD-8FB39AC842D4}"/>
          </ac:spMkLst>
        </pc:spChg>
        <pc:spChg chg="add del mod">
          <ac:chgData name="Karina Pilarz" userId="c409dceb78efc5e5" providerId="LiveId" clId="{D3C51BE4-3841-4500-871D-E93F8C4EF2EE}" dt="2019-12-17T16:22:53.584" v="340"/>
          <ac:spMkLst>
            <pc:docMk/>
            <pc:sldMk cId="3403258241" sldId="284"/>
            <ac:spMk id="12" creationId="{09BE219E-850D-4192-8D68-EB0D3A00953A}"/>
          </ac:spMkLst>
        </pc:spChg>
        <pc:spChg chg="add del mod">
          <ac:chgData name="Karina Pilarz" userId="c409dceb78efc5e5" providerId="LiveId" clId="{D3C51BE4-3841-4500-871D-E93F8C4EF2EE}" dt="2019-12-17T16:22:27.149" v="333"/>
          <ac:spMkLst>
            <pc:docMk/>
            <pc:sldMk cId="3403258241" sldId="284"/>
            <ac:spMk id="13" creationId="{897D6CEC-3B82-4B7A-AA60-2D8D3ACEEA51}"/>
          </ac:spMkLst>
        </pc:spChg>
        <pc:spChg chg="add del mod">
          <ac:chgData name="Karina Pilarz" userId="c409dceb78efc5e5" providerId="LiveId" clId="{D3C51BE4-3841-4500-871D-E93F8C4EF2EE}" dt="2019-12-17T16:25:45.551" v="551"/>
          <ac:spMkLst>
            <pc:docMk/>
            <pc:sldMk cId="3403258241" sldId="284"/>
            <ac:spMk id="14" creationId="{77E0F887-C90E-42FE-B795-9C053C131255}"/>
          </ac:spMkLst>
        </pc:spChg>
        <pc:spChg chg="add mod">
          <ac:chgData name="Karina Pilarz" userId="c409dceb78efc5e5" providerId="LiveId" clId="{D3C51BE4-3841-4500-871D-E93F8C4EF2EE}" dt="2019-12-17T16:25:52.112" v="556"/>
          <ac:spMkLst>
            <pc:docMk/>
            <pc:sldMk cId="3403258241" sldId="284"/>
            <ac:spMk id="15" creationId="{A709CFD8-E2E8-4316-9AB1-C8F48014C0FC}"/>
          </ac:spMkLst>
        </pc:spChg>
        <pc:spChg chg="add del">
          <ac:chgData name="Karina Pilarz" userId="c409dceb78efc5e5" providerId="LiveId" clId="{D3C51BE4-3841-4500-871D-E93F8C4EF2EE}" dt="2019-12-17T16:25:46.066" v="552" actId="26606"/>
          <ac:spMkLst>
            <pc:docMk/>
            <pc:sldMk cId="3403258241" sldId="284"/>
            <ac:spMk id="71" creationId="{823AC064-BC96-4F32-8AE1-B2FD38754823}"/>
          </ac:spMkLst>
        </pc:spChg>
        <pc:picChg chg="add del mod ord">
          <ac:chgData name="Karina Pilarz" userId="c409dceb78efc5e5" providerId="LiveId" clId="{D3C51BE4-3841-4500-871D-E93F8C4EF2EE}" dt="2019-12-17T16:25:52.112" v="556"/>
          <ac:picMkLst>
            <pc:docMk/>
            <pc:sldMk cId="3403258241" sldId="284"/>
            <ac:picMk id="5" creationId="{ADBFF305-412F-40D3-82E2-8B031352591A}"/>
          </ac:picMkLst>
        </pc:picChg>
        <pc:picChg chg="add del mod">
          <ac:chgData name="Karina Pilarz" userId="c409dceb78efc5e5" providerId="LiveId" clId="{D3C51BE4-3841-4500-871D-E93F8C4EF2EE}" dt="2019-12-17T16:22:40.133" v="337"/>
          <ac:picMkLst>
            <pc:docMk/>
            <pc:sldMk cId="3403258241" sldId="284"/>
            <ac:picMk id="8" creationId="{03EDB8C9-5C27-4F42-B25F-F64BEEB72AAF}"/>
          </ac:picMkLst>
        </pc:picChg>
        <pc:picChg chg="add del mod">
          <ac:chgData name="Karina Pilarz" userId="c409dceb78efc5e5" providerId="LiveId" clId="{D3C51BE4-3841-4500-871D-E93F8C4EF2EE}" dt="2019-12-17T16:21:52.459" v="323"/>
          <ac:picMkLst>
            <pc:docMk/>
            <pc:sldMk cId="3403258241" sldId="284"/>
            <ac:picMk id="11" creationId="{44C765F9-7899-45E8-AAFB-49F972AB990D}"/>
          </ac:picMkLst>
        </pc:picChg>
        <pc:picChg chg="add mod">
          <ac:chgData name="Karina Pilarz" userId="c409dceb78efc5e5" providerId="LiveId" clId="{D3C51BE4-3841-4500-871D-E93F8C4EF2EE}" dt="2019-12-17T16:25:55.689" v="557" actId="1076"/>
          <ac:picMkLst>
            <pc:docMk/>
            <pc:sldMk cId="3403258241" sldId="284"/>
            <ac:picMk id="1026" creationId="{9C5E46AB-DBE5-42A4-9035-0289492587F5}"/>
          </ac:picMkLst>
        </pc:picChg>
        <pc:cxnChg chg="add del">
          <ac:chgData name="Karina Pilarz" userId="c409dceb78efc5e5" providerId="LiveId" clId="{D3C51BE4-3841-4500-871D-E93F8C4EF2EE}" dt="2019-12-17T16:25:46.066" v="552" actId="26606"/>
          <ac:cxnSpMkLst>
            <pc:docMk/>
            <pc:sldMk cId="3403258241" sldId="284"/>
            <ac:cxnSpMk id="73" creationId="{7E7C77BC-7138-40B1-A15B-20F57A494629}"/>
          </ac:cxnSpMkLst>
        </pc:cxnChg>
        <pc:cxnChg chg="add del">
          <ac:chgData name="Karina Pilarz" userId="c409dceb78efc5e5" providerId="LiveId" clId="{D3C51BE4-3841-4500-871D-E93F8C4EF2EE}" dt="2019-12-17T16:25:46.066" v="552" actId="26606"/>
          <ac:cxnSpMkLst>
            <pc:docMk/>
            <pc:sldMk cId="3403258241" sldId="284"/>
            <ac:cxnSpMk id="75" creationId="{DB146403-F3D6-484B-B2ED-97F9565D0370}"/>
          </ac:cxnSpMkLst>
        </pc:cxnChg>
      </pc:sldChg>
      <pc:sldChg chg="modSp add">
        <pc:chgData name="Karina Pilarz" userId="c409dceb78efc5e5" providerId="LiveId" clId="{D3C51BE4-3841-4500-871D-E93F8C4EF2EE}" dt="2019-12-17T16:25:47.644" v="554" actId="403"/>
        <pc:sldMkLst>
          <pc:docMk/>
          <pc:sldMk cId="2871576278" sldId="285"/>
        </pc:sldMkLst>
        <pc:spChg chg="mod">
          <ac:chgData name="Karina Pilarz" userId="c409dceb78efc5e5" providerId="LiveId" clId="{D3C51BE4-3841-4500-871D-E93F8C4EF2EE}" dt="2019-12-17T16:25:47.644" v="554" actId="403"/>
          <ac:spMkLst>
            <pc:docMk/>
            <pc:sldMk cId="2871576278" sldId="285"/>
            <ac:spMk id="3" creationId="{B71F6F49-74B3-4BAC-B7AA-8BD2798A8F3E}"/>
          </ac:spMkLst>
        </pc:spChg>
      </pc:sldChg>
      <pc:sldChg chg="addSp delSp modSp add del">
        <pc:chgData name="Karina Pilarz" userId="c409dceb78efc5e5" providerId="LiveId" clId="{D3C51BE4-3841-4500-871D-E93F8C4EF2EE}" dt="2019-12-17T16:38:23.305" v="712" actId="2696"/>
        <pc:sldMkLst>
          <pc:docMk/>
          <pc:sldMk cId="1353981729" sldId="286"/>
        </pc:sldMkLst>
        <pc:spChg chg="del">
          <ac:chgData name="Karina Pilarz" userId="c409dceb78efc5e5" providerId="LiveId" clId="{D3C51BE4-3841-4500-871D-E93F8C4EF2EE}" dt="2019-12-17T16:37:36.487" v="708" actId="931"/>
          <ac:spMkLst>
            <pc:docMk/>
            <pc:sldMk cId="1353981729" sldId="286"/>
            <ac:spMk id="3" creationId="{88D0F3C4-D8DF-46B6-AF57-06E103B7882A}"/>
          </ac:spMkLst>
        </pc:spChg>
        <pc:spChg chg="add del mod">
          <ac:chgData name="Karina Pilarz" userId="c409dceb78efc5e5" providerId="LiveId" clId="{D3C51BE4-3841-4500-871D-E93F8C4EF2EE}" dt="2019-12-17T16:37:43.002" v="711"/>
          <ac:spMkLst>
            <pc:docMk/>
            <pc:sldMk cId="1353981729" sldId="286"/>
            <ac:spMk id="6" creationId="{63B715A2-449A-4691-BAE2-6CD7207EF1A7}"/>
          </ac:spMkLst>
        </pc:spChg>
        <pc:spChg chg="add mod">
          <ac:chgData name="Karina Pilarz" userId="c409dceb78efc5e5" providerId="LiveId" clId="{D3C51BE4-3841-4500-871D-E93F8C4EF2EE}" dt="2019-12-17T16:37:43.002" v="711"/>
          <ac:spMkLst>
            <pc:docMk/>
            <pc:sldMk cId="1353981729" sldId="286"/>
            <ac:spMk id="7" creationId="{7A88A9A3-DCF2-4C91-94B7-E6CB2D85416B}"/>
          </ac:spMkLst>
        </pc:spChg>
        <pc:picChg chg="add del mod">
          <ac:chgData name="Karina Pilarz" userId="c409dceb78efc5e5" providerId="LiveId" clId="{D3C51BE4-3841-4500-871D-E93F8C4EF2EE}" dt="2019-12-17T16:37:43.002" v="711"/>
          <ac:picMkLst>
            <pc:docMk/>
            <pc:sldMk cId="1353981729" sldId="286"/>
            <ac:picMk id="5" creationId="{E80DA0AA-CC25-401D-8279-CEE18BC27FFC}"/>
          </ac:picMkLst>
        </pc:picChg>
      </pc:sldChg>
    </pc:docChg>
  </pc:docChgLst>
  <pc:docChgLst>
    <pc:chgData name="Karina Pilarz" userId="c409dceb78efc5e5" providerId="LiveId" clId="{8737D2B6-AD99-4002-82E0-569470B061A1}"/>
    <pc:docChg chg="custSel addSld delSld modSld">
      <pc:chgData name="Karina Pilarz" userId="c409dceb78efc5e5" providerId="LiveId" clId="{8737D2B6-AD99-4002-82E0-569470B061A1}" dt="2019-01-21T21:14:03.471" v="136" actId="2696"/>
      <pc:docMkLst>
        <pc:docMk/>
      </pc:docMkLst>
      <pc:sldChg chg="del">
        <pc:chgData name="Karina Pilarz" userId="c409dceb78efc5e5" providerId="LiveId" clId="{8737D2B6-AD99-4002-82E0-569470B061A1}" dt="2019-01-21T17:57:41.416" v="0" actId="2696"/>
        <pc:sldMkLst>
          <pc:docMk/>
          <pc:sldMk cId="364175027" sldId="256"/>
        </pc:sldMkLst>
      </pc:sldChg>
      <pc:sldChg chg="modSp del">
        <pc:chgData name="Karina Pilarz" userId="c409dceb78efc5e5" providerId="LiveId" clId="{8737D2B6-AD99-4002-82E0-569470B061A1}" dt="2019-01-21T21:14:03.471" v="136" actId="2696"/>
        <pc:sldMkLst>
          <pc:docMk/>
          <pc:sldMk cId="0" sldId="257"/>
        </pc:sldMkLst>
        <pc:spChg chg="mod">
          <ac:chgData name="Karina Pilarz" userId="c409dceb78efc5e5" providerId="LiveId" clId="{8737D2B6-AD99-4002-82E0-569470B061A1}" dt="2019-01-21T17:57:47.556" v="16" actId="20577"/>
          <ac:spMkLst>
            <pc:docMk/>
            <pc:sldMk cId="0" sldId="257"/>
            <ac:spMk id="2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0:53.042" v="31" actId="27636"/>
        <pc:sldMkLst>
          <pc:docMk/>
          <pc:sldMk cId="0" sldId="258"/>
        </pc:sldMkLst>
        <pc:spChg chg="mod">
          <ac:chgData name="Karina Pilarz" userId="c409dceb78efc5e5" providerId="LiveId" clId="{8737D2B6-AD99-4002-82E0-569470B061A1}" dt="2019-01-21T18:00:53.042" v="31" actId="27636"/>
          <ac:spMkLst>
            <pc:docMk/>
            <pc:sldMk cId="0" sldId="258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1:35.348" v="35" actId="20577"/>
        <pc:sldMkLst>
          <pc:docMk/>
          <pc:sldMk cId="0" sldId="259"/>
        </pc:sldMkLst>
        <pc:spChg chg="mod">
          <ac:chgData name="Karina Pilarz" userId="c409dceb78efc5e5" providerId="LiveId" clId="{8737D2B6-AD99-4002-82E0-569470B061A1}" dt="2019-01-21T18:01:35.348" v="35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2:25.490" v="46" actId="1076"/>
        <pc:sldMkLst>
          <pc:docMk/>
          <pc:sldMk cId="0" sldId="260"/>
        </pc:sldMkLst>
        <pc:spChg chg="mod">
          <ac:chgData name="Karina Pilarz" userId="c409dceb78efc5e5" providerId="LiveId" clId="{8737D2B6-AD99-4002-82E0-569470B061A1}" dt="2019-01-21T18:02:25.490" v="46" actId="1076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2:20.034" v="45" actId="207"/>
        <pc:sldMkLst>
          <pc:docMk/>
          <pc:sldMk cId="0" sldId="261"/>
        </pc:sldMkLst>
        <pc:spChg chg="mod">
          <ac:chgData name="Karina Pilarz" userId="c409dceb78efc5e5" providerId="LiveId" clId="{8737D2B6-AD99-4002-82E0-569470B061A1}" dt="2019-01-21T18:02:20.034" v="45" actId="207"/>
          <ac:spMkLst>
            <pc:docMk/>
            <pc:sldMk cId="0" sldId="261"/>
            <ac:spMk id="3" creationId="{00000000-0000-0000-0000-000000000000}"/>
          </ac:spMkLst>
        </pc:spChg>
      </pc:sldChg>
      <pc:sldChg chg="addSp delSp modSp">
        <pc:chgData name="Karina Pilarz" userId="c409dceb78efc5e5" providerId="LiveId" clId="{8737D2B6-AD99-4002-82E0-569470B061A1}" dt="2019-01-21T18:05:16.786" v="127" actId="12100"/>
        <pc:sldMkLst>
          <pc:docMk/>
          <pc:sldMk cId="0" sldId="264"/>
        </pc:sldMkLst>
        <pc:spChg chg="mod">
          <ac:chgData name="Karina Pilarz" userId="c409dceb78efc5e5" providerId="LiveId" clId="{8737D2B6-AD99-4002-82E0-569470B061A1}" dt="2019-01-21T18:05:06.879" v="125" actId="20577"/>
          <ac:spMkLst>
            <pc:docMk/>
            <pc:sldMk cId="0" sldId="264"/>
            <ac:spMk id="2" creationId="{00000000-0000-0000-0000-000000000000}"/>
          </ac:spMkLst>
        </pc:spChg>
        <pc:spChg chg="add del mod">
          <ac:chgData name="Karina Pilarz" userId="c409dceb78efc5e5" providerId="LiveId" clId="{8737D2B6-AD99-4002-82E0-569470B061A1}" dt="2019-01-21T18:05:04.890" v="124" actId="20577"/>
          <ac:spMkLst>
            <pc:docMk/>
            <pc:sldMk cId="0" sldId="264"/>
            <ac:spMk id="3" creationId="{00000000-0000-0000-0000-000000000000}"/>
          </ac:spMkLst>
        </pc:spChg>
        <pc:graphicFrameChg chg="add del mod">
          <ac:chgData name="Karina Pilarz" userId="c409dceb78efc5e5" providerId="LiveId" clId="{8737D2B6-AD99-4002-82E0-569470B061A1}" dt="2019-01-21T18:04:06.595" v="62" actId="12084"/>
          <ac:graphicFrameMkLst>
            <pc:docMk/>
            <pc:sldMk cId="0" sldId="264"/>
            <ac:graphicFrameMk id="4" creationId="{608015AC-8988-48D7-AF21-36467F28DCEE}"/>
          </ac:graphicFrameMkLst>
        </pc:graphicFrameChg>
        <pc:graphicFrameChg chg="add mod">
          <ac:chgData name="Karina Pilarz" userId="c409dceb78efc5e5" providerId="LiveId" clId="{8737D2B6-AD99-4002-82E0-569470B061A1}" dt="2019-01-21T18:05:16.786" v="127" actId="12100"/>
          <ac:graphicFrameMkLst>
            <pc:docMk/>
            <pc:sldMk cId="0" sldId="264"/>
            <ac:graphicFrameMk id="5" creationId="{CF289A9D-9303-4317-BF9E-9748B0C4809F}"/>
          </ac:graphicFrameMkLst>
        </pc:graphicFrameChg>
      </pc:sldChg>
      <pc:sldChg chg="modSp">
        <pc:chgData name="Karina Pilarz" userId="c409dceb78efc5e5" providerId="LiveId" clId="{8737D2B6-AD99-4002-82E0-569470B061A1}" dt="2019-01-21T18:07:30.359" v="131" actId="207"/>
        <pc:sldMkLst>
          <pc:docMk/>
          <pc:sldMk cId="0" sldId="265"/>
        </pc:sldMkLst>
        <pc:spChg chg="mod">
          <ac:chgData name="Karina Pilarz" userId="c409dceb78efc5e5" providerId="LiveId" clId="{8737D2B6-AD99-4002-82E0-569470B061A1}" dt="2019-01-21T18:07:30.359" v="131" actId="20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7:37.949" v="132" actId="207"/>
        <pc:sldMkLst>
          <pc:docMk/>
          <pc:sldMk cId="0" sldId="268"/>
        </pc:sldMkLst>
        <pc:spChg chg="mod">
          <ac:chgData name="Karina Pilarz" userId="c409dceb78efc5e5" providerId="LiveId" clId="{8737D2B6-AD99-4002-82E0-569470B061A1}" dt="2019-01-21T18:07:37.949" v="132" actId="207"/>
          <ac:spMkLst>
            <pc:docMk/>
            <pc:sldMk cId="0" sldId="268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5:37.815" v="129" actId="207"/>
        <pc:sldMkLst>
          <pc:docMk/>
          <pc:sldMk cId="0" sldId="269"/>
        </pc:sldMkLst>
        <pc:spChg chg="mod">
          <ac:chgData name="Karina Pilarz" userId="c409dceb78efc5e5" providerId="LiveId" clId="{8737D2B6-AD99-4002-82E0-569470B061A1}" dt="2019-01-21T18:05:37.815" v="129" actId="207"/>
          <ac:spMkLst>
            <pc:docMk/>
            <pc:sldMk cId="0" sldId="269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6:10.863" v="130" actId="207"/>
        <pc:sldMkLst>
          <pc:docMk/>
          <pc:sldMk cId="0" sldId="272"/>
        </pc:sldMkLst>
        <pc:spChg chg="mod">
          <ac:chgData name="Karina Pilarz" userId="c409dceb78efc5e5" providerId="LiveId" clId="{8737D2B6-AD99-4002-82E0-569470B061A1}" dt="2019-01-21T18:06:10.863" v="130" actId="207"/>
          <ac:spMkLst>
            <pc:docMk/>
            <pc:sldMk cId="0" sldId="272"/>
            <ac:spMk id="3" creationId="{00000000-0000-0000-0000-000000000000}"/>
          </ac:spMkLst>
        </pc:spChg>
      </pc:sldChg>
      <pc:sldChg chg="modSp">
        <pc:chgData name="Karina Pilarz" userId="c409dceb78efc5e5" providerId="LiveId" clId="{8737D2B6-AD99-4002-82E0-569470B061A1}" dt="2019-01-21T18:07:51.365" v="134" actId="207"/>
        <pc:sldMkLst>
          <pc:docMk/>
          <pc:sldMk cId="0" sldId="274"/>
        </pc:sldMkLst>
        <pc:spChg chg="mod">
          <ac:chgData name="Karina Pilarz" userId="c409dceb78efc5e5" providerId="LiveId" clId="{8737D2B6-AD99-4002-82E0-569470B061A1}" dt="2019-01-21T18:07:51.365" v="134" actId="207"/>
          <ac:spMkLst>
            <pc:docMk/>
            <pc:sldMk cId="0" sldId="274"/>
            <ac:spMk id="3" creationId="{00000000-0000-0000-0000-000000000000}"/>
          </ac:spMkLst>
        </pc:spChg>
      </pc:sldChg>
      <pc:sldChg chg="add">
        <pc:chgData name="Karina Pilarz" userId="c409dceb78efc5e5" providerId="LiveId" clId="{8737D2B6-AD99-4002-82E0-569470B061A1}" dt="2019-01-21T21:13:59.578" v="135"/>
        <pc:sldMkLst>
          <pc:docMk/>
          <pc:sldMk cId="970321762" sldId="28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07FCC-BB5A-4478-9236-7474D382E53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969A9E0-1078-411D-A12B-DC7FCDE3AAB6}">
      <dgm:prSet/>
      <dgm:spPr/>
      <dgm:t>
        <a:bodyPr/>
        <a:lstStyle/>
        <a:p>
          <a:r>
            <a:rPr lang="pl-PL" b="1" u="none" dirty="0">
              <a:solidFill>
                <a:schemeClr val="tx1"/>
              </a:solidFill>
            </a:rPr>
            <a:t>Wg </a:t>
          </a:r>
          <a:r>
            <a:rPr lang="pl-PL" b="1" u="none" dirty="0" err="1">
              <a:solidFill>
                <a:schemeClr val="tx1"/>
              </a:solidFill>
            </a:rPr>
            <a:t>McGregora</a:t>
          </a:r>
          <a:r>
            <a:rPr lang="pl-PL" b="1" u="none" dirty="0">
              <a:solidFill>
                <a:schemeClr val="tx1"/>
              </a:solidFill>
            </a:rPr>
            <a:t>:</a:t>
          </a:r>
        </a:p>
      </dgm:t>
    </dgm:pt>
    <dgm:pt modelId="{7728E1D8-C87B-4F27-AD0F-726A675ED749}" type="parTrans" cxnId="{10CB7AA5-4281-40D8-A51A-3FB4E3F7EA0F}">
      <dgm:prSet/>
      <dgm:spPr/>
      <dgm:t>
        <a:bodyPr/>
        <a:lstStyle/>
        <a:p>
          <a:endParaRPr lang="pl-PL"/>
        </a:p>
      </dgm:t>
    </dgm:pt>
    <dgm:pt modelId="{F26D7440-2B5A-444A-8228-73CCB89506E5}" type="sibTrans" cxnId="{10CB7AA5-4281-40D8-A51A-3FB4E3F7EA0F}">
      <dgm:prSet/>
      <dgm:spPr/>
      <dgm:t>
        <a:bodyPr/>
        <a:lstStyle/>
        <a:p>
          <a:endParaRPr lang="pl-PL"/>
        </a:p>
      </dgm:t>
    </dgm:pt>
    <dgm:pt modelId="{D8E39ED8-2A11-4A80-A386-5E38BF22138A}">
      <dgm:prSet/>
      <dgm:spPr/>
      <dgm:t>
        <a:bodyPr/>
        <a:lstStyle/>
        <a:p>
          <a:pPr algn="just"/>
          <a:r>
            <a:rPr lang="pl-PL" dirty="0"/>
            <a:t>są to teorie przeciwstawne, odzwierciedlające poglądy kierowników na naturę ludzką;</a:t>
          </a:r>
        </a:p>
      </dgm:t>
    </dgm:pt>
    <dgm:pt modelId="{50B62AAA-79F9-4C77-9310-07B9CDBDFF0A}" type="parTrans" cxnId="{00C82580-27B7-42C7-891F-8E5CBBD45105}">
      <dgm:prSet/>
      <dgm:spPr/>
      <dgm:t>
        <a:bodyPr/>
        <a:lstStyle/>
        <a:p>
          <a:endParaRPr lang="pl-PL"/>
        </a:p>
      </dgm:t>
    </dgm:pt>
    <dgm:pt modelId="{0665827F-48F8-4E18-B9A3-10FCC2D7C696}" type="sibTrans" cxnId="{00C82580-27B7-42C7-891F-8E5CBBD45105}">
      <dgm:prSet/>
      <dgm:spPr/>
      <dgm:t>
        <a:bodyPr/>
        <a:lstStyle/>
        <a:p>
          <a:endParaRPr lang="pl-PL"/>
        </a:p>
      </dgm:t>
    </dgm:pt>
    <dgm:pt modelId="{FAF6F619-66B0-49D6-AF2F-BC345B0C0033}">
      <dgm:prSet/>
      <dgm:spPr/>
      <dgm:t>
        <a:bodyPr/>
        <a:lstStyle/>
        <a:p>
          <a:pPr algn="just"/>
          <a:r>
            <a:rPr lang="pl-PL" dirty="0"/>
            <a:t>wyznaczają sposoby kierowania ludźmi.</a:t>
          </a:r>
        </a:p>
      </dgm:t>
    </dgm:pt>
    <dgm:pt modelId="{9CF07B5F-8F91-4869-B2C3-08F3201C8F8D}" type="parTrans" cxnId="{43C830FA-33FD-41FB-8E46-5A4E442E8B59}">
      <dgm:prSet/>
      <dgm:spPr/>
      <dgm:t>
        <a:bodyPr/>
        <a:lstStyle/>
        <a:p>
          <a:endParaRPr lang="pl-PL"/>
        </a:p>
      </dgm:t>
    </dgm:pt>
    <dgm:pt modelId="{26AF6D29-F156-4F99-91DE-07CAE8B64226}" type="sibTrans" cxnId="{43C830FA-33FD-41FB-8E46-5A4E442E8B59}">
      <dgm:prSet/>
      <dgm:spPr/>
      <dgm:t>
        <a:bodyPr/>
        <a:lstStyle/>
        <a:p>
          <a:endParaRPr lang="pl-PL"/>
        </a:p>
      </dgm:t>
    </dgm:pt>
    <dgm:pt modelId="{96C1B383-973F-453D-9E12-5BECE5D875ED}">
      <dgm:prSet/>
      <dgm:spPr/>
      <dgm:t>
        <a:bodyPr/>
        <a:lstStyle/>
        <a:p>
          <a:pPr algn="just"/>
          <a:r>
            <a:rPr lang="pl-PL" dirty="0"/>
            <a:t>nie wyczerpują całości zagadnienia;</a:t>
          </a:r>
        </a:p>
      </dgm:t>
    </dgm:pt>
    <dgm:pt modelId="{A01EA8F5-FAC3-45BF-A68B-D5053FEE1820}" type="parTrans" cxnId="{C63527C6-5B61-4120-80C2-F59B42B469D1}">
      <dgm:prSet/>
      <dgm:spPr/>
      <dgm:t>
        <a:bodyPr/>
        <a:lstStyle/>
        <a:p>
          <a:endParaRPr lang="en-GB"/>
        </a:p>
      </dgm:t>
    </dgm:pt>
    <dgm:pt modelId="{5B061CD4-26DE-4246-B024-B5A7370D8E3A}" type="sibTrans" cxnId="{C63527C6-5B61-4120-80C2-F59B42B469D1}">
      <dgm:prSet/>
      <dgm:spPr/>
      <dgm:t>
        <a:bodyPr/>
        <a:lstStyle/>
        <a:p>
          <a:endParaRPr lang="en-GB"/>
        </a:p>
      </dgm:t>
    </dgm:pt>
    <dgm:pt modelId="{C9680686-A680-4660-B2EE-5B0FEE1A24A6}" type="pres">
      <dgm:prSet presAssocID="{93C07FCC-BB5A-4478-9236-7474D382E53F}" presName="Name0" presStyleCnt="0">
        <dgm:presLayoutVars>
          <dgm:dir/>
          <dgm:animLvl val="lvl"/>
          <dgm:resizeHandles val="exact"/>
        </dgm:presLayoutVars>
      </dgm:prSet>
      <dgm:spPr/>
    </dgm:pt>
    <dgm:pt modelId="{E8C3EF09-B427-4816-BB2E-AED0E7674C55}" type="pres">
      <dgm:prSet presAssocID="{B969A9E0-1078-411D-A12B-DC7FCDE3AAB6}" presName="linNode" presStyleCnt="0"/>
      <dgm:spPr/>
    </dgm:pt>
    <dgm:pt modelId="{5E55E03B-95A3-4E12-9BD8-C4C2A8BD14DE}" type="pres">
      <dgm:prSet presAssocID="{B969A9E0-1078-411D-A12B-DC7FCDE3AAB6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0690B547-C52E-4DB9-995E-DC81C6794F91}" type="pres">
      <dgm:prSet presAssocID="{B969A9E0-1078-411D-A12B-DC7FCDE3AAB6}" presName="descendantText" presStyleLbl="alignAccFollowNode1" presStyleIdx="0" presStyleCnt="1" custScaleY="91015">
        <dgm:presLayoutVars>
          <dgm:bulletEnabled val="1"/>
        </dgm:presLayoutVars>
      </dgm:prSet>
      <dgm:spPr/>
    </dgm:pt>
  </dgm:ptLst>
  <dgm:cxnLst>
    <dgm:cxn modelId="{72492715-220C-4B1B-AD3D-6BF8E51FEFA5}" type="presOf" srcId="{D8E39ED8-2A11-4A80-A386-5E38BF22138A}" destId="{0690B547-C52E-4DB9-995E-DC81C6794F91}" srcOrd="0" destOrd="0" presId="urn:microsoft.com/office/officeart/2005/8/layout/vList5"/>
    <dgm:cxn modelId="{C7D78C26-16EB-4C2E-B56D-C55DC5440B3D}" type="presOf" srcId="{B969A9E0-1078-411D-A12B-DC7FCDE3AAB6}" destId="{5E55E03B-95A3-4E12-9BD8-C4C2A8BD14DE}" srcOrd="0" destOrd="0" presId="urn:microsoft.com/office/officeart/2005/8/layout/vList5"/>
    <dgm:cxn modelId="{00C82580-27B7-42C7-891F-8E5CBBD45105}" srcId="{B969A9E0-1078-411D-A12B-DC7FCDE3AAB6}" destId="{D8E39ED8-2A11-4A80-A386-5E38BF22138A}" srcOrd="0" destOrd="0" parTransId="{50B62AAA-79F9-4C77-9310-07B9CDBDFF0A}" sibTransId="{0665827F-48F8-4E18-B9A3-10FCC2D7C696}"/>
    <dgm:cxn modelId="{0CCBE69E-EE3E-49BC-A06A-CAE068D9935D}" type="presOf" srcId="{FAF6F619-66B0-49D6-AF2F-BC345B0C0033}" destId="{0690B547-C52E-4DB9-995E-DC81C6794F91}" srcOrd="0" destOrd="2" presId="urn:microsoft.com/office/officeart/2005/8/layout/vList5"/>
    <dgm:cxn modelId="{10CB7AA5-4281-40D8-A51A-3FB4E3F7EA0F}" srcId="{93C07FCC-BB5A-4478-9236-7474D382E53F}" destId="{B969A9E0-1078-411D-A12B-DC7FCDE3AAB6}" srcOrd="0" destOrd="0" parTransId="{7728E1D8-C87B-4F27-AD0F-726A675ED749}" sibTransId="{F26D7440-2B5A-444A-8228-73CCB89506E5}"/>
    <dgm:cxn modelId="{126B4FAA-590B-4A56-8F25-86C3A341FB73}" type="presOf" srcId="{93C07FCC-BB5A-4478-9236-7474D382E53F}" destId="{C9680686-A680-4660-B2EE-5B0FEE1A24A6}" srcOrd="0" destOrd="0" presId="urn:microsoft.com/office/officeart/2005/8/layout/vList5"/>
    <dgm:cxn modelId="{C63527C6-5B61-4120-80C2-F59B42B469D1}" srcId="{B969A9E0-1078-411D-A12B-DC7FCDE3AAB6}" destId="{96C1B383-973F-453D-9E12-5BECE5D875ED}" srcOrd="1" destOrd="0" parTransId="{A01EA8F5-FAC3-45BF-A68B-D5053FEE1820}" sibTransId="{5B061CD4-26DE-4246-B024-B5A7370D8E3A}"/>
    <dgm:cxn modelId="{542B2AEA-88C3-4629-AE6D-9EBE088A8A29}" type="presOf" srcId="{96C1B383-973F-453D-9E12-5BECE5D875ED}" destId="{0690B547-C52E-4DB9-995E-DC81C6794F91}" srcOrd="0" destOrd="1" presId="urn:microsoft.com/office/officeart/2005/8/layout/vList5"/>
    <dgm:cxn modelId="{43C830FA-33FD-41FB-8E46-5A4E442E8B59}" srcId="{B969A9E0-1078-411D-A12B-DC7FCDE3AAB6}" destId="{FAF6F619-66B0-49D6-AF2F-BC345B0C0033}" srcOrd="2" destOrd="0" parTransId="{9CF07B5F-8F91-4869-B2C3-08F3201C8F8D}" sibTransId="{26AF6D29-F156-4F99-91DE-07CAE8B64226}"/>
    <dgm:cxn modelId="{D04F4A14-268A-451A-AC43-17B47329A9CB}" type="presParOf" srcId="{C9680686-A680-4660-B2EE-5B0FEE1A24A6}" destId="{E8C3EF09-B427-4816-BB2E-AED0E7674C55}" srcOrd="0" destOrd="0" presId="urn:microsoft.com/office/officeart/2005/8/layout/vList5"/>
    <dgm:cxn modelId="{B4A73F73-73C8-4B42-B9FC-CCECF9352F40}" type="presParOf" srcId="{E8C3EF09-B427-4816-BB2E-AED0E7674C55}" destId="{5E55E03B-95A3-4E12-9BD8-C4C2A8BD14DE}" srcOrd="0" destOrd="0" presId="urn:microsoft.com/office/officeart/2005/8/layout/vList5"/>
    <dgm:cxn modelId="{6A4A0969-4C01-415D-B920-E5EEF9E35629}" type="presParOf" srcId="{E8C3EF09-B427-4816-BB2E-AED0E7674C55}" destId="{0690B547-C52E-4DB9-995E-DC81C6794F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5A629-54B6-42E3-B485-9D06714B3D7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79513CB-01D3-42D5-BD59-43F511C6F5C6}">
      <dgm:prSet phldrT="[Tekst]" custT="1"/>
      <dgm:spPr/>
      <dgm:t>
        <a:bodyPr/>
        <a:lstStyle/>
        <a:p>
          <a:r>
            <a:rPr lang="pl-PL" sz="2800" b="1" dirty="0"/>
            <a:t>TEORIE MOTYWACJI</a:t>
          </a:r>
        </a:p>
      </dgm:t>
    </dgm:pt>
    <dgm:pt modelId="{28BDEF16-074B-4734-A574-329A6ED916E4}" type="parTrans" cxnId="{260491F8-5DCD-4A8A-A58C-31DD382CA821}">
      <dgm:prSet/>
      <dgm:spPr/>
      <dgm:t>
        <a:bodyPr/>
        <a:lstStyle/>
        <a:p>
          <a:endParaRPr lang="pl-PL"/>
        </a:p>
      </dgm:t>
    </dgm:pt>
    <dgm:pt modelId="{0809ECE7-8E38-474F-8F08-6D36202396EA}" type="sibTrans" cxnId="{260491F8-5DCD-4A8A-A58C-31DD382CA821}">
      <dgm:prSet/>
      <dgm:spPr/>
      <dgm:t>
        <a:bodyPr/>
        <a:lstStyle/>
        <a:p>
          <a:endParaRPr lang="pl-PL"/>
        </a:p>
      </dgm:t>
    </dgm:pt>
    <dgm:pt modelId="{B5311435-81AE-41D4-9E2A-C04A7EED6F3D}">
      <dgm:prSet phldrT="[Tekst]"/>
      <dgm:spPr/>
      <dgm:t>
        <a:bodyPr/>
        <a:lstStyle/>
        <a:p>
          <a:r>
            <a:rPr lang="pl-PL" dirty="0"/>
            <a:t>BEHAWIORALNA</a:t>
          </a:r>
        </a:p>
      </dgm:t>
    </dgm:pt>
    <dgm:pt modelId="{7BD2AFAB-C291-4D29-B8B3-7DD4160A4E1D}" type="parTrans" cxnId="{0324790D-ACAE-4E3C-8CC2-F7B9CD8D9D73}">
      <dgm:prSet/>
      <dgm:spPr/>
      <dgm:t>
        <a:bodyPr/>
        <a:lstStyle/>
        <a:p>
          <a:endParaRPr lang="pl-PL"/>
        </a:p>
      </dgm:t>
    </dgm:pt>
    <dgm:pt modelId="{9A2B330B-D82B-4AD0-AFD8-6295C0F8DF6F}" type="sibTrans" cxnId="{0324790D-ACAE-4E3C-8CC2-F7B9CD8D9D73}">
      <dgm:prSet/>
      <dgm:spPr/>
      <dgm:t>
        <a:bodyPr/>
        <a:lstStyle/>
        <a:p>
          <a:endParaRPr lang="pl-PL"/>
        </a:p>
      </dgm:t>
    </dgm:pt>
    <dgm:pt modelId="{C9363F1C-0610-49A3-BB89-C57BF3B7D10D}">
      <dgm:prSet phldrT="[Tekst]"/>
      <dgm:spPr/>
      <dgm:t>
        <a:bodyPr/>
        <a:lstStyle/>
        <a:p>
          <a:r>
            <a:rPr lang="pl-PL" dirty="0"/>
            <a:t>PSYCHODYNAMICZNA</a:t>
          </a:r>
        </a:p>
      </dgm:t>
    </dgm:pt>
    <dgm:pt modelId="{7DAC2B05-3126-46C5-901A-E1BD950E5CC9}" type="parTrans" cxnId="{C6437EE3-69A3-4E01-A96F-29032F9DC264}">
      <dgm:prSet/>
      <dgm:spPr/>
      <dgm:t>
        <a:bodyPr/>
        <a:lstStyle/>
        <a:p>
          <a:endParaRPr lang="pl-PL"/>
        </a:p>
      </dgm:t>
    </dgm:pt>
    <dgm:pt modelId="{80D5D315-5693-4EA3-B578-BB2D622E66EE}" type="sibTrans" cxnId="{C6437EE3-69A3-4E01-A96F-29032F9DC264}">
      <dgm:prSet/>
      <dgm:spPr/>
      <dgm:t>
        <a:bodyPr/>
        <a:lstStyle/>
        <a:p>
          <a:endParaRPr lang="pl-PL"/>
        </a:p>
      </dgm:t>
    </dgm:pt>
    <dgm:pt modelId="{0BCD980A-8D39-43A2-BFB1-430A22E8E001}">
      <dgm:prSet/>
      <dgm:spPr/>
      <dgm:t>
        <a:bodyPr/>
        <a:lstStyle/>
        <a:p>
          <a:r>
            <a:rPr lang="pl-PL" dirty="0"/>
            <a:t>POZNAWCZA</a:t>
          </a:r>
        </a:p>
      </dgm:t>
    </dgm:pt>
    <dgm:pt modelId="{96CF65EC-182C-42E4-B858-E7C8FC0B2A8C}" type="parTrans" cxnId="{D5C2162B-8888-4116-8FC7-E9D161AE7853}">
      <dgm:prSet/>
      <dgm:spPr/>
      <dgm:t>
        <a:bodyPr/>
        <a:lstStyle/>
        <a:p>
          <a:endParaRPr lang="pl-PL"/>
        </a:p>
      </dgm:t>
    </dgm:pt>
    <dgm:pt modelId="{016F539F-170B-488E-A035-B58238697F19}" type="sibTrans" cxnId="{D5C2162B-8888-4116-8FC7-E9D161AE7853}">
      <dgm:prSet/>
      <dgm:spPr/>
      <dgm:t>
        <a:bodyPr/>
        <a:lstStyle/>
        <a:p>
          <a:endParaRPr lang="pl-PL"/>
        </a:p>
      </dgm:t>
    </dgm:pt>
    <dgm:pt modelId="{48040763-4A94-40E7-AFC6-8F9B731CD1CE}" type="pres">
      <dgm:prSet presAssocID="{E0E5A629-54B6-42E3-B485-9D06714B3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13B298-E456-4541-B8EF-F9B6D85725B6}" type="pres">
      <dgm:prSet presAssocID="{079513CB-01D3-42D5-BD59-43F511C6F5C6}" presName="hierRoot1" presStyleCnt="0"/>
      <dgm:spPr/>
    </dgm:pt>
    <dgm:pt modelId="{38BD3F0B-24DB-487A-81C9-27233D28211B}" type="pres">
      <dgm:prSet presAssocID="{079513CB-01D3-42D5-BD59-43F511C6F5C6}" presName="composite" presStyleCnt="0"/>
      <dgm:spPr/>
    </dgm:pt>
    <dgm:pt modelId="{9C7363D3-47CD-4DD5-96DA-43A2FEF33665}" type="pres">
      <dgm:prSet presAssocID="{079513CB-01D3-42D5-BD59-43F511C6F5C6}" presName="background" presStyleLbl="node0" presStyleIdx="0" presStyleCnt="1"/>
      <dgm:spPr/>
    </dgm:pt>
    <dgm:pt modelId="{7909CFD1-B975-40A1-8002-7E24548DB4B5}" type="pres">
      <dgm:prSet presAssocID="{079513CB-01D3-42D5-BD59-43F511C6F5C6}" presName="text" presStyleLbl="fgAcc0" presStyleIdx="0" presStyleCnt="1">
        <dgm:presLayoutVars>
          <dgm:chPref val="3"/>
        </dgm:presLayoutVars>
      </dgm:prSet>
      <dgm:spPr/>
    </dgm:pt>
    <dgm:pt modelId="{87C39D9D-0359-481C-8565-5465951521F9}" type="pres">
      <dgm:prSet presAssocID="{079513CB-01D3-42D5-BD59-43F511C6F5C6}" presName="hierChild2" presStyleCnt="0"/>
      <dgm:spPr/>
    </dgm:pt>
    <dgm:pt modelId="{E7EB0E1D-7306-42B5-9740-C5C7A31FB994}" type="pres">
      <dgm:prSet presAssocID="{7BD2AFAB-C291-4D29-B8B3-7DD4160A4E1D}" presName="Name10" presStyleLbl="parChTrans1D2" presStyleIdx="0" presStyleCnt="3"/>
      <dgm:spPr/>
    </dgm:pt>
    <dgm:pt modelId="{A357D601-EA57-433B-9617-AD03E11C65E8}" type="pres">
      <dgm:prSet presAssocID="{B5311435-81AE-41D4-9E2A-C04A7EED6F3D}" presName="hierRoot2" presStyleCnt="0"/>
      <dgm:spPr/>
    </dgm:pt>
    <dgm:pt modelId="{FB4A7F1A-CB6C-4EEB-B60A-13931C8D5AFE}" type="pres">
      <dgm:prSet presAssocID="{B5311435-81AE-41D4-9E2A-C04A7EED6F3D}" presName="composite2" presStyleCnt="0"/>
      <dgm:spPr/>
    </dgm:pt>
    <dgm:pt modelId="{2EE886F7-A654-49A4-B126-09C1CD50F201}" type="pres">
      <dgm:prSet presAssocID="{B5311435-81AE-41D4-9E2A-C04A7EED6F3D}" presName="background2" presStyleLbl="node2" presStyleIdx="0" presStyleCnt="3"/>
      <dgm:spPr/>
    </dgm:pt>
    <dgm:pt modelId="{913A143D-D9C4-4DC9-A4AD-6508349E7FD3}" type="pres">
      <dgm:prSet presAssocID="{B5311435-81AE-41D4-9E2A-C04A7EED6F3D}" presName="text2" presStyleLbl="fgAcc2" presStyleIdx="0" presStyleCnt="3">
        <dgm:presLayoutVars>
          <dgm:chPref val="3"/>
        </dgm:presLayoutVars>
      </dgm:prSet>
      <dgm:spPr/>
    </dgm:pt>
    <dgm:pt modelId="{4B4D8EDE-52D1-4994-9DC5-35406AB4ACC2}" type="pres">
      <dgm:prSet presAssocID="{B5311435-81AE-41D4-9E2A-C04A7EED6F3D}" presName="hierChild3" presStyleCnt="0"/>
      <dgm:spPr/>
    </dgm:pt>
    <dgm:pt modelId="{F2EDC6C9-E2DF-4BEC-A553-0B831971866D}" type="pres">
      <dgm:prSet presAssocID="{7DAC2B05-3126-46C5-901A-E1BD950E5CC9}" presName="Name10" presStyleLbl="parChTrans1D2" presStyleIdx="1" presStyleCnt="3"/>
      <dgm:spPr/>
    </dgm:pt>
    <dgm:pt modelId="{02398BFA-DC6C-460E-920C-63DF4D444138}" type="pres">
      <dgm:prSet presAssocID="{C9363F1C-0610-49A3-BB89-C57BF3B7D10D}" presName="hierRoot2" presStyleCnt="0"/>
      <dgm:spPr/>
    </dgm:pt>
    <dgm:pt modelId="{C222CAC4-DCD8-4602-BF11-54D8D2190C1E}" type="pres">
      <dgm:prSet presAssocID="{C9363F1C-0610-49A3-BB89-C57BF3B7D10D}" presName="composite2" presStyleCnt="0"/>
      <dgm:spPr/>
    </dgm:pt>
    <dgm:pt modelId="{52769E6F-A680-44FC-98FC-635BAE7CA988}" type="pres">
      <dgm:prSet presAssocID="{C9363F1C-0610-49A3-BB89-C57BF3B7D10D}" presName="background2" presStyleLbl="node2" presStyleIdx="1" presStyleCnt="3"/>
      <dgm:spPr/>
    </dgm:pt>
    <dgm:pt modelId="{D84DA2B3-3F8F-41BE-B070-2E94EE707211}" type="pres">
      <dgm:prSet presAssocID="{C9363F1C-0610-49A3-BB89-C57BF3B7D10D}" presName="text2" presStyleLbl="fgAcc2" presStyleIdx="1" presStyleCnt="3">
        <dgm:presLayoutVars>
          <dgm:chPref val="3"/>
        </dgm:presLayoutVars>
      </dgm:prSet>
      <dgm:spPr/>
    </dgm:pt>
    <dgm:pt modelId="{52508BF4-A114-4C2F-9E75-EE63CEA61AEB}" type="pres">
      <dgm:prSet presAssocID="{C9363F1C-0610-49A3-BB89-C57BF3B7D10D}" presName="hierChild3" presStyleCnt="0"/>
      <dgm:spPr/>
    </dgm:pt>
    <dgm:pt modelId="{A18D8B92-1B70-4283-84BC-41D1414E9EDA}" type="pres">
      <dgm:prSet presAssocID="{96CF65EC-182C-42E4-B858-E7C8FC0B2A8C}" presName="Name10" presStyleLbl="parChTrans1D2" presStyleIdx="2" presStyleCnt="3"/>
      <dgm:spPr/>
    </dgm:pt>
    <dgm:pt modelId="{E7CEC007-39FB-4AB3-81CD-C85FA82078ED}" type="pres">
      <dgm:prSet presAssocID="{0BCD980A-8D39-43A2-BFB1-430A22E8E001}" presName="hierRoot2" presStyleCnt="0"/>
      <dgm:spPr/>
    </dgm:pt>
    <dgm:pt modelId="{4DBAB174-7E86-4F62-B300-36B8DE9F7D6A}" type="pres">
      <dgm:prSet presAssocID="{0BCD980A-8D39-43A2-BFB1-430A22E8E001}" presName="composite2" presStyleCnt="0"/>
      <dgm:spPr/>
    </dgm:pt>
    <dgm:pt modelId="{6DBEE933-C1D3-44DC-B957-97B2C452C46E}" type="pres">
      <dgm:prSet presAssocID="{0BCD980A-8D39-43A2-BFB1-430A22E8E001}" presName="background2" presStyleLbl="node2" presStyleIdx="2" presStyleCnt="3"/>
      <dgm:spPr/>
    </dgm:pt>
    <dgm:pt modelId="{4593F921-42E7-41E9-958F-D4669285AFA4}" type="pres">
      <dgm:prSet presAssocID="{0BCD980A-8D39-43A2-BFB1-430A22E8E001}" presName="text2" presStyleLbl="fgAcc2" presStyleIdx="2" presStyleCnt="3">
        <dgm:presLayoutVars>
          <dgm:chPref val="3"/>
        </dgm:presLayoutVars>
      </dgm:prSet>
      <dgm:spPr/>
    </dgm:pt>
    <dgm:pt modelId="{DD646A42-2430-43D2-A891-A301099731F3}" type="pres">
      <dgm:prSet presAssocID="{0BCD980A-8D39-43A2-BFB1-430A22E8E001}" presName="hierChild3" presStyleCnt="0"/>
      <dgm:spPr/>
    </dgm:pt>
  </dgm:ptLst>
  <dgm:cxnLst>
    <dgm:cxn modelId="{A3708A05-4C54-4945-9D26-5F6C5206E1C7}" type="presOf" srcId="{C9363F1C-0610-49A3-BB89-C57BF3B7D10D}" destId="{D84DA2B3-3F8F-41BE-B070-2E94EE707211}" srcOrd="0" destOrd="0" presId="urn:microsoft.com/office/officeart/2005/8/layout/hierarchy1"/>
    <dgm:cxn modelId="{0324790D-ACAE-4E3C-8CC2-F7B9CD8D9D73}" srcId="{079513CB-01D3-42D5-BD59-43F511C6F5C6}" destId="{B5311435-81AE-41D4-9E2A-C04A7EED6F3D}" srcOrd="0" destOrd="0" parTransId="{7BD2AFAB-C291-4D29-B8B3-7DD4160A4E1D}" sibTransId="{9A2B330B-D82B-4AD0-AFD8-6295C0F8DF6F}"/>
    <dgm:cxn modelId="{D5C2162B-8888-4116-8FC7-E9D161AE7853}" srcId="{079513CB-01D3-42D5-BD59-43F511C6F5C6}" destId="{0BCD980A-8D39-43A2-BFB1-430A22E8E001}" srcOrd="2" destOrd="0" parTransId="{96CF65EC-182C-42E4-B858-E7C8FC0B2A8C}" sibTransId="{016F539F-170B-488E-A035-B58238697F19}"/>
    <dgm:cxn modelId="{96197440-E6E5-4CDD-918D-1D1DB25C8100}" type="presOf" srcId="{7DAC2B05-3126-46C5-901A-E1BD950E5CC9}" destId="{F2EDC6C9-E2DF-4BEC-A553-0B831971866D}" srcOrd="0" destOrd="0" presId="urn:microsoft.com/office/officeart/2005/8/layout/hierarchy1"/>
    <dgm:cxn modelId="{5991E341-1EE3-42B8-B7AE-C36044948C8A}" type="presOf" srcId="{B5311435-81AE-41D4-9E2A-C04A7EED6F3D}" destId="{913A143D-D9C4-4DC9-A4AD-6508349E7FD3}" srcOrd="0" destOrd="0" presId="urn:microsoft.com/office/officeart/2005/8/layout/hierarchy1"/>
    <dgm:cxn modelId="{A229426C-B567-4313-81FB-292F555BB22B}" type="presOf" srcId="{0BCD980A-8D39-43A2-BFB1-430A22E8E001}" destId="{4593F921-42E7-41E9-958F-D4669285AFA4}" srcOrd="0" destOrd="0" presId="urn:microsoft.com/office/officeart/2005/8/layout/hierarchy1"/>
    <dgm:cxn modelId="{27E72689-0E92-4975-BFB8-7501F75E54F7}" type="presOf" srcId="{079513CB-01D3-42D5-BD59-43F511C6F5C6}" destId="{7909CFD1-B975-40A1-8002-7E24548DB4B5}" srcOrd="0" destOrd="0" presId="urn:microsoft.com/office/officeart/2005/8/layout/hierarchy1"/>
    <dgm:cxn modelId="{400A1EBB-EBE2-4E73-9623-0EACF00DE6E1}" type="presOf" srcId="{96CF65EC-182C-42E4-B858-E7C8FC0B2A8C}" destId="{A18D8B92-1B70-4283-84BC-41D1414E9EDA}" srcOrd="0" destOrd="0" presId="urn:microsoft.com/office/officeart/2005/8/layout/hierarchy1"/>
    <dgm:cxn modelId="{C6437EE3-69A3-4E01-A96F-29032F9DC264}" srcId="{079513CB-01D3-42D5-BD59-43F511C6F5C6}" destId="{C9363F1C-0610-49A3-BB89-C57BF3B7D10D}" srcOrd="1" destOrd="0" parTransId="{7DAC2B05-3126-46C5-901A-E1BD950E5CC9}" sibTransId="{80D5D315-5693-4EA3-B578-BB2D622E66EE}"/>
    <dgm:cxn modelId="{C83391E6-03DD-4950-BBC3-23BB59F2ABB8}" type="presOf" srcId="{E0E5A629-54B6-42E3-B485-9D06714B3D73}" destId="{48040763-4A94-40E7-AFC6-8F9B731CD1CE}" srcOrd="0" destOrd="0" presId="urn:microsoft.com/office/officeart/2005/8/layout/hierarchy1"/>
    <dgm:cxn modelId="{DFE198ED-F1BC-4447-8921-BC469B6FA8D0}" type="presOf" srcId="{7BD2AFAB-C291-4D29-B8B3-7DD4160A4E1D}" destId="{E7EB0E1D-7306-42B5-9740-C5C7A31FB994}" srcOrd="0" destOrd="0" presId="urn:microsoft.com/office/officeart/2005/8/layout/hierarchy1"/>
    <dgm:cxn modelId="{260491F8-5DCD-4A8A-A58C-31DD382CA821}" srcId="{E0E5A629-54B6-42E3-B485-9D06714B3D73}" destId="{079513CB-01D3-42D5-BD59-43F511C6F5C6}" srcOrd="0" destOrd="0" parTransId="{28BDEF16-074B-4734-A574-329A6ED916E4}" sibTransId="{0809ECE7-8E38-474F-8F08-6D36202396EA}"/>
    <dgm:cxn modelId="{485FF833-5B5A-4F8B-9ADC-E6A91A48519B}" type="presParOf" srcId="{48040763-4A94-40E7-AFC6-8F9B731CD1CE}" destId="{0813B298-E456-4541-B8EF-F9B6D85725B6}" srcOrd="0" destOrd="0" presId="urn:microsoft.com/office/officeart/2005/8/layout/hierarchy1"/>
    <dgm:cxn modelId="{305F58B5-6BA9-4F8A-B3E2-329B107BE914}" type="presParOf" srcId="{0813B298-E456-4541-B8EF-F9B6D85725B6}" destId="{38BD3F0B-24DB-487A-81C9-27233D28211B}" srcOrd="0" destOrd="0" presId="urn:microsoft.com/office/officeart/2005/8/layout/hierarchy1"/>
    <dgm:cxn modelId="{11659B47-8362-4686-B3FF-D69F2D31978B}" type="presParOf" srcId="{38BD3F0B-24DB-487A-81C9-27233D28211B}" destId="{9C7363D3-47CD-4DD5-96DA-43A2FEF33665}" srcOrd="0" destOrd="0" presId="urn:microsoft.com/office/officeart/2005/8/layout/hierarchy1"/>
    <dgm:cxn modelId="{CE13C695-8683-440F-A414-88A30C750426}" type="presParOf" srcId="{38BD3F0B-24DB-487A-81C9-27233D28211B}" destId="{7909CFD1-B975-40A1-8002-7E24548DB4B5}" srcOrd="1" destOrd="0" presId="urn:microsoft.com/office/officeart/2005/8/layout/hierarchy1"/>
    <dgm:cxn modelId="{16CF6705-0D35-4D61-8FB3-CEC4193361D7}" type="presParOf" srcId="{0813B298-E456-4541-B8EF-F9B6D85725B6}" destId="{87C39D9D-0359-481C-8565-5465951521F9}" srcOrd="1" destOrd="0" presId="urn:microsoft.com/office/officeart/2005/8/layout/hierarchy1"/>
    <dgm:cxn modelId="{F3C24E9D-1B9D-4A73-B6BD-710658313FCC}" type="presParOf" srcId="{87C39D9D-0359-481C-8565-5465951521F9}" destId="{E7EB0E1D-7306-42B5-9740-C5C7A31FB994}" srcOrd="0" destOrd="0" presId="urn:microsoft.com/office/officeart/2005/8/layout/hierarchy1"/>
    <dgm:cxn modelId="{4953A068-8069-4354-BEB4-21EF160CF025}" type="presParOf" srcId="{87C39D9D-0359-481C-8565-5465951521F9}" destId="{A357D601-EA57-433B-9617-AD03E11C65E8}" srcOrd="1" destOrd="0" presId="urn:microsoft.com/office/officeart/2005/8/layout/hierarchy1"/>
    <dgm:cxn modelId="{A81B40F4-2BF2-4CAD-92A8-84890AFE559B}" type="presParOf" srcId="{A357D601-EA57-433B-9617-AD03E11C65E8}" destId="{FB4A7F1A-CB6C-4EEB-B60A-13931C8D5AFE}" srcOrd="0" destOrd="0" presId="urn:microsoft.com/office/officeart/2005/8/layout/hierarchy1"/>
    <dgm:cxn modelId="{9ED2C8E0-FA90-4889-95DC-867D9DB019FC}" type="presParOf" srcId="{FB4A7F1A-CB6C-4EEB-B60A-13931C8D5AFE}" destId="{2EE886F7-A654-49A4-B126-09C1CD50F201}" srcOrd="0" destOrd="0" presId="urn:microsoft.com/office/officeart/2005/8/layout/hierarchy1"/>
    <dgm:cxn modelId="{8EB3122D-A8F0-40C0-B293-CAF0D48D9F72}" type="presParOf" srcId="{FB4A7F1A-CB6C-4EEB-B60A-13931C8D5AFE}" destId="{913A143D-D9C4-4DC9-A4AD-6508349E7FD3}" srcOrd="1" destOrd="0" presId="urn:microsoft.com/office/officeart/2005/8/layout/hierarchy1"/>
    <dgm:cxn modelId="{3FACF4E8-3C22-47A5-83A3-3EF149A1B948}" type="presParOf" srcId="{A357D601-EA57-433B-9617-AD03E11C65E8}" destId="{4B4D8EDE-52D1-4994-9DC5-35406AB4ACC2}" srcOrd="1" destOrd="0" presId="urn:microsoft.com/office/officeart/2005/8/layout/hierarchy1"/>
    <dgm:cxn modelId="{A68923DA-9D1C-40B6-B5A5-2DC4A86DF863}" type="presParOf" srcId="{87C39D9D-0359-481C-8565-5465951521F9}" destId="{F2EDC6C9-E2DF-4BEC-A553-0B831971866D}" srcOrd="2" destOrd="0" presId="urn:microsoft.com/office/officeart/2005/8/layout/hierarchy1"/>
    <dgm:cxn modelId="{F646CD55-D6AC-4C04-B99A-CE3EB621121E}" type="presParOf" srcId="{87C39D9D-0359-481C-8565-5465951521F9}" destId="{02398BFA-DC6C-460E-920C-63DF4D444138}" srcOrd="3" destOrd="0" presId="urn:microsoft.com/office/officeart/2005/8/layout/hierarchy1"/>
    <dgm:cxn modelId="{B99B9C7A-8A69-4096-96E8-8D19BF5180BC}" type="presParOf" srcId="{02398BFA-DC6C-460E-920C-63DF4D444138}" destId="{C222CAC4-DCD8-4602-BF11-54D8D2190C1E}" srcOrd="0" destOrd="0" presId="urn:microsoft.com/office/officeart/2005/8/layout/hierarchy1"/>
    <dgm:cxn modelId="{E507C348-665A-455B-8A1C-49CF01AA116D}" type="presParOf" srcId="{C222CAC4-DCD8-4602-BF11-54D8D2190C1E}" destId="{52769E6F-A680-44FC-98FC-635BAE7CA988}" srcOrd="0" destOrd="0" presId="urn:microsoft.com/office/officeart/2005/8/layout/hierarchy1"/>
    <dgm:cxn modelId="{12A8607B-4E69-49A7-BD37-3160E5FD3BD1}" type="presParOf" srcId="{C222CAC4-DCD8-4602-BF11-54D8D2190C1E}" destId="{D84DA2B3-3F8F-41BE-B070-2E94EE707211}" srcOrd="1" destOrd="0" presId="urn:microsoft.com/office/officeart/2005/8/layout/hierarchy1"/>
    <dgm:cxn modelId="{362C0C70-0EFF-4A3D-9C70-5AD00E4031C3}" type="presParOf" srcId="{02398BFA-DC6C-460E-920C-63DF4D444138}" destId="{52508BF4-A114-4C2F-9E75-EE63CEA61AEB}" srcOrd="1" destOrd="0" presId="urn:microsoft.com/office/officeart/2005/8/layout/hierarchy1"/>
    <dgm:cxn modelId="{3B4763DC-F0DC-41F8-81CF-1A60DC948B9C}" type="presParOf" srcId="{87C39D9D-0359-481C-8565-5465951521F9}" destId="{A18D8B92-1B70-4283-84BC-41D1414E9EDA}" srcOrd="4" destOrd="0" presId="urn:microsoft.com/office/officeart/2005/8/layout/hierarchy1"/>
    <dgm:cxn modelId="{B1D01213-0BDA-4436-91AE-BB8AE0030B6F}" type="presParOf" srcId="{87C39D9D-0359-481C-8565-5465951521F9}" destId="{E7CEC007-39FB-4AB3-81CD-C85FA82078ED}" srcOrd="5" destOrd="0" presId="urn:microsoft.com/office/officeart/2005/8/layout/hierarchy1"/>
    <dgm:cxn modelId="{90F4D9BC-853F-489A-8EAC-C2B2D697DB5F}" type="presParOf" srcId="{E7CEC007-39FB-4AB3-81CD-C85FA82078ED}" destId="{4DBAB174-7E86-4F62-B300-36B8DE9F7D6A}" srcOrd="0" destOrd="0" presId="urn:microsoft.com/office/officeart/2005/8/layout/hierarchy1"/>
    <dgm:cxn modelId="{ED5C7710-FD8F-4460-9583-DC03C0336EE9}" type="presParOf" srcId="{4DBAB174-7E86-4F62-B300-36B8DE9F7D6A}" destId="{6DBEE933-C1D3-44DC-B957-97B2C452C46E}" srcOrd="0" destOrd="0" presId="urn:microsoft.com/office/officeart/2005/8/layout/hierarchy1"/>
    <dgm:cxn modelId="{6AC03141-FF17-411F-8EA9-D0B75FA6148E}" type="presParOf" srcId="{4DBAB174-7E86-4F62-B300-36B8DE9F7D6A}" destId="{4593F921-42E7-41E9-958F-D4669285AFA4}" srcOrd="1" destOrd="0" presId="urn:microsoft.com/office/officeart/2005/8/layout/hierarchy1"/>
    <dgm:cxn modelId="{32BF0338-F2F3-4F6D-A775-98EE619DBE9E}" type="presParOf" srcId="{E7CEC007-39FB-4AB3-81CD-C85FA82078ED}" destId="{DD646A42-2430-43D2-A891-A301099731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71156F-8573-4A03-AFB6-717F9C4B23D6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90FF126A-B866-411D-9DBE-859484CA1E3B}">
      <dgm:prSet custT="1"/>
      <dgm:spPr>
        <a:ln w="76200">
          <a:solidFill>
            <a:srgbClr val="FF0066"/>
          </a:solidFill>
        </a:ln>
      </dgm:spPr>
      <dgm:t>
        <a:bodyPr/>
        <a:lstStyle/>
        <a:p>
          <a:r>
            <a:rPr lang="pl-PL" sz="3600" b="1" u="sng"/>
            <a:t>RODZAJE WZMOCNIEŃ</a:t>
          </a:r>
          <a:endParaRPr lang="pl-PL" sz="3600" dirty="0"/>
        </a:p>
      </dgm:t>
    </dgm:pt>
    <dgm:pt modelId="{78C36FD8-EC42-4152-B70C-A1B854FD4A13}" type="parTrans" cxnId="{D317361C-254B-4D52-BE7A-2814CB16BE8A}">
      <dgm:prSet/>
      <dgm:spPr/>
      <dgm:t>
        <a:bodyPr/>
        <a:lstStyle/>
        <a:p>
          <a:endParaRPr lang="pl-PL"/>
        </a:p>
      </dgm:t>
    </dgm:pt>
    <dgm:pt modelId="{1E5262EB-78FF-4244-B088-EBC402F5DFF9}" type="sibTrans" cxnId="{D317361C-254B-4D52-BE7A-2814CB16BE8A}">
      <dgm:prSet/>
      <dgm:spPr/>
      <dgm:t>
        <a:bodyPr/>
        <a:lstStyle/>
        <a:p>
          <a:endParaRPr lang="pl-PL"/>
        </a:p>
      </dgm:t>
    </dgm:pt>
    <dgm:pt modelId="{8F89268E-A451-4CBC-8251-0AA32578D04A}">
      <dgm:prSet/>
      <dgm:spPr>
        <a:ln w="76200">
          <a:solidFill>
            <a:srgbClr val="FF0066"/>
          </a:solidFill>
        </a:ln>
      </dgm:spPr>
      <dgm:t>
        <a:bodyPr/>
        <a:lstStyle/>
        <a:p>
          <a:r>
            <a:rPr lang="pl-PL" b="1"/>
            <a:t>wzmocnienia pozytywne</a:t>
          </a:r>
          <a:r>
            <a:rPr lang="pl-PL"/>
            <a:t> – korzystne dla jednostki konsekwencje zachowania instrumentalnego – nagrody</a:t>
          </a:r>
          <a:endParaRPr lang="pl-PL" dirty="0"/>
        </a:p>
      </dgm:t>
    </dgm:pt>
    <dgm:pt modelId="{74DDF997-F1AE-41C8-8006-664AAC69E43B}" type="parTrans" cxnId="{60510E07-6C23-447A-A213-CE8C943D6886}">
      <dgm:prSet/>
      <dgm:spPr>
        <a:solidFill>
          <a:srgbClr val="FF0066"/>
        </a:solidFill>
        <a:ln w="38100">
          <a:solidFill>
            <a:srgbClr val="FF0066"/>
          </a:solidFill>
        </a:ln>
      </dgm:spPr>
      <dgm:t>
        <a:bodyPr/>
        <a:lstStyle/>
        <a:p>
          <a:endParaRPr lang="pl-PL"/>
        </a:p>
      </dgm:t>
    </dgm:pt>
    <dgm:pt modelId="{EEB358DA-C7A8-4DD9-9C50-663CBCDB3567}" type="sibTrans" cxnId="{60510E07-6C23-447A-A213-CE8C943D6886}">
      <dgm:prSet/>
      <dgm:spPr/>
      <dgm:t>
        <a:bodyPr/>
        <a:lstStyle/>
        <a:p>
          <a:endParaRPr lang="pl-PL"/>
        </a:p>
      </dgm:t>
    </dgm:pt>
    <dgm:pt modelId="{54543891-DB98-48B8-AF44-3A4DCA49F3E9}">
      <dgm:prSet/>
      <dgm:spPr>
        <a:ln w="76200">
          <a:solidFill>
            <a:srgbClr val="FF0066"/>
          </a:solidFill>
        </a:ln>
      </dgm:spPr>
      <dgm:t>
        <a:bodyPr/>
        <a:lstStyle/>
        <a:p>
          <a:r>
            <a:rPr lang="pl-PL" b="1" dirty="0"/>
            <a:t>wzmocnienia negatywne</a:t>
          </a:r>
          <a:r>
            <a:rPr lang="pl-PL" dirty="0"/>
            <a:t> – konsekwencje niepożądane, niekorzystne – kary.</a:t>
          </a:r>
        </a:p>
      </dgm:t>
    </dgm:pt>
    <dgm:pt modelId="{03015549-0008-4534-B691-8D043474E80F}" type="parTrans" cxnId="{F65C67F8-9089-44E2-9C5E-9C0AD5525A74}">
      <dgm:prSet/>
      <dgm:spPr>
        <a:ln w="38100">
          <a:solidFill>
            <a:srgbClr val="FF0066"/>
          </a:solidFill>
        </a:ln>
      </dgm:spPr>
      <dgm:t>
        <a:bodyPr/>
        <a:lstStyle/>
        <a:p>
          <a:endParaRPr lang="pl-PL"/>
        </a:p>
      </dgm:t>
    </dgm:pt>
    <dgm:pt modelId="{ED974B56-F954-4416-8C8A-A5C8B33C2A81}" type="sibTrans" cxnId="{F65C67F8-9089-44E2-9C5E-9C0AD5525A74}">
      <dgm:prSet/>
      <dgm:spPr/>
      <dgm:t>
        <a:bodyPr/>
        <a:lstStyle/>
        <a:p>
          <a:endParaRPr lang="pl-PL"/>
        </a:p>
      </dgm:t>
    </dgm:pt>
    <dgm:pt modelId="{8AC3EEE7-079E-4683-AC49-D8ED2D881FE7}" type="pres">
      <dgm:prSet presAssocID="{6371156F-8573-4A03-AFB6-717F9C4B23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58D331-5AE9-430A-8F8C-61FED8725306}" type="pres">
      <dgm:prSet presAssocID="{90FF126A-B866-411D-9DBE-859484CA1E3B}" presName="hierRoot1" presStyleCnt="0">
        <dgm:presLayoutVars>
          <dgm:hierBranch val="init"/>
        </dgm:presLayoutVars>
      </dgm:prSet>
      <dgm:spPr/>
    </dgm:pt>
    <dgm:pt modelId="{6C5BB83E-6944-48BC-A15E-9AF929A9342E}" type="pres">
      <dgm:prSet presAssocID="{90FF126A-B866-411D-9DBE-859484CA1E3B}" presName="rootComposite1" presStyleCnt="0"/>
      <dgm:spPr/>
    </dgm:pt>
    <dgm:pt modelId="{55ED0E6C-94B1-4534-8D95-00BAE53777F6}" type="pres">
      <dgm:prSet presAssocID="{90FF126A-B866-411D-9DBE-859484CA1E3B}" presName="rootText1" presStyleLbl="node0" presStyleIdx="0" presStyleCnt="1">
        <dgm:presLayoutVars>
          <dgm:chPref val="3"/>
        </dgm:presLayoutVars>
      </dgm:prSet>
      <dgm:spPr/>
    </dgm:pt>
    <dgm:pt modelId="{42143CDC-B144-4BAF-97CC-7C9C3B04DD6A}" type="pres">
      <dgm:prSet presAssocID="{90FF126A-B866-411D-9DBE-859484CA1E3B}" presName="rootConnector1" presStyleLbl="node1" presStyleIdx="0" presStyleCnt="0"/>
      <dgm:spPr/>
    </dgm:pt>
    <dgm:pt modelId="{75C6F2E3-B9DE-4BAD-9E2C-6645132FEF00}" type="pres">
      <dgm:prSet presAssocID="{90FF126A-B866-411D-9DBE-859484CA1E3B}" presName="hierChild2" presStyleCnt="0"/>
      <dgm:spPr/>
    </dgm:pt>
    <dgm:pt modelId="{FB620253-6F59-4ECD-83A7-9A5C782A47B0}" type="pres">
      <dgm:prSet presAssocID="{74DDF997-F1AE-41C8-8006-664AAC69E43B}" presName="Name37" presStyleLbl="parChTrans1D2" presStyleIdx="0" presStyleCnt="2"/>
      <dgm:spPr/>
    </dgm:pt>
    <dgm:pt modelId="{CFE8654A-EAF6-49B7-8F70-ABFCCF1DDBC5}" type="pres">
      <dgm:prSet presAssocID="{8F89268E-A451-4CBC-8251-0AA32578D04A}" presName="hierRoot2" presStyleCnt="0">
        <dgm:presLayoutVars>
          <dgm:hierBranch val="init"/>
        </dgm:presLayoutVars>
      </dgm:prSet>
      <dgm:spPr/>
    </dgm:pt>
    <dgm:pt modelId="{FA13DA31-ED08-4690-BD45-A1B755418F54}" type="pres">
      <dgm:prSet presAssocID="{8F89268E-A451-4CBC-8251-0AA32578D04A}" presName="rootComposite" presStyleCnt="0"/>
      <dgm:spPr/>
    </dgm:pt>
    <dgm:pt modelId="{C3A1847C-5C8B-444F-A5FB-B51CDF390EBD}" type="pres">
      <dgm:prSet presAssocID="{8F89268E-A451-4CBC-8251-0AA32578D04A}" presName="rootText" presStyleLbl="node2" presStyleIdx="0" presStyleCnt="2">
        <dgm:presLayoutVars>
          <dgm:chPref val="3"/>
        </dgm:presLayoutVars>
      </dgm:prSet>
      <dgm:spPr/>
    </dgm:pt>
    <dgm:pt modelId="{75FD9E45-0799-432E-975B-6E66630C2B18}" type="pres">
      <dgm:prSet presAssocID="{8F89268E-A451-4CBC-8251-0AA32578D04A}" presName="rootConnector" presStyleLbl="node2" presStyleIdx="0" presStyleCnt="2"/>
      <dgm:spPr/>
    </dgm:pt>
    <dgm:pt modelId="{45E8E57D-53EC-4841-A9C0-3AA007AC23BB}" type="pres">
      <dgm:prSet presAssocID="{8F89268E-A451-4CBC-8251-0AA32578D04A}" presName="hierChild4" presStyleCnt="0"/>
      <dgm:spPr/>
    </dgm:pt>
    <dgm:pt modelId="{F0907A8F-3AB4-43C2-B54B-99E2CC4C9BFC}" type="pres">
      <dgm:prSet presAssocID="{8F89268E-A451-4CBC-8251-0AA32578D04A}" presName="hierChild5" presStyleCnt="0"/>
      <dgm:spPr/>
    </dgm:pt>
    <dgm:pt modelId="{8EE3F1E4-70A4-48E2-9FDD-70CA564B2B8D}" type="pres">
      <dgm:prSet presAssocID="{03015549-0008-4534-B691-8D043474E80F}" presName="Name37" presStyleLbl="parChTrans1D2" presStyleIdx="1" presStyleCnt="2"/>
      <dgm:spPr/>
    </dgm:pt>
    <dgm:pt modelId="{0A446FD3-D623-486D-A090-D69EE88442DD}" type="pres">
      <dgm:prSet presAssocID="{54543891-DB98-48B8-AF44-3A4DCA49F3E9}" presName="hierRoot2" presStyleCnt="0">
        <dgm:presLayoutVars>
          <dgm:hierBranch val="init"/>
        </dgm:presLayoutVars>
      </dgm:prSet>
      <dgm:spPr/>
    </dgm:pt>
    <dgm:pt modelId="{33E46970-5166-455E-8F53-BDE305F0B090}" type="pres">
      <dgm:prSet presAssocID="{54543891-DB98-48B8-AF44-3A4DCA49F3E9}" presName="rootComposite" presStyleCnt="0"/>
      <dgm:spPr/>
    </dgm:pt>
    <dgm:pt modelId="{291E4FDA-1A21-4A16-9606-85B61072179B}" type="pres">
      <dgm:prSet presAssocID="{54543891-DB98-48B8-AF44-3A4DCA49F3E9}" presName="rootText" presStyleLbl="node2" presStyleIdx="1" presStyleCnt="2">
        <dgm:presLayoutVars>
          <dgm:chPref val="3"/>
        </dgm:presLayoutVars>
      </dgm:prSet>
      <dgm:spPr/>
    </dgm:pt>
    <dgm:pt modelId="{2EE1ADEA-BE21-4D2B-B0AB-AB506CEA7B8D}" type="pres">
      <dgm:prSet presAssocID="{54543891-DB98-48B8-AF44-3A4DCA49F3E9}" presName="rootConnector" presStyleLbl="node2" presStyleIdx="1" presStyleCnt="2"/>
      <dgm:spPr/>
    </dgm:pt>
    <dgm:pt modelId="{04EF7DF5-DBC2-4417-AED2-C3399965EEF8}" type="pres">
      <dgm:prSet presAssocID="{54543891-DB98-48B8-AF44-3A4DCA49F3E9}" presName="hierChild4" presStyleCnt="0"/>
      <dgm:spPr/>
    </dgm:pt>
    <dgm:pt modelId="{76CFB085-1CE4-49DE-BA5A-6B5C911A9A93}" type="pres">
      <dgm:prSet presAssocID="{54543891-DB98-48B8-AF44-3A4DCA49F3E9}" presName="hierChild5" presStyleCnt="0"/>
      <dgm:spPr/>
    </dgm:pt>
    <dgm:pt modelId="{A8A539C0-6F22-449A-A52B-5A012F30374F}" type="pres">
      <dgm:prSet presAssocID="{90FF126A-B866-411D-9DBE-859484CA1E3B}" presName="hierChild3" presStyleCnt="0"/>
      <dgm:spPr/>
    </dgm:pt>
  </dgm:ptLst>
  <dgm:cxnLst>
    <dgm:cxn modelId="{43C71B06-3945-4D6A-9F28-6ED6047EBFFF}" type="presOf" srcId="{8F89268E-A451-4CBC-8251-0AA32578D04A}" destId="{C3A1847C-5C8B-444F-A5FB-B51CDF390EBD}" srcOrd="0" destOrd="0" presId="urn:microsoft.com/office/officeart/2005/8/layout/orgChart1"/>
    <dgm:cxn modelId="{60510E07-6C23-447A-A213-CE8C943D6886}" srcId="{90FF126A-B866-411D-9DBE-859484CA1E3B}" destId="{8F89268E-A451-4CBC-8251-0AA32578D04A}" srcOrd="0" destOrd="0" parTransId="{74DDF997-F1AE-41C8-8006-664AAC69E43B}" sibTransId="{EEB358DA-C7A8-4DD9-9C50-663CBCDB3567}"/>
    <dgm:cxn modelId="{577F9A0B-96C4-44ED-A063-5935C1056E7D}" type="presOf" srcId="{8F89268E-A451-4CBC-8251-0AA32578D04A}" destId="{75FD9E45-0799-432E-975B-6E66630C2B18}" srcOrd="1" destOrd="0" presId="urn:microsoft.com/office/officeart/2005/8/layout/orgChart1"/>
    <dgm:cxn modelId="{D317361C-254B-4D52-BE7A-2814CB16BE8A}" srcId="{6371156F-8573-4A03-AFB6-717F9C4B23D6}" destId="{90FF126A-B866-411D-9DBE-859484CA1E3B}" srcOrd="0" destOrd="0" parTransId="{78C36FD8-EC42-4152-B70C-A1B854FD4A13}" sibTransId="{1E5262EB-78FF-4244-B088-EBC402F5DFF9}"/>
    <dgm:cxn modelId="{E105D025-3AFE-4BDB-A3F2-805E30A2B2AB}" type="presOf" srcId="{54543891-DB98-48B8-AF44-3A4DCA49F3E9}" destId="{291E4FDA-1A21-4A16-9606-85B61072179B}" srcOrd="0" destOrd="0" presId="urn:microsoft.com/office/officeart/2005/8/layout/orgChart1"/>
    <dgm:cxn modelId="{EB2CF75E-E9D0-4353-B600-1ED9A8612479}" type="presOf" srcId="{6371156F-8573-4A03-AFB6-717F9C4B23D6}" destId="{8AC3EEE7-079E-4683-AC49-D8ED2D881FE7}" srcOrd="0" destOrd="0" presId="urn:microsoft.com/office/officeart/2005/8/layout/orgChart1"/>
    <dgm:cxn modelId="{E4BB2052-D550-4012-8D8D-0CC19A20A698}" type="presOf" srcId="{90FF126A-B866-411D-9DBE-859484CA1E3B}" destId="{55ED0E6C-94B1-4534-8D95-00BAE53777F6}" srcOrd="0" destOrd="0" presId="urn:microsoft.com/office/officeart/2005/8/layout/orgChart1"/>
    <dgm:cxn modelId="{7A099E75-BA06-48C8-90BA-7884EA833239}" type="presOf" srcId="{03015549-0008-4534-B691-8D043474E80F}" destId="{8EE3F1E4-70A4-48E2-9FDD-70CA564B2B8D}" srcOrd="0" destOrd="0" presId="urn:microsoft.com/office/officeart/2005/8/layout/orgChart1"/>
    <dgm:cxn modelId="{9CA05287-3978-4457-B0B8-EF350DF0A846}" type="presOf" srcId="{74DDF997-F1AE-41C8-8006-664AAC69E43B}" destId="{FB620253-6F59-4ECD-83A7-9A5C782A47B0}" srcOrd="0" destOrd="0" presId="urn:microsoft.com/office/officeart/2005/8/layout/orgChart1"/>
    <dgm:cxn modelId="{3A7217D9-6013-4540-9BEC-514FD598E39E}" type="presOf" srcId="{54543891-DB98-48B8-AF44-3A4DCA49F3E9}" destId="{2EE1ADEA-BE21-4D2B-B0AB-AB506CEA7B8D}" srcOrd="1" destOrd="0" presId="urn:microsoft.com/office/officeart/2005/8/layout/orgChart1"/>
    <dgm:cxn modelId="{F65C67F8-9089-44E2-9C5E-9C0AD5525A74}" srcId="{90FF126A-B866-411D-9DBE-859484CA1E3B}" destId="{54543891-DB98-48B8-AF44-3A4DCA49F3E9}" srcOrd="1" destOrd="0" parTransId="{03015549-0008-4534-B691-8D043474E80F}" sibTransId="{ED974B56-F954-4416-8C8A-A5C8B33C2A81}"/>
    <dgm:cxn modelId="{A4034AFE-52FF-475F-B89A-6919BD69C83E}" type="presOf" srcId="{90FF126A-B866-411D-9DBE-859484CA1E3B}" destId="{42143CDC-B144-4BAF-97CC-7C9C3B04DD6A}" srcOrd="1" destOrd="0" presId="urn:microsoft.com/office/officeart/2005/8/layout/orgChart1"/>
    <dgm:cxn modelId="{1C2B0517-D64C-4972-860B-B3161BECD791}" type="presParOf" srcId="{8AC3EEE7-079E-4683-AC49-D8ED2D881FE7}" destId="{1B58D331-5AE9-430A-8F8C-61FED8725306}" srcOrd="0" destOrd="0" presId="urn:microsoft.com/office/officeart/2005/8/layout/orgChart1"/>
    <dgm:cxn modelId="{9B11326F-1F64-4C27-859D-3F85E4106B31}" type="presParOf" srcId="{1B58D331-5AE9-430A-8F8C-61FED8725306}" destId="{6C5BB83E-6944-48BC-A15E-9AF929A9342E}" srcOrd="0" destOrd="0" presId="urn:microsoft.com/office/officeart/2005/8/layout/orgChart1"/>
    <dgm:cxn modelId="{7E7CC9BD-931F-42A7-B53B-206084F6E826}" type="presParOf" srcId="{6C5BB83E-6944-48BC-A15E-9AF929A9342E}" destId="{55ED0E6C-94B1-4534-8D95-00BAE53777F6}" srcOrd="0" destOrd="0" presId="urn:microsoft.com/office/officeart/2005/8/layout/orgChart1"/>
    <dgm:cxn modelId="{F3C7DDA8-69D4-4AE9-AD1B-C5519A40CD4E}" type="presParOf" srcId="{6C5BB83E-6944-48BC-A15E-9AF929A9342E}" destId="{42143CDC-B144-4BAF-97CC-7C9C3B04DD6A}" srcOrd="1" destOrd="0" presId="urn:microsoft.com/office/officeart/2005/8/layout/orgChart1"/>
    <dgm:cxn modelId="{04C800EA-91FF-4FD8-B3DF-7386E2D22B17}" type="presParOf" srcId="{1B58D331-5AE9-430A-8F8C-61FED8725306}" destId="{75C6F2E3-B9DE-4BAD-9E2C-6645132FEF00}" srcOrd="1" destOrd="0" presId="urn:microsoft.com/office/officeart/2005/8/layout/orgChart1"/>
    <dgm:cxn modelId="{A78743F5-FEFE-4A1E-9058-04D004B1C878}" type="presParOf" srcId="{75C6F2E3-B9DE-4BAD-9E2C-6645132FEF00}" destId="{FB620253-6F59-4ECD-83A7-9A5C782A47B0}" srcOrd="0" destOrd="0" presId="urn:microsoft.com/office/officeart/2005/8/layout/orgChart1"/>
    <dgm:cxn modelId="{7BE54E93-1135-47E1-9346-CF554A00E6A7}" type="presParOf" srcId="{75C6F2E3-B9DE-4BAD-9E2C-6645132FEF00}" destId="{CFE8654A-EAF6-49B7-8F70-ABFCCF1DDBC5}" srcOrd="1" destOrd="0" presId="urn:microsoft.com/office/officeart/2005/8/layout/orgChart1"/>
    <dgm:cxn modelId="{81E1C036-FD5D-4A1C-9F1E-674BB00B286E}" type="presParOf" srcId="{CFE8654A-EAF6-49B7-8F70-ABFCCF1DDBC5}" destId="{FA13DA31-ED08-4690-BD45-A1B755418F54}" srcOrd="0" destOrd="0" presId="urn:microsoft.com/office/officeart/2005/8/layout/orgChart1"/>
    <dgm:cxn modelId="{390E66D5-3FBD-4A92-B76C-A1262EBD5794}" type="presParOf" srcId="{FA13DA31-ED08-4690-BD45-A1B755418F54}" destId="{C3A1847C-5C8B-444F-A5FB-B51CDF390EBD}" srcOrd="0" destOrd="0" presId="urn:microsoft.com/office/officeart/2005/8/layout/orgChart1"/>
    <dgm:cxn modelId="{1155CA1C-B01B-4160-9360-77A495F40A15}" type="presParOf" srcId="{FA13DA31-ED08-4690-BD45-A1B755418F54}" destId="{75FD9E45-0799-432E-975B-6E66630C2B18}" srcOrd="1" destOrd="0" presId="urn:microsoft.com/office/officeart/2005/8/layout/orgChart1"/>
    <dgm:cxn modelId="{E239CAEE-82C7-4575-972E-70FCFC794B84}" type="presParOf" srcId="{CFE8654A-EAF6-49B7-8F70-ABFCCF1DDBC5}" destId="{45E8E57D-53EC-4841-A9C0-3AA007AC23BB}" srcOrd="1" destOrd="0" presId="urn:microsoft.com/office/officeart/2005/8/layout/orgChart1"/>
    <dgm:cxn modelId="{6B915D8E-6CA0-4463-BDE8-AAEEF2700E5D}" type="presParOf" srcId="{CFE8654A-EAF6-49B7-8F70-ABFCCF1DDBC5}" destId="{F0907A8F-3AB4-43C2-B54B-99E2CC4C9BFC}" srcOrd="2" destOrd="0" presId="urn:microsoft.com/office/officeart/2005/8/layout/orgChart1"/>
    <dgm:cxn modelId="{9679026E-3F06-46BC-A696-1DF3427A57F3}" type="presParOf" srcId="{75C6F2E3-B9DE-4BAD-9E2C-6645132FEF00}" destId="{8EE3F1E4-70A4-48E2-9FDD-70CA564B2B8D}" srcOrd="2" destOrd="0" presId="urn:microsoft.com/office/officeart/2005/8/layout/orgChart1"/>
    <dgm:cxn modelId="{204BE257-4B01-4C44-8F1B-727F144A5C21}" type="presParOf" srcId="{75C6F2E3-B9DE-4BAD-9E2C-6645132FEF00}" destId="{0A446FD3-D623-486D-A090-D69EE88442DD}" srcOrd="3" destOrd="0" presId="urn:microsoft.com/office/officeart/2005/8/layout/orgChart1"/>
    <dgm:cxn modelId="{71CD779C-BA1A-4AD2-825A-001020D45025}" type="presParOf" srcId="{0A446FD3-D623-486D-A090-D69EE88442DD}" destId="{33E46970-5166-455E-8F53-BDE305F0B090}" srcOrd="0" destOrd="0" presId="urn:microsoft.com/office/officeart/2005/8/layout/orgChart1"/>
    <dgm:cxn modelId="{2BE72D57-C9CA-4F24-BBDF-73E030022D7A}" type="presParOf" srcId="{33E46970-5166-455E-8F53-BDE305F0B090}" destId="{291E4FDA-1A21-4A16-9606-85B61072179B}" srcOrd="0" destOrd="0" presId="urn:microsoft.com/office/officeart/2005/8/layout/orgChart1"/>
    <dgm:cxn modelId="{C42FEC0E-1401-4E3E-A238-4CCC4A553D9F}" type="presParOf" srcId="{33E46970-5166-455E-8F53-BDE305F0B090}" destId="{2EE1ADEA-BE21-4D2B-B0AB-AB506CEA7B8D}" srcOrd="1" destOrd="0" presId="urn:microsoft.com/office/officeart/2005/8/layout/orgChart1"/>
    <dgm:cxn modelId="{C19A09E2-D406-4FF0-B9A8-71BEF5FC5F24}" type="presParOf" srcId="{0A446FD3-D623-486D-A090-D69EE88442DD}" destId="{04EF7DF5-DBC2-4417-AED2-C3399965EEF8}" srcOrd="1" destOrd="0" presId="urn:microsoft.com/office/officeart/2005/8/layout/orgChart1"/>
    <dgm:cxn modelId="{062C0014-7347-449F-851F-A405CDA473F3}" type="presParOf" srcId="{0A446FD3-D623-486D-A090-D69EE88442DD}" destId="{76CFB085-1CE4-49DE-BA5A-6B5C911A9A93}" srcOrd="2" destOrd="0" presId="urn:microsoft.com/office/officeart/2005/8/layout/orgChart1"/>
    <dgm:cxn modelId="{E743B06F-4A2D-46B7-99B3-D31477D95F3F}" type="presParOf" srcId="{1B58D331-5AE9-430A-8F8C-61FED8725306}" destId="{A8A539C0-6F22-449A-A52B-5A012F30374F}" srcOrd="2" destOrd="0" presId="urn:microsoft.com/office/officeart/2005/8/layout/orgChart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3545D2-B303-4134-9280-E99935C5024B}" type="doc">
      <dgm:prSet loTypeId="urn:microsoft.com/office/officeart/2005/8/layout/orgChart1" loCatId="hierarchy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pl-PL"/>
        </a:p>
      </dgm:t>
    </dgm:pt>
    <dgm:pt modelId="{F68F4457-2517-45B4-B459-2A7FD50FE63C}">
      <dgm:prSet custT="1"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sz="4000" b="1" u="sng"/>
            <a:t>FUNKCJE MOTYWACJI</a:t>
          </a:r>
          <a:endParaRPr lang="pl-PL" sz="4000" dirty="0"/>
        </a:p>
      </dgm:t>
    </dgm:pt>
    <dgm:pt modelId="{8708DCD1-C954-49AA-ABF1-184B245D4A37}" type="parTrans" cxnId="{91F5CD92-D1C3-48A8-8AA1-5F1E35544070}">
      <dgm:prSet/>
      <dgm:spPr/>
      <dgm:t>
        <a:bodyPr/>
        <a:lstStyle/>
        <a:p>
          <a:endParaRPr lang="pl-PL"/>
        </a:p>
      </dgm:t>
    </dgm:pt>
    <dgm:pt modelId="{F74398F9-4225-4525-9B3F-4E0FB255365E}" type="sibTrans" cxnId="{91F5CD92-D1C3-48A8-8AA1-5F1E35544070}">
      <dgm:prSet/>
      <dgm:spPr/>
      <dgm:t>
        <a:bodyPr/>
        <a:lstStyle/>
        <a:p>
          <a:endParaRPr lang="pl-PL"/>
        </a:p>
      </dgm:t>
    </dgm:pt>
    <dgm:pt modelId="{6CFB99F5-175E-47B6-95D3-1456E099D475}">
      <dgm:prSet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b="1" dirty="0"/>
            <a:t>funkcja informacyjna</a:t>
          </a:r>
          <a:r>
            <a:rPr lang="pl-PL" dirty="0"/>
            <a:t> – przekazywanie pracownikowi określonych informacji zwrotnych, dotyczących efektywności jego pracy oraz oczekiwań na przyszłość, w stosunku do jego osoby</a:t>
          </a:r>
        </a:p>
      </dgm:t>
    </dgm:pt>
    <dgm:pt modelId="{2627A1F2-511E-4C08-947F-BD36ED9C5B45}" type="parTrans" cxnId="{D5C9AC0F-AC52-41E6-8BC8-04B38FFAEBC1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CEB8E064-0C97-4811-8F05-271AD9858DD4}" type="sibTrans" cxnId="{D5C9AC0F-AC52-41E6-8BC8-04B38FFAEBC1}">
      <dgm:prSet/>
      <dgm:spPr/>
      <dgm:t>
        <a:bodyPr/>
        <a:lstStyle/>
        <a:p>
          <a:endParaRPr lang="pl-PL"/>
        </a:p>
      </dgm:t>
    </dgm:pt>
    <dgm:pt modelId="{B22BF397-4993-407E-A98D-85587ED8E310}">
      <dgm:prSet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b="1"/>
            <a:t>funkcja oceniająca</a:t>
          </a:r>
          <a:r>
            <a:rPr lang="pl-PL"/>
            <a:t> – stosowanie określonego rodzaju wzmocnień odzwierciedla to, w jaki sposób przełożony ocenia efektywność pracy danej jednostki</a:t>
          </a:r>
          <a:endParaRPr lang="pl-PL" dirty="0"/>
        </a:p>
      </dgm:t>
    </dgm:pt>
    <dgm:pt modelId="{BEFCAA3C-B6AC-40E0-A1E5-EC5216EF789D}" type="parTrans" cxnId="{14A59227-AF97-4D7A-B69C-D753BAD961CE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14950710-D553-4531-9BEF-213154D60D18}" type="sibTrans" cxnId="{14A59227-AF97-4D7A-B69C-D753BAD961CE}">
      <dgm:prSet/>
      <dgm:spPr/>
      <dgm:t>
        <a:bodyPr/>
        <a:lstStyle/>
        <a:p>
          <a:endParaRPr lang="pl-PL"/>
        </a:p>
      </dgm:t>
    </dgm:pt>
    <dgm:pt modelId="{E87F66A0-3C1E-4591-A7CB-AA0635D1C437}">
      <dgm:prSet/>
      <dgm:spPr>
        <a:ln w="76200">
          <a:solidFill>
            <a:srgbClr val="00B050"/>
          </a:solidFill>
        </a:ln>
      </dgm:spPr>
      <dgm:t>
        <a:bodyPr/>
        <a:lstStyle/>
        <a:p>
          <a:r>
            <a:rPr lang="pl-PL" b="1" dirty="0"/>
            <a:t>funkcja integrująca </a:t>
          </a:r>
          <a:r>
            <a:rPr lang="pl-PL" dirty="0"/>
            <a:t>– organizacja nagradza zachowania kulturowo właściwe, a karze te, które nie odpowiadają normom </a:t>
          </a:r>
          <a:br>
            <a:rPr lang="pl-PL" dirty="0"/>
          </a:br>
          <a:r>
            <a:rPr lang="pl-PL" dirty="0"/>
            <a:t>i wartościom danej kultury organizacyjnej</a:t>
          </a:r>
        </a:p>
      </dgm:t>
    </dgm:pt>
    <dgm:pt modelId="{329F2038-5BCC-468F-85BD-11A92D64ABD4}" type="parTrans" cxnId="{881EAB10-E100-46BA-9FC6-0F5A762C7140}">
      <dgm:prSet/>
      <dgm:spPr>
        <a:ln w="76200">
          <a:solidFill>
            <a:srgbClr val="00B050"/>
          </a:solidFill>
        </a:ln>
      </dgm:spPr>
      <dgm:t>
        <a:bodyPr/>
        <a:lstStyle/>
        <a:p>
          <a:endParaRPr lang="pl-PL"/>
        </a:p>
      </dgm:t>
    </dgm:pt>
    <dgm:pt modelId="{2C54E3D9-84F8-45E0-AA0B-0DE57CDD91E6}" type="sibTrans" cxnId="{881EAB10-E100-46BA-9FC6-0F5A762C7140}">
      <dgm:prSet/>
      <dgm:spPr/>
      <dgm:t>
        <a:bodyPr/>
        <a:lstStyle/>
        <a:p>
          <a:endParaRPr lang="pl-PL"/>
        </a:p>
      </dgm:t>
    </dgm:pt>
    <dgm:pt modelId="{BAA9DB73-6195-41F7-8F6C-B7638F1934EB}" type="pres">
      <dgm:prSet presAssocID="{793545D2-B303-4134-9280-E99935C502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BA199C8-D573-4E9A-92F4-BC30385129BB}" type="pres">
      <dgm:prSet presAssocID="{F68F4457-2517-45B4-B459-2A7FD50FE63C}" presName="hierRoot1" presStyleCnt="0">
        <dgm:presLayoutVars>
          <dgm:hierBranch val="init"/>
        </dgm:presLayoutVars>
      </dgm:prSet>
      <dgm:spPr/>
    </dgm:pt>
    <dgm:pt modelId="{272042D7-4DEC-4207-8F6B-BEC9A4F3512C}" type="pres">
      <dgm:prSet presAssocID="{F68F4457-2517-45B4-B459-2A7FD50FE63C}" presName="rootComposite1" presStyleCnt="0"/>
      <dgm:spPr/>
    </dgm:pt>
    <dgm:pt modelId="{5557D347-E926-4184-BFE0-F751445089B5}" type="pres">
      <dgm:prSet presAssocID="{F68F4457-2517-45B4-B459-2A7FD50FE63C}" presName="rootText1" presStyleLbl="node0" presStyleIdx="0" presStyleCnt="1">
        <dgm:presLayoutVars>
          <dgm:chPref val="3"/>
        </dgm:presLayoutVars>
      </dgm:prSet>
      <dgm:spPr/>
    </dgm:pt>
    <dgm:pt modelId="{C9097F21-6080-4F64-8E93-7C06D39F389E}" type="pres">
      <dgm:prSet presAssocID="{F68F4457-2517-45B4-B459-2A7FD50FE63C}" presName="rootConnector1" presStyleLbl="node1" presStyleIdx="0" presStyleCnt="0"/>
      <dgm:spPr/>
    </dgm:pt>
    <dgm:pt modelId="{78C4F4CB-E65C-40B6-96A4-A40827F709CD}" type="pres">
      <dgm:prSet presAssocID="{F68F4457-2517-45B4-B459-2A7FD50FE63C}" presName="hierChild2" presStyleCnt="0"/>
      <dgm:spPr/>
    </dgm:pt>
    <dgm:pt modelId="{0EA3CB4A-AC39-414C-9D54-E804CD0814F0}" type="pres">
      <dgm:prSet presAssocID="{2627A1F2-511E-4C08-947F-BD36ED9C5B45}" presName="Name37" presStyleLbl="parChTrans1D2" presStyleIdx="0" presStyleCnt="3"/>
      <dgm:spPr/>
    </dgm:pt>
    <dgm:pt modelId="{B5B36B9F-8AA8-4741-844F-ED4F155E4BC1}" type="pres">
      <dgm:prSet presAssocID="{6CFB99F5-175E-47B6-95D3-1456E099D475}" presName="hierRoot2" presStyleCnt="0">
        <dgm:presLayoutVars>
          <dgm:hierBranch val="init"/>
        </dgm:presLayoutVars>
      </dgm:prSet>
      <dgm:spPr/>
    </dgm:pt>
    <dgm:pt modelId="{DF547C6D-6DE4-45C0-8DF9-E19138C0A26E}" type="pres">
      <dgm:prSet presAssocID="{6CFB99F5-175E-47B6-95D3-1456E099D475}" presName="rootComposite" presStyleCnt="0"/>
      <dgm:spPr/>
    </dgm:pt>
    <dgm:pt modelId="{32C98DAF-BD33-4BFA-B693-7579F4F175A8}" type="pres">
      <dgm:prSet presAssocID="{6CFB99F5-175E-47B6-95D3-1456E099D475}" presName="rootText" presStyleLbl="node2" presStyleIdx="0" presStyleCnt="3">
        <dgm:presLayoutVars>
          <dgm:chPref val="3"/>
        </dgm:presLayoutVars>
      </dgm:prSet>
      <dgm:spPr/>
    </dgm:pt>
    <dgm:pt modelId="{5FBB1ED7-697F-45BD-AF01-FBAEE44B9F40}" type="pres">
      <dgm:prSet presAssocID="{6CFB99F5-175E-47B6-95D3-1456E099D475}" presName="rootConnector" presStyleLbl="node2" presStyleIdx="0" presStyleCnt="3"/>
      <dgm:spPr/>
    </dgm:pt>
    <dgm:pt modelId="{D75FC9FF-6F44-4214-9009-F6351EC427A7}" type="pres">
      <dgm:prSet presAssocID="{6CFB99F5-175E-47B6-95D3-1456E099D475}" presName="hierChild4" presStyleCnt="0"/>
      <dgm:spPr/>
    </dgm:pt>
    <dgm:pt modelId="{807B1503-F9F0-4107-8B41-D634A837878B}" type="pres">
      <dgm:prSet presAssocID="{6CFB99F5-175E-47B6-95D3-1456E099D475}" presName="hierChild5" presStyleCnt="0"/>
      <dgm:spPr/>
    </dgm:pt>
    <dgm:pt modelId="{0279BD33-952C-4165-94AE-B6EB0A46D88F}" type="pres">
      <dgm:prSet presAssocID="{BEFCAA3C-B6AC-40E0-A1E5-EC5216EF789D}" presName="Name37" presStyleLbl="parChTrans1D2" presStyleIdx="1" presStyleCnt="3"/>
      <dgm:spPr/>
    </dgm:pt>
    <dgm:pt modelId="{E2D0F36F-5AE9-48C2-AD45-F6C426F7136E}" type="pres">
      <dgm:prSet presAssocID="{B22BF397-4993-407E-A98D-85587ED8E310}" presName="hierRoot2" presStyleCnt="0">
        <dgm:presLayoutVars>
          <dgm:hierBranch val="init"/>
        </dgm:presLayoutVars>
      </dgm:prSet>
      <dgm:spPr/>
    </dgm:pt>
    <dgm:pt modelId="{41A663A6-9771-4D06-B90A-8A1BC3B765E6}" type="pres">
      <dgm:prSet presAssocID="{B22BF397-4993-407E-A98D-85587ED8E310}" presName="rootComposite" presStyleCnt="0"/>
      <dgm:spPr/>
    </dgm:pt>
    <dgm:pt modelId="{053578FE-2636-4400-8028-E157EE25D6CE}" type="pres">
      <dgm:prSet presAssocID="{B22BF397-4993-407E-A98D-85587ED8E310}" presName="rootText" presStyleLbl="node2" presStyleIdx="1" presStyleCnt="3">
        <dgm:presLayoutVars>
          <dgm:chPref val="3"/>
        </dgm:presLayoutVars>
      </dgm:prSet>
      <dgm:spPr/>
    </dgm:pt>
    <dgm:pt modelId="{59F624C2-D23F-4513-AA21-4A9E6856D7FD}" type="pres">
      <dgm:prSet presAssocID="{B22BF397-4993-407E-A98D-85587ED8E310}" presName="rootConnector" presStyleLbl="node2" presStyleIdx="1" presStyleCnt="3"/>
      <dgm:spPr/>
    </dgm:pt>
    <dgm:pt modelId="{00FDD953-9650-4A0F-94EC-743B0D74DD9F}" type="pres">
      <dgm:prSet presAssocID="{B22BF397-4993-407E-A98D-85587ED8E310}" presName="hierChild4" presStyleCnt="0"/>
      <dgm:spPr/>
    </dgm:pt>
    <dgm:pt modelId="{17B34DEB-F547-4643-B783-04D5BB73C586}" type="pres">
      <dgm:prSet presAssocID="{B22BF397-4993-407E-A98D-85587ED8E310}" presName="hierChild5" presStyleCnt="0"/>
      <dgm:spPr/>
    </dgm:pt>
    <dgm:pt modelId="{4E10ED40-29D6-4918-A3F4-6A17E0EA7C5D}" type="pres">
      <dgm:prSet presAssocID="{329F2038-5BCC-468F-85BD-11A92D64ABD4}" presName="Name37" presStyleLbl="parChTrans1D2" presStyleIdx="2" presStyleCnt="3"/>
      <dgm:spPr/>
    </dgm:pt>
    <dgm:pt modelId="{80BB04F9-7112-47D2-BA6C-81B844C3ADC7}" type="pres">
      <dgm:prSet presAssocID="{E87F66A0-3C1E-4591-A7CB-AA0635D1C437}" presName="hierRoot2" presStyleCnt="0">
        <dgm:presLayoutVars>
          <dgm:hierBranch val="init"/>
        </dgm:presLayoutVars>
      </dgm:prSet>
      <dgm:spPr/>
    </dgm:pt>
    <dgm:pt modelId="{E6F094F6-5091-4513-8D8D-BFA6F1EA120A}" type="pres">
      <dgm:prSet presAssocID="{E87F66A0-3C1E-4591-A7CB-AA0635D1C437}" presName="rootComposite" presStyleCnt="0"/>
      <dgm:spPr/>
    </dgm:pt>
    <dgm:pt modelId="{E62AFEDA-818E-4A2C-8A8A-5CD5BF31FE41}" type="pres">
      <dgm:prSet presAssocID="{E87F66A0-3C1E-4591-A7CB-AA0635D1C437}" presName="rootText" presStyleLbl="node2" presStyleIdx="2" presStyleCnt="3">
        <dgm:presLayoutVars>
          <dgm:chPref val="3"/>
        </dgm:presLayoutVars>
      </dgm:prSet>
      <dgm:spPr/>
    </dgm:pt>
    <dgm:pt modelId="{38493BFD-0B55-4095-9AD6-63D3EAFEB22B}" type="pres">
      <dgm:prSet presAssocID="{E87F66A0-3C1E-4591-A7CB-AA0635D1C437}" presName="rootConnector" presStyleLbl="node2" presStyleIdx="2" presStyleCnt="3"/>
      <dgm:spPr/>
    </dgm:pt>
    <dgm:pt modelId="{6808921E-E16E-4B00-A78F-49303E6CA748}" type="pres">
      <dgm:prSet presAssocID="{E87F66A0-3C1E-4591-A7CB-AA0635D1C437}" presName="hierChild4" presStyleCnt="0"/>
      <dgm:spPr/>
    </dgm:pt>
    <dgm:pt modelId="{936B496C-2701-45BE-8AFF-3D0B0B862475}" type="pres">
      <dgm:prSet presAssocID="{E87F66A0-3C1E-4591-A7CB-AA0635D1C437}" presName="hierChild5" presStyleCnt="0"/>
      <dgm:spPr/>
    </dgm:pt>
    <dgm:pt modelId="{08FF8E27-B17D-473D-B1B2-2105DA2074B4}" type="pres">
      <dgm:prSet presAssocID="{F68F4457-2517-45B4-B459-2A7FD50FE63C}" presName="hierChild3" presStyleCnt="0"/>
      <dgm:spPr/>
    </dgm:pt>
  </dgm:ptLst>
  <dgm:cxnLst>
    <dgm:cxn modelId="{D5C9AC0F-AC52-41E6-8BC8-04B38FFAEBC1}" srcId="{F68F4457-2517-45B4-B459-2A7FD50FE63C}" destId="{6CFB99F5-175E-47B6-95D3-1456E099D475}" srcOrd="0" destOrd="0" parTransId="{2627A1F2-511E-4C08-947F-BD36ED9C5B45}" sibTransId="{CEB8E064-0C97-4811-8F05-271AD9858DD4}"/>
    <dgm:cxn modelId="{881EAB10-E100-46BA-9FC6-0F5A762C7140}" srcId="{F68F4457-2517-45B4-B459-2A7FD50FE63C}" destId="{E87F66A0-3C1E-4591-A7CB-AA0635D1C437}" srcOrd="2" destOrd="0" parTransId="{329F2038-5BCC-468F-85BD-11A92D64ABD4}" sibTransId="{2C54E3D9-84F8-45E0-AA0B-0DE57CDD91E6}"/>
    <dgm:cxn modelId="{40536627-3B0A-432C-8E8A-B178EF25DB7D}" type="presOf" srcId="{E87F66A0-3C1E-4591-A7CB-AA0635D1C437}" destId="{E62AFEDA-818E-4A2C-8A8A-5CD5BF31FE41}" srcOrd="0" destOrd="0" presId="urn:microsoft.com/office/officeart/2005/8/layout/orgChart1"/>
    <dgm:cxn modelId="{14A59227-AF97-4D7A-B69C-D753BAD961CE}" srcId="{F68F4457-2517-45B4-B459-2A7FD50FE63C}" destId="{B22BF397-4993-407E-A98D-85587ED8E310}" srcOrd="1" destOrd="0" parTransId="{BEFCAA3C-B6AC-40E0-A1E5-EC5216EF789D}" sibTransId="{14950710-D553-4531-9BEF-213154D60D18}"/>
    <dgm:cxn modelId="{C5077D2E-2806-4108-9D31-D969C6D77B1E}" type="presOf" srcId="{329F2038-5BCC-468F-85BD-11A92D64ABD4}" destId="{4E10ED40-29D6-4918-A3F4-6A17E0EA7C5D}" srcOrd="0" destOrd="0" presId="urn:microsoft.com/office/officeart/2005/8/layout/orgChart1"/>
    <dgm:cxn modelId="{93E38B2E-5AB1-41FC-871E-85729E4E3F75}" type="presOf" srcId="{6CFB99F5-175E-47B6-95D3-1456E099D475}" destId="{5FBB1ED7-697F-45BD-AF01-FBAEE44B9F40}" srcOrd="1" destOrd="0" presId="urn:microsoft.com/office/officeart/2005/8/layout/orgChart1"/>
    <dgm:cxn modelId="{73E2CB3C-AA58-4931-9B10-37A8F63A0E8A}" type="presOf" srcId="{F68F4457-2517-45B4-B459-2A7FD50FE63C}" destId="{C9097F21-6080-4F64-8E93-7C06D39F389E}" srcOrd="1" destOrd="0" presId="urn:microsoft.com/office/officeart/2005/8/layout/orgChart1"/>
    <dgm:cxn modelId="{8901C36F-0010-466B-B846-0612710EEBD0}" type="presOf" srcId="{E87F66A0-3C1E-4591-A7CB-AA0635D1C437}" destId="{38493BFD-0B55-4095-9AD6-63D3EAFEB22B}" srcOrd="1" destOrd="0" presId="urn:microsoft.com/office/officeart/2005/8/layout/orgChart1"/>
    <dgm:cxn modelId="{C0509372-B1A0-479A-A9B2-5B8D7A9B266D}" type="presOf" srcId="{F68F4457-2517-45B4-B459-2A7FD50FE63C}" destId="{5557D347-E926-4184-BFE0-F751445089B5}" srcOrd="0" destOrd="0" presId="urn:microsoft.com/office/officeart/2005/8/layout/orgChart1"/>
    <dgm:cxn modelId="{91F5CD92-D1C3-48A8-8AA1-5F1E35544070}" srcId="{793545D2-B303-4134-9280-E99935C5024B}" destId="{F68F4457-2517-45B4-B459-2A7FD50FE63C}" srcOrd="0" destOrd="0" parTransId="{8708DCD1-C954-49AA-ABF1-184B245D4A37}" sibTransId="{F74398F9-4225-4525-9B3F-4E0FB255365E}"/>
    <dgm:cxn modelId="{DDCD0097-739D-4D01-A1FB-288E48E89E46}" type="presOf" srcId="{6CFB99F5-175E-47B6-95D3-1456E099D475}" destId="{32C98DAF-BD33-4BFA-B693-7579F4F175A8}" srcOrd="0" destOrd="0" presId="urn:microsoft.com/office/officeart/2005/8/layout/orgChart1"/>
    <dgm:cxn modelId="{A7EF5197-5592-4482-BE52-0AF46EEBAE64}" type="presOf" srcId="{BEFCAA3C-B6AC-40E0-A1E5-EC5216EF789D}" destId="{0279BD33-952C-4165-94AE-B6EB0A46D88F}" srcOrd="0" destOrd="0" presId="urn:microsoft.com/office/officeart/2005/8/layout/orgChart1"/>
    <dgm:cxn modelId="{5C6218C8-5EBA-40D4-92F5-80BD88075BE0}" type="presOf" srcId="{2627A1F2-511E-4C08-947F-BD36ED9C5B45}" destId="{0EA3CB4A-AC39-414C-9D54-E804CD0814F0}" srcOrd="0" destOrd="0" presId="urn:microsoft.com/office/officeart/2005/8/layout/orgChart1"/>
    <dgm:cxn modelId="{A31C49EB-3872-47E1-806D-F63BBD7BB0CA}" type="presOf" srcId="{793545D2-B303-4134-9280-E99935C5024B}" destId="{BAA9DB73-6195-41F7-8F6C-B7638F1934EB}" srcOrd="0" destOrd="0" presId="urn:microsoft.com/office/officeart/2005/8/layout/orgChart1"/>
    <dgm:cxn modelId="{5FB816EC-E305-46E4-A18F-A81DDB31E8CF}" type="presOf" srcId="{B22BF397-4993-407E-A98D-85587ED8E310}" destId="{053578FE-2636-4400-8028-E157EE25D6CE}" srcOrd="0" destOrd="0" presId="urn:microsoft.com/office/officeart/2005/8/layout/orgChart1"/>
    <dgm:cxn modelId="{B3CF4FF6-5FA1-437B-B6A7-8CDC0E41DE68}" type="presOf" srcId="{B22BF397-4993-407E-A98D-85587ED8E310}" destId="{59F624C2-D23F-4513-AA21-4A9E6856D7FD}" srcOrd="1" destOrd="0" presId="urn:microsoft.com/office/officeart/2005/8/layout/orgChart1"/>
    <dgm:cxn modelId="{C6B300BE-00E2-42AA-8538-E43539FB29D5}" type="presParOf" srcId="{BAA9DB73-6195-41F7-8F6C-B7638F1934EB}" destId="{5BA199C8-D573-4E9A-92F4-BC30385129BB}" srcOrd="0" destOrd="0" presId="urn:microsoft.com/office/officeart/2005/8/layout/orgChart1"/>
    <dgm:cxn modelId="{B0248346-D653-4C54-AA71-50F2E69DF72D}" type="presParOf" srcId="{5BA199C8-D573-4E9A-92F4-BC30385129BB}" destId="{272042D7-4DEC-4207-8F6B-BEC9A4F3512C}" srcOrd="0" destOrd="0" presId="urn:microsoft.com/office/officeart/2005/8/layout/orgChart1"/>
    <dgm:cxn modelId="{68184959-8EDC-45C4-AA63-67EBCBC4A650}" type="presParOf" srcId="{272042D7-4DEC-4207-8F6B-BEC9A4F3512C}" destId="{5557D347-E926-4184-BFE0-F751445089B5}" srcOrd="0" destOrd="0" presId="urn:microsoft.com/office/officeart/2005/8/layout/orgChart1"/>
    <dgm:cxn modelId="{68E09370-CA83-4E2B-813E-D8A42E500ED0}" type="presParOf" srcId="{272042D7-4DEC-4207-8F6B-BEC9A4F3512C}" destId="{C9097F21-6080-4F64-8E93-7C06D39F389E}" srcOrd="1" destOrd="0" presId="urn:microsoft.com/office/officeart/2005/8/layout/orgChart1"/>
    <dgm:cxn modelId="{B2C46A1C-93B5-43FD-8C2E-BFAB7EAC87B6}" type="presParOf" srcId="{5BA199C8-D573-4E9A-92F4-BC30385129BB}" destId="{78C4F4CB-E65C-40B6-96A4-A40827F709CD}" srcOrd="1" destOrd="0" presId="urn:microsoft.com/office/officeart/2005/8/layout/orgChart1"/>
    <dgm:cxn modelId="{5543931E-8209-453E-BE8E-78D1768A3644}" type="presParOf" srcId="{78C4F4CB-E65C-40B6-96A4-A40827F709CD}" destId="{0EA3CB4A-AC39-414C-9D54-E804CD0814F0}" srcOrd="0" destOrd="0" presId="urn:microsoft.com/office/officeart/2005/8/layout/orgChart1"/>
    <dgm:cxn modelId="{EF563D3A-CC51-4DC9-A02C-97B20B1A423D}" type="presParOf" srcId="{78C4F4CB-E65C-40B6-96A4-A40827F709CD}" destId="{B5B36B9F-8AA8-4741-844F-ED4F155E4BC1}" srcOrd="1" destOrd="0" presId="urn:microsoft.com/office/officeart/2005/8/layout/orgChart1"/>
    <dgm:cxn modelId="{E9E0AB9A-B190-4257-9397-28980326867F}" type="presParOf" srcId="{B5B36B9F-8AA8-4741-844F-ED4F155E4BC1}" destId="{DF547C6D-6DE4-45C0-8DF9-E19138C0A26E}" srcOrd="0" destOrd="0" presId="urn:microsoft.com/office/officeart/2005/8/layout/orgChart1"/>
    <dgm:cxn modelId="{7741C251-09A8-4171-9B32-C19DFCCCB8EF}" type="presParOf" srcId="{DF547C6D-6DE4-45C0-8DF9-E19138C0A26E}" destId="{32C98DAF-BD33-4BFA-B693-7579F4F175A8}" srcOrd="0" destOrd="0" presId="urn:microsoft.com/office/officeart/2005/8/layout/orgChart1"/>
    <dgm:cxn modelId="{E730E6A0-E713-47E9-BC4E-E5F142ACB822}" type="presParOf" srcId="{DF547C6D-6DE4-45C0-8DF9-E19138C0A26E}" destId="{5FBB1ED7-697F-45BD-AF01-FBAEE44B9F40}" srcOrd="1" destOrd="0" presId="urn:microsoft.com/office/officeart/2005/8/layout/orgChart1"/>
    <dgm:cxn modelId="{DAFC727B-FBA3-4FCC-A249-ADC3791B0A67}" type="presParOf" srcId="{B5B36B9F-8AA8-4741-844F-ED4F155E4BC1}" destId="{D75FC9FF-6F44-4214-9009-F6351EC427A7}" srcOrd="1" destOrd="0" presId="urn:microsoft.com/office/officeart/2005/8/layout/orgChart1"/>
    <dgm:cxn modelId="{A2A0DEB3-5F2E-48A9-AB95-41C81E69D6CF}" type="presParOf" srcId="{B5B36B9F-8AA8-4741-844F-ED4F155E4BC1}" destId="{807B1503-F9F0-4107-8B41-D634A837878B}" srcOrd="2" destOrd="0" presId="urn:microsoft.com/office/officeart/2005/8/layout/orgChart1"/>
    <dgm:cxn modelId="{B7854331-F7DA-4827-BE00-2E1839D2C0B1}" type="presParOf" srcId="{78C4F4CB-E65C-40B6-96A4-A40827F709CD}" destId="{0279BD33-952C-4165-94AE-B6EB0A46D88F}" srcOrd="2" destOrd="0" presId="urn:microsoft.com/office/officeart/2005/8/layout/orgChart1"/>
    <dgm:cxn modelId="{DB2AD3AF-5F1F-4DAD-9AC7-469246D086C3}" type="presParOf" srcId="{78C4F4CB-E65C-40B6-96A4-A40827F709CD}" destId="{E2D0F36F-5AE9-48C2-AD45-F6C426F7136E}" srcOrd="3" destOrd="0" presId="urn:microsoft.com/office/officeart/2005/8/layout/orgChart1"/>
    <dgm:cxn modelId="{97E8A7DD-C4A6-4D48-8525-712B9690EF8A}" type="presParOf" srcId="{E2D0F36F-5AE9-48C2-AD45-F6C426F7136E}" destId="{41A663A6-9771-4D06-B90A-8A1BC3B765E6}" srcOrd="0" destOrd="0" presId="urn:microsoft.com/office/officeart/2005/8/layout/orgChart1"/>
    <dgm:cxn modelId="{B2E83A49-A2D7-487D-8E5F-4E0DDF8A2DD1}" type="presParOf" srcId="{41A663A6-9771-4D06-B90A-8A1BC3B765E6}" destId="{053578FE-2636-4400-8028-E157EE25D6CE}" srcOrd="0" destOrd="0" presId="urn:microsoft.com/office/officeart/2005/8/layout/orgChart1"/>
    <dgm:cxn modelId="{044DEBED-D5BA-41C8-8B1F-722F12FC959B}" type="presParOf" srcId="{41A663A6-9771-4D06-B90A-8A1BC3B765E6}" destId="{59F624C2-D23F-4513-AA21-4A9E6856D7FD}" srcOrd="1" destOrd="0" presId="urn:microsoft.com/office/officeart/2005/8/layout/orgChart1"/>
    <dgm:cxn modelId="{4942A40E-59C7-4860-9CF2-EDA4E501BC54}" type="presParOf" srcId="{E2D0F36F-5AE9-48C2-AD45-F6C426F7136E}" destId="{00FDD953-9650-4A0F-94EC-743B0D74DD9F}" srcOrd="1" destOrd="0" presId="urn:microsoft.com/office/officeart/2005/8/layout/orgChart1"/>
    <dgm:cxn modelId="{3660B5DC-913D-4084-B186-091980A29A09}" type="presParOf" srcId="{E2D0F36F-5AE9-48C2-AD45-F6C426F7136E}" destId="{17B34DEB-F547-4643-B783-04D5BB73C586}" srcOrd="2" destOrd="0" presId="urn:microsoft.com/office/officeart/2005/8/layout/orgChart1"/>
    <dgm:cxn modelId="{28422F7A-A996-48AB-9D81-82A0568B1CC1}" type="presParOf" srcId="{78C4F4CB-E65C-40B6-96A4-A40827F709CD}" destId="{4E10ED40-29D6-4918-A3F4-6A17E0EA7C5D}" srcOrd="4" destOrd="0" presId="urn:microsoft.com/office/officeart/2005/8/layout/orgChart1"/>
    <dgm:cxn modelId="{A804CDD8-89F8-4FFC-964D-19E1B972BA52}" type="presParOf" srcId="{78C4F4CB-E65C-40B6-96A4-A40827F709CD}" destId="{80BB04F9-7112-47D2-BA6C-81B844C3ADC7}" srcOrd="5" destOrd="0" presId="urn:microsoft.com/office/officeart/2005/8/layout/orgChart1"/>
    <dgm:cxn modelId="{E3CAB7D9-823F-4C2F-AA7F-16F78E2C56E4}" type="presParOf" srcId="{80BB04F9-7112-47D2-BA6C-81B844C3ADC7}" destId="{E6F094F6-5091-4513-8D8D-BFA6F1EA120A}" srcOrd="0" destOrd="0" presId="urn:microsoft.com/office/officeart/2005/8/layout/orgChart1"/>
    <dgm:cxn modelId="{A4137F86-ACA7-4F8B-9361-D8E467EBA762}" type="presParOf" srcId="{E6F094F6-5091-4513-8D8D-BFA6F1EA120A}" destId="{E62AFEDA-818E-4A2C-8A8A-5CD5BF31FE41}" srcOrd="0" destOrd="0" presId="urn:microsoft.com/office/officeart/2005/8/layout/orgChart1"/>
    <dgm:cxn modelId="{60E05F9F-F590-4B1B-BA13-A560522E944E}" type="presParOf" srcId="{E6F094F6-5091-4513-8D8D-BFA6F1EA120A}" destId="{38493BFD-0B55-4095-9AD6-63D3EAFEB22B}" srcOrd="1" destOrd="0" presId="urn:microsoft.com/office/officeart/2005/8/layout/orgChart1"/>
    <dgm:cxn modelId="{53A9DDE5-DAE9-46E3-BDD6-057F68DC42F4}" type="presParOf" srcId="{80BB04F9-7112-47D2-BA6C-81B844C3ADC7}" destId="{6808921E-E16E-4B00-A78F-49303E6CA748}" srcOrd="1" destOrd="0" presId="urn:microsoft.com/office/officeart/2005/8/layout/orgChart1"/>
    <dgm:cxn modelId="{346CC064-34AA-4931-A7CF-07A22ABFD91E}" type="presParOf" srcId="{80BB04F9-7112-47D2-BA6C-81B844C3ADC7}" destId="{936B496C-2701-45BE-8AFF-3D0B0B862475}" srcOrd="2" destOrd="0" presId="urn:microsoft.com/office/officeart/2005/8/layout/orgChart1"/>
    <dgm:cxn modelId="{9BFB09A5-0A73-418D-AAE6-0E6595B4C8D7}" type="presParOf" srcId="{5BA199C8-D573-4E9A-92F4-BC30385129BB}" destId="{08FF8E27-B17D-473D-B1B2-2105DA2074B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5EE993-DE1D-4871-B809-849DAE98F405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36D346D7-D765-4A2B-8C3B-D23F003F7491}">
      <dgm:prSet/>
      <dgm:spPr>
        <a:solidFill>
          <a:srgbClr val="92D050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Clayton </a:t>
          </a:r>
          <a:r>
            <a:rPr lang="pl-PL" b="1" u="sng" dirty="0" err="1">
              <a:solidFill>
                <a:schemeClr val="tx1"/>
              </a:solidFill>
            </a:rPr>
            <a:t>Alderfer</a:t>
          </a:r>
          <a:r>
            <a:rPr lang="pl-PL" b="1" u="sng" dirty="0">
              <a:solidFill>
                <a:schemeClr val="tx1"/>
              </a:solidFill>
            </a:rPr>
            <a:t> – </a:t>
          </a:r>
          <a:br>
            <a:rPr lang="pl-PL" b="1" u="sng" dirty="0">
              <a:solidFill>
                <a:schemeClr val="tx1"/>
              </a:solidFill>
            </a:rPr>
          </a:br>
          <a:r>
            <a:rPr lang="pl-PL" b="1" u="sng" dirty="0">
              <a:solidFill>
                <a:schemeClr val="tx1"/>
              </a:solidFill>
            </a:rPr>
            <a:t>trzy klasy potrzeb – koncepcja </a:t>
          </a:r>
          <a:endParaRPr lang="pl-PL" dirty="0">
            <a:solidFill>
              <a:schemeClr val="tx1"/>
            </a:solidFill>
          </a:endParaRPr>
        </a:p>
      </dgm:t>
    </dgm:pt>
    <dgm:pt modelId="{D423F708-CECA-4BAF-9274-17B802EC737F}" type="parTrans" cxnId="{3B1CFB9F-E2FC-4053-8A4C-459E572B6C67}">
      <dgm:prSet/>
      <dgm:spPr/>
      <dgm:t>
        <a:bodyPr/>
        <a:lstStyle/>
        <a:p>
          <a:endParaRPr lang="pl-PL"/>
        </a:p>
      </dgm:t>
    </dgm:pt>
    <dgm:pt modelId="{49D829EF-78A5-486C-9E6C-0826835F5242}" type="sibTrans" cxnId="{3B1CFB9F-E2FC-4053-8A4C-459E572B6C67}">
      <dgm:prSet/>
      <dgm:spPr/>
      <dgm:t>
        <a:bodyPr/>
        <a:lstStyle/>
        <a:p>
          <a:endParaRPr lang="pl-PL"/>
        </a:p>
      </dgm:t>
    </dgm:pt>
    <dgm:pt modelId="{9FC201D8-5BB0-4478-8211-6E8ED6215502}">
      <dgm:prSet custT="1"/>
      <dgm:spPr/>
      <dgm:t>
        <a:bodyPr/>
        <a:lstStyle/>
        <a:p>
          <a:r>
            <a:rPr lang="pl-PL" sz="6000" b="1" u="sng" dirty="0">
              <a:solidFill>
                <a:schemeClr val="tx1"/>
              </a:solidFill>
            </a:rPr>
            <a:t>ERG</a:t>
          </a:r>
          <a:endParaRPr lang="pl-PL" sz="6000" dirty="0">
            <a:solidFill>
              <a:schemeClr val="tx1"/>
            </a:solidFill>
          </a:endParaRPr>
        </a:p>
      </dgm:t>
    </dgm:pt>
    <dgm:pt modelId="{0B5F295F-2780-4237-A64D-721CA8ABBB01}" type="parTrans" cxnId="{47915B6D-A1D4-4423-98E9-2772D0058FB7}">
      <dgm:prSet/>
      <dgm:spPr/>
      <dgm:t>
        <a:bodyPr/>
        <a:lstStyle/>
        <a:p>
          <a:endParaRPr lang="pl-PL"/>
        </a:p>
      </dgm:t>
    </dgm:pt>
    <dgm:pt modelId="{0825F609-AAFA-4426-A5E5-B3DFA770836D}" type="sibTrans" cxnId="{47915B6D-A1D4-4423-98E9-2772D0058FB7}">
      <dgm:prSet/>
      <dgm:spPr/>
      <dgm:t>
        <a:bodyPr/>
        <a:lstStyle/>
        <a:p>
          <a:endParaRPr lang="pl-PL"/>
        </a:p>
      </dgm:t>
    </dgm:pt>
    <dgm:pt modelId="{8DDF6C11-33F3-41B1-BC8F-77CFCC86AFA3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potrzeby egzystencjalne (E)</a:t>
          </a:r>
        </a:p>
      </dgm:t>
    </dgm:pt>
    <dgm:pt modelId="{29D30AD3-E750-4245-B260-22D8B4C3100D}" type="parTrans" cxnId="{058486A9-585C-47EA-AD51-EC6AFE92A4AB}">
      <dgm:prSet/>
      <dgm:spPr/>
      <dgm:t>
        <a:bodyPr/>
        <a:lstStyle/>
        <a:p>
          <a:endParaRPr lang="pl-PL"/>
        </a:p>
      </dgm:t>
    </dgm:pt>
    <dgm:pt modelId="{2965918E-4289-410C-AB7A-5169D0744124}" type="sibTrans" cxnId="{058486A9-585C-47EA-AD51-EC6AFE92A4AB}">
      <dgm:prSet/>
      <dgm:spPr/>
      <dgm:t>
        <a:bodyPr/>
        <a:lstStyle/>
        <a:p>
          <a:endParaRPr lang="pl-PL"/>
        </a:p>
      </dgm:t>
    </dgm:pt>
    <dgm:pt modelId="{A6D9E504-053E-4340-9E7D-399E127F54F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potrzeby relacji z innymi (R)</a:t>
          </a:r>
        </a:p>
      </dgm:t>
    </dgm:pt>
    <dgm:pt modelId="{AAE24B7E-D66F-4D97-A271-81985E8FF186}" type="parTrans" cxnId="{E3D78C3E-A29B-49CF-95E8-BD56C1575F22}">
      <dgm:prSet/>
      <dgm:spPr/>
      <dgm:t>
        <a:bodyPr/>
        <a:lstStyle/>
        <a:p>
          <a:endParaRPr lang="pl-PL"/>
        </a:p>
      </dgm:t>
    </dgm:pt>
    <dgm:pt modelId="{4D486923-B753-45C5-92B2-72CFC447D9DB}" type="sibTrans" cxnId="{E3D78C3E-A29B-49CF-95E8-BD56C1575F22}">
      <dgm:prSet/>
      <dgm:spPr/>
      <dgm:t>
        <a:bodyPr/>
        <a:lstStyle/>
        <a:p>
          <a:endParaRPr lang="pl-PL"/>
        </a:p>
      </dgm:t>
    </dgm:pt>
    <dgm:pt modelId="{CA85B8C6-6A71-414B-BF5B-57A0953F079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potrzeby wzrostu, rozwoju (G)</a:t>
          </a:r>
        </a:p>
      </dgm:t>
    </dgm:pt>
    <dgm:pt modelId="{DA4E461B-DE6F-4382-A0DB-1AABE49341A4}" type="parTrans" cxnId="{54BAA14F-B50D-4801-88D4-64817BAC44A4}">
      <dgm:prSet/>
      <dgm:spPr/>
      <dgm:t>
        <a:bodyPr/>
        <a:lstStyle/>
        <a:p>
          <a:endParaRPr lang="pl-PL"/>
        </a:p>
      </dgm:t>
    </dgm:pt>
    <dgm:pt modelId="{0190FC7C-670F-4F2D-A6FB-0C6B2646555B}" type="sibTrans" cxnId="{54BAA14F-B50D-4801-88D4-64817BAC44A4}">
      <dgm:prSet/>
      <dgm:spPr/>
      <dgm:t>
        <a:bodyPr/>
        <a:lstStyle/>
        <a:p>
          <a:endParaRPr lang="pl-PL"/>
        </a:p>
      </dgm:t>
    </dgm:pt>
    <dgm:pt modelId="{8F38544F-D758-44AB-9F84-CF39BEA8D2A0}" type="pres">
      <dgm:prSet presAssocID="{545EE993-DE1D-4871-B809-849DAE98F4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324FD1-10FD-4EC6-B13C-886777CE795B}" type="pres">
      <dgm:prSet presAssocID="{36D346D7-D765-4A2B-8C3B-D23F003F7491}" presName="hierRoot1" presStyleCnt="0">
        <dgm:presLayoutVars>
          <dgm:hierBranch val="init"/>
        </dgm:presLayoutVars>
      </dgm:prSet>
      <dgm:spPr/>
    </dgm:pt>
    <dgm:pt modelId="{34A71C92-CCB3-4BDD-8092-B2F5B54EE541}" type="pres">
      <dgm:prSet presAssocID="{36D346D7-D765-4A2B-8C3B-D23F003F7491}" presName="rootComposite1" presStyleCnt="0"/>
      <dgm:spPr/>
    </dgm:pt>
    <dgm:pt modelId="{DFE21BD6-9D45-46E7-910E-747B48F404BF}" type="pres">
      <dgm:prSet presAssocID="{36D346D7-D765-4A2B-8C3B-D23F003F7491}" presName="rootText1" presStyleLbl="node0" presStyleIdx="0" presStyleCnt="2" custLinFactNeighborX="10090" custLinFactNeighborY="-70678">
        <dgm:presLayoutVars>
          <dgm:chPref val="3"/>
        </dgm:presLayoutVars>
      </dgm:prSet>
      <dgm:spPr/>
    </dgm:pt>
    <dgm:pt modelId="{6BD4C984-DE10-44BB-AE62-4261CB178A06}" type="pres">
      <dgm:prSet presAssocID="{36D346D7-D765-4A2B-8C3B-D23F003F7491}" presName="rootConnector1" presStyleLbl="node1" presStyleIdx="0" presStyleCnt="0"/>
      <dgm:spPr/>
    </dgm:pt>
    <dgm:pt modelId="{D8663737-DC7A-49B3-97FF-5261FFA510B3}" type="pres">
      <dgm:prSet presAssocID="{36D346D7-D765-4A2B-8C3B-D23F003F7491}" presName="hierChild2" presStyleCnt="0"/>
      <dgm:spPr/>
    </dgm:pt>
    <dgm:pt modelId="{8075C9B5-0989-4D8D-A7D6-6E9D141CF224}" type="pres">
      <dgm:prSet presAssocID="{36D346D7-D765-4A2B-8C3B-D23F003F7491}" presName="hierChild3" presStyleCnt="0"/>
      <dgm:spPr/>
    </dgm:pt>
    <dgm:pt modelId="{C39663D3-1D91-4F85-9CE0-1DAA2DAD9088}" type="pres">
      <dgm:prSet presAssocID="{9FC201D8-5BB0-4478-8211-6E8ED6215502}" presName="hierRoot1" presStyleCnt="0">
        <dgm:presLayoutVars>
          <dgm:hierBranch val="init"/>
        </dgm:presLayoutVars>
      </dgm:prSet>
      <dgm:spPr/>
    </dgm:pt>
    <dgm:pt modelId="{BBB383CD-7F18-4348-B2F4-374316DE9A47}" type="pres">
      <dgm:prSet presAssocID="{9FC201D8-5BB0-4478-8211-6E8ED6215502}" presName="rootComposite1" presStyleCnt="0"/>
      <dgm:spPr/>
    </dgm:pt>
    <dgm:pt modelId="{0C49E483-C382-462A-92A1-2A7830A017E4}" type="pres">
      <dgm:prSet presAssocID="{9FC201D8-5BB0-4478-8211-6E8ED6215502}" presName="rootText1" presStyleLbl="node0" presStyleIdx="1" presStyleCnt="2">
        <dgm:presLayoutVars>
          <dgm:chPref val="3"/>
        </dgm:presLayoutVars>
      </dgm:prSet>
      <dgm:spPr/>
    </dgm:pt>
    <dgm:pt modelId="{269B0BB9-A29B-4945-AA1F-DB3F0A4656D0}" type="pres">
      <dgm:prSet presAssocID="{9FC201D8-5BB0-4478-8211-6E8ED6215502}" presName="rootConnector1" presStyleLbl="node1" presStyleIdx="0" presStyleCnt="0"/>
      <dgm:spPr/>
    </dgm:pt>
    <dgm:pt modelId="{6749582B-F833-40FF-BF01-E7A19A860C95}" type="pres">
      <dgm:prSet presAssocID="{9FC201D8-5BB0-4478-8211-6E8ED6215502}" presName="hierChild2" presStyleCnt="0"/>
      <dgm:spPr/>
    </dgm:pt>
    <dgm:pt modelId="{4BA8E70C-2ED6-449C-BF62-B611E48A7480}" type="pres">
      <dgm:prSet presAssocID="{29D30AD3-E750-4245-B260-22D8B4C3100D}" presName="Name37" presStyleLbl="parChTrans1D2" presStyleIdx="0" presStyleCnt="3"/>
      <dgm:spPr/>
    </dgm:pt>
    <dgm:pt modelId="{6E98C992-2EFE-4885-A18C-DEECCA34653D}" type="pres">
      <dgm:prSet presAssocID="{8DDF6C11-33F3-41B1-BC8F-77CFCC86AFA3}" presName="hierRoot2" presStyleCnt="0">
        <dgm:presLayoutVars>
          <dgm:hierBranch val="init"/>
        </dgm:presLayoutVars>
      </dgm:prSet>
      <dgm:spPr/>
    </dgm:pt>
    <dgm:pt modelId="{2BD9320B-C529-48C6-876F-26388AE239E1}" type="pres">
      <dgm:prSet presAssocID="{8DDF6C11-33F3-41B1-BC8F-77CFCC86AFA3}" presName="rootComposite" presStyleCnt="0"/>
      <dgm:spPr/>
    </dgm:pt>
    <dgm:pt modelId="{31213FF5-9C91-4C1B-804C-57276D5E2B76}" type="pres">
      <dgm:prSet presAssocID="{8DDF6C11-33F3-41B1-BC8F-77CFCC86AFA3}" presName="rootText" presStyleLbl="node2" presStyleIdx="0" presStyleCnt="3">
        <dgm:presLayoutVars>
          <dgm:chPref val="3"/>
        </dgm:presLayoutVars>
      </dgm:prSet>
      <dgm:spPr/>
    </dgm:pt>
    <dgm:pt modelId="{9D4BFA4D-02A4-4044-893C-1FC4073FFD14}" type="pres">
      <dgm:prSet presAssocID="{8DDF6C11-33F3-41B1-BC8F-77CFCC86AFA3}" presName="rootConnector" presStyleLbl="node2" presStyleIdx="0" presStyleCnt="3"/>
      <dgm:spPr/>
    </dgm:pt>
    <dgm:pt modelId="{E4D4699A-DEE8-46A2-A141-4560ECCAE50A}" type="pres">
      <dgm:prSet presAssocID="{8DDF6C11-33F3-41B1-BC8F-77CFCC86AFA3}" presName="hierChild4" presStyleCnt="0"/>
      <dgm:spPr/>
    </dgm:pt>
    <dgm:pt modelId="{F58B2D00-3C91-4B35-B379-87F20D2B95C8}" type="pres">
      <dgm:prSet presAssocID="{8DDF6C11-33F3-41B1-BC8F-77CFCC86AFA3}" presName="hierChild5" presStyleCnt="0"/>
      <dgm:spPr/>
    </dgm:pt>
    <dgm:pt modelId="{FA18CAFD-B260-49F0-BDF5-3A4F1B3CE9DA}" type="pres">
      <dgm:prSet presAssocID="{AAE24B7E-D66F-4D97-A271-81985E8FF186}" presName="Name37" presStyleLbl="parChTrans1D2" presStyleIdx="1" presStyleCnt="3"/>
      <dgm:spPr/>
    </dgm:pt>
    <dgm:pt modelId="{2E06C58E-2DF7-4F6D-8A65-14B9B63F9C64}" type="pres">
      <dgm:prSet presAssocID="{A6D9E504-053E-4340-9E7D-399E127F54F8}" presName="hierRoot2" presStyleCnt="0">
        <dgm:presLayoutVars>
          <dgm:hierBranch val="init"/>
        </dgm:presLayoutVars>
      </dgm:prSet>
      <dgm:spPr/>
    </dgm:pt>
    <dgm:pt modelId="{62406C5D-AF15-4B6D-8A97-35925523ABAB}" type="pres">
      <dgm:prSet presAssocID="{A6D9E504-053E-4340-9E7D-399E127F54F8}" presName="rootComposite" presStyleCnt="0"/>
      <dgm:spPr/>
    </dgm:pt>
    <dgm:pt modelId="{491C73B4-7542-425D-BDF5-E47384D9A436}" type="pres">
      <dgm:prSet presAssocID="{A6D9E504-053E-4340-9E7D-399E127F54F8}" presName="rootText" presStyleLbl="node2" presStyleIdx="1" presStyleCnt="3">
        <dgm:presLayoutVars>
          <dgm:chPref val="3"/>
        </dgm:presLayoutVars>
      </dgm:prSet>
      <dgm:spPr/>
    </dgm:pt>
    <dgm:pt modelId="{BF5D5C8A-4DCB-49E1-B3CC-FC98267C0089}" type="pres">
      <dgm:prSet presAssocID="{A6D9E504-053E-4340-9E7D-399E127F54F8}" presName="rootConnector" presStyleLbl="node2" presStyleIdx="1" presStyleCnt="3"/>
      <dgm:spPr/>
    </dgm:pt>
    <dgm:pt modelId="{EF36A320-7733-4BA1-8D2B-DEB883CB621F}" type="pres">
      <dgm:prSet presAssocID="{A6D9E504-053E-4340-9E7D-399E127F54F8}" presName="hierChild4" presStyleCnt="0"/>
      <dgm:spPr/>
    </dgm:pt>
    <dgm:pt modelId="{2C9156B7-3379-4226-92DE-0E4E44660EFB}" type="pres">
      <dgm:prSet presAssocID="{A6D9E504-053E-4340-9E7D-399E127F54F8}" presName="hierChild5" presStyleCnt="0"/>
      <dgm:spPr/>
    </dgm:pt>
    <dgm:pt modelId="{718618DD-BB9D-4E9D-B935-4A3378AFDF77}" type="pres">
      <dgm:prSet presAssocID="{DA4E461B-DE6F-4382-A0DB-1AABE49341A4}" presName="Name37" presStyleLbl="parChTrans1D2" presStyleIdx="2" presStyleCnt="3"/>
      <dgm:spPr/>
    </dgm:pt>
    <dgm:pt modelId="{DF44A4F4-1ABA-4B91-85A1-3912C1A0E0D2}" type="pres">
      <dgm:prSet presAssocID="{CA85B8C6-6A71-414B-BF5B-57A0953F0796}" presName="hierRoot2" presStyleCnt="0">
        <dgm:presLayoutVars>
          <dgm:hierBranch val="init"/>
        </dgm:presLayoutVars>
      </dgm:prSet>
      <dgm:spPr/>
    </dgm:pt>
    <dgm:pt modelId="{12319332-98FF-4C70-A82F-5275A2649804}" type="pres">
      <dgm:prSet presAssocID="{CA85B8C6-6A71-414B-BF5B-57A0953F0796}" presName="rootComposite" presStyleCnt="0"/>
      <dgm:spPr/>
    </dgm:pt>
    <dgm:pt modelId="{C24F57AB-4DD1-4886-9F57-BEAF8D4880CE}" type="pres">
      <dgm:prSet presAssocID="{CA85B8C6-6A71-414B-BF5B-57A0953F0796}" presName="rootText" presStyleLbl="node2" presStyleIdx="2" presStyleCnt="3">
        <dgm:presLayoutVars>
          <dgm:chPref val="3"/>
        </dgm:presLayoutVars>
      </dgm:prSet>
      <dgm:spPr/>
    </dgm:pt>
    <dgm:pt modelId="{2F9BB6EC-10AE-4AB6-AD93-4DEB0B5C40C2}" type="pres">
      <dgm:prSet presAssocID="{CA85B8C6-6A71-414B-BF5B-57A0953F0796}" presName="rootConnector" presStyleLbl="node2" presStyleIdx="2" presStyleCnt="3"/>
      <dgm:spPr/>
    </dgm:pt>
    <dgm:pt modelId="{D3A8C567-911A-4C4A-B2E9-CC3A66052ECE}" type="pres">
      <dgm:prSet presAssocID="{CA85B8C6-6A71-414B-BF5B-57A0953F0796}" presName="hierChild4" presStyleCnt="0"/>
      <dgm:spPr/>
    </dgm:pt>
    <dgm:pt modelId="{957D00A2-C954-4C4B-8493-0C3359E5A672}" type="pres">
      <dgm:prSet presAssocID="{CA85B8C6-6A71-414B-BF5B-57A0953F0796}" presName="hierChild5" presStyleCnt="0"/>
      <dgm:spPr/>
    </dgm:pt>
    <dgm:pt modelId="{D7380CD4-F343-4FA8-9181-752D9274E69D}" type="pres">
      <dgm:prSet presAssocID="{9FC201D8-5BB0-4478-8211-6E8ED6215502}" presName="hierChild3" presStyleCnt="0"/>
      <dgm:spPr/>
    </dgm:pt>
  </dgm:ptLst>
  <dgm:cxnLst>
    <dgm:cxn modelId="{E30A3613-2C05-4C88-BD79-7A9A3A63770F}" type="presOf" srcId="{9FC201D8-5BB0-4478-8211-6E8ED6215502}" destId="{0C49E483-C382-462A-92A1-2A7830A017E4}" srcOrd="0" destOrd="0" presId="urn:microsoft.com/office/officeart/2005/8/layout/orgChart1"/>
    <dgm:cxn modelId="{AF15A824-BFC6-4CF3-9C0C-6AF59E1314F4}" type="presOf" srcId="{DA4E461B-DE6F-4382-A0DB-1AABE49341A4}" destId="{718618DD-BB9D-4E9D-B935-4A3378AFDF77}" srcOrd="0" destOrd="0" presId="urn:microsoft.com/office/officeart/2005/8/layout/orgChart1"/>
    <dgm:cxn modelId="{8DA17226-70E7-4470-8CFB-B97C0F376A44}" type="presOf" srcId="{29D30AD3-E750-4245-B260-22D8B4C3100D}" destId="{4BA8E70C-2ED6-449C-BF62-B611E48A7480}" srcOrd="0" destOrd="0" presId="urn:microsoft.com/office/officeart/2005/8/layout/orgChart1"/>
    <dgm:cxn modelId="{C053DA27-8DE1-496C-BA27-31B5275DC65C}" type="presOf" srcId="{CA85B8C6-6A71-414B-BF5B-57A0953F0796}" destId="{2F9BB6EC-10AE-4AB6-AD93-4DEB0B5C40C2}" srcOrd="1" destOrd="0" presId="urn:microsoft.com/office/officeart/2005/8/layout/orgChart1"/>
    <dgm:cxn modelId="{CAC2EB28-82A7-43B8-BE6C-D41DF5C5AB3D}" type="presOf" srcId="{CA85B8C6-6A71-414B-BF5B-57A0953F0796}" destId="{C24F57AB-4DD1-4886-9F57-BEAF8D4880CE}" srcOrd="0" destOrd="0" presId="urn:microsoft.com/office/officeart/2005/8/layout/orgChart1"/>
    <dgm:cxn modelId="{E3D78C3E-A29B-49CF-95E8-BD56C1575F22}" srcId="{9FC201D8-5BB0-4478-8211-6E8ED6215502}" destId="{A6D9E504-053E-4340-9E7D-399E127F54F8}" srcOrd="1" destOrd="0" parTransId="{AAE24B7E-D66F-4D97-A271-81985E8FF186}" sibTransId="{4D486923-B753-45C5-92B2-72CFC447D9DB}"/>
    <dgm:cxn modelId="{A84E2940-E737-4159-B43D-0E6A0E2F69DF}" type="presOf" srcId="{8DDF6C11-33F3-41B1-BC8F-77CFCC86AFA3}" destId="{9D4BFA4D-02A4-4044-893C-1FC4073FFD14}" srcOrd="1" destOrd="0" presId="urn:microsoft.com/office/officeart/2005/8/layout/orgChart1"/>
    <dgm:cxn modelId="{CFA9AC60-FC13-42D5-ACF6-22043A1BC6DF}" type="presOf" srcId="{A6D9E504-053E-4340-9E7D-399E127F54F8}" destId="{491C73B4-7542-425D-BDF5-E47384D9A436}" srcOrd="0" destOrd="0" presId="urn:microsoft.com/office/officeart/2005/8/layout/orgChart1"/>
    <dgm:cxn modelId="{875DEB60-0A97-4F84-85A3-85778C837E78}" type="presOf" srcId="{8DDF6C11-33F3-41B1-BC8F-77CFCC86AFA3}" destId="{31213FF5-9C91-4C1B-804C-57276D5E2B76}" srcOrd="0" destOrd="0" presId="urn:microsoft.com/office/officeart/2005/8/layout/orgChart1"/>
    <dgm:cxn modelId="{47915B6D-A1D4-4423-98E9-2772D0058FB7}" srcId="{545EE993-DE1D-4871-B809-849DAE98F405}" destId="{9FC201D8-5BB0-4478-8211-6E8ED6215502}" srcOrd="1" destOrd="0" parTransId="{0B5F295F-2780-4237-A64D-721CA8ABBB01}" sibTransId="{0825F609-AAFA-4426-A5E5-B3DFA770836D}"/>
    <dgm:cxn modelId="{54BAA14F-B50D-4801-88D4-64817BAC44A4}" srcId="{9FC201D8-5BB0-4478-8211-6E8ED6215502}" destId="{CA85B8C6-6A71-414B-BF5B-57A0953F0796}" srcOrd="2" destOrd="0" parTransId="{DA4E461B-DE6F-4382-A0DB-1AABE49341A4}" sibTransId="{0190FC7C-670F-4F2D-A6FB-0C6B2646555B}"/>
    <dgm:cxn modelId="{3CCD7959-7F6E-4D04-A656-AC05E87F4C4D}" type="presOf" srcId="{36D346D7-D765-4A2B-8C3B-D23F003F7491}" destId="{DFE21BD6-9D45-46E7-910E-747B48F404BF}" srcOrd="0" destOrd="0" presId="urn:microsoft.com/office/officeart/2005/8/layout/orgChart1"/>
    <dgm:cxn modelId="{7A24BD7B-6AF6-4E4C-A498-FA95B37A4961}" type="presOf" srcId="{36D346D7-D765-4A2B-8C3B-D23F003F7491}" destId="{6BD4C984-DE10-44BB-AE62-4261CB178A06}" srcOrd="1" destOrd="0" presId="urn:microsoft.com/office/officeart/2005/8/layout/orgChart1"/>
    <dgm:cxn modelId="{BF77E78B-DB7C-48C7-B3B8-E5F32E2E8F1F}" type="presOf" srcId="{AAE24B7E-D66F-4D97-A271-81985E8FF186}" destId="{FA18CAFD-B260-49F0-BDF5-3A4F1B3CE9DA}" srcOrd="0" destOrd="0" presId="urn:microsoft.com/office/officeart/2005/8/layout/orgChart1"/>
    <dgm:cxn modelId="{C8D7E78F-89E6-45F9-A369-91BC3EB35154}" type="presOf" srcId="{A6D9E504-053E-4340-9E7D-399E127F54F8}" destId="{BF5D5C8A-4DCB-49E1-B3CC-FC98267C0089}" srcOrd="1" destOrd="0" presId="urn:microsoft.com/office/officeart/2005/8/layout/orgChart1"/>
    <dgm:cxn modelId="{3B1CFB9F-E2FC-4053-8A4C-459E572B6C67}" srcId="{545EE993-DE1D-4871-B809-849DAE98F405}" destId="{36D346D7-D765-4A2B-8C3B-D23F003F7491}" srcOrd="0" destOrd="0" parTransId="{D423F708-CECA-4BAF-9274-17B802EC737F}" sibTransId="{49D829EF-78A5-486C-9E6C-0826835F5242}"/>
    <dgm:cxn modelId="{7A32CDA5-3DA8-429D-B63C-74AB91A68279}" type="presOf" srcId="{545EE993-DE1D-4871-B809-849DAE98F405}" destId="{8F38544F-D758-44AB-9F84-CF39BEA8D2A0}" srcOrd="0" destOrd="0" presId="urn:microsoft.com/office/officeart/2005/8/layout/orgChart1"/>
    <dgm:cxn modelId="{058486A9-585C-47EA-AD51-EC6AFE92A4AB}" srcId="{9FC201D8-5BB0-4478-8211-6E8ED6215502}" destId="{8DDF6C11-33F3-41B1-BC8F-77CFCC86AFA3}" srcOrd="0" destOrd="0" parTransId="{29D30AD3-E750-4245-B260-22D8B4C3100D}" sibTransId="{2965918E-4289-410C-AB7A-5169D0744124}"/>
    <dgm:cxn modelId="{1F8753AF-EFD6-4C3B-835B-0BBC40891A77}" type="presOf" srcId="{9FC201D8-5BB0-4478-8211-6E8ED6215502}" destId="{269B0BB9-A29B-4945-AA1F-DB3F0A4656D0}" srcOrd="1" destOrd="0" presId="urn:microsoft.com/office/officeart/2005/8/layout/orgChart1"/>
    <dgm:cxn modelId="{30D4C94B-8D8B-4011-9F9F-01CFA4C15AEB}" type="presParOf" srcId="{8F38544F-D758-44AB-9F84-CF39BEA8D2A0}" destId="{3E324FD1-10FD-4EC6-B13C-886777CE795B}" srcOrd="0" destOrd="0" presId="urn:microsoft.com/office/officeart/2005/8/layout/orgChart1"/>
    <dgm:cxn modelId="{B9794517-B3C3-4AFA-8F68-B1CA66905EDD}" type="presParOf" srcId="{3E324FD1-10FD-4EC6-B13C-886777CE795B}" destId="{34A71C92-CCB3-4BDD-8092-B2F5B54EE541}" srcOrd="0" destOrd="0" presId="urn:microsoft.com/office/officeart/2005/8/layout/orgChart1"/>
    <dgm:cxn modelId="{0D496B39-1681-4C1D-A6E6-55DDAF8BBB7D}" type="presParOf" srcId="{34A71C92-CCB3-4BDD-8092-B2F5B54EE541}" destId="{DFE21BD6-9D45-46E7-910E-747B48F404BF}" srcOrd="0" destOrd="0" presId="urn:microsoft.com/office/officeart/2005/8/layout/orgChart1"/>
    <dgm:cxn modelId="{A3CF90B8-5A83-4200-8D6B-C52CCCDC25DA}" type="presParOf" srcId="{34A71C92-CCB3-4BDD-8092-B2F5B54EE541}" destId="{6BD4C984-DE10-44BB-AE62-4261CB178A06}" srcOrd="1" destOrd="0" presId="urn:microsoft.com/office/officeart/2005/8/layout/orgChart1"/>
    <dgm:cxn modelId="{D1D540BD-E28A-452D-8D3B-B9FA43825E9B}" type="presParOf" srcId="{3E324FD1-10FD-4EC6-B13C-886777CE795B}" destId="{D8663737-DC7A-49B3-97FF-5261FFA510B3}" srcOrd="1" destOrd="0" presId="urn:microsoft.com/office/officeart/2005/8/layout/orgChart1"/>
    <dgm:cxn modelId="{81DF4C56-3037-4067-8969-705277E89373}" type="presParOf" srcId="{3E324FD1-10FD-4EC6-B13C-886777CE795B}" destId="{8075C9B5-0989-4D8D-A7D6-6E9D141CF224}" srcOrd="2" destOrd="0" presId="urn:microsoft.com/office/officeart/2005/8/layout/orgChart1"/>
    <dgm:cxn modelId="{18DCF718-1CA3-4625-A481-993907C59E99}" type="presParOf" srcId="{8F38544F-D758-44AB-9F84-CF39BEA8D2A0}" destId="{C39663D3-1D91-4F85-9CE0-1DAA2DAD9088}" srcOrd="1" destOrd="0" presId="urn:microsoft.com/office/officeart/2005/8/layout/orgChart1"/>
    <dgm:cxn modelId="{E4F955C0-C625-4F5D-B1A9-57216DEA4245}" type="presParOf" srcId="{C39663D3-1D91-4F85-9CE0-1DAA2DAD9088}" destId="{BBB383CD-7F18-4348-B2F4-374316DE9A47}" srcOrd="0" destOrd="0" presId="urn:microsoft.com/office/officeart/2005/8/layout/orgChart1"/>
    <dgm:cxn modelId="{30C7BC34-C9EE-423F-AB95-83DE2DCA167C}" type="presParOf" srcId="{BBB383CD-7F18-4348-B2F4-374316DE9A47}" destId="{0C49E483-C382-462A-92A1-2A7830A017E4}" srcOrd="0" destOrd="0" presId="urn:microsoft.com/office/officeart/2005/8/layout/orgChart1"/>
    <dgm:cxn modelId="{4B2C0A26-79AC-4A26-81E5-4166BCB7C56D}" type="presParOf" srcId="{BBB383CD-7F18-4348-B2F4-374316DE9A47}" destId="{269B0BB9-A29B-4945-AA1F-DB3F0A4656D0}" srcOrd="1" destOrd="0" presId="urn:microsoft.com/office/officeart/2005/8/layout/orgChart1"/>
    <dgm:cxn modelId="{7A81E677-C77B-49DB-9D31-40524BC09CBE}" type="presParOf" srcId="{C39663D3-1D91-4F85-9CE0-1DAA2DAD9088}" destId="{6749582B-F833-40FF-BF01-E7A19A860C95}" srcOrd="1" destOrd="0" presId="urn:microsoft.com/office/officeart/2005/8/layout/orgChart1"/>
    <dgm:cxn modelId="{D234F6A8-68AE-4F06-A56D-31B359D5C3E6}" type="presParOf" srcId="{6749582B-F833-40FF-BF01-E7A19A860C95}" destId="{4BA8E70C-2ED6-449C-BF62-B611E48A7480}" srcOrd="0" destOrd="0" presId="urn:microsoft.com/office/officeart/2005/8/layout/orgChart1"/>
    <dgm:cxn modelId="{2362538D-F304-412A-A932-5C685DD8B03C}" type="presParOf" srcId="{6749582B-F833-40FF-BF01-E7A19A860C95}" destId="{6E98C992-2EFE-4885-A18C-DEECCA34653D}" srcOrd="1" destOrd="0" presId="urn:microsoft.com/office/officeart/2005/8/layout/orgChart1"/>
    <dgm:cxn modelId="{C0CE787C-82C8-4538-BEEE-F95A77250935}" type="presParOf" srcId="{6E98C992-2EFE-4885-A18C-DEECCA34653D}" destId="{2BD9320B-C529-48C6-876F-26388AE239E1}" srcOrd="0" destOrd="0" presId="urn:microsoft.com/office/officeart/2005/8/layout/orgChart1"/>
    <dgm:cxn modelId="{5814061B-662F-481F-9BAC-26DFD4B0C3A1}" type="presParOf" srcId="{2BD9320B-C529-48C6-876F-26388AE239E1}" destId="{31213FF5-9C91-4C1B-804C-57276D5E2B76}" srcOrd="0" destOrd="0" presId="urn:microsoft.com/office/officeart/2005/8/layout/orgChart1"/>
    <dgm:cxn modelId="{608E6B75-64AA-4C7C-880D-6547899FD958}" type="presParOf" srcId="{2BD9320B-C529-48C6-876F-26388AE239E1}" destId="{9D4BFA4D-02A4-4044-893C-1FC4073FFD14}" srcOrd="1" destOrd="0" presId="urn:microsoft.com/office/officeart/2005/8/layout/orgChart1"/>
    <dgm:cxn modelId="{B152A8C5-96A6-46BE-9B31-CF478EC2BB11}" type="presParOf" srcId="{6E98C992-2EFE-4885-A18C-DEECCA34653D}" destId="{E4D4699A-DEE8-46A2-A141-4560ECCAE50A}" srcOrd="1" destOrd="0" presId="urn:microsoft.com/office/officeart/2005/8/layout/orgChart1"/>
    <dgm:cxn modelId="{E01D53E9-228F-49E3-8D8B-229767DFC821}" type="presParOf" srcId="{6E98C992-2EFE-4885-A18C-DEECCA34653D}" destId="{F58B2D00-3C91-4B35-B379-87F20D2B95C8}" srcOrd="2" destOrd="0" presId="urn:microsoft.com/office/officeart/2005/8/layout/orgChart1"/>
    <dgm:cxn modelId="{432EC165-1A50-41D6-B8CA-B390AC283FAE}" type="presParOf" srcId="{6749582B-F833-40FF-BF01-E7A19A860C95}" destId="{FA18CAFD-B260-49F0-BDF5-3A4F1B3CE9DA}" srcOrd="2" destOrd="0" presId="urn:microsoft.com/office/officeart/2005/8/layout/orgChart1"/>
    <dgm:cxn modelId="{84FABF36-3FE9-4B41-A735-01298E88C98C}" type="presParOf" srcId="{6749582B-F833-40FF-BF01-E7A19A860C95}" destId="{2E06C58E-2DF7-4F6D-8A65-14B9B63F9C64}" srcOrd="3" destOrd="0" presId="urn:microsoft.com/office/officeart/2005/8/layout/orgChart1"/>
    <dgm:cxn modelId="{DA2BB189-03B5-416D-A4E6-3712F9C5E189}" type="presParOf" srcId="{2E06C58E-2DF7-4F6D-8A65-14B9B63F9C64}" destId="{62406C5D-AF15-4B6D-8A97-35925523ABAB}" srcOrd="0" destOrd="0" presId="urn:microsoft.com/office/officeart/2005/8/layout/orgChart1"/>
    <dgm:cxn modelId="{0DB0E2B8-7FEA-410F-8868-86FF2A5634EB}" type="presParOf" srcId="{62406C5D-AF15-4B6D-8A97-35925523ABAB}" destId="{491C73B4-7542-425D-BDF5-E47384D9A436}" srcOrd="0" destOrd="0" presId="urn:microsoft.com/office/officeart/2005/8/layout/orgChart1"/>
    <dgm:cxn modelId="{E7B49A4A-43F4-4C0B-9366-3CC3CE2CC5DA}" type="presParOf" srcId="{62406C5D-AF15-4B6D-8A97-35925523ABAB}" destId="{BF5D5C8A-4DCB-49E1-B3CC-FC98267C0089}" srcOrd="1" destOrd="0" presId="urn:microsoft.com/office/officeart/2005/8/layout/orgChart1"/>
    <dgm:cxn modelId="{567E5267-BAB6-4AA4-A648-213107D68C45}" type="presParOf" srcId="{2E06C58E-2DF7-4F6D-8A65-14B9B63F9C64}" destId="{EF36A320-7733-4BA1-8D2B-DEB883CB621F}" srcOrd="1" destOrd="0" presId="urn:microsoft.com/office/officeart/2005/8/layout/orgChart1"/>
    <dgm:cxn modelId="{8E40EF32-E8EF-490A-8CD1-6AC63821DECC}" type="presParOf" srcId="{2E06C58E-2DF7-4F6D-8A65-14B9B63F9C64}" destId="{2C9156B7-3379-4226-92DE-0E4E44660EFB}" srcOrd="2" destOrd="0" presId="urn:microsoft.com/office/officeart/2005/8/layout/orgChart1"/>
    <dgm:cxn modelId="{80D2E0DE-41D4-49DC-8406-C4FEC19A13E8}" type="presParOf" srcId="{6749582B-F833-40FF-BF01-E7A19A860C95}" destId="{718618DD-BB9D-4E9D-B935-4A3378AFDF77}" srcOrd="4" destOrd="0" presId="urn:microsoft.com/office/officeart/2005/8/layout/orgChart1"/>
    <dgm:cxn modelId="{E0DAEC43-5C73-4119-BE2A-94349AF4DA39}" type="presParOf" srcId="{6749582B-F833-40FF-BF01-E7A19A860C95}" destId="{DF44A4F4-1ABA-4B91-85A1-3912C1A0E0D2}" srcOrd="5" destOrd="0" presId="urn:microsoft.com/office/officeart/2005/8/layout/orgChart1"/>
    <dgm:cxn modelId="{EB4F1385-CF86-49B2-BE28-45DD94EC6F52}" type="presParOf" srcId="{DF44A4F4-1ABA-4B91-85A1-3912C1A0E0D2}" destId="{12319332-98FF-4C70-A82F-5275A2649804}" srcOrd="0" destOrd="0" presId="urn:microsoft.com/office/officeart/2005/8/layout/orgChart1"/>
    <dgm:cxn modelId="{C103126F-4BF0-4617-9E96-246C40E07FA5}" type="presParOf" srcId="{12319332-98FF-4C70-A82F-5275A2649804}" destId="{C24F57AB-4DD1-4886-9F57-BEAF8D4880CE}" srcOrd="0" destOrd="0" presId="urn:microsoft.com/office/officeart/2005/8/layout/orgChart1"/>
    <dgm:cxn modelId="{0E3B27ED-E02F-4438-9079-524AF6F7C556}" type="presParOf" srcId="{12319332-98FF-4C70-A82F-5275A2649804}" destId="{2F9BB6EC-10AE-4AB6-AD93-4DEB0B5C40C2}" srcOrd="1" destOrd="0" presId="urn:microsoft.com/office/officeart/2005/8/layout/orgChart1"/>
    <dgm:cxn modelId="{6EF605D4-1020-4FE3-B04F-F767BBD60572}" type="presParOf" srcId="{DF44A4F4-1ABA-4B91-85A1-3912C1A0E0D2}" destId="{D3A8C567-911A-4C4A-B2E9-CC3A66052ECE}" srcOrd="1" destOrd="0" presId="urn:microsoft.com/office/officeart/2005/8/layout/orgChart1"/>
    <dgm:cxn modelId="{A728D5FC-43F0-45FC-9B2C-806D853B89E2}" type="presParOf" srcId="{DF44A4F4-1ABA-4B91-85A1-3912C1A0E0D2}" destId="{957D00A2-C954-4C4B-8493-0C3359E5A672}" srcOrd="2" destOrd="0" presId="urn:microsoft.com/office/officeart/2005/8/layout/orgChart1"/>
    <dgm:cxn modelId="{5B18DF13-1830-4A7F-AEC6-13E6042AD138}" type="presParOf" srcId="{C39663D3-1D91-4F85-9CE0-1DAA2DAD9088}" destId="{D7380CD4-F343-4FA8-9181-752D9274E69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706F50-CB46-435E-A625-2DB49C08EBE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FBBAC32-4891-4BDB-AA5B-467BD2A26EE0}">
      <dgm:prSet custT="1"/>
      <dgm:spPr/>
      <dgm:t>
        <a:bodyPr/>
        <a:lstStyle/>
        <a:p>
          <a:r>
            <a:rPr lang="pl-PL" sz="4000" b="1" u="sng" dirty="0">
              <a:solidFill>
                <a:schemeClr val="tx1"/>
              </a:solidFill>
            </a:rPr>
            <a:t>TEORIA POZNAWCZA</a:t>
          </a:r>
          <a:endParaRPr lang="pl-PL" sz="4000" dirty="0">
            <a:solidFill>
              <a:schemeClr val="tx1"/>
            </a:solidFill>
          </a:endParaRPr>
        </a:p>
      </dgm:t>
    </dgm:pt>
    <dgm:pt modelId="{B936C8FC-9BA3-4D3A-8F1F-F789B5D3ACA9}" type="parTrans" cxnId="{AB619B12-E660-4A03-882C-655EA390B98D}">
      <dgm:prSet/>
      <dgm:spPr/>
      <dgm:t>
        <a:bodyPr/>
        <a:lstStyle/>
        <a:p>
          <a:endParaRPr lang="pl-PL"/>
        </a:p>
      </dgm:t>
    </dgm:pt>
    <dgm:pt modelId="{52741D51-C346-466A-850D-47C3AEFCF256}" type="sibTrans" cxnId="{AB619B12-E660-4A03-882C-655EA390B98D}">
      <dgm:prSet/>
      <dgm:spPr/>
      <dgm:t>
        <a:bodyPr/>
        <a:lstStyle/>
        <a:p>
          <a:endParaRPr lang="pl-PL"/>
        </a:p>
      </dgm:t>
    </dgm:pt>
    <dgm:pt modelId="{226CDA40-ABE4-4A5A-B0B5-3363FE97A20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TRAKTUJE JEDNOSTKĘ JAKO SYSTEM, KTÓRY GROMADZI I PRZETWARZA INFORMACJE</a:t>
          </a:r>
        </a:p>
      </dgm:t>
    </dgm:pt>
    <dgm:pt modelId="{04522C92-A41D-4757-9EF5-8DA6776B8D31}" type="parTrans" cxnId="{76B070D9-3AD0-4791-9CE9-0C02D6B3BA74}">
      <dgm:prSet/>
      <dgm:spPr/>
      <dgm:t>
        <a:bodyPr/>
        <a:lstStyle/>
        <a:p>
          <a:endParaRPr lang="pl-PL"/>
        </a:p>
      </dgm:t>
    </dgm:pt>
    <dgm:pt modelId="{3B793EB0-40E6-4443-9BA2-534C1CBDD2AD}" type="sibTrans" cxnId="{76B070D9-3AD0-4791-9CE9-0C02D6B3BA74}">
      <dgm:prSet/>
      <dgm:spPr/>
      <dgm:t>
        <a:bodyPr/>
        <a:lstStyle/>
        <a:p>
          <a:endParaRPr lang="pl-PL"/>
        </a:p>
      </dgm:t>
    </dgm:pt>
    <dgm:pt modelId="{B08E4D47-C0E6-4869-8F51-E312780BD3C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JEDNOSTKA SAMODZIELNIE PRZYJMUJE I PRZETWARZA INFORMACJE, A NASTĘPNIE NADAJE IM PEWNĄ WARTOŚĆ</a:t>
          </a:r>
        </a:p>
      </dgm:t>
    </dgm:pt>
    <dgm:pt modelId="{39B49FB7-1905-40ED-852B-4DA4E5F15BB6}" type="parTrans" cxnId="{D95ACB35-29EC-4871-9F2B-7A101B039F83}">
      <dgm:prSet/>
      <dgm:spPr/>
      <dgm:t>
        <a:bodyPr/>
        <a:lstStyle/>
        <a:p>
          <a:endParaRPr lang="pl-PL"/>
        </a:p>
      </dgm:t>
    </dgm:pt>
    <dgm:pt modelId="{9E1C1EAA-9CF9-49C5-AB3E-312A21018A84}" type="sibTrans" cxnId="{D95ACB35-29EC-4871-9F2B-7A101B039F83}">
      <dgm:prSet/>
      <dgm:spPr/>
      <dgm:t>
        <a:bodyPr/>
        <a:lstStyle/>
        <a:p>
          <a:endParaRPr lang="pl-PL"/>
        </a:p>
      </dgm:t>
    </dgm:pt>
    <dgm:pt modelId="{1C3E87C9-0B04-4AA6-A523-DF49C717C19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DZIĘKI KOMPETENCJOM UMYSŁU CZŁOWIEK INTERPRETUJE RZECZYWISTOŚĆ, ZAPAMIĘTUJE DANE, MYŚLI W SPOSÓB TWÓRCZY</a:t>
          </a:r>
        </a:p>
      </dgm:t>
    </dgm:pt>
    <dgm:pt modelId="{9458D509-785D-4FDC-ACE2-457198044321}" type="parTrans" cxnId="{3A4695EC-E295-4D12-A23E-A46006E55B68}">
      <dgm:prSet/>
      <dgm:spPr/>
      <dgm:t>
        <a:bodyPr/>
        <a:lstStyle/>
        <a:p>
          <a:endParaRPr lang="pl-PL"/>
        </a:p>
      </dgm:t>
    </dgm:pt>
    <dgm:pt modelId="{855F0157-8278-4B3B-952E-814B4068B985}" type="sibTrans" cxnId="{3A4695EC-E295-4D12-A23E-A46006E55B68}">
      <dgm:prSet/>
      <dgm:spPr/>
      <dgm:t>
        <a:bodyPr/>
        <a:lstStyle/>
        <a:p>
          <a:endParaRPr lang="pl-PL"/>
        </a:p>
      </dgm:t>
    </dgm:pt>
    <dgm:pt modelId="{D011DC4A-2391-4B6C-8ACC-01DA9F31B7DE}" type="pres">
      <dgm:prSet presAssocID="{AB706F50-CB46-435E-A625-2DB49C08EBED}" presName="linear" presStyleCnt="0">
        <dgm:presLayoutVars>
          <dgm:animLvl val="lvl"/>
          <dgm:resizeHandles val="exact"/>
        </dgm:presLayoutVars>
      </dgm:prSet>
      <dgm:spPr/>
    </dgm:pt>
    <dgm:pt modelId="{1A3A07D8-B3DB-49CE-AE32-F536E681D057}" type="pres">
      <dgm:prSet presAssocID="{CFBBAC32-4891-4BDB-AA5B-467BD2A26EE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F1BA5FB-C91E-44A4-AF49-B91072E78ED4}" type="pres">
      <dgm:prSet presAssocID="{52741D51-C346-466A-850D-47C3AEFCF256}" presName="spacer" presStyleCnt="0"/>
      <dgm:spPr/>
    </dgm:pt>
    <dgm:pt modelId="{D03866C7-B354-4ABF-9B19-4B0E82EDB783}" type="pres">
      <dgm:prSet presAssocID="{226CDA40-ABE4-4A5A-B0B5-3363FE97A20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568D2C7-DE72-4FB3-9AE7-6E766B909501}" type="pres">
      <dgm:prSet presAssocID="{3B793EB0-40E6-4443-9BA2-534C1CBDD2AD}" presName="spacer" presStyleCnt="0"/>
      <dgm:spPr/>
    </dgm:pt>
    <dgm:pt modelId="{98C04331-CC0D-4968-B074-996C220BAADD}" type="pres">
      <dgm:prSet presAssocID="{B08E4D47-C0E6-4869-8F51-E312780BD3C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822784-5F03-421F-A049-F09B62EFA243}" type="pres">
      <dgm:prSet presAssocID="{9E1C1EAA-9CF9-49C5-AB3E-312A21018A84}" presName="spacer" presStyleCnt="0"/>
      <dgm:spPr/>
    </dgm:pt>
    <dgm:pt modelId="{1D08C4ED-2B76-429F-9476-EF499D22BBF5}" type="pres">
      <dgm:prSet presAssocID="{1C3E87C9-0B04-4AA6-A523-DF49C717C19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B619B12-E660-4A03-882C-655EA390B98D}" srcId="{AB706F50-CB46-435E-A625-2DB49C08EBED}" destId="{CFBBAC32-4891-4BDB-AA5B-467BD2A26EE0}" srcOrd="0" destOrd="0" parTransId="{B936C8FC-9BA3-4D3A-8F1F-F789B5D3ACA9}" sibTransId="{52741D51-C346-466A-850D-47C3AEFCF256}"/>
    <dgm:cxn modelId="{E6CB7F1E-73E1-43F0-9685-F42C0DBA6E37}" type="presOf" srcId="{B08E4D47-C0E6-4869-8F51-E312780BD3C4}" destId="{98C04331-CC0D-4968-B074-996C220BAADD}" srcOrd="0" destOrd="0" presId="urn:microsoft.com/office/officeart/2005/8/layout/vList2"/>
    <dgm:cxn modelId="{917A772E-473C-4373-9B35-7E700EC4CCC9}" type="presOf" srcId="{CFBBAC32-4891-4BDB-AA5B-467BD2A26EE0}" destId="{1A3A07D8-B3DB-49CE-AE32-F536E681D057}" srcOrd="0" destOrd="0" presId="urn:microsoft.com/office/officeart/2005/8/layout/vList2"/>
    <dgm:cxn modelId="{D95ACB35-29EC-4871-9F2B-7A101B039F83}" srcId="{AB706F50-CB46-435E-A625-2DB49C08EBED}" destId="{B08E4D47-C0E6-4869-8F51-E312780BD3C4}" srcOrd="2" destOrd="0" parTransId="{39B49FB7-1905-40ED-852B-4DA4E5F15BB6}" sibTransId="{9E1C1EAA-9CF9-49C5-AB3E-312A21018A84}"/>
    <dgm:cxn modelId="{00E3C389-1CBE-4983-9366-B1E2D36F5CE8}" type="presOf" srcId="{AB706F50-CB46-435E-A625-2DB49C08EBED}" destId="{D011DC4A-2391-4B6C-8ACC-01DA9F31B7DE}" srcOrd="0" destOrd="0" presId="urn:microsoft.com/office/officeart/2005/8/layout/vList2"/>
    <dgm:cxn modelId="{A2746CC0-486E-4BDA-B947-587F3751A341}" type="presOf" srcId="{1C3E87C9-0B04-4AA6-A523-DF49C717C19D}" destId="{1D08C4ED-2B76-429F-9476-EF499D22BBF5}" srcOrd="0" destOrd="0" presId="urn:microsoft.com/office/officeart/2005/8/layout/vList2"/>
    <dgm:cxn modelId="{76B070D9-3AD0-4791-9CE9-0C02D6B3BA74}" srcId="{AB706F50-CB46-435E-A625-2DB49C08EBED}" destId="{226CDA40-ABE4-4A5A-B0B5-3363FE97A20F}" srcOrd="1" destOrd="0" parTransId="{04522C92-A41D-4757-9EF5-8DA6776B8D31}" sibTransId="{3B793EB0-40E6-4443-9BA2-534C1CBDD2AD}"/>
    <dgm:cxn modelId="{3A4695EC-E295-4D12-A23E-A46006E55B68}" srcId="{AB706F50-CB46-435E-A625-2DB49C08EBED}" destId="{1C3E87C9-0B04-4AA6-A523-DF49C717C19D}" srcOrd="3" destOrd="0" parTransId="{9458D509-785D-4FDC-ACE2-457198044321}" sibTransId="{855F0157-8278-4B3B-952E-814B4068B985}"/>
    <dgm:cxn modelId="{BA326CEE-DEF8-4F9F-9476-92DA0D74B687}" type="presOf" srcId="{226CDA40-ABE4-4A5A-B0B5-3363FE97A20F}" destId="{D03866C7-B354-4ABF-9B19-4B0E82EDB783}" srcOrd="0" destOrd="0" presId="urn:microsoft.com/office/officeart/2005/8/layout/vList2"/>
    <dgm:cxn modelId="{EDF4E653-7D4A-44F8-83AA-64FBB37E5B24}" type="presParOf" srcId="{D011DC4A-2391-4B6C-8ACC-01DA9F31B7DE}" destId="{1A3A07D8-B3DB-49CE-AE32-F536E681D057}" srcOrd="0" destOrd="0" presId="urn:microsoft.com/office/officeart/2005/8/layout/vList2"/>
    <dgm:cxn modelId="{E55F8747-B8CA-4EA3-A310-7672F557A187}" type="presParOf" srcId="{D011DC4A-2391-4B6C-8ACC-01DA9F31B7DE}" destId="{0F1BA5FB-C91E-44A4-AF49-B91072E78ED4}" srcOrd="1" destOrd="0" presId="urn:microsoft.com/office/officeart/2005/8/layout/vList2"/>
    <dgm:cxn modelId="{A9BD6FFE-4F57-44FE-A769-01AFB01A2241}" type="presParOf" srcId="{D011DC4A-2391-4B6C-8ACC-01DA9F31B7DE}" destId="{D03866C7-B354-4ABF-9B19-4B0E82EDB783}" srcOrd="2" destOrd="0" presId="urn:microsoft.com/office/officeart/2005/8/layout/vList2"/>
    <dgm:cxn modelId="{0ED4DA6F-0022-4429-80FA-7E768B86EE86}" type="presParOf" srcId="{D011DC4A-2391-4B6C-8ACC-01DA9F31B7DE}" destId="{3568D2C7-DE72-4FB3-9AE7-6E766B909501}" srcOrd="3" destOrd="0" presId="urn:microsoft.com/office/officeart/2005/8/layout/vList2"/>
    <dgm:cxn modelId="{654AF49F-CE64-4ACB-B9E4-199C826F3287}" type="presParOf" srcId="{D011DC4A-2391-4B6C-8ACC-01DA9F31B7DE}" destId="{98C04331-CC0D-4968-B074-996C220BAADD}" srcOrd="4" destOrd="0" presId="urn:microsoft.com/office/officeart/2005/8/layout/vList2"/>
    <dgm:cxn modelId="{112DF453-5767-4BE0-8C2B-3F65DCF82D8F}" type="presParOf" srcId="{D011DC4A-2391-4B6C-8ACC-01DA9F31B7DE}" destId="{CF822784-5F03-421F-A049-F09B62EFA243}" srcOrd="5" destOrd="0" presId="urn:microsoft.com/office/officeart/2005/8/layout/vList2"/>
    <dgm:cxn modelId="{C00F64F9-1E8F-4652-B01B-50558A25570C}" type="presParOf" srcId="{D011DC4A-2391-4B6C-8ACC-01DA9F31B7DE}" destId="{1D08C4ED-2B76-429F-9476-EF499D22BBF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A92243-11F6-4A97-A179-47DB67350B3A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FA4B7EB4-FEE3-45D6-B1FD-C3368C26CDD7}">
      <dgm:prSet/>
      <dgm:spPr/>
      <dgm:t>
        <a:bodyPr/>
        <a:lstStyle/>
        <a:p>
          <a:r>
            <a:rPr lang="pl-PL" b="1" dirty="0"/>
            <a:t>STRUKTURA INFORMACJI </a:t>
          </a:r>
          <a:br>
            <a:rPr lang="pl-PL" b="1" dirty="0"/>
          </a:br>
          <a:r>
            <a:rPr lang="pl-PL" dirty="0"/>
            <a:t>(zakres wiedzy człowieka o rzeczywistości) </a:t>
          </a:r>
          <a:r>
            <a:rPr lang="pl-PL" b="1" dirty="0"/>
            <a:t>tworzy </a:t>
          </a:r>
          <a:r>
            <a:rPr lang="pl-PL" b="1" dirty="0">
              <a:solidFill>
                <a:srgbClr val="00B0F0"/>
              </a:solidFill>
            </a:rPr>
            <a:t>SIEĆ POZNAWCZĄ</a:t>
          </a:r>
          <a:r>
            <a:rPr lang="pl-PL" b="1" dirty="0"/>
            <a:t>, która pełni określone funkcje</a:t>
          </a:r>
          <a:endParaRPr lang="pl-PL" dirty="0"/>
        </a:p>
      </dgm:t>
    </dgm:pt>
    <dgm:pt modelId="{500653E8-FC85-4748-9AB7-9CEC55D6AB2E}" type="parTrans" cxnId="{08ECF671-AF69-4F76-92F9-1B07D1945525}">
      <dgm:prSet/>
      <dgm:spPr/>
      <dgm:t>
        <a:bodyPr/>
        <a:lstStyle/>
        <a:p>
          <a:endParaRPr lang="pl-PL"/>
        </a:p>
      </dgm:t>
    </dgm:pt>
    <dgm:pt modelId="{3F1F57A2-3E48-43FE-871D-E5DD5512475C}" type="sibTrans" cxnId="{08ECF671-AF69-4F76-92F9-1B07D1945525}">
      <dgm:prSet/>
      <dgm:spPr/>
      <dgm:t>
        <a:bodyPr/>
        <a:lstStyle/>
        <a:p>
          <a:endParaRPr lang="pl-PL"/>
        </a:p>
      </dgm:t>
    </dgm:pt>
    <dgm:pt modelId="{78E6BF03-8E33-4424-850F-02C5BC77FC5B}">
      <dgm:prSet/>
      <dgm:spPr/>
      <dgm:t>
        <a:bodyPr/>
        <a:lstStyle/>
        <a:p>
          <a:r>
            <a:rPr lang="pl-PL" b="1" dirty="0"/>
            <a:t>FUNKCJA ORIENTACYJNA </a:t>
          </a:r>
          <a:r>
            <a:rPr lang="pl-PL" dirty="0"/>
            <a:t>– jednostka potrafi umiejscowić nową informację w strukturze już posiadanych informacji;</a:t>
          </a:r>
        </a:p>
      </dgm:t>
    </dgm:pt>
    <dgm:pt modelId="{B26D88F5-8C73-4F68-9FFC-76353C9311A4}" type="parTrans" cxnId="{09E19331-F119-4B82-8D30-10778936065E}">
      <dgm:prSet/>
      <dgm:spPr/>
      <dgm:t>
        <a:bodyPr/>
        <a:lstStyle/>
        <a:p>
          <a:endParaRPr lang="pl-PL"/>
        </a:p>
      </dgm:t>
    </dgm:pt>
    <dgm:pt modelId="{6140121E-38DE-44A7-9E15-5A093CF384F3}" type="sibTrans" cxnId="{09E19331-F119-4B82-8D30-10778936065E}">
      <dgm:prSet/>
      <dgm:spPr/>
      <dgm:t>
        <a:bodyPr/>
        <a:lstStyle/>
        <a:p>
          <a:endParaRPr lang="pl-PL"/>
        </a:p>
      </dgm:t>
    </dgm:pt>
    <dgm:pt modelId="{5B6F08D2-090D-4FE9-9446-2716B1A78B63}">
      <dgm:prSet/>
      <dgm:spPr/>
      <dgm:t>
        <a:bodyPr/>
        <a:lstStyle/>
        <a:p>
          <a:r>
            <a:rPr lang="pl-PL" b="1" dirty="0"/>
            <a:t>FUNKCJA PROGRAMUJĄCA </a:t>
          </a:r>
          <a:r>
            <a:rPr lang="pl-PL" dirty="0"/>
            <a:t>– człowiek buduje programy swoich działań;</a:t>
          </a:r>
        </a:p>
      </dgm:t>
    </dgm:pt>
    <dgm:pt modelId="{26584F33-E753-4D06-AAE6-85DD2A0A4CCB}" type="parTrans" cxnId="{79B74EE5-42E7-4B77-98B3-4BDDAB806140}">
      <dgm:prSet/>
      <dgm:spPr/>
      <dgm:t>
        <a:bodyPr/>
        <a:lstStyle/>
        <a:p>
          <a:endParaRPr lang="pl-PL"/>
        </a:p>
      </dgm:t>
    </dgm:pt>
    <dgm:pt modelId="{D013F7D9-EFD3-4059-854E-87030ED43443}" type="sibTrans" cxnId="{79B74EE5-42E7-4B77-98B3-4BDDAB806140}">
      <dgm:prSet/>
      <dgm:spPr/>
      <dgm:t>
        <a:bodyPr/>
        <a:lstStyle/>
        <a:p>
          <a:endParaRPr lang="pl-PL"/>
        </a:p>
      </dgm:t>
    </dgm:pt>
    <dgm:pt modelId="{745ABAA9-20CE-4896-8BAC-12709ADE06F8}">
      <dgm:prSet/>
      <dgm:spPr/>
      <dgm:t>
        <a:bodyPr/>
        <a:lstStyle/>
        <a:p>
          <a:r>
            <a:rPr lang="pl-PL" b="1" dirty="0"/>
            <a:t>FUNKCJA EMOCJONALNO-MOTYWACYJNA </a:t>
          </a:r>
          <a:r>
            <a:rPr lang="pl-PL" dirty="0"/>
            <a:t>– struktura sieci poznawczej wyznacza siłę jego motywacji, uczuć, emocji.</a:t>
          </a:r>
        </a:p>
      </dgm:t>
    </dgm:pt>
    <dgm:pt modelId="{3D4AF885-17CD-43F8-B5FD-8C6BAC363BDF}" type="parTrans" cxnId="{4EE06E7D-FDF4-4FE3-AC58-FBCA493665AD}">
      <dgm:prSet/>
      <dgm:spPr/>
      <dgm:t>
        <a:bodyPr/>
        <a:lstStyle/>
        <a:p>
          <a:endParaRPr lang="pl-PL"/>
        </a:p>
      </dgm:t>
    </dgm:pt>
    <dgm:pt modelId="{DE20F695-8B30-4BC6-84DC-FA79CF9BE644}" type="sibTrans" cxnId="{4EE06E7D-FDF4-4FE3-AC58-FBCA493665AD}">
      <dgm:prSet/>
      <dgm:spPr/>
      <dgm:t>
        <a:bodyPr/>
        <a:lstStyle/>
        <a:p>
          <a:endParaRPr lang="pl-PL"/>
        </a:p>
      </dgm:t>
    </dgm:pt>
    <dgm:pt modelId="{496A4D8A-A1B7-4D59-A9DE-9B6AECC99B46}" type="pres">
      <dgm:prSet presAssocID="{EEA92243-11F6-4A97-A179-47DB67350B3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3809F76-63EC-4F7D-998C-7711C819E0D1}" type="pres">
      <dgm:prSet presAssocID="{FA4B7EB4-FEE3-45D6-B1FD-C3368C26CDD7}" presName="circle1" presStyleLbl="node1" presStyleIdx="0" presStyleCnt="1"/>
      <dgm:spPr/>
    </dgm:pt>
    <dgm:pt modelId="{5095B5A3-67B2-4B70-82B8-A5D098313621}" type="pres">
      <dgm:prSet presAssocID="{FA4B7EB4-FEE3-45D6-B1FD-C3368C26CDD7}" presName="space" presStyleCnt="0"/>
      <dgm:spPr/>
    </dgm:pt>
    <dgm:pt modelId="{D6F71BED-7B39-458A-9E20-450468FB41DD}" type="pres">
      <dgm:prSet presAssocID="{FA4B7EB4-FEE3-45D6-B1FD-C3368C26CDD7}" presName="rect1" presStyleLbl="alignAcc1" presStyleIdx="0" presStyleCnt="1" custLinFactNeighborX="27970" custLinFactNeighborY="3431"/>
      <dgm:spPr/>
    </dgm:pt>
    <dgm:pt modelId="{55406641-988A-4FC2-B437-196335764FE1}" type="pres">
      <dgm:prSet presAssocID="{FA4B7EB4-FEE3-45D6-B1FD-C3368C26CDD7}" presName="rect1ParTx" presStyleLbl="alignAcc1" presStyleIdx="0" presStyleCnt="1">
        <dgm:presLayoutVars>
          <dgm:chMax val="1"/>
          <dgm:bulletEnabled val="1"/>
        </dgm:presLayoutVars>
      </dgm:prSet>
      <dgm:spPr/>
    </dgm:pt>
    <dgm:pt modelId="{8833A96C-A1F1-4FCF-B207-810E56B7BD2B}" type="pres">
      <dgm:prSet presAssocID="{FA4B7EB4-FEE3-45D6-B1FD-C3368C26CDD7}" presName="rect1ChTx" presStyleLbl="alignAcc1" presStyleIdx="0" presStyleCnt="1">
        <dgm:presLayoutVars>
          <dgm:bulletEnabled val="1"/>
        </dgm:presLayoutVars>
      </dgm:prSet>
      <dgm:spPr/>
    </dgm:pt>
  </dgm:ptLst>
  <dgm:cxnLst>
    <dgm:cxn modelId="{09E19331-F119-4B82-8D30-10778936065E}" srcId="{FA4B7EB4-FEE3-45D6-B1FD-C3368C26CDD7}" destId="{78E6BF03-8E33-4424-850F-02C5BC77FC5B}" srcOrd="0" destOrd="0" parTransId="{B26D88F5-8C73-4F68-9FFC-76353C9311A4}" sibTransId="{6140121E-38DE-44A7-9E15-5A093CF384F3}"/>
    <dgm:cxn modelId="{FF28B44A-7EA5-4733-BA45-79D25BA3C6E0}" type="presOf" srcId="{FA4B7EB4-FEE3-45D6-B1FD-C3368C26CDD7}" destId="{55406641-988A-4FC2-B437-196335764FE1}" srcOrd="1" destOrd="0" presId="urn:microsoft.com/office/officeart/2005/8/layout/target3"/>
    <dgm:cxn modelId="{08ECF671-AF69-4F76-92F9-1B07D1945525}" srcId="{EEA92243-11F6-4A97-A179-47DB67350B3A}" destId="{FA4B7EB4-FEE3-45D6-B1FD-C3368C26CDD7}" srcOrd="0" destOrd="0" parTransId="{500653E8-FC85-4748-9AB7-9CEC55D6AB2E}" sibTransId="{3F1F57A2-3E48-43FE-871D-E5DD5512475C}"/>
    <dgm:cxn modelId="{8CE9687A-D0A8-4E61-AD92-606BCF0C3E18}" type="presOf" srcId="{745ABAA9-20CE-4896-8BAC-12709ADE06F8}" destId="{8833A96C-A1F1-4FCF-B207-810E56B7BD2B}" srcOrd="0" destOrd="2" presId="urn:microsoft.com/office/officeart/2005/8/layout/target3"/>
    <dgm:cxn modelId="{4EE06E7D-FDF4-4FE3-AC58-FBCA493665AD}" srcId="{FA4B7EB4-FEE3-45D6-B1FD-C3368C26CDD7}" destId="{745ABAA9-20CE-4896-8BAC-12709ADE06F8}" srcOrd="2" destOrd="0" parTransId="{3D4AF885-17CD-43F8-B5FD-8C6BAC363BDF}" sibTransId="{DE20F695-8B30-4BC6-84DC-FA79CF9BE644}"/>
    <dgm:cxn modelId="{034116A9-6D66-4738-A782-E3905C448E36}" type="presOf" srcId="{FA4B7EB4-FEE3-45D6-B1FD-C3368C26CDD7}" destId="{D6F71BED-7B39-458A-9E20-450468FB41DD}" srcOrd="0" destOrd="0" presId="urn:microsoft.com/office/officeart/2005/8/layout/target3"/>
    <dgm:cxn modelId="{AF6F46B7-E8B7-43DC-A365-25BD372856C7}" type="presOf" srcId="{78E6BF03-8E33-4424-850F-02C5BC77FC5B}" destId="{8833A96C-A1F1-4FCF-B207-810E56B7BD2B}" srcOrd="0" destOrd="0" presId="urn:microsoft.com/office/officeart/2005/8/layout/target3"/>
    <dgm:cxn modelId="{CCD733C8-0CA1-4D8B-AE7F-8138D8A0DD37}" type="presOf" srcId="{5B6F08D2-090D-4FE9-9446-2716B1A78B63}" destId="{8833A96C-A1F1-4FCF-B207-810E56B7BD2B}" srcOrd="0" destOrd="1" presId="urn:microsoft.com/office/officeart/2005/8/layout/target3"/>
    <dgm:cxn modelId="{79B74EE5-42E7-4B77-98B3-4BDDAB806140}" srcId="{FA4B7EB4-FEE3-45D6-B1FD-C3368C26CDD7}" destId="{5B6F08D2-090D-4FE9-9446-2716B1A78B63}" srcOrd="1" destOrd="0" parTransId="{26584F33-E753-4D06-AAE6-85DD2A0A4CCB}" sibTransId="{D013F7D9-EFD3-4059-854E-87030ED43443}"/>
    <dgm:cxn modelId="{EDBF3BF9-C510-407E-90F8-55CB47221856}" type="presOf" srcId="{EEA92243-11F6-4A97-A179-47DB67350B3A}" destId="{496A4D8A-A1B7-4D59-A9DE-9B6AECC99B46}" srcOrd="0" destOrd="0" presId="urn:microsoft.com/office/officeart/2005/8/layout/target3"/>
    <dgm:cxn modelId="{345DA30A-7E64-4BD7-98AA-E45E7F5B4AA5}" type="presParOf" srcId="{496A4D8A-A1B7-4D59-A9DE-9B6AECC99B46}" destId="{D3809F76-63EC-4F7D-998C-7711C819E0D1}" srcOrd="0" destOrd="0" presId="urn:microsoft.com/office/officeart/2005/8/layout/target3"/>
    <dgm:cxn modelId="{83E403FD-1045-4DF6-994F-931AD770C6FA}" type="presParOf" srcId="{496A4D8A-A1B7-4D59-A9DE-9B6AECC99B46}" destId="{5095B5A3-67B2-4B70-82B8-A5D098313621}" srcOrd="1" destOrd="0" presId="urn:microsoft.com/office/officeart/2005/8/layout/target3"/>
    <dgm:cxn modelId="{D646CD14-C6D5-4EAF-A9D1-A8272E194691}" type="presParOf" srcId="{496A4D8A-A1B7-4D59-A9DE-9B6AECC99B46}" destId="{D6F71BED-7B39-458A-9E20-450468FB41DD}" srcOrd="2" destOrd="0" presId="urn:microsoft.com/office/officeart/2005/8/layout/target3"/>
    <dgm:cxn modelId="{BB2B8DF5-0F65-4926-BE0A-28935651C823}" type="presParOf" srcId="{496A4D8A-A1B7-4D59-A9DE-9B6AECC99B46}" destId="{55406641-988A-4FC2-B437-196335764FE1}" srcOrd="3" destOrd="0" presId="urn:microsoft.com/office/officeart/2005/8/layout/target3"/>
    <dgm:cxn modelId="{4B7C4CF3-5F2B-4F6F-BD6D-8317CEC61594}" type="presParOf" srcId="{496A4D8A-A1B7-4D59-A9DE-9B6AECC99B46}" destId="{8833A96C-A1F1-4FCF-B207-810E56B7BD2B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F89F8A-6E2E-42BA-A362-C749273D7B7D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62D1B8E3-7B63-4D6A-A3D2-1825A31CC9D1}">
      <dgm:prSet phldrT="[Tekst]"/>
      <dgm:spPr/>
      <dgm:t>
        <a:bodyPr/>
        <a:lstStyle/>
        <a:p>
          <a:r>
            <a:rPr lang="pl-PL">
              <a:solidFill>
                <a:schemeClr val="tx1"/>
              </a:solidFill>
            </a:rPr>
            <a:t>WYKORZYSTANIE DOROBKU TEORII POZNAWCZEJ</a:t>
          </a:r>
          <a:endParaRPr lang="pl-PL" dirty="0">
            <a:solidFill>
              <a:schemeClr val="tx1"/>
            </a:solidFill>
          </a:endParaRPr>
        </a:p>
      </dgm:t>
    </dgm:pt>
    <dgm:pt modelId="{454D2B10-5246-4D34-9822-3A6269489752}" type="parTrans" cxnId="{B99D643F-24BE-43BA-AB7A-C17CBEC6CF82}">
      <dgm:prSet/>
      <dgm:spPr/>
      <dgm:t>
        <a:bodyPr/>
        <a:lstStyle/>
        <a:p>
          <a:endParaRPr lang="pl-PL"/>
        </a:p>
      </dgm:t>
    </dgm:pt>
    <dgm:pt modelId="{2DF613CC-1E1F-4679-9D0D-622F45AD3583}" type="sibTrans" cxnId="{B99D643F-24BE-43BA-AB7A-C17CBEC6CF82}">
      <dgm:prSet/>
      <dgm:spPr/>
      <dgm:t>
        <a:bodyPr/>
        <a:lstStyle/>
        <a:p>
          <a:endParaRPr lang="pl-PL"/>
        </a:p>
      </dgm:t>
    </dgm:pt>
    <dgm:pt modelId="{468C832D-6B2F-47DF-81B9-C72EACC13F72}">
      <dgm:prSet phldrT="[Tekst]"/>
      <dgm:spPr>
        <a:solidFill>
          <a:srgbClr val="EA860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WYODRĘBNIENIE W NAUCE ORGANIZACJI I ZARZĄDZANIA </a:t>
          </a:r>
          <a:r>
            <a:rPr lang="pl-PL" b="1" u="sng" dirty="0">
              <a:solidFill>
                <a:schemeClr val="tx1"/>
              </a:solidFill>
            </a:rPr>
            <a:t>TEORII PROCESU</a:t>
          </a:r>
        </a:p>
      </dgm:t>
    </dgm:pt>
    <dgm:pt modelId="{867CD602-ED9B-40A5-8BF0-1E85CB78B1E4}" type="parTrans" cxnId="{88E24628-0B03-490C-A1F7-E4E2B79AB066}">
      <dgm:prSet/>
      <dgm:spPr/>
      <dgm:t>
        <a:bodyPr/>
        <a:lstStyle/>
        <a:p>
          <a:endParaRPr lang="pl-PL"/>
        </a:p>
      </dgm:t>
    </dgm:pt>
    <dgm:pt modelId="{FC67FAEC-D08C-4488-AD38-92B8C7DB3121}" type="sibTrans" cxnId="{88E24628-0B03-490C-A1F7-E4E2B79AB066}">
      <dgm:prSet/>
      <dgm:spPr/>
      <dgm:t>
        <a:bodyPr/>
        <a:lstStyle/>
        <a:p>
          <a:endParaRPr lang="pl-PL"/>
        </a:p>
      </dgm:t>
    </dgm:pt>
    <dgm:pt modelId="{DFB8D50C-DD93-48DD-886A-698EB2E4D3D5}">
      <dgm:prSet phldrT="[Tekst]"/>
      <dgm:spPr>
        <a:solidFill>
          <a:srgbClr val="FF692D"/>
        </a:solidFill>
      </dgm:spPr>
      <dgm:t>
        <a:bodyPr/>
        <a:lstStyle/>
        <a:p>
          <a:r>
            <a:rPr lang="pl-PL">
              <a:solidFill>
                <a:schemeClr val="tx1"/>
              </a:solidFill>
            </a:rPr>
            <a:t>SKONCENTORWANIE SIĘ NA MOTYWACYJNEJ FUNKCJI SIECI POZNAWCZEJ CZŁOWIEKA – TRAKTOWANIE MOTYWACJI JAKO PROCESU DECYZYJNEGO</a:t>
          </a:r>
          <a:endParaRPr lang="pl-PL" dirty="0">
            <a:solidFill>
              <a:schemeClr val="tx1"/>
            </a:solidFill>
          </a:endParaRPr>
        </a:p>
      </dgm:t>
    </dgm:pt>
    <dgm:pt modelId="{5247A358-36FB-4CB9-9D8B-041794B1CA60}" type="parTrans" cxnId="{80E2AE24-3076-47C6-B961-FF2058F6278B}">
      <dgm:prSet/>
      <dgm:spPr/>
      <dgm:t>
        <a:bodyPr/>
        <a:lstStyle/>
        <a:p>
          <a:endParaRPr lang="pl-PL"/>
        </a:p>
      </dgm:t>
    </dgm:pt>
    <dgm:pt modelId="{7A20AA03-7D87-4483-8C22-4D01398F2F03}" type="sibTrans" cxnId="{80E2AE24-3076-47C6-B961-FF2058F6278B}">
      <dgm:prSet/>
      <dgm:spPr/>
      <dgm:t>
        <a:bodyPr/>
        <a:lstStyle/>
        <a:p>
          <a:endParaRPr lang="pl-PL"/>
        </a:p>
      </dgm:t>
    </dgm:pt>
    <dgm:pt modelId="{CC41B5BC-ADA5-4177-98E1-8FF3325AF556}" type="pres">
      <dgm:prSet presAssocID="{6DF89F8A-6E2E-42BA-A362-C749273D7B7D}" presName="Name0" presStyleCnt="0">
        <dgm:presLayoutVars>
          <dgm:dir/>
          <dgm:resizeHandles val="exact"/>
        </dgm:presLayoutVars>
      </dgm:prSet>
      <dgm:spPr/>
    </dgm:pt>
    <dgm:pt modelId="{30371CB1-D12F-4727-A127-EB3E35313ADF}" type="pres">
      <dgm:prSet presAssocID="{62D1B8E3-7B63-4D6A-A3D2-1825A31CC9D1}" presName="node" presStyleLbl="node1" presStyleIdx="0" presStyleCnt="3">
        <dgm:presLayoutVars>
          <dgm:bulletEnabled val="1"/>
        </dgm:presLayoutVars>
      </dgm:prSet>
      <dgm:spPr/>
    </dgm:pt>
    <dgm:pt modelId="{559334F0-1AFB-40E0-A7EB-F399F3CD5767}" type="pres">
      <dgm:prSet presAssocID="{2DF613CC-1E1F-4679-9D0D-622F45AD3583}" presName="sibTrans" presStyleLbl="sibTrans2D1" presStyleIdx="0" presStyleCnt="2"/>
      <dgm:spPr/>
    </dgm:pt>
    <dgm:pt modelId="{615AAD5B-6833-4B7A-85CD-0F9F27559A27}" type="pres">
      <dgm:prSet presAssocID="{2DF613CC-1E1F-4679-9D0D-622F45AD3583}" presName="connectorText" presStyleLbl="sibTrans2D1" presStyleIdx="0" presStyleCnt="2"/>
      <dgm:spPr/>
    </dgm:pt>
    <dgm:pt modelId="{9B8C4C0E-42AF-4A0D-846F-1C09D75DFFC0}" type="pres">
      <dgm:prSet presAssocID="{468C832D-6B2F-47DF-81B9-C72EACC13F72}" presName="node" presStyleLbl="node1" presStyleIdx="1" presStyleCnt="3">
        <dgm:presLayoutVars>
          <dgm:bulletEnabled val="1"/>
        </dgm:presLayoutVars>
      </dgm:prSet>
      <dgm:spPr/>
    </dgm:pt>
    <dgm:pt modelId="{16F50E3A-7D32-4287-8310-16FF3F5EF2F5}" type="pres">
      <dgm:prSet presAssocID="{FC67FAEC-D08C-4488-AD38-92B8C7DB3121}" presName="sibTrans" presStyleLbl="sibTrans2D1" presStyleIdx="1" presStyleCnt="2"/>
      <dgm:spPr/>
    </dgm:pt>
    <dgm:pt modelId="{6A9747F6-70E7-4C13-9DED-38EFA4F006F8}" type="pres">
      <dgm:prSet presAssocID="{FC67FAEC-D08C-4488-AD38-92B8C7DB3121}" presName="connectorText" presStyleLbl="sibTrans2D1" presStyleIdx="1" presStyleCnt="2"/>
      <dgm:spPr/>
    </dgm:pt>
    <dgm:pt modelId="{6BB2F39C-7AF5-4540-B161-D7C5A1EFFBD9}" type="pres">
      <dgm:prSet presAssocID="{DFB8D50C-DD93-48DD-886A-698EB2E4D3D5}" presName="node" presStyleLbl="node1" presStyleIdx="2" presStyleCnt="3">
        <dgm:presLayoutVars>
          <dgm:bulletEnabled val="1"/>
        </dgm:presLayoutVars>
      </dgm:prSet>
      <dgm:spPr/>
    </dgm:pt>
  </dgm:ptLst>
  <dgm:cxnLst>
    <dgm:cxn modelId="{80E2AE24-3076-47C6-B961-FF2058F6278B}" srcId="{6DF89F8A-6E2E-42BA-A362-C749273D7B7D}" destId="{DFB8D50C-DD93-48DD-886A-698EB2E4D3D5}" srcOrd="2" destOrd="0" parTransId="{5247A358-36FB-4CB9-9D8B-041794B1CA60}" sibTransId="{7A20AA03-7D87-4483-8C22-4D01398F2F03}"/>
    <dgm:cxn modelId="{88E24628-0B03-490C-A1F7-E4E2B79AB066}" srcId="{6DF89F8A-6E2E-42BA-A362-C749273D7B7D}" destId="{468C832D-6B2F-47DF-81B9-C72EACC13F72}" srcOrd="1" destOrd="0" parTransId="{867CD602-ED9B-40A5-8BF0-1E85CB78B1E4}" sibTransId="{FC67FAEC-D08C-4488-AD38-92B8C7DB3121}"/>
    <dgm:cxn modelId="{B99D643F-24BE-43BA-AB7A-C17CBEC6CF82}" srcId="{6DF89F8A-6E2E-42BA-A362-C749273D7B7D}" destId="{62D1B8E3-7B63-4D6A-A3D2-1825A31CC9D1}" srcOrd="0" destOrd="0" parTransId="{454D2B10-5246-4D34-9822-3A6269489752}" sibTransId="{2DF613CC-1E1F-4679-9D0D-622F45AD3583}"/>
    <dgm:cxn modelId="{27EA5E6F-5250-482E-8D37-9B59924D816B}" type="presOf" srcId="{468C832D-6B2F-47DF-81B9-C72EACC13F72}" destId="{9B8C4C0E-42AF-4A0D-846F-1C09D75DFFC0}" srcOrd="0" destOrd="0" presId="urn:microsoft.com/office/officeart/2005/8/layout/process1"/>
    <dgm:cxn modelId="{30D15E72-5B15-4080-BCDB-5D06A4974554}" type="presOf" srcId="{2DF613CC-1E1F-4679-9D0D-622F45AD3583}" destId="{615AAD5B-6833-4B7A-85CD-0F9F27559A27}" srcOrd="1" destOrd="0" presId="urn:microsoft.com/office/officeart/2005/8/layout/process1"/>
    <dgm:cxn modelId="{F30B2078-8080-4655-96CE-68546F2B4C67}" type="presOf" srcId="{62D1B8E3-7B63-4D6A-A3D2-1825A31CC9D1}" destId="{30371CB1-D12F-4727-A127-EB3E35313ADF}" srcOrd="0" destOrd="0" presId="urn:microsoft.com/office/officeart/2005/8/layout/process1"/>
    <dgm:cxn modelId="{44538582-0F20-45E6-BF13-875F432D18FA}" type="presOf" srcId="{6DF89F8A-6E2E-42BA-A362-C749273D7B7D}" destId="{CC41B5BC-ADA5-4177-98E1-8FF3325AF556}" srcOrd="0" destOrd="0" presId="urn:microsoft.com/office/officeart/2005/8/layout/process1"/>
    <dgm:cxn modelId="{D4F3EEA1-6F98-4091-8FD6-AAC8764B2288}" type="presOf" srcId="{2DF613CC-1E1F-4679-9D0D-622F45AD3583}" destId="{559334F0-1AFB-40E0-A7EB-F399F3CD5767}" srcOrd="0" destOrd="0" presId="urn:microsoft.com/office/officeart/2005/8/layout/process1"/>
    <dgm:cxn modelId="{DB477BB3-AEFB-4661-9407-C54CDF3D520E}" type="presOf" srcId="{FC67FAEC-D08C-4488-AD38-92B8C7DB3121}" destId="{6A9747F6-70E7-4C13-9DED-38EFA4F006F8}" srcOrd="1" destOrd="0" presId="urn:microsoft.com/office/officeart/2005/8/layout/process1"/>
    <dgm:cxn modelId="{F39728D2-9234-47D0-A3A5-A086C4F02ECE}" type="presOf" srcId="{DFB8D50C-DD93-48DD-886A-698EB2E4D3D5}" destId="{6BB2F39C-7AF5-4540-B161-D7C5A1EFFBD9}" srcOrd="0" destOrd="0" presId="urn:microsoft.com/office/officeart/2005/8/layout/process1"/>
    <dgm:cxn modelId="{5B6459FD-E780-48E8-93AA-011E121AD473}" type="presOf" srcId="{FC67FAEC-D08C-4488-AD38-92B8C7DB3121}" destId="{16F50E3A-7D32-4287-8310-16FF3F5EF2F5}" srcOrd="0" destOrd="0" presId="urn:microsoft.com/office/officeart/2005/8/layout/process1"/>
    <dgm:cxn modelId="{A75D447B-1BD1-43F4-BE2F-36EBFBF5AE8F}" type="presParOf" srcId="{CC41B5BC-ADA5-4177-98E1-8FF3325AF556}" destId="{30371CB1-D12F-4727-A127-EB3E35313ADF}" srcOrd="0" destOrd="0" presId="urn:microsoft.com/office/officeart/2005/8/layout/process1"/>
    <dgm:cxn modelId="{D76B18EB-F6AC-4795-8EBF-AE0F991C973E}" type="presParOf" srcId="{CC41B5BC-ADA5-4177-98E1-8FF3325AF556}" destId="{559334F0-1AFB-40E0-A7EB-F399F3CD5767}" srcOrd="1" destOrd="0" presId="urn:microsoft.com/office/officeart/2005/8/layout/process1"/>
    <dgm:cxn modelId="{E60FE8AA-E67F-486E-A7BE-0B3EE3B3F1F4}" type="presParOf" srcId="{559334F0-1AFB-40E0-A7EB-F399F3CD5767}" destId="{615AAD5B-6833-4B7A-85CD-0F9F27559A27}" srcOrd="0" destOrd="0" presId="urn:microsoft.com/office/officeart/2005/8/layout/process1"/>
    <dgm:cxn modelId="{85B44553-99A6-4453-9231-FE2FD850645B}" type="presParOf" srcId="{CC41B5BC-ADA5-4177-98E1-8FF3325AF556}" destId="{9B8C4C0E-42AF-4A0D-846F-1C09D75DFFC0}" srcOrd="2" destOrd="0" presId="urn:microsoft.com/office/officeart/2005/8/layout/process1"/>
    <dgm:cxn modelId="{1DB4EDE4-F952-462D-9F7C-EDF8EB0A0BEB}" type="presParOf" srcId="{CC41B5BC-ADA5-4177-98E1-8FF3325AF556}" destId="{16F50E3A-7D32-4287-8310-16FF3F5EF2F5}" srcOrd="3" destOrd="0" presId="urn:microsoft.com/office/officeart/2005/8/layout/process1"/>
    <dgm:cxn modelId="{1F5E8E6D-94DE-4AD8-9618-B1B85DA566D0}" type="presParOf" srcId="{16F50E3A-7D32-4287-8310-16FF3F5EF2F5}" destId="{6A9747F6-70E7-4C13-9DED-38EFA4F006F8}" srcOrd="0" destOrd="0" presId="urn:microsoft.com/office/officeart/2005/8/layout/process1"/>
    <dgm:cxn modelId="{2546507D-F98A-4247-A878-5EA871A4BD6A}" type="presParOf" srcId="{CC41B5BC-ADA5-4177-98E1-8FF3325AF556}" destId="{6BB2F39C-7AF5-4540-B161-D7C5A1EFFBD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C51CEA-32F9-4B45-866B-9AA067ED7F8B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D48311F4-A974-4830-88FD-EB36A8941F91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pl-PL" b="1" u="sng" dirty="0"/>
            <a:t>VICTOR VROOM – KONCEPCJA OCZEKIWAŃ</a:t>
          </a:r>
          <a:endParaRPr lang="pl-PL" dirty="0"/>
        </a:p>
      </dgm:t>
    </dgm:pt>
    <dgm:pt modelId="{1994B339-DAC6-426A-AC87-1F3C1341ECFD}" type="parTrans" cxnId="{65D7F15E-028B-47DA-AFEA-FCADC00AF098}">
      <dgm:prSet/>
      <dgm:spPr/>
      <dgm:t>
        <a:bodyPr/>
        <a:lstStyle/>
        <a:p>
          <a:endParaRPr lang="pl-PL"/>
        </a:p>
      </dgm:t>
    </dgm:pt>
    <dgm:pt modelId="{387FAADE-38A5-4E2F-AAFE-13B213D1A84E}" type="sibTrans" cxnId="{65D7F15E-028B-47DA-AFEA-FCADC00AF098}">
      <dgm:prSet/>
      <dgm:spPr/>
      <dgm:t>
        <a:bodyPr/>
        <a:lstStyle/>
        <a:p>
          <a:endParaRPr lang="pl-PL"/>
        </a:p>
      </dgm:t>
    </dgm:pt>
    <dgm:pt modelId="{19518B46-86B5-44F3-A0E4-32EA6DCCA5FE}">
      <dgm:prSet/>
      <dgm:spPr/>
      <dgm:t>
        <a:bodyPr/>
        <a:lstStyle/>
        <a:p>
          <a:pPr algn="just"/>
          <a:r>
            <a:rPr lang="pl-PL" dirty="0"/>
            <a:t>zachowanie jednostki jest następstwem wyborów z możliwych kierunków działania, a wybory te są powiązane z siecią poznawczą;</a:t>
          </a:r>
        </a:p>
      </dgm:t>
    </dgm:pt>
    <dgm:pt modelId="{2379C341-9DC2-46F2-B7B9-2A4D19586A09}" type="parTrans" cxnId="{6B5E7DF4-E5E2-4BF4-A9ED-E2EDAF2840D5}">
      <dgm:prSet/>
      <dgm:spPr/>
      <dgm:t>
        <a:bodyPr/>
        <a:lstStyle/>
        <a:p>
          <a:endParaRPr lang="pl-PL"/>
        </a:p>
      </dgm:t>
    </dgm:pt>
    <dgm:pt modelId="{5A675D15-202D-41ED-A902-FDBA9C385CFF}" type="sibTrans" cxnId="{6B5E7DF4-E5E2-4BF4-A9ED-E2EDAF2840D5}">
      <dgm:prSet/>
      <dgm:spPr/>
      <dgm:t>
        <a:bodyPr/>
        <a:lstStyle/>
        <a:p>
          <a:endParaRPr lang="pl-PL"/>
        </a:p>
      </dgm:t>
    </dgm:pt>
    <dgm:pt modelId="{1645BEAD-D3BC-4313-9554-556CDC49B124}">
      <dgm:prSet/>
      <dgm:spPr/>
      <dgm:t>
        <a:bodyPr/>
        <a:lstStyle/>
        <a:p>
          <a:pPr algn="just"/>
          <a:r>
            <a:rPr lang="pl-PL" dirty="0"/>
            <a:t>wynikom określonego zachowania można przypisać wartościowość;</a:t>
          </a:r>
        </a:p>
      </dgm:t>
    </dgm:pt>
    <dgm:pt modelId="{8988BFB7-E67C-4880-9EEB-25DE86FD3021}" type="parTrans" cxnId="{6B1355EE-ADF6-44D9-94AF-F3AB4A5B726E}">
      <dgm:prSet/>
      <dgm:spPr/>
      <dgm:t>
        <a:bodyPr/>
        <a:lstStyle/>
        <a:p>
          <a:endParaRPr lang="pl-PL"/>
        </a:p>
      </dgm:t>
    </dgm:pt>
    <dgm:pt modelId="{17229736-2F01-4C9C-8C47-F6C8BE563EA2}" type="sibTrans" cxnId="{6B1355EE-ADF6-44D9-94AF-F3AB4A5B726E}">
      <dgm:prSet/>
      <dgm:spPr/>
      <dgm:t>
        <a:bodyPr/>
        <a:lstStyle/>
        <a:p>
          <a:endParaRPr lang="pl-PL"/>
        </a:p>
      </dgm:t>
    </dgm:pt>
    <dgm:pt modelId="{27391E2C-3DE6-4B52-B7D5-4D1B129A3E8D}">
      <dgm:prSet/>
      <dgm:spPr/>
      <dgm:t>
        <a:bodyPr/>
        <a:lstStyle/>
        <a:p>
          <a:pPr algn="just"/>
          <a:r>
            <a:rPr lang="pl-PL" dirty="0"/>
            <a:t>pracownicy wybierają takie zachowanie, które maksymalizuje spodziewaną użyteczność.</a:t>
          </a:r>
        </a:p>
      </dgm:t>
    </dgm:pt>
    <dgm:pt modelId="{BFB2A3E9-E15A-484B-BDC7-14BDE1B350FF}" type="parTrans" cxnId="{97350D6C-7275-4C45-BEE7-61958BD1ABCA}">
      <dgm:prSet/>
      <dgm:spPr/>
      <dgm:t>
        <a:bodyPr/>
        <a:lstStyle/>
        <a:p>
          <a:endParaRPr lang="pl-PL"/>
        </a:p>
      </dgm:t>
    </dgm:pt>
    <dgm:pt modelId="{34707477-866E-43BA-AF8E-31E3AFB2D27B}" type="sibTrans" cxnId="{97350D6C-7275-4C45-BEE7-61958BD1ABCA}">
      <dgm:prSet/>
      <dgm:spPr/>
      <dgm:t>
        <a:bodyPr/>
        <a:lstStyle/>
        <a:p>
          <a:endParaRPr lang="pl-PL"/>
        </a:p>
      </dgm:t>
    </dgm:pt>
    <dgm:pt modelId="{850654ED-485A-4CE0-ABAB-B7AF397F2DBF}" type="pres">
      <dgm:prSet presAssocID="{8DC51CEA-32F9-4B45-866B-9AA067ED7F8B}" presName="linear" presStyleCnt="0">
        <dgm:presLayoutVars>
          <dgm:animLvl val="lvl"/>
          <dgm:resizeHandles val="exact"/>
        </dgm:presLayoutVars>
      </dgm:prSet>
      <dgm:spPr/>
    </dgm:pt>
    <dgm:pt modelId="{AC0B19C7-7266-4799-8222-995170556E1D}" type="pres">
      <dgm:prSet presAssocID="{D48311F4-A974-4830-88FD-EB36A8941F9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AF27540-04E8-4A3A-BC63-989607C8430A}" type="pres">
      <dgm:prSet presAssocID="{387FAADE-38A5-4E2F-AAFE-13B213D1A84E}" presName="spacer" presStyleCnt="0"/>
      <dgm:spPr/>
    </dgm:pt>
    <dgm:pt modelId="{AC861A83-9013-43CB-858B-C0341CBF19A8}" type="pres">
      <dgm:prSet presAssocID="{19518B46-86B5-44F3-A0E4-32EA6DCCA5F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14FE380-B5F6-45E5-94A0-8A9C75CDD2F5}" type="pres">
      <dgm:prSet presAssocID="{5A675D15-202D-41ED-A902-FDBA9C385CFF}" presName="spacer" presStyleCnt="0"/>
      <dgm:spPr/>
    </dgm:pt>
    <dgm:pt modelId="{F29D1A4A-4819-433D-9D22-B747E5AFB87B}" type="pres">
      <dgm:prSet presAssocID="{1645BEAD-D3BC-4313-9554-556CDC49B12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F038845-E9E1-4FD4-B390-A99F3BFA8F32}" type="pres">
      <dgm:prSet presAssocID="{17229736-2F01-4C9C-8C47-F6C8BE563EA2}" presName="spacer" presStyleCnt="0"/>
      <dgm:spPr/>
    </dgm:pt>
    <dgm:pt modelId="{10F8B836-02EF-43A0-8339-DED3687E189F}" type="pres">
      <dgm:prSet presAssocID="{27391E2C-3DE6-4B52-B7D5-4D1B129A3E8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684810D-31A7-4CC9-B4B1-01A98C28D42C}" type="presOf" srcId="{19518B46-86B5-44F3-A0E4-32EA6DCCA5FE}" destId="{AC861A83-9013-43CB-858B-C0341CBF19A8}" srcOrd="0" destOrd="0" presId="urn:microsoft.com/office/officeart/2005/8/layout/vList2"/>
    <dgm:cxn modelId="{65D7F15E-028B-47DA-AFEA-FCADC00AF098}" srcId="{8DC51CEA-32F9-4B45-866B-9AA067ED7F8B}" destId="{D48311F4-A974-4830-88FD-EB36A8941F91}" srcOrd="0" destOrd="0" parTransId="{1994B339-DAC6-426A-AC87-1F3C1341ECFD}" sibTransId="{387FAADE-38A5-4E2F-AAFE-13B213D1A84E}"/>
    <dgm:cxn modelId="{3DA0A261-988B-45C4-95A3-09F46F3E977A}" type="presOf" srcId="{8DC51CEA-32F9-4B45-866B-9AA067ED7F8B}" destId="{850654ED-485A-4CE0-ABAB-B7AF397F2DBF}" srcOrd="0" destOrd="0" presId="urn:microsoft.com/office/officeart/2005/8/layout/vList2"/>
    <dgm:cxn modelId="{97350D6C-7275-4C45-BEE7-61958BD1ABCA}" srcId="{8DC51CEA-32F9-4B45-866B-9AA067ED7F8B}" destId="{27391E2C-3DE6-4B52-B7D5-4D1B129A3E8D}" srcOrd="3" destOrd="0" parTransId="{BFB2A3E9-E15A-484B-BDC7-14BDE1B350FF}" sibTransId="{34707477-866E-43BA-AF8E-31E3AFB2D27B}"/>
    <dgm:cxn modelId="{0AA38991-3099-4387-BD80-204D427D84F8}" type="presOf" srcId="{1645BEAD-D3BC-4313-9554-556CDC49B124}" destId="{F29D1A4A-4819-433D-9D22-B747E5AFB87B}" srcOrd="0" destOrd="0" presId="urn:microsoft.com/office/officeart/2005/8/layout/vList2"/>
    <dgm:cxn modelId="{8A3E7892-1E2E-45A0-B7B4-3619D22EB4DB}" type="presOf" srcId="{D48311F4-A974-4830-88FD-EB36A8941F91}" destId="{AC0B19C7-7266-4799-8222-995170556E1D}" srcOrd="0" destOrd="0" presId="urn:microsoft.com/office/officeart/2005/8/layout/vList2"/>
    <dgm:cxn modelId="{06BB07EA-3A07-4495-BBBB-B176D7C21BF1}" type="presOf" srcId="{27391E2C-3DE6-4B52-B7D5-4D1B129A3E8D}" destId="{10F8B836-02EF-43A0-8339-DED3687E189F}" srcOrd="0" destOrd="0" presId="urn:microsoft.com/office/officeart/2005/8/layout/vList2"/>
    <dgm:cxn modelId="{6B1355EE-ADF6-44D9-94AF-F3AB4A5B726E}" srcId="{8DC51CEA-32F9-4B45-866B-9AA067ED7F8B}" destId="{1645BEAD-D3BC-4313-9554-556CDC49B124}" srcOrd="2" destOrd="0" parTransId="{8988BFB7-E67C-4880-9EEB-25DE86FD3021}" sibTransId="{17229736-2F01-4C9C-8C47-F6C8BE563EA2}"/>
    <dgm:cxn modelId="{6B5E7DF4-E5E2-4BF4-A9ED-E2EDAF2840D5}" srcId="{8DC51CEA-32F9-4B45-866B-9AA067ED7F8B}" destId="{19518B46-86B5-44F3-A0E4-32EA6DCCA5FE}" srcOrd="1" destOrd="0" parTransId="{2379C341-9DC2-46F2-B7B9-2A4D19586A09}" sibTransId="{5A675D15-202D-41ED-A902-FDBA9C385CFF}"/>
    <dgm:cxn modelId="{303B7054-03FC-4DDF-8221-A8103E588CAF}" type="presParOf" srcId="{850654ED-485A-4CE0-ABAB-B7AF397F2DBF}" destId="{AC0B19C7-7266-4799-8222-995170556E1D}" srcOrd="0" destOrd="0" presId="urn:microsoft.com/office/officeart/2005/8/layout/vList2"/>
    <dgm:cxn modelId="{60170C27-98DD-4BDC-BB4A-50B2D8873E3D}" type="presParOf" srcId="{850654ED-485A-4CE0-ABAB-B7AF397F2DBF}" destId="{CAF27540-04E8-4A3A-BC63-989607C8430A}" srcOrd="1" destOrd="0" presId="urn:microsoft.com/office/officeart/2005/8/layout/vList2"/>
    <dgm:cxn modelId="{10BA019F-13D9-4F6E-9A98-38FDA2E3CDEF}" type="presParOf" srcId="{850654ED-485A-4CE0-ABAB-B7AF397F2DBF}" destId="{AC861A83-9013-43CB-858B-C0341CBF19A8}" srcOrd="2" destOrd="0" presId="urn:microsoft.com/office/officeart/2005/8/layout/vList2"/>
    <dgm:cxn modelId="{973069D6-8CA7-4CB9-B1E9-3F7CF24508CF}" type="presParOf" srcId="{850654ED-485A-4CE0-ABAB-B7AF397F2DBF}" destId="{814FE380-B5F6-45E5-94A0-8A9C75CDD2F5}" srcOrd="3" destOrd="0" presId="urn:microsoft.com/office/officeart/2005/8/layout/vList2"/>
    <dgm:cxn modelId="{FEC76237-D854-43FA-A26A-2521997FA6BA}" type="presParOf" srcId="{850654ED-485A-4CE0-ABAB-B7AF397F2DBF}" destId="{F29D1A4A-4819-433D-9D22-B747E5AFB87B}" srcOrd="4" destOrd="0" presId="urn:microsoft.com/office/officeart/2005/8/layout/vList2"/>
    <dgm:cxn modelId="{35841DDF-F859-4D7E-AD5D-5B4B10F03547}" type="presParOf" srcId="{850654ED-485A-4CE0-ABAB-B7AF397F2DBF}" destId="{BF038845-E9E1-4FD4-B390-A99F3BFA8F32}" srcOrd="5" destOrd="0" presId="urn:microsoft.com/office/officeart/2005/8/layout/vList2"/>
    <dgm:cxn modelId="{9F43FF84-7E2C-4904-9F69-4F0E686C8034}" type="presParOf" srcId="{850654ED-485A-4CE0-ABAB-B7AF397F2DBF}" destId="{10F8B836-02EF-43A0-8339-DED3687E189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90B547-C52E-4DB9-995E-DC81C6794F91}">
      <dsp:nvSpPr>
        <dsp:cNvPr id="0" name=""/>
        <dsp:cNvSpPr/>
      </dsp:nvSpPr>
      <dsp:spPr>
        <a:xfrm rot="5400000">
          <a:off x="5566459" y="-1189323"/>
          <a:ext cx="3168296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100" kern="1200" dirty="0"/>
            <a:t>są to teorie przeciwstawne, odzwierciedlające poglądy kierowników na naturę ludzką;</a:t>
          </a:r>
        </a:p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100" kern="1200" dirty="0"/>
            <a:t>nie wyczerpują całości zagadnienia;</a:t>
          </a:r>
        </a:p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100" kern="1200" dirty="0"/>
            <a:t>wyznaczają sposoby kierowania ludźmi.</a:t>
          </a:r>
        </a:p>
      </dsp:txBody>
      <dsp:txXfrm rot="-5400000">
        <a:off x="3785616" y="746183"/>
        <a:ext cx="6575321" cy="2858970"/>
      </dsp:txXfrm>
    </dsp:sp>
    <dsp:sp modelId="{5E55E03B-95A3-4E12-9BD8-C4C2A8BD14DE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900" b="1" u="none" kern="1200" dirty="0">
              <a:solidFill>
                <a:schemeClr val="tx1"/>
              </a:solidFill>
            </a:rPr>
            <a:t>Wg </a:t>
          </a:r>
          <a:r>
            <a:rPr lang="pl-PL" sz="4900" b="1" u="none" kern="1200" dirty="0" err="1">
              <a:solidFill>
                <a:schemeClr val="tx1"/>
              </a:solidFill>
            </a:rPr>
            <a:t>McGregora</a:t>
          </a:r>
          <a:r>
            <a:rPr lang="pl-PL" sz="4900" b="1" u="none" kern="1200" dirty="0">
              <a:solidFill>
                <a:schemeClr val="tx1"/>
              </a:solidFill>
            </a:rPr>
            <a:t>:</a:t>
          </a:r>
        </a:p>
      </dsp:txBody>
      <dsp:txXfrm>
        <a:off x="184799" y="184799"/>
        <a:ext cx="3416018" cy="39817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D8B92-1B70-4283-84BC-41D1414E9EDA}">
      <dsp:nvSpPr>
        <dsp:cNvPr id="0" name=""/>
        <dsp:cNvSpPr/>
      </dsp:nvSpPr>
      <dsp:spPr>
        <a:xfrm>
          <a:off x="4624387" y="2489936"/>
          <a:ext cx="3281823" cy="780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177"/>
              </a:lnTo>
              <a:lnTo>
                <a:pt x="3281823" y="532177"/>
              </a:lnTo>
              <a:lnTo>
                <a:pt x="3281823" y="7809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DC6C9-E2DF-4BEC-A553-0B831971866D}">
      <dsp:nvSpPr>
        <dsp:cNvPr id="0" name=""/>
        <dsp:cNvSpPr/>
      </dsp:nvSpPr>
      <dsp:spPr>
        <a:xfrm>
          <a:off x="4578667" y="2489936"/>
          <a:ext cx="91440" cy="7809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09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B0E1D-7306-42B5-9740-C5C7A31FB994}">
      <dsp:nvSpPr>
        <dsp:cNvPr id="0" name=""/>
        <dsp:cNvSpPr/>
      </dsp:nvSpPr>
      <dsp:spPr>
        <a:xfrm>
          <a:off x="1342564" y="2489936"/>
          <a:ext cx="3281823" cy="780924"/>
        </a:xfrm>
        <a:custGeom>
          <a:avLst/>
          <a:gdLst/>
          <a:ahLst/>
          <a:cxnLst/>
          <a:rect l="0" t="0" r="0" b="0"/>
          <a:pathLst>
            <a:path>
              <a:moveTo>
                <a:pt x="3281823" y="0"/>
              </a:moveTo>
              <a:lnTo>
                <a:pt x="3281823" y="532177"/>
              </a:lnTo>
              <a:lnTo>
                <a:pt x="0" y="532177"/>
              </a:lnTo>
              <a:lnTo>
                <a:pt x="0" y="78092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363D3-47CD-4DD5-96DA-43A2FEF33665}">
      <dsp:nvSpPr>
        <dsp:cNvPr id="0" name=""/>
        <dsp:cNvSpPr/>
      </dsp:nvSpPr>
      <dsp:spPr>
        <a:xfrm>
          <a:off x="3281823" y="784880"/>
          <a:ext cx="2685128" cy="17050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9CFD1-B975-40A1-8002-7E24548DB4B5}">
      <dsp:nvSpPr>
        <dsp:cNvPr id="0" name=""/>
        <dsp:cNvSpPr/>
      </dsp:nvSpPr>
      <dsp:spPr>
        <a:xfrm>
          <a:off x="3580170" y="1068310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TEORIE MOTYWACJI</a:t>
          </a:r>
        </a:p>
      </dsp:txBody>
      <dsp:txXfrm>
        <a:off x="3630109" y="1118249"/>
        <a:ext cx="2585250" cy="1605178"/>
      </dsp:txXfrm>
    </dsp:sp>
    <dsp:sp modelId="{2EE886F7-A654-49A4-B126-09C1CD50F201}">
      <dsp:nvSpPr>
        <dsp:cNvPr id="0" name=""/>
        <dsp:cNvSpPr/>
      </dsp:nvSpPr>
      <dsp:spPr>
        <a:xfrm>
          <a:off x="0" y="3270861"/>
          <a:ext cx="2685128" cy="1705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3A143D-D9C4-4DC9-A4AD-6508349E7FD3}">
      <dsp:nvSpPr>
        <dsp:cNvPr id="0" name=""/>
        <dsp:cNvSpPr/>
      </dsp:nvSpPr>
      <dsp:spPr>
        <a:xfrm>
          <a:off x="298347" y="3554291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BEHAWIORALNA</a:t>
          </a:r>
        </a:p>
      </dsp:txBody>
      <dsp:txXfrm>
        <a:off x="348286" y="3604230"/>
        <a:ext cx="2585250" cy="1605178"/>
      </dsp:txXfrm>
    </dsp:sp>
    <dsp:sp modelId="{52769E6F-A680-44FC-98FC-635BAE7CA988}">
      <dsp:nvSpPr>
        <dsp:cNvPr id="0" name=""/>
        <dsp:cNvSpPr/>
      </dsp:nvSpPr>
      <dsp:spPr>
        <a:xfrm>
          <a:off x="3281823" y="3270861"/>
          <a:ext cx="2685128" cy="1705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DA2B3-3F8F-41BE-B070-2E94EE707211}">
      <dsp:nvSpPr>
        <dsp:cNvPr id="0" name=""/>
        <dsp:cNvSpPr/>
      </dsp:nvSpPr>
      <dsp:spPr>
        <a:xfrm>
          <a:off x="3580170" y="3554291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PSYCHODYNAMICZNA</a:t>
          </a:r>
        </a:p>
      </dsp:txBody>
      <dsp:txXfrm>
        <a:off x="3630109" y="3604230"/>
        <a:ext cx="2585250" cy="1605178"/>
      </dsp:txXfrm>
    </dsp:sp>
    <dsp:sp modelId="{6DBEE933-C1D3-44DC-B957-97B2C452C46E}">
      <dsp:nvSpPr>
        <dsp:cNvPr id="0" name=""/>
        <dsp:cNvSpPr/>
      </dsp:nvSpPr>
      <dsp:spPr>
        <a:xfrm>
          <a:off x="6563646" y="3270861"/>
          <a:ext cx="2685128" cy="17050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3F921-42E7-41E9-958F-D4669285AFA4}">
      <dsp:nvSpPr>
        <dsp:cNvPr id="0" name=""/>
        <dsp:cNvSpPr/>
      </dsp:nvSpPr>
      <dsp:spPr>
        <a:xfrm>
          <a:off x="6861993" y="3554291"/>
          <a:ext cx="2685128" cy="1705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POZNAWCZA</a:t>
          </a:r>
        </a:p>
      </dsp:txBody>
      <dsp:txXfrm>
        <a:off x="6911932" y="3604230"/>
        <a:ext cx="2585250" cy="16051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3F1E4-70A4-48E2-9FDD-70CA564B2B8D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381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0253-6F59-4ECD-83A7-9A5C782A47B0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381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ED0E6C-94B1-4534-8D95-00BAE53777F6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u="sng" kern="1200"/>
            <a:t>RODZAJE WZMOCNIEŃ</a:t>
          </a:r>
          <a:endParaRPr lang="pl-PL" sz="3600" kern="1200" dirty="0"/>
        </a:p>
      </dsp:txBody>
      <dsp:txXfrm>
        <a:off x="3460700" y="1178"/>
        <a:ext cx="3594199" cy="1797099"/>
      </dsp:txXfrm>
    </dsp:sp>
    <dsp:sp modelId="{C3A1847C-5C8B-444F-A5FB-B51CDF390EBD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/>
            <a:t>wzmocnienia pozytywne</a:t>
          </a:r>
          <a:r>
            <a:rPr lang="pl-PL" sz="2500" kern="1200"/>
            <a:t> – korzystne dla jednostki konsekwencje zachowania instrumentalnego – nagrody</a:t>
          </a:r>
          <a:endParaRPr lang="pl-PL" sz="2500" kern="1200" dirty="0"/>
        </a:p>
      </dsp:txBody>
      <dsp:txXfrm>
        <a:off x="1286209" y="2553059"/>
        <a:ext cx="3594199" cy="1797099"/>
      </dsp:txXfrm>
    </dsp:sp>
    <dsp:sp modelId="{291E4FDA-1A21-4A16-9606-85B61072179B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kern="1200" dirty="0"/>
            <a:t>wzmocnienia negatywne</a:t>
          </a:r>
          <a:r>
            <a:rPr lang="pl-PL" sz="2500" kern="1200" dirty="0"/>
            <a:t> – konsekwencje niepożądane, niekorzystne – kary.</a:t>
          </a:r>
        </a:p>
      </dsp:txBody>
      <dsp:txXfrm>
        <a:off x="5635190" y="2553059"/>
        <a:ext cx="3594199" cy="1797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0ED40-29D6-4918-A3F4-6A17E0EA7C5D}">
      <dsp:nvSpPr>
        <dsp:cNvPr id="0" name=""/>
        <dsp:cNvSpPr/>
      </dsp:nvSpPr>
      <dsp:spPr>
        <a:xfrm>
          <a:off x="5998607" y="2216342"/>
          <a:ext cx="4244058" cy="736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286"/>
              </a:lnTo>
              <a:lnTo>
                <a:pt x="4244058" y="368286"/>
              </a:lnTo>
              <a:lnTo>
                <a:pt x="4244058" y="736572"/>
              </a:lnTo>
            </a:path>
          </a:pathLst>
        </a:custGeom>
        <a:noFill/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9BD33-952C-4165-94AE-B6EB0A46D88F}">
      <dsp:nvSpPr>
        <dsp:cNvPr id="0" name=""/>
        <dsp:cNvSpPr/>
      </dsp:nvSpPr>
      <dsp:spPr>
        <a:xfrm>
          <a:off x="5952886" y="2216342"/>
          <a:ext cx="91440" cy="736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36572"/>
              </a:lnTo>
            </a:path>
          </a:pathLst>
        </a:custGeom>
        <a:noFill/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3CB4A-AC39-414C-9D54-E804CD0814F0}">
      <dsp:nvSpPr>
        <dsp:cNvPr id="0" name=""/>
        <dsp:cNvSpPr/>
      </dsp:nvSpPr>
      <dsp:spPr>
        <a:xfrm>
          <a:off x="1754548" y="2216342"/>
          <a:ext cx="4244058" cy="736572"/>
        </a:xfrm>
        <a:custGeom>
          <a:avLst/>
          <a:gdLst/>
          <a:ahLst/>
          <a:cxnLst/>
          <a:rect l="0" t="0" r="0" b="0"/>
          <a:pathLst>
            <a:path>
              <a:moveTo>
                <a:pt x="4244058" y="0"/>
              </a:moveTo>
              <a:lnTo>
                <a:pt x="4244058" y="368286"/>
              </a:lnTo>
              <a:lnTo>
                <a:pt x="0" y="368286"/>
              </a:lnTo>
              <a:lnTo>
                <a:pt x="0" y="736572"/>
              </a:lnTo>
            </a:path>
          </a:pathLst>
        </a:custGeom>
        <a:noFill/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7D347-E926-4184-BFE0-F751445089B5}">
      <dsp:nvSpPr>
        <dsp:cNvPr id="0" name=""/>
        <dsp:cNvSpPr/>
      </dsp:nvSpPr>
      <dsp:spPr>
        <a:xfrm>
          <a:off x="4244863" y="462599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u="sng" kern="1200"/>
            <a:t>FUNKCJE MOTYWACJI</a:t>
          </a:r>
          <a:endParaRPr lang="pl-PL" sz="4000" kern="1200" dirty="0"/>
        </a:p>
      </dsp:txBody>
      <dsp:txXfrm>
        <a:off x="4244863" y="462599"/>
        <a:ext cx="3507486" cy="1753743"/>
      </dsp:txXfrm>
    </dsp:sp>
    <dsp:sp modelId="{32C98DAF-BD33-4BFA-B693-7579F4F175A8}">
      <dsp:nvSpPr>
        <dsp:cNvPr id="0" name=""/>
        <dsp:cNvSpPr/>
      </dsp:nvSpPr>
      <dsp:spPr>
        <a:xfrm>
          <a:off x="805" y="2952915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funkcja informacyjna</a:t>
          </a:r>
          <a:r>
            <a:rPr lang="pl-PL" sz="1900" kern="1200" dirty="0"/>
            <a:t> – przekazywanie pracownikowi określonych informacji zwrotnych, dotyczących efektywności jego pracy oraz oczekiwań na przyszłość, w stosunku do jego osoby</a:t>
          </a:r>
        </a:p>
      </dsp:txBody>
      <dsp:txXfrm>
        <a:off x="805" y="2952915"/>
        <a:ext cx="3507486" cy="1753743"/>
      </dsp:txXfrm>
    </dsp:sp>
    <dsp:sp modelId="{053578FE-2636-4400-8028-E157EE25D6CE}">
      <dsp:nvSpPr>
        <dsp:cNvPr id="0" name=""/>
        <dsp:cNvSpPr/>
      </dsp:nvSpPr>
      <dsp:spPr>
        <a:xfrm>
          <a:off x="4244863" y="2952915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/>
            <a:t>funkcja oceniająca</a:t>
          </a:r>
          <a:r>
            <a:rPr lang="pl-PL" sz="1900" kern="1200"/>
            <a:t> – stosowanie określonego rodzaju wzmocnień odzwierciedla to, w jaki sposób przełożony ocenia efektywność pracy danej jednostki</a:t>
          </a:r>
          <a:endParaRPr lang="pl-PL" sz="1900" kern="1200" dirty="0"/>
        </a:p>
      </dsp:txBody>
      <dsp:txXfrm>
        <a:off x="4244863" y="2952915"/>
        <a:ext cx="3507486" cy="1753743"/>
      </dsp:txXfrm>
    </dsp:sp>
    <dsp:sp modelId="{E62AFEDA-818E-4A2C-8A8A-5CD5BF31FE41}">
      <dsp:nvSpPr>
        <dsp:cNvPr id="0" name=""/>
        <dsp:cNvSpPr/>
      </dsp:nvSpPr>
      <dsp:spPr>
        <a:xfrm>
          <a:off x="8488922" y="2952915"/>
          <a:ext cx="3507486" cy="17537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funkcja integrująca </a:t>
          </a:r>
          <a:r>
            <a:rPr lang="pl-PL" sz="1900" kern="1200" dirty="0"/>
            <a:t>– organizacja nagradza zachowania kulturowo właściwe, a karze te, które nie odpowiadają normom </a:t>
          </a:r>
          <a:br>
            <a:rPr lang="pl-PL" sz="1900" kern="1200" dirty="0"/>
          </a:br>
          <a:r>
            <a:rPr lang="pl-PL" sz="1900" kern="1200" dirty="0"/>
            <a:t>i wartościom danej kultury organizacyjnej</a:t>
          </a:r>
        </a:p>
      </dsp:txBody>
      <dsp:txXfrm>
        <a:off x="8488922" y="2952915"/>
        <a:ext cx="3507486" cy="17537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618DD-BB9D-4E9D-B935-4A3378AFDF77}">
      <dsp:nvSpPr>
        <dsp:cNvPr id="0" name=""/>
        <dsp:cNvSpPr/>
      </dsp:nvSpPr>
      <dsp:spPr>
        <a:xfrm>
          <a:off x="5841352" y="2837103"/>
          <a:ext cx="4132799" cy="717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631"/>
              </a:lnTo>
              <a:lnTo>
                <a:pt x="4132799" y="358631"/>
              </a:lnTo>
              <a:lnTo>
                <a:pt x="4132799" y="7172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8CAFD-B260-49F0-BDF5-3A4F1B3CE9DA}">
      <dsp:nvSpPr>
        <dsp:cNvPr id="0" name=""/>
        <dsp:cNvSpPr/>
      </dsp:nvSpPr>
      <dsp:spPr>
        <a:xfrm>
          <a:off x="5795632" y="2837103"/>
          <a:ext cx="91440" cy="7172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72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8E70C-2ED6-449C-BF62-B611E48A7480}">
      <dsp:nvSpPr>
        <dsp:cNvPr id="0" name=""/>
        <dsp:cNvSpPr/>
      </dsp:nvSpPr>
      <dsp:spPr>
        <a:xfrm>
          <a:off x="1708552" y="2837103"/>
          <a:ext cx="4132799" cy="717262"/>
        </a:xfrm>
        <a:custGeom>
          <a:avLst/>
          <a:gdLst/>
          <a:ahLst/>
          <a:cxnLst/>
          <a:rect l="0" t="0" r="0" b="0"/>
          <a:pathLst>
            <a:path>
              <a:moveTo>
                <a:pt x="4132799" y="0"/>
              </a:moveTo>
              <a:lnTo>
                <a:pt x="4132799" y="358631"/>
              </a:lnTo>
              <a:lnTo>
                <a:pt x="0" y="358631"/>
              </a:lnTo>
              <a:lnTo>
                <a:pt x="0" y="71726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21BD6-9D45-46E7-910E-747B48F404BF}">
      <dsp:nvSpPr>
        <dsp:cNvPr id="0" name=""/>
        <dsp:cNvSpPr/>
      </dsp:nvSpPr>
      <dsp:spPr>
        <a:xfrm>
          <a:off x="345412" y="0"/>
          <a:ext cx="3415536" cy="170776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b="1" u="sng" kern="1200" dirty="0">
              <a:solidFill>
                <a:schemeClr val="tx1"/>
              </a:solidFill>
            </a:rPr>
            <a:t>Clayton </a:t>
          </a:r>
          <a:r>
            <a:rPr lang="pl-PL" sz="3500" b="1" u="sng" kern="1200" dirty="0" err="1">
              <a:solidFill>
                <a:schemeClr val="tx1"/>
              </a:solidFill>
            </a:rPr>
            <a:t>Alderfer</a:t>
          </a:r>
          <a:r>
            <a:rPr lang="pl-PL" sz="3500" b="1" u="sng" kern="1200" dirty="0">
              <a:solidFill>
                <a:schemeClr val="tx1"/>
              </a:solidFill>
            </a:rPr>
            <a:t> – </a:t>
          </a:r>
          <a:br>
            <a:rPr lang="pl-PL" sz="3500" b="1" u="sng" kern="1200" dirty="0">
              <a:solidFill>
                <a:schemeClr val="tx1"/>
              </a:solidFill>
            </a:rPr>
          </a:br>
          <a:r>
            <a:rPr lang="pl-PL" sz="3500" b="1" u="sng" kern="1200" dirty="0">
              <a:solidFill>
                <a:schemeClr val="tx1"/>
              </a:solidFill>
            </a:rPr>
            <a:t>trzy klasy potrzeb – koncepcja </a:t>
          </a:r>
          <a:endParaRPr lang="pl-PL" sz="3500" kern="1200" dirty="0">
            <a:solidFill>
              <a:schemeClr val="tx1"/>
            </a:solidFill>
          </a:endParaRPr>
        </a:p>
      </dsp:txBody>
      <dsp:txXfrm>
        <a:off x="345412" y="0"/>
        <a:ext cx="3415536" cy="1707768"/>
      </dsp:txXfrm>
    </dsp:sp>
    <dsp:sp modelId="{0C49E483-C382-462A-92A1-2A7830A017E4}">
      <dsp:nvSpPr>
        <dsp:cNvPr id="0" name=""/>
        <dsp:cNvSpPr/>
      </dsp:nvSpPr>
      <dsp:spPr>
        <a:xfrm>
          <a:off x="4133584" y="1129335"/>
          <a:ext cx="3415536" cy="17077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0" b="1" u="sng" kern="1200" dirty="0">
              <a:solidFill>
                <a:schemeClr val="tx1"/>
              </a:solidFill>
            </a:rPr>
            <a:t>ERG</a:t>
          </a:r>
          <a:endParaRPr lang="pl-PL" sz="6000" kern="1200" dirty="0">
            <a:solidFill>
              <a:schemeClr val="tx1"/>
            </a:solidFill>
          </a:endParaRPr>
        </a:p>
      </dsp:txBody>
      <dsp:txXfrm>
        <a:off x="4133584" y="1129335"/>
        <a:ext cx="3415536" cy="1707768"/>
      </dsp:txXfrm>
    </dsp:sp>
    <dsp:sp modelId="{31213FF5-9C91-4C1B-804C-57276D5E2B76}">
      <dsp:nvSpPr>
        <dsp:cNvPr id="0" name=""/>
        <dsp:cNvSpPr/>
      </dsp:nvSpPr>
      <dsp:spPr>
        <a:xfrm>
          <a:off x="784" y="3554366"/>
          <a:ext cx="3415536" cy="17077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tx1"/>
              </a:solidFill>
            </a:rPr>
            <a:t>potrzeby egzystencjalne (E)</a:t>
          </a:r>
        </a:p>
      </dsp:txBody>
      <dsp:txXfrm>
        <a:off x="784" y="3554366"/>
        <a:ext cx="3415536" cy="1707768"/>
      </dsp:txXfrm>
    </dsp:sp>
    <dsp:sp modelId="{491C73B4-7542-425D-BDF5-E47384D9A436}">
      <dsp:nvSpPr>
        <dsp:cNvPr id="0" name=""/>
        <dsp:cNvSpPr/>
      </dsp:nvSpPr>
      <dsp:spPr>
        <a:xfrm>
          <a:off x="4133584" y="3554366"/>
          <a:ext cx="3415536" cy="17077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tx1"/>
              </a:solidFill>
            </a:rPr>
            <a:t>potrzeby relacji z innymi (R)</a:t>
          </a:r>
        </a:p>
      </dsp:txBody>
      <dsp:txXfrm>
        <a:off x="4133584" y="3554366"/>
        <a:ext cx="3415536" cy="1707768"/>
      </dsp:txXfrm>
    </dsp:sp>
    <dsp:sp modelId="{C24F57AB-4DD1-4886-9F57-BEAF8D4880CE}">
      <dsp:nvSpPr>
        <dsp:cNvPr id="0" name=""/>
        <dsp:cNvSpPr/>
      </dsp:nvSpPr>
      <dsp:spPr>
        <a:xfrm>
          <a:off x="8266383" y="3554366"/>
          <a:ext cx="3415536" cy="170776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 dirty="0">
              <a:solidFill>
                <a:schemeClr val="tx1"/>
              </a:solidFill>
            </a:rPr>
            <a:t>potrzeby wzrostu, rozwoju (G)</a:t>
          </a:r>
        </a:p>
      </dsp:txBody>
      <dsp:txXfrm>
        <a:off x="8266383" y="3554366"/>
        <a:ext cx="3415536" cy="17077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A07D8-B3DB-49CE-AE32-F536E681D057}">
      <dsp:nvSpPr>
        <dsp:cNvPr id="0" name=""/>
        <dsp:cNvSpPr/>
      </dsp:nvSpPr>
      <dsp:spPr>
        <a:xfrm>
          <a:off x="0" y="76840"/>
          <a:ext cx="10515600" cy="99541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u="sng" kern="1200" dirty="0">
              <a:solidFill>
                <a:schemeClr val="tx1"/>
              </a:solidFill>
            </a:rPr>
            <a:t>TEORIA POZNAWCZA</a:t>
          </a:r>
          <a:endParaRPr lang="pl-PL" sz="4000" kern="1200" dirty="0">
            <a:solidFill>
              <a:schemeClr val="tx1"/>
            </a:solidFill>
          </a:endParaRPr>
        </a:p>
      </dsp:txBody>
      <dsp:txXfrm>
        <a:off x="48592" y="125432"/>
        <a:ext cx="10418416" cy="898230"/>
      </dsp:txXfrm>
    </dsp:sp>
    <dsp:sp modelId="{D03866C7-B354-4ABF-9B19-4B0E82EDB783}">
      <dsp:nvSpPr>
        <dsp:cNvPr id="0" name=""/>
        <dsp:cNvSpPr/>
      </dsp:nvSpPr>
      <dsp:spPr>
        <a:xfrm>
          <a:off x="0" y="1144254"/>
          <a:ext cx="10515600" cy="99541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TRAKTUJE JEDNOSTKĘ JAKO SYSTEM, KTÓRY GROMADZI I PRZETWARZA INFORMACJE</a:t>
          </a:r>
        </a:p>
      </dsp:txBody>
      <dsp:txXfrm>
        <a:off x="48592" y="1192846"/>
        <a:ext cx="10418416" cy="898230"/>
      </dsp:txXfrm>
    </dsp:sp>
    <dsp:sp modelId="{98C04331-CC0D-4968-B074-996C220BAADD}">
      <dsp:nvSpPr>
        <dsp:cNvPr id="0" name=""/>
        <dsp:cNvSpPr/>
      </dsp:nvSpPr>
      <dsp:spPr>
        <a:xfrm>
          <a:off x="0" y="2211669"/>
          <a:ext cx="10515600" cy="99541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JEDNOSTKA SAMODZIELNIE PRZYJMUJE I PRZETWARZA INFORMACJE, A NASTĘPNIE NADAJE IM PEWNĄ WARTOŚĆ</a:t>
          </a:r>
        </a:p>
      </dsp:txBody>
      <dsp:txXfrm>
        <a:off x="48592" y="2260261"/>
        <a:ext cx="10418416" cy="898230"/>
      </dsp:txXfrm>
    </dsp:sp>
    <dsp:sp modelId="{1D08C4ED-2B76-429F-9476-EF499D22BBF5}">
      <dsp:nvSpPr>
        <dsp:cNvPr id="0" name=""/>
        <dsp:cNvSpPr/>
      </dsp:nvSpPr>
      <dsp:spPr>
        <a:xfrm>
          <a:off x="0" y="3279083"/>
          <a:ext cx="10515600" cy="99541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solidFill>
                <a:schemeClr val="tx1"/>
              </a:solidFill>
            </a:rPr>
            <a:t>DZIĘKI KOMPETENCJOM UMYSŁU CZŁOWIEK INTERPRETUJE RZECZYWISTOŚĆ, ZAPAMIĘTUJE DANE, MYŚLI W SPOSÓB TWÓRCZY</a:t>
          </a:r>
        </a:p>
      </dsp:txBody>
      <dsp:txXfrm>
        <a:off x="48592" y="3327675"/>
        <a:ext cx="10418416" cy="8982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09F76-63EC-4F7D-998C-7711C819E0D1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F71BED-7B39-458A-9E20-450468FB41DD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b="1" kern="1200" dirty="0"/>
            <a:t>STRUKTURA INFORMACJI </a:t>
          </a:r>
          <a:br>
            <a:rPr lang="pl-PL" sz="3300" b="1" kern="1200" dirty="0"/>
          </a:br>
          <a:r>
            <a:rPr lang="pl-PL" sz="3300" kern="1200" dirty="0"/>
            <a:t>(zakres wiedzy człowieka o rzeczywistości) </a:t>
          </a:r>
          <a:r>
            <a:rPr lang="pl-PL" sz="3300" b="1" kern="1200" dirty="0"/>
            <a:t>tworzy </a:t>
          </a:r>
          <a:r>
            <a:rPr lang="pl-PL" sz="3300" b="1" kern="1200" dirty="0">
              <a:solidFill>
                <a:srgbClr val="00B0F0"/>
              </a:solidFill>
            </a:rPr>
            <a:t>SIEĆ POZNAWCZĄ</a:t>
          </a:r>
          <a:r>
            <a:rPr lang="pl-PL" sz="3300" b="1" kern="1200" dirty="0"/>
            <a:t>, która pełni określone funkcje</a:t>
          </a:r>
          <a:endParaRPr lang="pl-PL" sz="3300" kern="1200" dirty="0"/>
        </a:p>
      </dsp:txBody>
      <dsp:txXfrm>
        <a:off x="2175669" y="0"/>
        <a:ext cx="4169965" cy="4351338"/>
      </dsp:txXfrm>
    </dsp:sp>
    <dsp:sp modelId="{8833A96C-A1F1-4FCF-B207-810E56B7BD2B}">
      <dsp:nvSpPr>
        <dsp:cNvPr id="0" name=""/>
        <dsp:cNvSpPr/>
      </dsp:nvSpPr>
      <dsp:spPr>
        <a:xfrm>
          <a:off x="6345634" y="0"/>
          <a:ext cx="4169965" cy="43513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1" kern="1200" dirty="0"/>
            <a:t>FUNKCJA ORIENTACYJNA </a:t>
          </a:r>
          <a:r>
            <a:rPr lang="pl-PL" sz="2400" kern="1200" dirty="0"/>
            <a:t>– jednostka potrafi umiejscowić nową informację w strukturze już posiadanych informacji;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1" kern="1200" dirty="0"/>
            <a:t>FUNKCJA PROGRAMUJĄCA </a:t>
          </a:r>
          <a:r>
            <a:rPr lang="pl-PL" sz="2400" kern="1200" dirty="0"/>
            <a:t>– człowiek buduje programy swoich działań;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b="1" kern="1200" dirty="0"/>
            <a:t>FUNKCJA EMOCJONALNO-MOTYWACYJNA </a:t>
          </a:r>
          <a:r>
            <a:rPr lang="pl-PL" sz="2400" kern="1200" dirty="0"/>
            <a:t>– struktura sieci poznawczej wyznacza siłę jego motywacji, uczuć, emocji.</a:t>
          </a:r>
        </a:p>
      </dsp:txBody>
      <dsp:txXfrm>
        <a:off x="6345634" y="0"/>
        <a:ext cx="4169965" cy="43513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71CB1-D12F-4727-A127-EB3E35313ADF}">
      <dsp:nvSpPr>
        <dsp:cNvPr id="0" name=""/>
        <dsp:cNvSpPr/>
      </dsp:nvSpPr>
      <dsp:spPr>
        <a:xfrm>
          <a:off x="10406" y="1494409"/>
          <a:ext cx="3110456" cy="18662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>
              <a:solidFill>
                <a:schemeClr val="tx1"/>
              </a:solidFill>
            </a:rPr>
            <a:t>WYKORZYSTANIE DOROBKU TEORII POZNAWCZEJ</a:t>
          </a:r>
          <a:endParaRPr lang="pl-PL" sz="1900" kern="1200" dirty="0">
            <a:solidFill>
              <a:schemeClr val="tx1"/>
            </a:solidFill>
          </a:endParaRPr>
        </a:p>
      </dsp:txBody>
      <dsp:txXfrm>
        <a:off x="65067" y="1549070"/>
        <a:ext cx="3001134" cy="1756951"/>
      </dsp:txXfrm>
    </dsp:sp>
    <dsp:sp modelId="{559334F0-1AFB-40E0-A7EB-F399F3CD5767}">
      <dsp:nvSpPr>
        <dsp:cNvPr id="0" name=""/>
        <dsp:cNvSpPr/>
      </dsp:nvSpPr>
      <dsp:spPr>
        <a:xfrm>
          <a:off x="3431908" y="2041849"/>
          <a:ext cx="659416" cy="77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3431908" y="2196128"/>
        <a:ext cx="461591" cy="462835"/>
      </dsp:txXfrm>
    </dsp:sp>
    <dsp:sp modelId="{9B8C4C0E-42AF-4A0D-846F-1C09D75DFFC0}">
      <dsp:nvSpPr>
        <dsp:cNvPr id="0" name=""/>
        <dsp:cNvSpPr/>
      </dsp:nvSpPr>
      <dsp:spPr>
        <a:xfrm>
          <a:off x="4365045" y="1494409"/>
          <a:ext cx="3110456" cy="1866273"/>
        </a:xfrm>
        <a:prstGeom prst="roundRect">
          <a:avLst>
            <a:gd name="adj" fmla="val 10000"/>
          </a:avLst>
        </a:prstGeom>
        <a:solidFill>
          <a:srgbClr val="EA8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WYODRĘBNIENIE W NAUCE ORGANIZACJI I ZARZĄDZANIA </a:t>
          </a:r>
          <a:r>
            <a:rPr lang="pl-PL" sz="1900" b="1" u="sng" kern="1200" dirty="0">
              <a:solidFill>
                <a:schemeClr val="tx1"/>
              </a:solidFill>
            </a:rPr>
            <a:t>TEORII PROCESU</a:t>
          </a:r>
        </a:p>
      </dsp:txBody>
      <dsp:txXfrm>
        <a:off x="4419706" y="1549070"/>
        <a:ext cx="3001134" cy="1756951"/>
      </dsp:txXfrm>
    </dsp:sp>
    <dsp:sp modelId="{16F50E3A-7D32-4287-8310-16FF3F5EF2F5}">
      <dsp:nvSpPr>
        <dsp:cNvPr id="0" name=""/>
        <dsp:cNvSpPr/>
      </dsp:nvSpPr>
      <dsp:spPr>
        <a:xfrm>
          <a:off x="7786547" y="2041849"/>
          <a:ext cx="659416" cy="7713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7786547" y="2196128"/>
        <a:ext cx="461591" cy="462835"/>
      </dsp:txXfrm>
    </dsp:sp>
    <dsp:sp modelId="{6BB2F39C-7AF5-4540-B161-D7C5A1EFFBD9}">
      <dsp:nvSpPr>
        <dsp:cNvPr id="0" name=""/>
        <dsp:cNvSpPr/>
      </dsp:nvSpPr>
      <dsp:spPr>
        <a:xfrm>
          <a:off x="8719684" y="1494409"/>
          <a:ext cx="3110456" cy="1866273"/>
        </a:xfrm>
        <a:prstGeom prst="roundRect">
          <a:avLst>
            <a:gd name="adj" fmla="val 10000"/>
          </a:avLst>
        </a:prstGeom>
        <a:solidFill>
          <a:srgbClr val="FF692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>
              <a:solidFill>
                <a:schemeClr val="tx1"/>
              </a:solidFill>
            </a:rPr>
            <a:t>SKONCENTORWANIE SIĘ NA MOTYWACYJNEJ FUNKCJI SIECI POZNAWCZEJ CZŁOWIEKA – TRAKTOWANIE MOTYWACJI JAKO PROCESU DECYZYJNEGO</a:t>
          </a:r>
          <a:endParaRPr lang="pl-PL" sz="1900" kern="1200" dirty="0">
            <a:solidFill>
              <a:schemeClr val="tx1"/>
            </a:solidFill>
          </a:endParaRPr>
        </a:p>
      </dsp:txBody>
      <dsp:txXfrm>
        <a:off x="8774345" y="1549070"/>
        <a:ext cx="3001134" cy="17569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B19C7-7266-4799-8222-995170556E1D}">
      <dsp:nvSpPr>
        <dsp:cNvPr id="0" name=""/>
        <dsp:cNvSpPr/>
      </dsp:nvSpPr>
      <dsp:spPr>
        <a:xfrm>
          <a:off x="0" y="81411"/>
          <a:ext cx="10515600" cy="99312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b="1" u="sng" kern="1200" dirty="0"/>
            <a:t>VICTOR VROOM – KONCEPCJA OCZEKIWAŃ</a:t>
          </a:r>
          <a:endParaRPr lang="pl-PL" sz="2500" kern="1200" dirty="0"/>
        </a:p>
      </dsp:txBody>
      <dsp:txXfrm>
        <a:off x="48481" y="129892"/>
        <a:ext cx="10418638" cy="896166"/>
      </dsp:txXfrm>
    </dsp:sp>
    <dsp:sp modelId="{AC861A83-9013-43CB-858B-C0341CBF19A8}">
      <dsp:nvSpPr>
        <dsp:cNvPr id="0" name=""/>
        <dsp:cNvSpPr/>
      </dsp:nvSpPr>
      <dsp:spPr>
        <a:xfrm>
          <a:off x="0" y="1146540"/>
          <a:ext cx="10515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zachowanie jednostki jest następstwem wyborów z możliwych kierunków działania, a wybory te są powiązane z siecią poznawczą;</a:t>
          </a:r>
        </a:p>
      </dsp:txBody>
      <dsp:txXfrm>
        <a:off x="48481" y="1195021"/>
        <a:ext cx="10418638" cy="896166"/>
      </dsp:txXfrm>
    </dsp:sp>
    <dsp:sp modelId="{F29D1A4A-4819-433D-9D22-B747E5AFB87B}">
      <dsp:nvSpPr>
        <dsp:cNvPr id="0" name=""/>
        <dsp:cNvSpPr/>
      </dsp:nvSpPr>
      <dsp:spPr>
        <a:xfrm>
          <a:off x="0" y="2211669"/>
          <a:ext cx="10515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wynikom określonego zachowania można przypisać wartościowość;</a:t>
          </a:r>
        </a:p>
      </dsp:txBody>
      <dsp:txXfrm>
        <a:off x="48481" y="2260150"/>
        <a:ext cx="10418638" cy="896166"/>
      </dsp:txXfrm>
    </dsp:sp>
    <dsp:sp modelId="{10F8B836-02EF-43A0-8339-DED3687E189F}">
      <dsp:nvSpPr>
        <dsp:cNvPr id="0" name=""/>
        <dsp:cNvSpPr/>
      </dsp:nvSpPr>
      <dsp:spPr>
        <a:xfrm>
          <a:off x="0" y="3276797"/>
          <a:ext cx="10515600" cy="9931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pracownicy wybierają takie zachowanie, które maksymalizuje spodziewaną użyteczność.</a:t>
          </a:r>
        </a:p>
      </dsp:txBody>
      <dsp:txXfrm>
        <a:off x="48481" y="3325278"/>
        <a:ext cx="10418638" cy="896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FC5081-C763-43DC-8644-1874464B0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59526B2-FBA4-47A6-8D61-88EC9221F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602AC82-26A9-43D4-992F-C61BE48D6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AAB849-DD9E-4AE1-9B3A-177A1304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3A6F11-2112-4A0B-8C1D-A699B96C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12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AD3A26-3D18-4C5D-A46B-3916A1C3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E14CB2C-1880-4ECC-9912-FAC3F141A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DBCCBC-2DC2-480E-B39A-98E2E700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5913D7-A6D5-4816-84CE-D3C6BE8F1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B7A1A0-9409-4754-929E-1BFB0039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70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D34A0397-AD9B-474B-9638-738221C72A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B2300F8-EE7F-4B24-B276-1B4460F46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77E966-7F7E-4B44-9E53-7A35B177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ACDC80-B7E1-4AF5-89CA-590677ECB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FE0E13-61F7-45ED-84CB-16598491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42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D769C-D801-4644-9107-3EE8FA9B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5968F6-1C83-49ED-9259-6E1EB7B9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16C466-E802-4AEA-BB1E-FB9B3B485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F7CCA3-E897-41C7-B0B3-32DD9B7B8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DC12A6-1262-4236-94CD-3B5A0FE0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67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E3C2F3-BF38-4117-9680-91CE69D2D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147D3E-0619-46F0-9E9C-F819208F9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77D16F-64EE-4FCF-A852-AE172ADE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722569-64CE-4FB6-A9DE-772324CB0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06CC08-4515-4C77-8DB3-CD07B84BD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032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E9C0D6-7559-4527-8452-253DB1F77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93D9E0-B478-428C-902A-89CF507D68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C905EE1-CBC9-4D3E-8889-14E730A2C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343AE7-9C29-4FC5-8FD3-4872F2CD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A4B171-2A15-4051-AB56-9A8212942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9D49917-90CE-4B0F-A9DB-A9E7E596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75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16A2C0-8118-4E00-BC88-5EC95268B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6C5717-F75E-4855-B9FA-3CD28D271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8DEC41-45BC-467A-96EF-7F01FCB8B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D4C5E54-FDA8-4574-9842-C1274745C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325D081-207B-4563-855F-7B016C31E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50A79CF-9E27-4BCB-91F2-0B894C1B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CCB9D46-C38C-40FA-922E-F94897DA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9C05C71-4FC5-4CAC-ACBC-15282A4C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550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AAEFD3-CA8C-4D25-BADB-869FBFB13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392685F-0B85-44C0-B944-C85EAC0FB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24C8B59-6106-4285-B3AE-C8FBDBA0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8C5AE0-BCC9-4155-8DB9-78B8F94C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985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32B51AB-5EA5-41CF-ABE3-5AC4AD79F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7162F17-2B9D-43E4-98DD-5F1633AA5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B2E50A4-E17E-4650-A70D-F107DA6A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040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DDCBD6-433B-4F86-857F-94B1C3128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D5F839-E2E5-4386-A685-9481AFDAE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B6E0BFD-D13A-45E1-B66F-0B9215FE3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9A4FF5F-1071-4DB1-976F-C8294998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8405D01-71A1-4E5C-9D68-5AF72C5D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A5CCDE-4C9B-4C02-8191-03218E26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07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BB8A48-8352-494C-BDFB-52782263D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66A4C02-3CED-40E7-8C10-E4E590B09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7342093-77BE-41D0-85B1-62298DDD6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191C59-325A-4C9E-BFD2-70DED36A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58077B-5B23-4B5C-8B06-C2081C1D0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454661-356F-4F51-B1CE-5688DB022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66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CBB2CC0-EAD0-47D6-99FE-911F92183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672CBB-3CD2-4EDD-9A4F-D73473C3F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DB724AE-05E5-4FB9-8F6E-19A1B759C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BD0A-2059-4ABF-BD42-48B59148FAF7}" type="datetimeFigureOut">
              <a:rPr lang="pl-PL" smtClean="0"/>
              <a:t>09.09.2024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DBE70B-6F37-4C40-B1F5-D43A7B2BB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FB9F82-B9D9-48C9-8894-267136D55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AE73-B9E1-4927-95D1-7065EF40244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27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erbelfrzy.edu.pl/pomyslodajnia/dlaczego-warto-tworzyc-kontrakt-grupowy/attachment/motywacja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21c.org/tag/intrinsic-motivation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://lu.is/blog/2009/09/23/pathetic-part-i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://miscetcetera.com/2014/05/04" TargetMode="External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1449963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eory_X_and_Theory_Y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4679CF-1005-4563-BE22-4961C7CF6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546"/>
            <a:ext cx="9144000" cy="3631021"/>
          </a:xfrm>
        </p:spPr>
        <p:txBody>
          <a:bodyPr>
            <a:normAutofit/>
          </a:bodyPr>
          <a:lstStyle/>
          <a:p>
            <a:r>
              <a:rPr lang="pl-PL" dirty="0"/>
              <a:t>MOTYWOWANIE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65F283-D517-471B-8BD7-38B673CCD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3672"/>
            <a:ext cx="10668000" cy="2064328"/>
          </a:xfrm>
        </p:spPr>
        <p:txBody>
          <a:bodyPr>
            <a:normAutofit fontScale="55000" lnSpcReduction="2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							</a:t>
            </a:r>
            <a:r>
              <a:rPr lang="pl-PL" sz="5800" dirty="0"/>
              <a:t>    dr Karina Pilarz</a:t>
            </a:r>
            <a:endParaRPr lang="pl-PL" dirty="0"/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885EC3F6-C5B2-428E-8C21-D6039290A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5132" y="3583719"/>
            <a:ext cx="28575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21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F289A9D-9303-4317-BF9E-9748B0C480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5511977"/>
              </p:ext>
            </p:extLst>
          </p:nvPr>
        </p:nvGraphicFramePr>
        <p:xfrm>
          <a:off x="1356852" y="681037"/>
          <a:ext cx="9547122" cy="6044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468898-5A6E-4D55-85EC-308E785EE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23A947-2D45-4208-AE2B-64948C87A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845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69BEFC2-314A-4B9C-8A4F-3050C27DD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9768" y="2285245"/>
            <a:ext cx="6702552" cy="3384789"/>
          </a:xfrm>
          <a:prstGeom prst="rect">
            <a:avLst/>
          </a:prstGeom>
        </p:spPr>
      </p:pic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5BBB0F9-6A59-4D02-A9C7-A2D65166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1" y="1721922"/>
            <a:ext cx="4218432" cy="4520560"/>
          </a:xfrm>
          <a:prstGeom prst="rect">
            <a:avLst/>
          </a:prstGeom>
          <a:ln w="9525">
            <a:solidFill>
              <a:srgbClr val="EFEFEF"/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05565" y="391981"/>
            <a:ext cx="4758616" cy="6259542"/>
          </a:xfrm>
        </p:spPr>
        <p:txBody>
          <a:bodyPr anchor="ctr">
            <a:normAutofit/>
          </a:bodyPr>
          <a:lstStyle/>
          <a:p>
            <a:pPr algn="just">
              <a:buNone/>
            </a:pP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TEORIA BEHAWIORALNA: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zachowanie jednostki jest determinowane przez środowisko zewnętrzne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system nagród i kar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decyduje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o tym, do czego jednostka dąży,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a czego unika;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-zachowanie jest zawsze zachowaniem instrumentalnym, czyli sprawczym – konsekwencje takiego zachowania, które są ważne dla człowieka, nazywa się </a:t>
            </a: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wzmocnieniami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-behawioryści nie negowali istnienia motywacji i dążeń wewnętrznych, ale akcentowali, że nie regulują one działań człowieka.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97EA49C-2EF2-463A-A6BE-5A8784878F56}"/>
              </a:ext>
            </a:extLst>
          </p:cNvPr>
          <p:cNvSpPr txBox="1"/>
          <p:nvPr/>
        </p:nvSpPr>
        <p:spPr>
          <a:xfrm>
            <a:off x="128016" y="6259542"/>
            <a:ext cx="208422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700" dirty="0">
                <a:solidFill>
                  <a:srgbClr val="FFFFFF"/>
                </a:solidFill>
                <a:hlinkClick r:id="rId3" tooltip="https://school21c.org/tag/intrinsic-motivatio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pl-PL" sz="700" dirty="0">
                <a:solidFill>
                  <a:srgbClr val="FFFFFF"/>
                </a:solidFill>
              </a:rPr>
              <a:t>, autor: Nieznany autor, licencja: </a:t>
            </a:r>
            <a:r>
              <a:rPr lang="pl-PL" sz="700" dirty="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pl-PL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C472C54-7623-4180-B8A7-B4017444A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165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846DDF-16C6-48F6-A4EE-6F08CFD3E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277743"/>
              </p:ext>
            </p:extLst>
          </p:nvPr>
        </p:nvGraphicFramePr>
        <p:xfrm>
          <a:off x="102637" y="1007706"/>
          <a:ext cx="11997214" cy="5169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TEORIA PSYCHODYNAMICZNA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czynnikami, które wyjaśniają zachowania człowieka w organizacji są jego potrzeby;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działania człowieka są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stymulowane przez jego wewnętrzne stany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określane jako potrzeby lub dążenia;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psychoanalitycy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jednostka nie zna struktury swoich potrzeb, co jest przyczyną ciągłych wewnętrznych i zewnętrznych konfliktów;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psychologia humanitarna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człowiek świadomie kieruje swym zachowaniem, przede wszystkim dążąc do samorealizacji;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psychoanaliza i psychologia humanitarna są traktowane wspólnie jako 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teoria potrzeb lub teoria treści.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1825624"/>
            <a:ext cx="11592232" cy="48799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HIERARCHIA POTRZEB MASLOWA</a:t>
            </a: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Trzy zasady, które determinują proces motywacji: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zasada deficytu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ludzie dążą do zaspokojenia niezaspokojonych potrzeb, potrzeby zaspokojone nie służą jako czynnik motywacyjny;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zasada hierarchii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potrzeby są ułożone hierarchicznie – zachowanie człowieka jest determinowane przez potrzebę najniższą w hierarchii, z tych odczuwanych jako niezaspokojone, w przeciwieństwie do pozostałych, potrzeba samorealizacji nigdy nie może zostać w pełni zaspokojona;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zasada rozwoju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rozwój jako podstawowa właściwość natury ludzkiej.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70FBDCF-2706-489C-A56C-FE4DCA800BB2}"/>
              </a:ext>
            </a:extLst>
          </p:cNvPr>
          <p:cNvSpPr txBox="1"/>
          <p:nvPr/>
        </p:nvSpPr>
        <p:spPr>
          <a:xfrm>
            <a:off x="4630687" y="6307735"/>
            <a:ext cx="4857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>
                <a:hlinkClick r:id="rId2" tooltip="http://lu.is/blog/2009/09/23/pathetic-part-ii/"/>
              </a:rPr>
              <a:t>To zdjęcie</a:t>
            </a:r>
            <a:r>
              <a:rPr lang="pl-PL" sz="900" dirty="0"/>
              <a:t>, autor: Nieznany autor, licencja: </a:t>
            </a:r>
            <a:r>
              <a:rPr lang="pl-PL" sz="900" dirty="0">
                <a:hlinkClick r:id="rId3" tooltip="https://creativecommons.org/licenses/by-sa/3.0/"/>
              </a:rPr>
              <a:t>CC BY-SA</a:t>
            </a:r>
            <a:endParaRPr lang="pl-PL" sz="900" dirty="0"/>
          </a:p>
        </p:txBody>
      </p:sp>
      <p:pic>
        <p:nvPicPr>
          <p:cNvPr id="12" name="Obraz 11" descr="Obraz zawierający tekst&#10;&#10;Opis wygenerowany automatycznie">
            <a:extLst>
              <a:ext uri="{FF2B5EF4-FFF2-40B4-BE49-F238E27FC236}">
                <a16:creationId xmlns:a16="http://schemas.microsoft.com/office/drawing/2014/main" id="{ABB6AAEC-B1F8-404B-855E-267FD18F6F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913760" y="0"/>
            <a:ext cx="8875755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2649DCA-CCD9-4E22-8E2C-B3D213F555A5}"/>
              </a:ext>
            </a:extLst>
          </p:cNvPr>
          <p:cNvSpPr txBox="1"/>
          <p:nvPr/>
        </p:nvSpPr>
        <p:spPr>
          <a:xfrm>
            <a:off x="-436149" y="6858000"/>
            <a:ext cx="88757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>
                <a:hlinkClick r:id="rId5" tooltip="http://miscetcetera.com/2014/05/04"/>
              </a:rPr>
              <a:t>To zdjęcie</a:t>
            </a:r>
            <a:r>
              <a:rPr lang="pl-PL" sz="900"/>
              <a:t>, autor: Nieznany autor, licencja: </a:t>
            </a:r>
            <a:r>
              <a:rPr lang="pl-PL" sz="900">
                <a:hlinkClick r:id="rId6" tooltip="https://creativecommons.org/licenses/by-nc-sa/3.0/"/>
              </a:rPr>
              <a:t>CC BY-SA-NC</a:t>
            </a:r>
            <a:endParaRPr lang="pl-PL" sz="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116FAE5-978D-45CC-BFBD-0605202F33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609409"/>
              </p:ext>
            </p:extLst>
          </p:nvPr>
        </p:nvGraphicFramePr>
        <p:xfrm>
          <a:off x="279140" y="709126"/>
          <a:ext cx="11682705" cy="6391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RÓŻNICE Z KONCEPCJĄ MASLOWA: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 err="1">
                <a:latin typeface="Times New Roman" pitchFamily="18" charset="0"/>
                <a:cs typeface="Times New Roman" pitchFamily="18" charset="0"/>
              </a:rPr>
              <a:t>Alderfer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nie przypisał najistotniejszego znaczenia samorealizacji;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odrzucał zasadę hierarchii – uważał, że jednostka może być jednocześnie motywowana przez trzy klasy potrzeb;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uważał, że jeżeli dana potrzeba nie zostanie zaspokojona, człowiek odczuwa frustrację i cofa się na niższy poziom – regresja.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708B62-8795-4799-A1AB-EB9B06F0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KONCEPCJA POTRZEB – DAWID </a:t>
            </a:r>
            <a:r>
              <a:rPr lang="pl-PL" dirty="0" err="1"/>
              <a:t>McCLELLAND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8E4E6A-E97C-447C-A044-DCC481E6F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algn="ctr"/>
            <a:r>
              <a:rPr lang="pl-PL" b="1" dirty="0" err="1">
                <a:solidFill>
                  <a:srgbClr val="FF3399"/>
                </a:solidFill>
              </a:rPr>
              <a:t>nAch</a:t>
            </a:r>
            <a:r>
              <a:rPr lang="pl-PL" b="1" dirty="0">
                <a:solidFill>
                  <a:srgbClr val="FF3399"/>
                </a:solidFill>
              </a:rPr>
              <a:t> (</a:t>
            </a:r>
            <a:r>
              <a:rPr lang="pl-PL" b="1" dirty="0" err="1">
                <a:solidFill>
                  <a:srgbClr val="FF3399"/>
                </a:solidFill>
              </a:rPr>
              <a:t>need</a:t>
            </a:r>
            <a:r>
              <a:rPr lang="pl-PL" b="1" dirty="0">
                <a:solidFill>
                  <a:srgbClr val="FF3399"/>
                </a:solidFill>
              </a:rPr>
              <a:t> for </a:t>
            </a:r>
            <a:r>
              <a:rPr lang="pl-PL" b="1" dirty="0" err="1">
                <a:solidFill>
                  <a:srgbClr val="FF3399"/>
                </a:solidFill>
              </a:rPr>
              <a:t>achievement</a:t>
            </a:r>
            <a:r>
              <a:rPr lang="pl-PL" b="1" dirty="0">
                <a:solidFill>
                  <a:srgbClr val="FF3399"/>
                </a:solidFill>
              </a:rPr>
              <a:t>) – potrzeba osiągnięć</a:t>
            </a:r>
          </a:p>
          <a:p>
            <a:pPr marL="0" indent="0" algn="just">
              <a:buNone/>
            </a:pPr>
            <a:r>
              <a:rPr lang="pl-PL" sz="2000" dirty="0"/>
              <a:t>osoby o silnej potrzebie osiągnięć odnajdują się w pracy, w której ponoszą odpowiedzialność, wyznaczają sobie realistyczne i wymagające wysiłku cele, ryzyko niepowodzenia nie powinno być wyższe niż 50% - przy wyższym powodzenie jest bardziej kwestią przypadku, natomiast przy niższym nie mają możliwości, by się w pełni wykazać;</a:t>
            </a:r>
            <a:endParaRPr lang="pl-PL" dirty="0"/>
          </a:p>
          <a:p>
            <a:pPr algn="ctr"/>
            <a:r>
              <a:rPr lang="pl-PL" b="1" dirty="0" err="1">
                <a:solidFill>
                  <a:srgbClr val="FF3399"/>
                </a:solidFill>
              </a:rPr>
              <a:t>nAff</a:t>
            </a:r>
            <a:r>
              <a:rPr lang="pl-PL" b="1" dirty="0">
                <a:solidFill>
                  <a:srgbClr val="FF3399"/>
                </a:solidFill>
              </a:rPr>
              <a:t> (</a:t>
            </a:r>
            <a:r>
              <a:rPr lang="pl-PL" b="1" dirty="0" err="1">
                <a:solidFill>
                  <a:srgbClr val="FF3399"/>
                </a:solidFill>
              </a:rPr>
              <a:t>need</a:t>
            </a:r>
            <a:r>
              <a:rPr lang="pl-PL" b="1" dirty="0">
                <a:solidFill>
                  <a:srgbClr val="FF3399"/>
                </a:solidFill>
              </a:rPr>
              <a:t> for </a:t>
            </a:r>
            <a:r>
              <a:rPr lang="pl-PL" b="1" dirty="0" err="1">
                <a:solidFill>
                  <a:srgbClr val="FF3399"/>
                </a:solidFill>
              </a:rPr>
              <a:t>affiliation</a:t>
            </a:r>
            <a:r>
              <a:rPr lang="pl-PL" b="1" dirty="0">
                <a:solidFill>
                  <a:srgbClr val="FF3399"/>
                </a:solidFill>
              </a:rPr>
              <a:t>) – potrzeba afiliacji, współdziałania z innymi</a:t>
            </a:r>
          </a:p>
          <a:p>
            <a:pPr marL="0" indent="0" algn="just">
              <a:buNone/>
            </a:pPr>
            <a:r>
              <a:rPr lang="pl-PL" sz="2000" dirty="0"/>
              <a:t>może stanowić przeszkodę przy kierowaniu organizacją – dążenie do aprobaty, sympatii podwładnych i współpracowników, koncentracja na jakości stosunków, konformizm;</a:t>
            </a:r>
          </a:p>
          <a:p>
            <a:pPr algn="ctr"/>
            <a:r>
              <a:rPr lang="pl-PL" b="1" dirty="0" err="1">
                <a:solidFill>
                  <a:srgbClr val="FF3399"/>
                </a:solidFill>
              </a:rPr>
              <a:t>nPow</a:t>
            </a:r>
            <a:r>
              <a:rPr lang="pl-PL" b="1" dirty="0">
                <a:solidFill>
                  <a:srgbClr val="FF3399"/>
                </a:solidFill>
              </a:rPr>
              <a:t> (</a:t>
            </a:r>
            <a:r>
              <a:rPr lang="pl-PL" b="1" dirty="0" err="1">
                <a:solidFill>
                  <a:srgbClr val="FF3399"/>
                </a:solidFill>
              </a:rPr>
              <a:t>need</a:t>
            </a:r>
            <a:r>
              <a:rPr lang="pl-PL" b="1" dirty="0">
                <a:solidFill>
                  <a:srgbClr val="FF3399"/>
                </a:solidFill>
              </a:rPr>
              <a:t> for </a:t>
            </a:r>
            <a:r>
              <a:rPr lang="pl-PL" b="1" dirty="0" err="1">
                <a:solidFill>
                  <a:srgbClr val="FF3399"/>
                </a:solidFill>
              </a:rPr>
              <a:t>power</a:t>
            </a:r>
            <a:r>
              <a:rPr lang="pl-PL" b="1" dirty="0">
                <a:solidFill>
                  <a:srgbClr val="FF3399"/>
                </a:solidFill>
              </a:rPr>
              <a:t>) – potrzeba władzy</a:t>
            </a:r>
          </a:p>
          <a:p>
            <a:pPr marL="0" indent="0" algn="just">
              <a:buNone/>
            </a:pPr>
            <a:r>
              <a:rPr lang="pl-PL" sz="2000" dirty="0"/>
              <a:t>władza osobista – charakter negatywny, silna potrzeba władzy osobistej redukuje relacje społeczne do stosunków dominacji, nadrzędności o podporządkowania;</a:t>
            </a:r>
          </a:p>
          <a:p>
            <a:pPr marL="0" indent="0" algn="just">
              <a:buNone/>
            </a:pPr>
            <a:r>
              <a:rPr lang="pl-PL" sz="2000" dirty="0"/>
              <a:t>władza uspołeczniona – charakter pozytywny, podporządkowana efektywnemu realizowaniu celów organizacji, zespołu pracowniczego.</a:t>
            </a:r>
          </a:p>
        </p:txBody>
      </p:sp>
    </p:spTree>
    <p:extLst>
      <p:ext uri="{BB962C8B-B14F-4D97-AF65-F5344CB8AC3E}">
        <p14:creationId xmlns:p14="http://schemas.microsoft.com/office/powerpoint/2010/main" val="418981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MOTYWOWANIE – ewolucja poglądów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46245"/>
            <a:ext cx="12192000" cy="543974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Zagadnienie motywacji do pracy stało się przedmiotem szczególnego zainteresowania w czasie rozwoju kierunku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relations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Złożoność zagadnienia motywacji w miejscu pracy, dostrzegana była jednak już przez Taylora: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*zjawisko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„systematycznego ociągania się”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jeśli robotnicy pracują na dniówkę, obserwują innych, a następnie obniżają swoją wydajność do poziomu najgorszego pracownika, przy pracy akordowej także obniżają swoją wydajność, bojąc się obniżenia stawek;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*uważał, że należy stworzyć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wzorcowe warunki pracy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pozwolą na obiektywną kontrolę wyników, ocenę przydatności robotników, ich profesjonalny dobór, zapobiegną systematycznemu ociąganiu się;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*wynagrodzenie zdaniem Taylora jest podstawowym elementem motywacji (koncepcja człowieka ekonomicznego – 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 oeconomicus – </a:t>
            </a:r>
            <a:r>
              <a:rPr lang="pl-PL" b="1" i="1" dirty="0">
                <a:latin typeface="Times New Roman" pitchFamily="18" charset="0"/>
                <a:cs typeface="Times New Roman" pitchFamily="18" charset="0"/>
              </a:rPr>
              <a:t>istota racjonalna, dążąca do maksymalizacji własnych korzyści, nastawienie instrumentalne, wkłada w pracę dodatkowy wysiłek, jeżeli może zwiększyć zyski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*zarzucano mu ignorowanie społecznego charakteru pracy, odhumanizowanie człowieka.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3608167-1EED-4BE0-A664-0E05281BBB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8054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B36C2999-E784-4A58-BACE-FC191345B5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2792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9BD80-0896-41E6-AF39-7F408C7C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FFDB3BA-B177-403A-8002-31D8651FFE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35594"/>
              </p:ext>
            </p:extLst>
          </p:nvPr>
        </p:nvGraphicFramePr>
        <p:xfrm>
          <a:off x="102637" y="1433739"/>
          <a:ext cx="11840547" cy="4855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48794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0833674-8E60-47C7-B26D-23EDB70200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9943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Stacy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Adams (ur. 1925) – teoria sprawiedliwości</a:t>
            </a:r>
          </a:p>
          <a:p>
            <a:pPr marL="0" indent="0" algn="just">
              <a:buNone/>
              <a:tabLst>
                <a:tab pos="8613775" algn="l"/>
                <a:tab pos="8701088" algn="l"/>
              </a:tabLst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(pogłębienie dostrzeżonego przez Taylora zjawiska systematycznego ociągania się)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Pracownik porównując bilans wkładów i efektów własnych działań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organizacji z relacjami wkładów i efektów innych osób, </a:t>
            </a:r>
            <a:r>
              <a:rPr lang="pl-PL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może mieć poczucie krzywdy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Sposobem na przywrócenie poczucia sprawiedliwości może być </a:t>
            </a:r>
            <a: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ograniczenie wysiłku, jaki wkłada on </a:t>
            </a:r>
            <a:b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w realizację zadań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Obraz 4" descr="Obraz zawierający mężczyzna&#10;&#10;Opis wygenerowany automatycznie">
            <a:extLst>
              <a:ext uri="{FF2B5EF4-FFF2-40B4-BE49-F238E27FC236}">
                <a16:creationId xmlns:a16="http://schemas.microsoft.com/office/drawing/2014/main" id="{D31B79C8-6E27-48D4-B462-49EDFB7E1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236025" y="0"/>
            <a:ext cx="1835530" cy="24710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2790" y="1690688"/>
            <a:ext cx="10515600" cy="4351338"/>
          </a:xfrm>
        </p:spPr>
        <p:txBody>
          <a:bodyPr/>
          <a:lstStyle/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Elton Mayo – kierunek </a:t>
            </a:r>
            <a:r>
              <a:rPr lang="pl-PL" i="1" u="sng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pl-PL" i="1" u="sng" dirty="0">
                <a:latin typeface="Times New Roman" pitchFamily="18" charset="0"/>
                <a:cs typeface="Times New Roman" pitchFamily="18" charset="0"/>
              </a:rPr>
              <a:t> relations</a:t>
            </a:r>
            <a:r>
              <a:rPr lang="pl-PL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badania przeprowadzone w Hawthorne;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koncepcja człowieka społecznego – 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 </a:t>
            </a:r>
            <a:r>
              <a:rPr lang="pl-PL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sociologious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podkreślał znaczenie społecznego środowiska pracy i komunikacji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procesie motywacji.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6649" y="1475912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Harold Abraham Maslow</a:t>
            </a:r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(1908-1970)</a:t>
            </a: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– twórca psychologii humanistycznej</a:t>
            </a:r>
          </a:p>
          <a:p>
            <a:pPr marL="0" indent="0"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Najważniejszą siłą napędową działań jednostek jest ich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dążenie do samorealizacji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a podstawową właściwością ludzkiej natury jest jej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rozwój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pl-PL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sz="2400" b="1" u="sng" dirty="0">
                <a:latin typeface="Times New Roman" pitchFamily="18" charset="0"/>
                <a:cs typeface="Times New Roman" pitchFamily="18" charset="0"/>
              </a:rPr>
              <a:t>Koncepcja „człowieka samorealizującego się”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homo </a:t>
            </a:r>
            <a:r>
              <a:rPr lang="pl-PL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creativus</a:t>
            </a:r>
            <a:r>
              <a:rPr lang="pl-PL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postrzega on pracę za samoistne dobro, dąży do osiągania coraz wyższych standardów doskonałości; zadania zmuszające do twórczej inwencji dostarczają pozytywnych emocji, w tym satysfakcji.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Douglas </a:t>
            </a:r>
            <a:r>
              <a:rPr lang="pl-PL" b="1" u="sng" dirty="0" err="1">
                <a:latin typeface="Times New Roman" pitchFamily="18" charset="0"/>
                <a:cs typeface="Times New Roman" pitchFamily="18" charset="0"/>
              </a:rPr>
              <a:t>McGregor</a:t>
            </a: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 (1906-1964):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badania oparte na analizie zależności dwóch rodzajów zmiennych –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psychologicznych i organizacyjnych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wykazał on różnorodne związki między tymi zmiennymi;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analizował zmienne organizacyjne jako pochodną psychologicznych, zakładał, że dominujący wzorzec natury ludzkiej odzwierciedlany jest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konkretnych rozwiązaniach organizacyjnych (głównie w stylu kierowania);</a:t>
            </a:r>
          </a:p>
          <a:p>
            <a:pPr algn="just"/>
            <a:r>
              <a:rPr lang="pl-PL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twierdził, że ludzie są aktywni, kreatywni, odpowiedzialni i chcą się rozwijać,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 w organizacjach stosuje się metody, które odpowiadają wzorcowi człowieka biernego, odtwórczego, unikającego odpowiedzialności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 descr="Obraz zawierający jasne, lampa&#10;&#10;Opis wygenerowany automatycznie">
            <a:extLst>
              <a:ext uri="{FF2B5EF4-FFF2-40B4-BE49-F238E27FC236}">
                <a16:creationId xmlns:a16="http://schemas.microsoft.com/office/drawing/2014/main" id="{8CC718EB-2513-4D87-B8D9-5B5786C05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3911" y="2796307"/>
            <a:ext cx="4077409" cy="3200765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811670"/>
          </a:xfrm>
        </p:spPr>
        <p:txBody>
          <a:bodyPr>
            <a:normAutofit/>
          </a:bodyPr>
          <a:lstStyle/>
          <a:p>
            <a:pPr algn="just"/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analizował on także wpływ zmiennych organizacyjnych na zmienne psychologiczne – zasady i rozwiązania organizacyjne ograniczają możliwość ujawnienia się potencjału pracowników;</a:t>
            </a:r>
          </a:p>
          <a:p>
            <a:pPr algn="just"/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to nie organizacja kreuje motywację, odpowiedzialność, zaangażowanie się – są to </a:t>
            </a:r>
            <a:r>
              <a:rPr lang="pl-PL" sz="1900" b="1" dirty="0">
                <a:latin typeface="Times New Roman" pitchFamily="18" charset="0"/>
                <a:cs typeface="Times New Roman" pitchFamily="18" charset="0"/>
              </a:rPr>
              <a:t>elementy natury ludzkiej</a:t>
            </a: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twierdzenia te stanowią podstawę konstrukcji </a:t>
            </a:r>
            <a:r>
              <a:rPr lang="pl-PL" sz="1900" u="sng" dirty="0">
                <a:latin typeface="Times New Roman" pitchFamily="18" charset="0"/>
                <a:cs typeface="Times New Roman" pitchFamily="18" charset="0"/>
              </a:rPr>
              <a:t>przeciwstawnych teorii</a:t>
            </a:r>
            <a:r>
              <a:rPr lang="pl-PL" sz="1900" dirty="0">
                <a:latin typeface="Times New Roman" pitchFamily="18" charset="0"/>
                <a:cs typeface="Times New Roman" pitchFamily="18" charset="0"/>
              </a:rPr>
              <a:t> – X (jednostki są z natury leniwe, bierne, praca służy zaspokojeniu potrzeb najniższego rzędu) i Y (praca jest potrzebą, jednostki angażują się w swoją pracę) -&gt; tabela s. 401.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8EF596B-07E0-4408-B987-EFF6552F12A8}"/>
              </a:ext>
            </a:extLst>
          </p:cNvPr>
          <p:cNvSpPr txBox="1"/>
          <p:nvPr/>
        </p:nvSpPr>
        <p:spPr>
          <a:xfrm>
            <a:off x="1460430" y="6428313"/>
            <a:ext cx="2524369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700">
                <a:solidFill>
                  <a:srgbClr val="FFFFFF"/>
                </a:solidFill>
                <a:hlinkClick r:id="rId3" tooltip="https://en.wikipedia.org/wiki/Theory_X_and_Theory_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pl-PL" sz="700">
                <a:solidFill>
                  <a:srgbClr val="FFFFFF"/>
                </a:solidFill>
              </a:rPr>
              <a:t>, autor: Nieznany autor, licencja: </a:t>
            </a:r>
            <a:r>
              <a:rPr lang="pl-PL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pl-PL" sz="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20A3F4-1EF2-4C82-826F-0C5F6450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5E46AB-DBE5-42A4-9035-028949258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365" y="681037"/>
            <a:ext cx="7272711" cy="545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Symbol zastępczy zawartości 14">
            <a:extLst>
              <a:ext uri="{FF2B5EF4-FFF2-40B4-BE49-F238E27FC236}">
                <a16:creationId xmlns:a16="http://schemas.microsoft.com/office/drawing/2014/main" id="{A709CFD8-E2E8-4316-9AB1-C8F48014C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3258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48E54D-0309-4BED-A7C2-BB911E8A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5C487F4-974F-4A8B-94FE-28124854E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005921"/>
              </p:ext>
            </p:extLst>
          </p:nvPr>
        </p:nvGraphicFramePr>
        <p:xfrm>
          <a:off x="661220" y="187478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576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1284</Words>
  <Application>Microsoft Office PowerPoint</Application>
  <PresentationFormat>Panoramiczny</PresentationFormat>
  <Paragraphs>107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Motyw pakietu Office</vt:lpstr>
      <vt:lpstr>MOTYWOWANIE</vt:lpstr>
      <vt:lpstr>MOTYWOWANIE – ewolucja poglądów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KONCEPCJA POTRZEB – DAWID McCLELLAND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Karina Pilarz</dc:creator>
  <cp:lastModifiedBy>Karina Pilarz</cp:lastModifiedBy>
  <cp:revision>10</cp:revision>
  <dcterms:created xsi:type="dcterms:W3CDTF">2019-01-21T13:45:58Z</dcterms:created>
  <dcterms:modified xsi:type="dcterms:W3CDTF">2024-09-09T11:32:05Z</dcterms:modified>
</cp:coreProperties>
</file>