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77" r:id="rId4"/>
    <p:sldId id="258" r:id="rId5"/>
    <p:sldId id="259" r:id="rId6"/>
    <p:sldId id="278" r:id="rId7"/>
    <p:sldId id="279" r:id="rId8"/>
    <p:sldId id="261" r:id="rId9"/>
    <p:sldId id="262" r:id="rId10"/>
    <p:sldId id="280" r:id="rId11"/>
    <p:sldId id="281" r:id="rId12"/>
    <p:sldId id="282" r:id="rId13"/>
    <p:sldId id="28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1A3346-5D36-4AA8-AD35-EBB7373CE76B}"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endParaRPr lang="pl-PL"/>
        </a:p>
      </dgm:t>
    </dgm:pt>
    <dgm:pt modelId="{DECCE7B5-A1CC-4114-87D7-6B02B441CC15}">
      <dgm:prSet phldrT="[Tekst]"/>
      <dgm:spPr/>
      <dgm:t>
        <a:bodyPr/>
        <a:lstStyle/>
        <a:p>
          <a:r>
            <a:rPr lang="pl-PL" dirty="0"/>
            <a:t>ŹRÓDŁA WŁADZY W ORGANIZACJI</a:t>
          </a:r>
        </a:p>
      </dgm:t>
    </dgm:pt>
    <dgm:pt modelId="{4E0BB6D3-FF0D-4A8E-9788-E4FCEE4A522A}" type="parTrans" cxnId="{4B7961A6-0E1B-49F8-A1ED-B2340D9EB910}">
      <dgm:prSet/>
      <dgm:spPr/>
      <dgm:t>
        <a:bodyPr/>
        <a:lstStyle/>
        <a:p>
          <a:endParaRPr lang="pl-PL"/>
        </a:p>
      </dgm:t>
    </dgm:pt>
    <dgm:pt modelId="{3B7108F5-2CC0-49AA-AF64-00B03CC4DC30}" type="sibTrans" cxnId="{4B7961A6-0E1B-49F8-A1ED-B2340D9EB910}">
      <dgm:prSet/>
      <dgm:spPr/>
      <dgm:t>
        <a:bodyPr/>
        <a:lstStyle/>
        <a:p>
          <a:endParaRPr lang="pl-PL"/>
        </a:p>
      </dgm:t>
    </dgm:pt>
    <dgm:pt modelId="{E03A549E-C04E-43BA-BBCC-388FA8A6AA6D}">
      <dgm:prSet phldrT="[Tekst]"/>
      <dgm:spPr/>
      <dgm:t>
        <a:bodyPr/>
        <a:lstStyle/>
        <a:p>
          <a:r>
            <a:rPr lang="pl-PL" dirty="0"/>
            <a:t>ŹRÓDŁA KLASYCZNE</a:t>
          </a:r>
        </a:p>
      </dgm:t>
    </dgm:pt>
    <dgm:pt modelId="{1917229C-C068-45A9-806B-AF69C12D4B6E}" type="parTrans" cxnId="{DB7E38EE-033D-4D2E-9B5D-BD2615B87665}">
      <dgm:prSet/>
      <dgm:spPr/>
      <dgm:t>
        <a:bodyPr/>
        <a:lstStyle/>
        <a:p>
          <a:endParaRPr lang="pl-PL"/>
        </a:p>
      </dgm:t>
    </dgm:pt>
    <dgm:pt modelId="{086B7435-003C-4990-9B38-5B541B8EEB1C}" type="sibTrans" cxnId="{DB7E38EE-033D-4D2E-9B5D-BD2615B87665}">
      <dgm:prSet/>
      <dgm:spPr/>
      <dgm:t>
        <a:bodyPr/>
        <a:lstStyle/>
        <a:p>
          <a:endParaRPr lang="pl-PL"/>
        </a:p>
      </dgm:t>
    </dgm:pt>
    <dgm:pt modelId="{B63967A2-226E-48AD-96B7-3DF8C5FF9A61}">
      <dgm:prSet phldrT="[Tekst]"/>
      <dgm:spPr/>
      <dgm:t>
        <a:bodyPr/>
        <a:lstStyle/>
        <a:p>
          <a:r>
            <a:rPr lang="pl-PL" dirty="0"/>
            <a:t>CHARYZMATYCZNE</a:t>
          </a:r>
        </a:p>
      </dgm:t>
    </dgm:pt>
    <dgm:pt modelId="{BF96E5AA-8C4A-4A57-8B37-B4CCED95BC10}" type="parTrans" cxnId="{89E1F317-F793-428E-BFDE-9677BEF05664}">
      <dgm:prSet/>
      <dgm:spPr/>
      <dgm:t>
        <a:bodyPr/>
        <a:lstStyle/>
        <a:p>
          <a:endParaRPr lang="pl-PL"/>
        </a:p>
      </dgm:t>
    </dgm:pt>
    <dgm:pt modelId="{C78C4CEF-DF78-4188-BCCC-1B617B3552E3}" type="sibTrans" cxnId="{89E1F317-F793-428E-BFDE-9677BEF05664}">
      <dgm:prSet/>
      <dgm:spPr/>
      <dgm:t>
        <a:bodyPr/>
        <a:lstStyle/>
        <a:p>
          <a:endParaRPr lang="pl-PL"/>
        </a:p>
      </dgm:t>
    </dgm:pt>
    <dgm:pt modelId="{6DDBC35A-C19D-4A12-BD64-2483E126ECBF}">
      <dgm:prSet phldrT="[Tekst]"/>
      <dgm:spPr/>
      <dgm:t>
        <a:bodyPr/>
        <a:lstStyle/>
        <a:p>
          <a:r>
            <a:rPr lang="pl-PL" dirty="0"/>
            <a:t>TRADYCYJNE</a:t>
          </a:r>
        </a:p>
      </dgm:t>
    </dgm:pt>
    <dgm:pt modelId="{44D219AF-23AB-43CE-9ECE-CC63325FD337}" type="parTrans" cxnId="{52B0243E-101C-407C-8598-5EF22D572CA2}">
      <dgm:prSet/>
      <dgm:spPr/>
      <dgm:t>
        <a:bodyPr/>
        <a:lstStyle/>
        <a:p>
          <a:endParaRPr lang="pl-PL"/>
        </a:p>
      </dgm:t>
    </dgm:pt>
    <dgm:pt modelId="{EE768CBB-B15D-4C2B-BE33-E8337419AD02}" type="sibTrans" cxnId="{52B0243E-101C-407C-8598-5EF22D572CA2}">
      <dgm:prSet/>
      <dgm:spPr/>
      <dgm:t>
        <a:bodyPr/>
        <a:lstStyle/>
        <a:p>
          <a:endParaRPr lang="pl-PL"/>
        </a:p>
      </dgm:t>
    </dgm:pt>
    <dgm:pt modelId="{6069E933-7764-4FEF-9E89-46F71D5D055E}">
      <dgm:prSet phldrT="[Tekst]"/>
      <dgm:spPr/>
      <dgm:t>
        <a:bodyPr/>
        <a:lstStyle/>
        <a:p>
          <a:r>
            <a:rPr lang="pl-PL" dirty="0"/>
            <a:t>ŹRÓDŁA WSPÓŁCZESNE</a:t>
          </a:r>
        </a:p>
      </dgm:t>
    </dgm:pt>
    <dgm:pt modelId="{C100BAE8-C443-4BF5-AFF6-3DACDC7884A1}" type="parTrans" cxnId="{065A47F3-5877-4C7C-9614-824F75906584}">
      <dgm:prSet/>
      <dgm:spPr/>
      <dgm:t>
        <a:bodyPr/>
        <a:lstStyle/>
        <a:p>
          <a:endParaRPr lang="pl-PL"/>
        </a:p>
      </dgm:t>
    </dgm:pt>
    <dgm:pt modelId="{9A5FD020-E158-4E3A-A4B4-67A0D350EED8}" type="sibTrans" cxnId="{065A47F3-5877-4C7C-9614-824F75906584}">
      <dgm:prSet/>
      <dgm:spPr/>
      <dgm:t>
        <a:bodyPr/>
        <a:lstStyle/>
        <a:p>
          <a:endParaRPr lang="pl-PL"/>
        </a:p>
      </dgm:t>
    </dgm:pt>
    <dgm:pt modelId="{EEAB9CC4-CC3B-4388-B8AE-CDF70AE76538}">
      <dgm:prSet phldrT="[Tekst]"/>
      <dgm:spPr/>
      <dgm:t>
        <a:bodyPr/>
        <a:lstStyle/>
        <a:p>
          <a:r>
            <a:rPr lang="pl-PL" dirty="0"/>
            <a:t>WŁADZA NAGRADZANIA</a:t>
          </a:r>
        </a:p>
      </dgm:t>
    </dgm:pt>
    <dgm:pt modelId="{A0440A94-1508-45DF-A890-47251F3C662C}" type="parTrans" cxnId="{84A8BA00-0BF3-456E-9DF4-4E3C6D3DC933}">
      <dgm:prSet/>
      <dgm:spPr/>
      <dgm:t>
        <a:bodyPr/>
        <a:lstStyle/>
        <a:p>
          <a:endParaRPr lang="pl-PL"/>
        </a:p>
      </dgm:t>
    </dgm:pt>
    <dgm:pt modelId="{99C6F69C-7314-4352-8EB2-E12D1E360753}" type="sibTrans" cxnId="{84A8BA00-0BF3-456E-9DF4-4E3C6D3DC933}">
      <dgm:prSet/>
      <dgm:spPr/>
      <dgm:t>
        <a:bodyPr/>
        <a:lstStyle/>
        <a:p>
          <a:endParaRPr lang="pl-PL"/>
        </a:p>
      </dgm:t>
    </dgm:pt>
    <dgm:pt modelId="{445A2D87-E9B2-48B9-AD14-E2439BDD5880}">
      <dgm:prSet/>
      <dgm:spPr/>
      <dgm:t>
        <a:bodyPr/>
        <a:lstStyle/>
        <a:p>
          <a:r>
            <a:rPr lang="pl-PL" dirty="0"/>
            <a:t>RACJONALNE</a:t>
          </a:r>
        </a:p>
      </dgm:t>
    </dgm:pt>
    <dgm:pt modelId="{C4E2083C-9ED9-47A0-B1E2-8D83242A99B1}" type="parTrans" cxnId="{0EB7E0A2-6644-4594-9EA3-EDD773AEB9E7}">
      <dgm:prSet/>
      <dgm:spPr/>
      <dgm:t>
        <a:bodyPr/>
        <a:lstStyle/>
        <a:p>
          <a:endParaRPr lang="pl-PL"/>
        </a:p>
      </dgm:t>
    </dgm:pt>
    <dgm:pt modelId="{45DD07F3-21CE-42A6-87CD-79EFFC366249}" type="sibTrans" cxnId="{0EB7E0A2-6644-4594-9EA3-EDD773AEB9E7}">
      <dgm:prSet/>
      <dgm:spPr/>
      <dgm:t>
        <a:bodyPr/>
        <a:lstStyle/>
        <a:p>
          <a:endParaRPr lang="pl-PL"/>
        </a:p>
      </dgm:t>
    </dgm:pt>
    <dgm:pt modelId="{51E214E6-F081-4953-8355-47C6207E72CE}">
      <dgm:prSet/>
      <dgm:spPr/>
      <dgm:t>
        <a:bodyPr/>
        <a:lstStyle/>
        <a:p>
          <a:r>
            <a:rPr lang="pl-PL" dirty="0"/>
            <a:t>WŁADZA KARANIA</a:t>
          </a:r>
        </a:p>
      </dgm:t>
    </dgm:pt>
    <dgm:pt modelId="{CFB45A99-BAFA-4E40-834B-29CEA2817A2F}" type="parTrans" cxnId="{8ABC8570-96B4-4AA4-A892-F940A9F8CD10}">
      <dgm:prSet/>
      <dgm:spPr/>
      <dgm:t>
        <a:bodyPr/>
        <a:lstStyle/>
        <a:p>
          <a:endParaRPr lang="pl-PL"/>
        </a:p>
      </dgm:t>
    </dgm:pt>
    <dgm:pt modelId="{E795DAB6-4B33-42AD-8E91-400158C12A06}" type="sibTrans" cxnId="{8ABC8570-96B4-4AA4-A892-F940A9F8CD10}">
      <dgm:prSet/>
      <dgm:spPr/>
      <dgm:t>
        <a:bodyPr/>
        <a:lstStyle/>
        <a:p>
          <a:endParaRPr lang="pl-PL"/>
        </a:p>
      </dgm:t>
    </dgm:pt>
    <dgm:pt modelId="{C296E9E9-B50B-4FFF-8280-7DD8D7759F58}" type="pres">
      <dgm:prSet presAssocID="{7F1A3346-5D36-4AA8-AD35-EBB7373CE76B}" presName="hierChild1" presStyleCnt="0">
        <dgm:presLayoutVars>
          <dgm:chPref val="1"/>
          <dgm:dir/>
          <dgm:animOne val="branch"/>
          <dgm:animLvl val="lvl"/>
          <dgm:resizeHandles/>
        </dgm:presLayoutVars>
      </dgm:prSet>
      <dgm:spPr/>
    </dgm:pt>
    <dgm:pt modelId="{DAE3FDF6-3141-4254-B0B4-0D1C2B00EA53}" type="pres">
      <dgm:prSet presAssocID="{DECCE7B5-A1CC-4114-87D7-6B02B441CC15}" presName="hierRoot1" presStyleCnt="0"/>
      <dgm:spPr/>
    </dgm:pt>
    <dgm:pt modelId="{CA70DCF1-6936-4654-9787-6C0AA2D8FB41}" type="pres">
      <dgm:prSet presAssocID="{DECCE7B5-A1CC-4114-87D7-6B02B441CC15}" presName="composite" presStyleCnt="0"/>
      <dgm:spPr/>
    </dgm:pt>
    <dgm:pt modelId="{C4F3E5CF-EFE1-40F4-A0C7-8E559279DF27}" type="pres">
      <dgm:prSet presAssocID="{DECCE7B5-A1CC-4114-87D7-6B02B441CC15}" presName="background" presStyleLbl="node0" presStyleIdx="0" presStyleCnt="1"/>
      <dgm:spPr/>
    </dgm:pt>
    <dgm:pt modelId="{62C2C441-DF11-4DFB-BE53-BD31181AE65E}" type="pres">
      <dgm:prSet presAssocID="{DECCE7B5-A1CC-4114-87D7-6B02B441CC15}" presName="text" presStyleLbl="fgAcc0" presStyleIdx="0" presStyleCnt="1">
        <dgm:presLayoutVars>
          <dgm:chPref val="3"/>
        </dgm:presLayoutVars>
      </dgm:prSet>
      <dgm:spPr/>
    </dgm:pt>
    <dgm:pt modelId="{F88405A6-FA71-41B5-84DD-DA9E7597B266}" type="pres">
      <dgm:prSet presAssocID="{DECCE7B5-A1CC-4114-87D7-6B02B441CC15}" presName="hierChild2" presStyleCnt="0"/>
      <dgm:spPr/>
    </dgm:pt>
    <dgm:pt modelId="{6BE15040-AF92-4B83-9248-720D37988B0D}" type="pres">
      <dgm:prSet presAssocID="{1917229C-C068-45A9-806B-AF69C12D4B6E}" presName="Name10" presStyleLbl="parChTrans1D2" presStyleIdx="0" presStyleCnt="2"/>
      <dgm:spPr/>
    </dgm:pt>
    <dgm:pt modelId="{D40125C7-0FC7-4CCC-8328-05967394E0D1}" type="pres">
      <dgm:prSet presAssocID="{E03A549E-C04E-43BA-BBCC-388FA8A6AA6D}" presName="hierRoot2" presStyleCnt="0"/>
      <dgm:spPr/>
    </dgm:pt>
    <dgm:pt modelId="{199AF1F5-EB15-4E20-A5B2-1A73D7F23CE7}" type="pres">
      <dgm:prSet presAssocID="{E03A549E-C04E-43BA-BBCC-388FA8A6AA6D}" presName="composite2" presStyleCnt="0"/>
      <dgm:spPr/>
    </dgm:pt>
    <dgm:pt modelId="{8323DCC9-DB6D-439A-996D-FD187D16848A}" type="pres">
      <dgm:prSet presAssocID="{E03A549E-C04E-43BA-BBCC-388FA8A6AA6D}" presName="background2" presStyleLbl="node2" presStyleIdx="0" presStyleCnt="2"/>
      <dgm:spPr/>
    </dgm:pt>
    <dgm:pt modelId="{C4C6CD6E-9CBD-406E-9D3D-8EF84B4DB961}" type="pres">
      <dgm:prSet presAssocID="{E03A549E-C04E-43BA-BBCC-388FA8A6AA6D}" presName="text2" presStyleLbl="fgAcc2" presStyleIdx="0" presStyleCnt="2">
        <dgm:presLayoutVars>
          <dgm:chPref val="3"/>
        </dgm:presLayoutVars>
      </dgm:prSet>
      <dgm:spPr/>
    </dgm:pt>
    <dgm:pt modelId="{175A2C4D-33C9-4C2E-8EF8-68F4B8931700}" type="pres">
      <dgm:prSet presAssocID="{E03A549E-C04E-43BA-BBCC-388FA8A6AA6D}" presName="hierChild3" presStyleCnt="0"/>
      <dgm:spPr/>
    </dgm:pt>
    <dgm:pt modelId="{8D37E8F3-BA7E-4B53-AAD9-795EF33B1381}" type="pres">
      <dgm:prSet presAssocID="{BF96E5AA-8C4A-4A57-8B37-B4CCED95BC10}" presName="Name17" presStyleLbl="parChTrans1D3" presStyleIdx="0" presStyleCnt="5"/>
      <dgm:spPr/>
    </dgm:pt>
    <dgm:pt modelId="{31AFB1A7-E97C-4F0F-94BC-FCB7C6135BAD}" type="pres">
      <dgm:prSet presAssocID="{B63967A2-226E-48AD-96B7-3DF8C5FF9A61}" presName="hierRoot3" presStyleCnt="0"/>
      <dgm:spPr/>
    </dgm:pt>
    <dgm:pt modelId="{B417D75C-C01E-4B4E-AB5E-77F6F0CAF175}" type="pres">
      <dgm:prSet presAssocID="{B63967A2-226E-48AD-96B7-3DF8C5FF9A61}" presName="composite3" presStyleCnt="0"/>
      <dgm:spPr/>
    </dgm:pt>
    <dgm:pt modelId="{A3E7909D-F0CB-4547-AEEA-84E619B9CE85}" type="pres">
      <dgm:prSet presAssocID="{B63967A2-226E-48AD-96B7-3DF8C5FF9A61}" presName="background3" presStyleLbl="node3" presStyleIdx="0" presStyleCnt="5"/>
      <dgm:spPr/>
    </dgm:pt>
    <dgm:pt modelId="{CD95FE72-91E2-4AA6-8E2F-73A50097563B}" type="pres">
      <dgm:prSet presAssocID="{B63967A2-226E-48AD-96B7-3DF8C5FF9A61}" presName="text3" presStyleLbl="fgAcc3" presStyleIdx="0" presStyleCnt="5">
        <dgm:presLayoutVars>
          <dgm:chPref val="3"/>
        </dgm:presLayoutVars>
      </dgm:prSet>
      <dgm:spPr/>
    </dgm:pt>
    <dgm:pt modelId="{126F45A8-ED59-45D5-B047-061B6F93D4BC}" type="pres">
      <dgm:prSet presAssocID="{B63967A2-226E-48AD-96B7-3DF8C5FF9A61}" presName="hierChild4" presStyleCnt="0"/>
      <dgm:spPr/>
    </dgm:pt>
    <dgm:pt modelId="{FB2366EA-AFDC-466E-AB7D-B52A713158AC}" type="pres">
      <dgm:prSet presAssocID="{44D219AF-23AB-43CE-9ECE-CC63325FD337}" presName="Name17" presStyleLbl="parChTrans1D3" presStyleIdx="1" presStyleCnt="5"/>
      <dgm:spPr/>
    </dgm:pt>
    <dgm:pt modelId="{B9496AC6-73B8-48E2-A115-2C2B3E148986}" type="pres">
      <dgm:prSet presAssocID="{6DDBC35A-C19D-4A12-BD64-2483E126ECBF}" presName="hierRoot3" presStyleCnt="0"/>
      <dgm:spPr/>
    </dgm:pt>
    <dgm:pt modelId="{DBBE53A0-B63B-4CBB-9AEC-C2387112ACCA}" type="pres">
      <dgm:prSet presAssocID="{6DDBC35A-C19D-4A12-BD64-2483E126ECBF}" presName="composite3" presStyleCnt="0"/>
      <dgm:spPr/>
    </dgm:pt>
    <dgm:pt modelId="{2A09C9DD-F2A8-4E54-9ADC-21082D3DC2A9}" type="pres">
      <dgm:prSet presAssocID="{6DDBC35A-C19D-4A12-BD64-2483E126ECBF}" presName="background3" presStyleLbl="node3" presStyleIdx="1" presStyleCnt="5"/>
      <dgm:spPr/>
    </dgm:pt>
    <dgm:pt modelId="{24B4715A-E800-4CD4-91A5-62BA26CA99A2}" type="pres">
      <dgm:prSet presAssocID="{6DDBC35A-C19D-4A12-BD64-2483E126ECBF}" presName="text3" presStyleLbl="fgAcc3" presStyleIdx="1" presStyleCnt="5">
        <dgm:presLayoutVars>
          <dgm:chPref val="3"/>
        </dgm:presLayoutVars>
      </dgm:prSet>
      <dgm:spPr/>
    </dgm:pt>
    <dgm:pt modelId="{BEDDFF8D-0B4C-47BB-9773-2CE4685F9A9C}" type="pres">
      <dgm:prSet presAssocID="{6DDBC35A-C19D-4A12-BD64-2483E126ECBF}" presName="hierChild4" presStyleCnt="0"/>
      <dgm:spPr/>
    </dgm:pt>
    <dgm:pt modelId="{E3B7E23B-BCC2-4C48-B65A-20409FA9470C}" type="pres">
      <dgm:prSet presAssocID="{C4E2083C-9ED9-47A0-B1E2-8D83242A99B1}" presName="Name17" presStyleLbl="parChTrans1D3" presStyleIdx="2" presStyleCnt="5"/>
      <dgm:spPr/>
    </dgm:pt>
    <dgm:pt modelId="{DE95AE01-E5FF-48CA-8EBC-E989A6C644F9}" type="pres">
      <dgm:prSet presAssocID="{445A2D87-E9B2-48B9-AD14-E2439BDD5880}" presName="hierRoot3" presStyleCnt="0"/>
      <dgm:spPr/>
    </dgm:pt>
    <dgm:pt modelId="{A01EEAB5-160D-4DEE-8A2A-41CF39E88A14}" type="pres">
      <dgm:prSet presAssocID="{445A2D87-E9B2-48B9-AD14-E2439BDD5880}" presName="composite3" presStyleCnt="0"/>
      <dgm:spPr/>
    </dgm:pt>
    <dgm:pt modelId="{9FFB9C72-85B9-4736-A272-E4CACEE26AE4}" type="pres">
      <dgm:prSet presAssocID="{445A2D87-E9B2-48B9-AD14-E2439BDD5880}" presName="background3" presStyleLbl="node3" presStyleIdx="2" presStyleCnt="5"/>
      <dgm:spPr/>
    </dgm:pt>
    <dgm:pt modelId="{48EC35CC-4D13-4BF2-B3F7-5CE4D2E4CE93}" type="pres">
      <dgm:prSet presAssocID="{445A2D87-E9B2-48B9-AD14-E2439BDD5880}" presName="text3" presStyleLbl="fgAcc3" presStyleIdx="2" presStyleCnt="5">
        <dgm:presLayoutVars>
          <dgm:chPref val="3"/>
        </dgm:presLayoutVars>
      </dgm:prSet>
      <dgm:spPr/>
    </dgm:pt>
    <dgm:pt modelId="{CBBD9BE6-669F-4F2B-8E48-B953E6BB381E}" type="pres">
      <dgm:prSet presAssocID="{445A2D87-E9B2-48B9-AD14-E2439BDD5880}" presName="hierChild4" presStyleCnt="0"/>
      <dgm:spPr/>
    </dgm:pt>
    <dgm:pt modelId="{875CB517-F89B-4096-AC26-4ABD5C457B7A}" type="pres">
      <dgm:prSet presAssocID="{C100BAE8-C443-4BF5-AFF6-3DACDC7884A1}" presName="Name10" presStyleLbl="parChTrans1D2" presStyleIdx="1" presStyleCnt="2"/>
      <dgm:spPr/>
    </dgm:pt>
    <dgm:pt modelId="{0C141CF7-B90B-4D27-9FB0-1D54E9F0A996}" type="pres">
      <dgm:prSet presAssocID="{6069E933-7764-4FEF-9E89-46F71D5D055E}" presName="hierRoot2" presStyleCnt="0"/>
      <dgm:spPr/>
    </dgm:pt>
    <dgm:pt modelId="{D9EA89BC-853B-443C-9D14-C466C6A4457B}" type="pres">
      <dgm:prSet presAssocID="{6069E933-7764-4FEF-9E89-46F71D5D055E}" presName="composite2" presStyleCnt="0"/>
      <dgm:spPr/>
    </dgm:pt>
    <dgm:pt modelId="{EC93402E-B808-44C3-AD85-164CD4468803}" type="pres">
      <dgm:prSet presAssocID="{6069E933-7764-4FEF-9E89-46F71D5D055E}" presName="background2" presStyleLbl="node2" presStyleIdx="1" presStyleCnt="2"/>
      <dgm:spPr/>
    </dgm:pt>
    <dgm:pt modelId="{C2DA6CD6-0B73-4692-9815-83C33EA5BE0B}" type="pres">
      <dgm:prSet presAssocID="{6069E933-7764-4FEF-9E89-46F71D5D055E}" presName="text2" presStyleLbl="fgAcc2" presStyleIdx="1" presStyleCnt="2">
        <dgm:presLayoutVars>
          <dgm:chPref val="3"/>
        </dgm:presLayoutVars>
      </dgm:prSet>
      <dgm:spPr/>
    </dgm:pt>
    <dgm:pt modelId="{7C3F0621-969A-4A55-9B66-AEBBE9A15FC9}" type="pres">
      <dgm:prSet presAssocID="{6069E933-7764-4FEF-9E89-46F71D5D055E}" presName="hierChild3" presStyleCnt="0"/>
      <dgm:spPr/>
    </dgm:pt>
    <dgm:pt modelId="{52BA766F-7DA1-476A-AEF1-F83D38F39E1D}" type="pres">
      <dgm:prSet presAssocID="{A0440A94-1508-45DF-A890-47251F3C662C}" presName="Name17" presStyleLbl="parChTrans1D3" presStyleIdx="3" presStyleCnt="5"/>
      <dgm:spPr/>
    </dgm:pt>
    <dgm:pt modelId="{05745D1B-2527-41A0-8C5C-BBD368739FD3}" type="pres">
      <dgm:prSet presAssocID="{EEAB9CC4-CC3B-4388-B8AE-CDF70AE76538}" presName="hierRoot3" presStyleCnt="0"/>
      <dgm:spPr/>
    </dgm:pt>
    <dgm:pt modelId="{08DA863C-941E-4657-9E4A-8DFB1108F0A8}" type="pres">
      <dgm:prSet presAssocID="{EEAB9CC4-CC3B-4388-B8AE-CDF70AE76538}" presName="composite3" presStyleCnt="0"/>
      <dgm:spPr/>
    </dgm:pt>
    <dgm:pt modelId="{5800149B-797C-4797-92AC-7BB8B8FAE973}" type="pres">
      <dgm:prSet presAssocID="{EEAB9CC4-CC3B-4388-B8AE-CDF70AE76538}" presName="background3" presStyleLbl="node3" presStyleIdx="3" presStyleCnt="5"/>
      <dgm:spPr/>
    </dgm:pt>
    <dgm:pt modelId="{C7297A15-1D4C-4EC1-9F96-7BB5AC206234}" type="pres">
      <dgm:prSet presAssocID="{EEAB9CC4-CC3B-4388-B8AE-CDF70AE76538}" presName="text3" presStyleLbl="fgAcc3" presStyleIdx="3" presStyleCnt="5">
        <dgm:presLayoutVars>
          <dgm:chPref val="3"/>
        </dgm:presLayoutVars>
      </dgm:prSet>
      <dgm:spPr/>
    </dgm:pt>
    <dgm:pt modelId="{ABFBD507-279F-4318-BD4E-0EF7FBCAD6F6}" type="pres">
      <dgm:prSet presAssocID="{EEAB9CC4-CC3B-4388-B8AE-CDF70AE76538}" presName="hierChild4" presStyleCnt="0"/>
      <dgm:spPr/>
    </dgm:pt>
    <dgm:pt modelId="{C3D11874-3A56-45E1-85C5-1A4498D34E92}" type="pres">
      <dgm:prSet presAssocID="{CFB45A99-BAFA-4E40-834B-29CEA2817A2F}" presName="Name17" presStyleLbl="parChTrans1D3" presStyleIdx="4" presStyleCnt="5"/>
      <dgm:spPr/>
    </dgm:pt>
    <dgm:pt modelId="{98F3C5BF-CED6-4A23-A306-52B847C67730}" type="pres">
      <dgm:prSet presAssocID="{51E214E6-F081-4953-8355-47C6207E72CE}" presName="hierRoot3" presStyleCnt="0"/>
      <dgm:spPr/>
    </dgm:pt>
    <dgm:pt modelId="{EF2088FE-D6CE-41CB-B6CA-1E1D5BE2EEC5}" type="pres">
      <dgm:prSet presAssocID="{51E214E6-F081-4953-8355-47C6207E72CE}" presName="composite3" presStyleCnt="0"/>
      <dgm:spPr/>
    </dgm:pt>
    <dgm:pt modelId="{295BAC1C-55D2-4B65-8075-89899F822C4E}" type="pres">
      <dgm:prSet presAssocID="{51E214E6-F081-4953-8355-47C6207E72CE}" presName="background3" presStyleLbl="node3" presStyleIdx="4" presStyleCnt="5"/>
      <dgm:spPr/>
    </dgm:pt>
    <dgm:pt modelId="{ACCCEBDA-A926-46B0-BF3E-675576E92368}" type="pres">
      <dgm:prSet presAssocID="{51E214E6-F081-4953-8355-47C6207E72CE}" presName="text3" presStyleLbl="fgAcc3" presStyleIdx="4" presStyleCnt="5">
        <dgm:presLayoutVars>
          <dgm:chPref val="3"/>
        </dgm:presLayoutVars>
      </dgm:prSet>
      <dgm:spPr/>
    </dgm:pt>
    <dgm:pt modelId="{5994C281-6278-412A-80A5-239D3B4E1224}" type="pres">
      <dgm:prSet presAssocID="{51E214E6-F081-4953-8355-47C6207E72CE}" presName="hierChild4" presStyleCnt="0"/>
      <dgm:spPr/>
    </dgm:pt>
  </dgm:ptLst>
  <dgm:cxnLst>
    <dgm:cxn modelId="{84A8BA00-0BF3-456E-9DF4-4E3C6D3DC933}" srcId="{6069E933-7764-4FEF-9E89-46F71D5D055E}" destId="{EEAB9CC4-CC3B-4388-B8AE-CDF70AE76538}" srcOrd="0" destOrd="0" parTransId="{A0440A94-1508-45DF-A890-47251F3C662C}" sibTransId="{99C6F69C-7314-4352-8EB2-E12D1E360753}"/>
    <dgm:cxn modelId="{B2DD5801-7AB3-482A-9695-C7C444703373}" type="presOf" srcId="{BF96E5AA-8C4A-4A57-8B37-B4CCED95BC10}" destId="{8D37E8F3-BA7E-4B53-AAD9-795EF33B1381}" srcOrd="0" destOrd="0" presId="urn:microsoft.com/office/officeart/2005/8/layout/hierarchy1"/>
    <dgm:cxn modelId="{35117C01-85DA-4698-A656-B7474153B089}" type="presOf" srcId="{445A2D87-E9B2-48B9-AD14-E2439BDD5880}" destId="{48EC35CC-4D13-4BF2-B3F7-5CE4D2E4CE93}" srcOrd="0" destOrd="0" presId="urn:microsoft.com/office/officeart/2005/8/layout/hierarchy1"/>
    <dgm:cxn modelId="{89E1F317-F793-428E-BFDE-9677BEF05664}" srcId="{E03A549E-C04E-43BA-BBCC-388FA8A6AA6D}" destId="{B63967A2-226E-48AD-96B7-3DF8C5FF9A61}" srcOrd="0" destOrd="0" parTransId="{BF96E5AA-8C4A-4A57-8B37-B4CCED95BC10}" sibTransId="{C78C4CEF-DF78-4188-BCCC-1B617B3552E3}"/>
    <dgm:cxn modelId="{52B0243E-101C-407C-8598-5EF22D572CA2}" srcId="{E03A549E-C04E-43BA-BBCC-388FA8A6AA6D}" destId="{6DDBC35A-C19D-4A12-BD64-2483E126ECBF}" srcOrd="1" destOrd="0" parTransId="{44D219AF-23AB-43CE-9ECE-CC63325FD337}" sibTransId="{EE768CBB-B15D-4C2B-BE33-E8337419AD02}"/>
    <dgm:cxn modelId="{DBA80E5D-3327-4C61-87E5-018991F61FDF}" type="presOf" srcId="{44D219AF-23AB-43CE-9ECE-CC63325FD337}" destId="{FB2366EA-AFDC-466E-AB7D-B52A713158AC}" srcOrd="0" destOrd="0" presId="urn:microsoft.com/office/officeart/2005/8/layout/hierarchy1"/>
    <dgm:cxn modelId="{80A75746-0844-4E39-A197-69D54094E97F}" type="presOf" srcId="{E03A549E-C04E-43BA-BBCC-388FA8A6AA6D}" destId="{C4C6CD6E-9CBD-406E-9D3D-8EF84B4DB961}" srcOrd="0" destOrd="0" presId="urn:microsoft.com/office/officeart/2005/8/layout/hierarchy1"/>
    <dgm:cxn modelId="{5F507467-74E5-4BB7-AB12-8DBCE5952785}" type="presOf" srcId="{1917229C-C068-45A9-806B-AF69C12D4B6E}" destId="{6BE15040-AF92-4B83-9248-720D37988B0D}" srcOrd="0" destOrd="0" presId="urn:microsoft.com/office/officeart/2005/8/layout/hierarchy1"/>
    <dgm:cxn modelId="{8ABC8570-96B4-4AA4-A892-F940A9F8CD10}" srcId="{6069E933-7764-4FEF-9E89-46F71D5D055E}" destId="{51E214E6-F081-4953-8355-47C6207E72CE}" srcOrd="1" destOrd="0" parTransId="{CFB45A99-BAFA-4E40-834B-29CEA2817A2F}" sibTransId="{E795DAB6-4B33-42AD-8E91-400158C12A06}"/>
    <dgm:cxn modelId="{CF588C51-5DE0-4B45-BC9E-8DF579E246F0}" type="presOf" srcId="{B63967A2-226E-48AD-96B7-3DF8C5FF9A61}" destId="{CD95FE72-91E2-4AA6-8E2F-73A50097563B}" srcOrd="0" destOrd="0" presId="urn:microsoft.com/office/officeart/2005/8/layout/hierarchy1"/>
    <dgm:cxn modelId="{A98BFB53-1609-40D2-A74A-D7157CB2EDC3}" type="presOf" srcId="{C4E2083C-9ED9-47A0-B1E2-8D83242A99B1}" destId="{E3B7E23B-BCC2-4C48-B65A-20409FA9470C}" srcOrd="0" destOrd="0" presId="urn:microsoft.com/office/officeart/2005/8/layout/hierarchy1"/>
    <dgm:cxn modelId="{14AC668C-BDD1-4B2E-A751-7E1344DCBA77}" type="presOf" srcId="{EEAB9CC4-CC3B-4388-B8AE-CDF70AE76538}" destId="{C7297A15-1D4C-4EC1-9F96-7BB5AC206234}" srcOrd="0" destOrd="0" presId="urn:microsoft.com/office/officeart/2005/8/layout/hierarchy1"/>
    <dgm:cxn modelId="{D830D58E-9B5B-4594-9ABA-7AED017EF434}" type="presOf" srcId="{7F1A3346-5D36-4AA8-AD35-EBB7373CE76B}" destId="{C296E9E9-B50B-4FFF-8280-7DD8D7759F58}" srcOrd="0" destOrd="0" presId="urn:microsoft.com/office/officeart/2005/8/layout/hierarchy1"/>
    <dgm:cxn modelId="{07E5BB8F-B056-4721-96A7-4C082E1125EC}" type="presOf" srcId="{6DDBC35A-C19D-4A12-BD64-2483E126ECBF}" destId="{24B4715A-E800-4CD4-91A5-62BA26CA99A2}" srcOrd="0" destOrd="0" presId="urn:microsoft.com/office/officeart/2005/8/layout/hierarchy1"/>
    <dgm:cxn modelId="{0EB7E0A2-6644-4594-9EA3-EDD773AEB9E7}" srcId="{E03A549E-C04E-43BA-BBCC-388FA8A6AA6D}" destId="{445A2D87-E9B2-48B9-AD14-E2439BDD5880}" srcOrd="2" destOrd="0" parTransId="{C4E2083C-9ED9-47A0-B1E2-8D83242A99B1}" sibTransId="{45DD07F3-21CE-42A6-87CD-79EFFC366249}"/>
    <dgm:cxn modelId="{4B7961A6-0E1B-49F8-A1ED-B2340D9EB910}" srcId="{7F1A3346-5D36-4AA8-AD35-EBB7373CE76B}" destId="{DECCE7B5-A1CC-4114-87D7-6B02B441CC15}" srcOrd="0" destOrd="0" parTransId="{4E0BB6D3-FF0D-4A8E-9788-E4FCEE4A522A}" sibTransId="{3B7108F5-2CC0-49AA-AF64-00B03CC4DC30}"/>
    <dgm:cxn modelId="{F01772CD-5A85-4138-858A-13837A90DAF2}" type="presOf" srcId="{A0440A94-1508-45DF-A890-47251F3C662C}" destId="{52BA766F-7DA1-476A-AEF1-F83D38F39E1D}" srcOrd="0" destOrd="0" presId="urn:microsoft.com/office/officeart/2005/8/layout/hierarchy1"/>
    <dgm:cxn modelId="{083F9ED2-A0E9-419F-A95F-0E51A86C79E6}" type="presOf" srcId="{C100BAE8-C443-4BF5-AFF6-3DACDC7884A1}" destId="{875CB517-F89B-4096-AC26-4ABD5C457B7A}" srcOrd="0" destOrd="0" presId="urn:microsoft.com/office/officeart/2005/8/layout/hierarchy1"/>
    <dgm:cxn modelId="{BCB808E1-F225-4CAC-B56E-CEDE38949750}" type="presOf" srcId="{6069E933-7764-4FEF-9E89-46F71D5D055E}" destId="{C2DA6CD6-0B73-4692-9815-83C33EA5BE0B}" srcOrd="0" destOrd="0" presId="urn:microsoft.com/office/officeart/2005/8/layout/hierarchy1"/>
    <dgm:cxn modelId="{25E657E1-D9E9-4230-BC02-C31673EA7584}" type="presOf" srcId="{51E214E6-F081-4953-8355-47C6207E72CE}" destId="{ACCCEBDA-A926-46B0-BF3E-675576E92368}" srcOrd="0" destOrd="0" presId="urn:microsoft.com/office/officeart/2005/8/layout/hierarchy1"/>
    <dgm:cxn modelId="{DB7E38EE-033D-4D2E-9B5D-BD2615B87665}" srcId="{DECCE7B5-A1CC-4114-87D7-6B02B441CC15}" destId="{E03A549E-C04E-43BA-BBCC-388FA8A6AA6D}" srcOrd="0" destOrd="0" parTransId="{1917229C-C068-45A9-806B-AF69C12D4B6E}" sibTransId="{086B7435-003C-4990-9B38-5B541B8EEB1C}"/>
    <dgm:cxn modelId="{065A47F3-5877-4C7C-9614-824F75906584}" srcId="{DECCE7B5-A1CC-4114-87D7-6B02B441CC15}" destId="{6069E933-7764-4FEF-9E89-46F71D5D055E}" srcOrd="1" destOrd="0" parTransId="{C100BAE8-C443-4BF5-AFF6-3DACDC7884A1}" sibTransId="{9A5FD020-E158-4E3A-A4B4-67A0D350EED8}"/>
    <dgm:cxn modelId="{C4C0D5F8-F604-4A6F-9656-590652D4C15F}" type="presOf" srcId="{CFB45A99-BAFA-4E40-834B-29CEA2817A2F}" destId="{C3D11874-3A56-45E1-85C5-1A4498D34E92}" srcOrd="0" destOrd="0" presId="urn:microsoft.com/office/officeart/2005/8/layout/hierarchy1"/>
    <dgm:cxn modelId="{686284FA-58E2-4E4D-9AB0-D35BBF9D6E08}" type="presOf" srcId="{DECCE7B5-A1CC-4114-87D7-6B02B441CC15}" destId="{62C2C441-DF11-4DFB-BE53-BD31181AE65E}" srcOrd="0" destOrd="0" presId="urn:microsoft.com/office/officeart/2005/8/layout/hierarchy1"/>
    <dgm:cxn modelId="{B29B1978-A6A7-4BE0-A61E-1669679A5D90}" type="presParOf" srcId="{C296E9E9-B50B-4FFF-8280-7DD8D7759F58}" destId="{DAE3FDF6-3141-4254-B0B4-0D1C2B00EA53}" srcOrd="0" destOrd="0" presId="urn:microsoft.com/office/officeart/2005/8/layout/hierarchy1"/>
    <dgm:cxn modelId="{D54B43BC-0B77-4FA2-921F-27187D17BE97}" type="presParOf" srcId="{DAE3FDF6-3141-4254-B0B4-0D1C2B00EA53}" destId="{CA70DCF1-6936-4654-9787-6C0AA2D8FB41}" srcOrd="0" destOrd="0" presId="urn:microsoft.com/office/officeart/2005/8/layout/hierarchy1"/>
    <dgm:cxn modelId="{9EC4D594-7E54-4E9D-A96A-7F029D89194F}" type="presParOf" srcId="{CA70DCF1-6936-4654-9787-6C0AA2D8FB41}" destId="{C4F3E5CF-EFE1-40F4-A0C7-8E559279DF27}" srcOrd="0" destOrd="0" presId="urn:microsoft.com/office/officeart/2005/8/layout/hierarchy1"/>
    <dgm:cxn modelId="{02FFDDC0-F27F-4A26-8356-43A63CD03D22}" type="presParOf" srcId="{CA70DCF1-6936-4654-9787-6C0AA2D8FB41}" destId="{62C2C441-DF11-4DFB-BE53-BD31181AE65E}" srcOrd="1" destOrd="0" presId="urn:microsoft.com/office/officeart/2005/8/layout/hierarchy1"/>
    <dgm:cxn modelId="{71506451-F972-4F6C-9D22-9C84F4C8B089}" type="presParOf" srcId="{DAE3FDF6-3141-4254-B0B4-0D1C2B00EA53}" destId="{F88405A6-FA71-41B5-84DD-DA9E7597B266}" srcOrd="1" destOrd="0" presId="urn:microsoft.com/office/officeart/2005/8/layout/hierarchy1"/>
    <dgm:cxn modelId="{AB9B9039-21CE-4C3C-B8D3-A175A564E215}" type="presParOf" srcId="{F88405A6-FA71-41B5-84DD-DA9E7597B266}" destId="{6BE15040-AF92-4B83-9248-720D37988B0D}" srcOrd="0" destOrd="0" presId="urn:microsoft.com/office/officeart/2005/8/layout/hierarchy1"/>
    <dgm:cxn modelId="{0222FA61-5830-4042-B0AF-D8AAB5B813E8}" type="presParOf" srcId="{F88405A6-FA71-41B5-84DD-DA9E7597B266}" destId="{D40125C7-0FC7-4CCC-8328-05967394E0D1}" srcOrd="1" destOrd="0" presId="urn:microsoft.com/office/officeart/2005/8/layout/hierarchy1"/>
    <dgm:cxn modelId="{7AF15435-B617-4CF3-B75B-9B13ABEDB7CA}" type="presParOf" srcId="{D40125C7-0FC7-4CCC-8328-05967394E0D1}" destId="{199AF1F5-EB15-4E20-A5B2-1A73D7F23CE7}" srcOrd="0" destOrd="0" presId="urn:microsoft.com/office/officeart/2005/8/layout/hierarchy1"/>
    <dgm:cxn modelId="{34C55662-0B48-4724-A667-3A83A11CA28F}" type="presParOf" srcId="{199AF1F5-EB15-4E20-A5B2-1A73D7F23CE7}" destId="{8323DCC9-DB6D-439A-996D-FD187D16848A}" srcOrd="0" destOrd="0" presId="urn:microsoft.com/office/officeart/2005/8/layout/hierarchy1"/>
    <dgm:cxn modelId="{E9FF805D-2D82-4F08-852F-D80AD1179AC5}" type="presParOf" srcId="{199AF1F5-EB15-4E20-A5B2-1A73D7F23CE7}" destId="{C4C6CD6E-9CBD-406E-9D3D-8EF84B4DB961}" srcOrd="1" destOrd="0" presId="urn:microsoft.com/office/officeart/2005/8/layout/hierarchy1"/>
    <dgm:cxn modelId="{475AE93F-05B7-4FF1-B8CF-ED1950C9E553}" type="presParOf" srcId="{D40125C7-0FC7-4CCC-8328-05967394E0D1}" destId="{175A2C4D-33C9-4C2E-8EF8-68F4B8931700}" srcOrd="1" destOrd="0" presId="urn:microsoft.com/office/officeart/2005/8/layout/hierarchy1"/>
    <dgm:cxn modelId="{212BCCDC-795A-4BAF-ADAF-A4562C98ADBD}" type="presParOf" srcId="{175A2C4D-33C9-4C2E-8EF8-68F4B8931700}" destId="{8D37E8F3-BA7E-4B53-AAD9-795EF33B1381}" srcOrd="0" destOrd="0" presId="urn:microsoft.com/office/officeart/2005/8/layout/hierarchy1"/>
    <dgm:cxn modelId="{16777A7D-CCC2-4FF2-884D-BF7271EAC0C8}" type="presParOf" srcId="{175A2C4D-33C9-4C2E-8EF8-68F4B8931700}" destId="{31AFB1A7-E97C-4F0F-94BC-FCB7C6135BAD}" srcOrd="1" destOrd="0" presId="urn:microsoft.com/office/officeart/2005/8/layout/hierarchy1"/>
    <dgm:cxn modelId="{B3802D7F-3B5C-4802-9587-352758251F3B}" type="presParOf" srcId="{31AFB1A7-E97C-4F0F-94BC-FCB7C6135BAD}" destId="{B417D75C-C01E-4B4E-AB5E-77F6F0CAF175}" srcOrd="0" destOrd="0" presId="urn:microsoft.com/office/officeart/2005/8/layout/hierarchy1"/>
    <dgm:cxn modelId="{6A5B69F9-F69B-4F44-AFA0-EA2769E5EC9A}" type="presParOf" srcId="{B417D75C-C01E-4B4E-AB5E-77F6F0CAF175}" destId="{A3E7909D-F0CB-4547-AEEA-84E619B9CE85}" srcOrd="0" destOrd="0" presId="urn:microsoft.com/office/officeart/2005/8/layout/hierarchy1"/>
    <dgm:cxn modelId="{9C84A7C1-26B5-4F3B-BB2A-BEF802DAC771}" type="presParOf" srcId="{B417D75C-C01E-4B4E-AB5E-77F6F0CAF175}" destId="{CD95FE72-91E2-4AA6-8E2F-73A50097563B}" srcOrd="1" destOrd="0" presId="urn:microsoft.com/office/officeart/2005/8/layout/hierarchy1"/>
    <dgm:cxn modelId="{82ABBC6E-B202-4584-9CA3-C9D78D2F00BA}" type="presParOf" srcId="{31AFB1A7-E97C-4F0F-94BC-FCB7C6135BAD}" destId="{126F45A8-ED59-45D5-B047-061B6F93D4BC}" srcOrd="1" destOrd="0" presId="urn:microsoft.com/office/officeart/2005/8/layout/hierarchy1"/>
    <dgm:cxn modelId="{4CF38876-3091-4A73-ABFF-E84EBF070F17}" type="presParOf" srcId="{175A2C4D-33C9-4C2E-8EF8-68F4B8931700}" destId="{FB2366EA-AFDC-466E-AB7D-B52A713158AC}" srcOrd="2" destOrd="0" presId="urn:microsoft.com/office/officeart/2005/8/layout/hierarchy1"/>
    <dgm:cxn modelId="{0513D56F-F1A8-431F-802B-6FFF33E62536}" type="presParOf" srcId="{175A2C4D-33C9-4C2E-8EF8-68F4B8931700}" destId="{B9496AC6-73B8-48E2-A115-2C2B3E148986}" srcOrd="3" destOrd="0" presId="urn:microsoft.com/office/officeart/2005/8/layout/hierarchy1"/>
    <dgm:cxn modelId="{63702995-0A5D-429C-9A26-683EA6FA0D49}" type="presParOf" srcId="{B9496AC6-73B8-48E2-A115-2C2B3E148986}" destId="{DBBE53A0-B63B-4CBB-9AEC-C2387112ACCA}" srcOrd="0" destOrd="0" presId="urn:microsoft.com/office/officeart/2005/8/layout/hierarchy1"/>
    <dgm:cxn modelId="{4FE9352E-3AF4-4866-B4E8-642C9CA042A2}" type="presParOf" srcId="{DBBE53A0-B63B-4CBB-9AEC-C2387112ACCA}" destId="{2A09C9DD-F2A8-4E54-9ADC-21082D3DC2A9}" srcOrd="0" destOrd="0" presId="urn:microsoft.com/office/officeart/2005/8/layout/hierarchy1"/>
    <dgm:cxn modelId="{4FD83504-B6F1-4D0B-BBB1-C2F8A4DC7C25}" type="presParOf" srcId="{DBBE53A0-B63B-4CBB-9AEC-C2387112ACCA}" destId="{24B4715A-E800-4CD4-91A5-62BA26CA99A2}" srcOrd="1" destOrd="0" presId="urn:microsoft.com/office/officeart/2005/8/layout/hierarchy1"/>
    <dgm:cxn modelId="{5E00E380-9EC3-41B6-80F7-E1BEF6C45217}" type="presParOf" srcId="{B9496AC6-73B8-48E2-A115-2C2B3E148986}" destId="{BEDDFF8D-0B4C-47BB-9773-2CE4685F9A9C}" srcOrd="1" destOrd="0" presId="urn:microsoft.com/office/officeart/2005/8/layout/hierarchy1"/>
    <dgm:cxn modelId="{8EA3210D-1A73-4E04-9245-CFD94AE77B3A}" type="presParOf" srcId="{175A2C4D-33C9-4C2E-8EF8-68F4B8931700}" destId="{E3B7E23B-BCC2-4C48-B65A-20409FA9470C}" srcOrd="4" destOrd="0" presId="urn:microsoft.com/office/officeart/2005/8/layout/hierarchy1"/>
    <dgm:cxn modelId="{A54E7F82-8B9F-46C1-9779-63FD6C40AC0D}" type="presParOf" srcId="{175A2C4D-33C9-4C2E-8EF8-68F4B8931700}" destId="{DE95AE01-E5FF-48CA-8EBC-E989A6C644F9}" srcOrd="5" destOrd="0" presId="urn:microsoft.com/office/officeart/2005/8/layout/hierarchy1"/>
    <dgm:cxn modelId="{E655C632-5DA2-4658-96A2-00C445F92959}" type="presParOf" srcId="{DE95AE01-E5FF-48CA-8EBC-E989A6C644F9}" destId="{A01EEAB5-160D-4DEE-8A2A-41CF39E88A14}" srcOrd="0" destOrd="0" presId="urn:microsoft.com/office/officeart/2005/8/layout/hierarchy1"/>
    <dgm:cxn modelId="{3A33B1AC-1760-4417-86E9-4AC0966794B9}" type="presParOf" srcId="{A01EEAB5-160D-4DEE-8A2A-41CF39E88A14}" destId="{9FFB9C72-85B9-4736-A272-E4CACEE26AE4}" srcOrd="0" destOrd="0" presId="urn:microsoft.com/office/officeart/2005/8/layout/hierarchy1"/>
    <dgm:cxn modelId="{B3901BA6-280B-4634-9F3D-41FC12CC18FE}" type="presParOf" srcId="{A01EEAB5-160D-4DEE-8A2A-41CF39E88A14}" destId="{48EC35CC-4D13-4BF2-B3F7-5CE4D2E4CE93}" srcOrd="1" destOrd="0" presId="urn:microsoft.com/office/officeart/2005/8/layout/hierarchy1"/>
    <dgm:cxn modelId="{0EEF1B4E-2A2E-4EFA-A98E-2000E092F5C5}" type="presParOf" srcId="{DE95AE01-E5FF-48CA-8EBC-E989A6C644F9}" destId="{CBBD9BE6-669F-4F2B-8E48-B953E6BB381E}" srcOrd="1" destOrd="0" presId="urn:microsoft.com/office/officeart/2005/8/layout/hierarchy1"/>
    <dgm:cxn modelId="{2D21CCD0-5C8D-4E80-B2F5-B2875EB16A2D}" type="presParOf" srcId="{F88405A6-FA71-41B5-84DD-DA9E7597B266}" destId="{875CB517-F89B-4096-AC26-4ABD5C457B7A}" srcOrd="2" destOrd="0" presId="urn:microsoft.com/office/officeart/2005/8/layout/hierarchy1"/>
    <dgm:cxn modelId="{683EF8C8-5528-4200-B3DF-0AA23C16191A}" type="presParOf" srcId="{F88405A6-FA71-41B5-84DD-DA9E7597B266}" destId="{0C141CF7-B90B-4D27-9FB0-1D54E9F0A996}" srcOrd="3" destOrd="0" presId="urn:microsoft.com/office/officeart/2005/8/layout/hierarchy1"/>
    <dgm:cxn modelId="{B8E1F006-4CC6-4D01-B4D2-80DDCD32CC0C}" type="presParOf" srcId="{0C141CF7-B90B-4D27-9FB0-1D54E9F0A996}" destId="{D9EA89BC-853B-443C-9D14-C466C6A4457B}" srcOrd="0" destOrd="0" presId="urn:microsoft.com/office/officeart/2005/8/layout/hierarchy1"/>
    <dgm:cxn modelId="{BF67560E-2052-4DE3-826A-7E423FB1EDCB}" type="presParOf" srcId="{D9EA89BC-853B-443C-9D14-C466C6A4457B}" destId="{EC93402E-B808-44C3-AD85-164CD4468803}" srcOrd="0" destOrd="0" presId="urn:microsoft.com/office/officeart/2005/8/layout/hierarchy1"/>
    <dgm:cxn modelId="{2B604B69-B759-4CF9-9013-FE39C04D93CF}" type="presParOf" srcId="{D9EA89BC-853B-443C-9D14-C466C6A4457B}" destId="{C2DA6CD6-0B73-4692-9815-83C33EA5BE0B}" srcOrd="1" destOrd="0" presId="urn:microsoft.com/office/officeart/2005/8/layout/hierarchy1"/>
    <dgm:cxn modelId="{C51ACDFD-2CE6-406C-93E4-58C65C77A9E0}" type="presParOf" srcId="{0C141CF7-B90B-4D27-9FB0-1D54E9F0A996}" destId="{7C3F0621-969A-4A55-9B66-AEBBE9A15FC9}" srcOrd="1" destOrd="0" presId="urn:microsoft.com/office/officeart/2005/8/layout/hierarchy1"/>
    <dgm:cxn modelId="{603B1E24-DA4C-4410-857C-AAC2AEA5CC15}" type="presParOf" srcId="{7C3F0621-969A-4A55-9B66-AEBBE9A15FC9}" destId="{52BA766F-7DA1-476A-AEF1-F83D38F39E1D}" srcOrd="0" destOrd="0" presId="urn:microsoft.com/office/officeart/2005/8/layout/hierarchy1"/>
    <dgm:cxn modelId="{9E66E279-CE64-41FB-BA72-7BC1BDEE3658}" type="presParOf" srcId="{7C3F0621-969A-4A55-9B66-AEBBE9A15FC9}" destId="{05745D1B-2527-41A0-8C5C-BBD368739FD3}" srcOrd="1" destOrd="0" presId="urn:microsoft.com/office/officeart/2005/8/layout/hierarchy1"/>
    <dgm:cxn modelId="{81FC6432-F0CF-45A0-824A-3F68D9AAFA85}" type="presParOf" srcId="{05745D1B-2527-41A0-8C5C-BBD368739FD3}" destId="{08DA863C-941E-4657-9E4A-8DFB1108F0A8}" srcOrd="0" destOrd="0" presId="urn:microsoft.com/office/officeart/2005/8/layout/hierarchy1"/>
    <dgm:cxn modelId="{1A2BD917-4401-49E5-81CA-C4D4C3810A37}" type="presParOf" srcId="{08DA863C-941E-4657-9E4A-8DFB1108F0A8}" destId="{5800149B-797C-4797-92AC-7BB8B8FAE973}" srcOrd="0" destOrd="0" presId="urn:microsoft.com/office/officeart/2005/8/layout/hierarchy1"/>
    <dgm:cxn modelId="{10AE38D2-2065-4A65-A44E-92CA3864A1C7}" type="presParOf" srcId="{08DA863C-941E-4657-9E4A-8DFB1108F0A8}" destId="{C7297A15-1D4C-4EC1-9F96-7BB5AC206234}" srcOrd="1" destOrd="0" presId="urn:microsoft.com/office/officeart/2005/8/layout/hierarchy1"/>
    <dgm:cxn modelId="{E1E62851-2AF3-4591-ABF9-1BF1DE5157C9}" type="presParOf" srcId="{05745D1B-2527-41A0-8C5C-BBD368739FD3}" destId="{ABFBD507-279F-4318-BD4E-0EF7FBCAD6F6}" srcOrd="1" destOrd="0" presId="urn:microsoft.com/office/officeart/2005/8/layout/hierarchy1"/>
    <dgm:cxn modelId="{E6DA0928-C230-4987-B1C3-51BA177B9793}" type="presParOf" srcId="{7C3F0621-969A-4A55-9B66-AEBBE9A15FC9}" destId="{C3D11874-3A56-45E1-85C5-1A4498D34E92}" srcOrd="2" destOrd="0" presId="urn:microsoft.com/office/officeart/2005/8/layout/hierarchy1"/>
    <dgm:cxn modelId="{3CDD87E2-7145-4368-B211-5F492A1794BC}" type="presParOf" srcId="{7C3F0621-969A-4A55-9B66-AEBBE9A15FC9}" destId="{98F3C5BF-CED6-4A23-A306-52B847C67730}" srcOrd="3" destOrd="0" presId="urn:microsoft.com/office/officeart/2005/8/layout/hierarchy1"/>
    <dgm:cxn modelId="{012CF62C-F73C-4740-A7F4-B35820569A87}" type="presParOf" srcId="{98F3C5BF-CED6-4A23-A306-52B847C67730}" destId="{EF2088FE-D6CE-41CB-B6CA-1E1D5BE2EEC5}" srcOrd="0" destOrd="0" presId="urn:microsoft.com/office/officeart/2005/8/layout/hierarchy1"/>
    <dgm:cxn modelId="{7F3EB3A4-31FF-4A61-AC24-EBB1A2BAF9A5}" type="presParOf" srcId="{EF2088FE-D6CE-41CB-B6CA-1E1D5BE2EEC5}" destId="{295BAC1C-55D2-4B65-8075-89899F822C4E}" srcOrd="0" destOrd="0" presId="urn:microsoft.com/office/officeart/2005/8/layout/hierarchy1"/>
    <dgm:cxn modelId="{3D5B79D1-8B88-4231-B059-6F622E7C5ECD}" type="presParOf" srcId="{EF2088FE-D6CE-41CB-B6CA-1E1D5BE2EEC5}" destId="{ACCCEBDA-A926-46B0-BF3E-675576E92368}" srcOrd="1" destOrd="0" presId="urn:microsoft.com/office/officeart/2005/8/layout/hierarchy1"/>
    <dgm:cxn modelId="{B2656851-3ADF-4840-9BD8-E5E634AE9F54}" type="presParOf" srcId="{98F3C5BF-CED6-4A23-A306-52B847C67730}" destId="{5994C281-6278-412A-80A5-239D3B4E122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21ADB0-2A6C-4C1B-B523-3F0C389919A7}"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pl-PL"/>
        </a:p>
      </dgm:t>
    </dgm:pt>
    <dgm:pt modelId="{11F4F16C-697C-4EB9-A192-AEBABDFB865E}">
      <dgm:prSet phldrT="[Tekst]"/>
      <dgm:spPr/>
      <dgm:t>
        <a:bodyPr/>
        <a:lstStyle/>
        <a:p>
          <a:r>
            <a:rPr lang="pl-PL" dirty="0"/>
            <a:t>CAŁKOWITA CENTRALIZACJA</a:t>
          </a:r>
        </a:p>
      </dgm:t>
    </dgm:pt>
    <dgm:pt modelId="{7F9A268A-1C02-44C8-A759-9C45304026FA}" type="parTrans" cxnId="{9EBFB53D-386A-4F3D-9143-DACB86B65C8F}">
      <dgm:prSet/>
      <dgm:spPr/>
      <dgm:t>
        <a:bodyPr/>
        <a:lstStyle/>
        <a:p>
          <a:endParaRPr lang="pl-PL"/>
        </a:p>
      </dgm:t>
    </dgm:pt>
    <dgm:pt modelId="{D899B371-90AD-44D4-BF98-92420BCB9F7B}" type="sibTrans" cxnId="{9EBFB53D-386A-4F3D-9143-DACB86B65C8F}">
      <dgm:prSet/>
      <dgm:spPr/>
      <dgm:t>
        <a:bodyPr/>
        <a:lstStyle/>
        <a:p>
          <a:endParaRPr lang="pl-PL"/>
        </a:p>
      </dgm:t>
    </dgm:pt>
    <dgm:pt modelId="{C340DF43-EF72-4ED7-B106-78F22574B960}">
      <dgm:prSet phldrT="[Tekst]"/>
      <dgm:spPr/>
      <dgm:t>
        <a:bodyPr/>
        <a:lstStyle/>
        <a:p>
          <a:r>
            <a:rPr lang="pl-PL" dirty="0"/>
            <a:t>STANY POŚREDNIE</a:t>
          </a:r>
        </a:p>
      </dgm:t>
    </dgm:pt>
    <dgm:pt modelId="{56AF067E-0639-4858-889D-F5EC5587E55C}" type="parTrans" cxnId="{5D70DBB7-185D-411C-B2AB-7E475081CC79}">
      <dgm:prSet/>
      <dgm:spPr/>
      <dgm:t>
        <a:bodyPr/>
        <a:lstStyle/>
        <a:p>
          <a:endParaRPr lang="pl-PL"/>
        </a:p>
      </dgm:t>
    </dgm:pt>
    <dgm:pt modelId="{E25EF28B-3D91-439B-B9AD-AB5FB617B518}" type="sibTrans" cxnId="{5D70DBB7-185D-411C-B2AB-7E475081CC79}">
      <dgm:prSet/>
      <dgm:spPr/>
      <dgm:t>
        <a:bodyPr/>
        <a:lstStyle/>
        <a:p>
          <a:endParaRPr lang="pl-PL"/>
        </a:p>
      </dgm:t>
    </dgm:pt>
    <dgm:pt modelId="{E0F6B12E-9601-4071-8984-5BB8E2486264}">
      <dgm:prSet phldrT="[Tekst]"/>
      <dgm:spPr/>
      <dgm:t>
        <a:bodyPr/>
        <a:lstStyle/>
        <a:p>
          <a:r>
            <a:rPr lang="pl-PL" dirty="0"/>
            <a:t>CAŁKOWITA DECENTRALIACJA</a:t>
          </a:r>
        </a:p>
      </dgm:t>
    </dgm:pt>
    <dgm:pt modelId="{B8E316C0-D89D-40E3-A15C-C498262E57F2}" type="parTrans" cxnId="{3E8D1967-8EC0-470A-A401-AA77BBDA37C1}">
      <dgm:prSet/>
      <dgm:spPr/>
      <dgm:t>
        <a:bodyPr/>
        <a:lstStyle/>
        <a:p>
          <a:endParaRPr lang="pl-PL"/>
        </a:p>
      </dgm:t>
    </dgm:pt>
    <dgm:pt modelId="{54C36686-CA38-45AD-A707-672B787966E1}" type="sibTrans" cxnId="{3E8D1967-8EC0-470A-A401-AA77BBDA37C1}">
      <dgm:prSet/>
      <dgm:spPr/>
      <dgm:t>
        <a:bodyPr/>
        <a:lstStyle/>
        <a:p>
          <a:endParaRPr lang="pl-PL"/>
        </a:p>
      </dgm:t>
    </dgm:pt>
    <dgm:pt modelId="{97798FFE-2CCA-4492-AE55-A86D52406FA5}" type="pres">
      <dgm:prSet presAssocID="{D021ADB0-2A6C-4C1B-B523-3F0C389919A7}" presName="linear" presStyleCnt="0">
        <dgm:presLayoutVars>
          <dgm:dir/>
          <dgm:animLvl val="lvl"/>
          <dgm:resizeHandles val="exact"/>
        </dgm:presLayoutVars>
      </dgm:prSet>
      <dgm:spPr/>
    </dgm:pt>
    <dgm:pt modelId="{B2AA7B5E-DDB5-4B44-B554-054ECC1331BB}" type="pres">
      <dgm:prSet presAssocID="{11F4F16C-697C-4EB9-A192-AEBABDFB865E}" presName="parentLin" presStyleCnt="0"/>
      <dgm:spPr/>
    </dgm:pt>
    <dgm:pt modelId="{9FD5B18F-A99E-4CAF-A97F-5876A6DE70D4}" type="pres">
      <dgm:prSet presAssocID="{11F4F16C-697C-4EB9-A192-AEBABDFB865E}" presName="parentLeftMargin" presStyleLbl="node1" presStyleIdx="0" presStyleCnt="3"/>
      <dgm:spPr/>
    </dgm:pt>
    <dgm:pt modelId="{6B155B96-123B-4F55-BA33-C039EFE14E01}" type="pres">
      <dgm:prSet presAssocID="{11F4F16C-697C-4EB9-A192-AEBABDFB865E}" presName="parentText" presStyleLbl="node1" presStyleIdx="0" presStyleCnt="3">
        <dgm:presLayoutVars>
          <dgm:chMax val="0"/>
          <dgm:bulletEnabled val="1"/>
        </dgm:presLayoutVars>
      </dgm:prSet>
      <dgm:spPr/>
    </dgm:pt>
    <dgm:pt modelId="{EE97ED45-B2A9-41A6-BBFB-88B06B937457}" type="pres">
      <dgm:prSet presAssocID="{11F4F16C-697C-4EB9-A192-AEBABDFB865E}" presName="negativeSpace" presStyleCnt="0"/>
      <dgm:spPr/>
    </dgm:pt>
    <dgm:pt modelId="{1041987A-C6A0-47DC-AE54-8B5FD3D25E2B}" type="pres">
      <dgm:prSet presAssocID="{11F4F16C-697C-4EB9-A192-AEBABDFB865E}" presName="childText" presStyleLbl="conFgAcc1" presStyleIdx="0" presStyleCnt="3">
        <dgm:presLayoutVars>
          <dgm:bulletEnabled val="1"/>
        </dgm:presLayoutVars>
      </dgm:prSet>
      <dgm:spPr/>
    </dgm:pt>
    <dgm:pt modelId="{A606C51C-0D16-45AF-833B-6420381648DE}" type="pres">
      <dgm:prSet presAssocID="{D899B371-90AD-44D4-BF98-92420BCB9F7B}" presName="spaceBetweenRectangles" presStyleCnt="0"/>
      <dgm:spPr/>
    </dgm:pt>
    <dgm:pt modelId="{DD254B8D-A227-442B-8E63-90A542267FC3}" type="pres">
      <dgm:prSet presAssocID="{C340DF43-EF72-4ED7-B106-78F22574B960}" presName="parentLin" presStyleCnt="0"/>
      <dgm:spPr/>
    </dgm:pt>
    <dgm:pt modelId="{88EEB51B-8268-4995-9AF0-22D63E2D8E23}" type="pres">
      <dgm:prSet presAssocID="{C340DF43-EF72-4ED7-B106-78F22574B960}" presName="parentLeftMargin" presStyleLbl="node1" presStyleIdx="0" presStyleCnt="3"/>
      <dgm:spPr/>
    </dgm:pt>
    <dgm:pt modelId="{F3E508EC-FFD7-4067-8A85-E798E6867480}" type="pres">
      <dgm:prSet presAssocID="{C340DF43-EF72-4ED7-B106-78F22574B960}" presName="parentText" presStyleLbl="node1" presStyleIdx="1" presStyleCnt="3">
        <dgm:presLayoutVars>
          <dgm:chMax val="0"/>
          <dgm:bulletEnabled val="1"/>
        </dgm:presLayoutVars>
      </dgm:prSet>
      <dgm:spPr/>
    </dgm:pt>
    <dgm:pt modelId="{0ABE5723-91C9-4308-A719-A275635D3C01}" type="pres">
      <dgm:prSet presAssocID="{C340DF43-EF72-4ED7-B106-78F22574B960}" presName="negativeSpace" presStyleCnt="0"/>
      <dgm:spPr/>
    </dgm:pt>
    <dgm:pt modelId="{9D75C293-260E-4306-A73F-0835117BFAE8}" type="pres">
      <dgm:prSet presAssocID="{C340DF43-EF72-4ED7-B106-78F22574B960}" presName="childText" presStyleLbl="conFgAcc1" presStyleIdx="1" presStyleCnt="3">
        <dgm:presLayoutVars>
          <dgm:bulletEnabled val="1"/>
        </dgm:presLayoutVars>
      </dgm:prSet>
      <dgm:spPr/>
    </dgm:pt>
    <dgm:pt modelId="{80186B2D-5B72-4877-A28B-ED25E5337378}" type="pres">
      <dgm:prSet presAssocID="{E25EF28B-3D91-439B-B9AD-AB5FB617B518}" presName="spaceBetweenRectangles" presStyleCnt="0"/>
      <dgm:spPr/>
    </dgm:pt>
    <dgm:pt modelId="{E7D67C50-509E-4B57-A8D0-00B02FE07923}" type="pres">
      <dgm:prSet presAssocID="{E0F6B12E-9601-4071-8984-5BB8E2486264}" presName="parentLin" presStyleCnt="0"/>
      <dgm:spPr/>
    </dgm:pt>
    <dgm:pt modelId="{F4F7CBF9-0E9B-40A3-9732-87739951D53E}" type="pres">
      <dgm:prSet presAssocID="{E0F6B12E-9601-4071-8984-5BB8E2486264}" presName="parentLeftMargin" presStyleLbl="node1" presStyleIdx="1" presStyleCnt="3"/>
      <dgm:spPr/>
    </dgm:pt>
    <dgm:pt modelId="{D94C26E2-063A-4657-8062-0C82648F929B}" type="pres">
      <dgm:prSet presAssocID="{E0F6B12E-9601-4071-8984-5BB8E2486264}" presName="parentText" presStyleLbl="node1" presStyleIdx="2" presStyleCnt="3">
        <dgm:presLayoutVars>
          <dgm:chMax val="0"/>
          <dgm:bulletEnabled val="1"/>
        </dgm:presLayoutVars>
      </dgm:prSet>
      <dgm:spPr/>
    </dgm:pt>
    <dgm:pt modelId="{D97750ED-4677-43AA-808D-9C231332064B}" type="pres">
      <dgm:prSet presAssocID="{E0F6B12E-9601-4071-8984-5BB8E2486264}" presName="negativeSpace" presStyleCnt="0"/>
      <dgm:spPr/>
    </dgm:pt>
    <dgm:pt modelId="{372E887E-B401-4EF4-9FC6-53E314AC20E9}" type="pres">
      <dgm:prSet presAssocID="{E0F6B12E-9601-4071-8984-5BB8E2486264}" presName="childText" presStyleLbl="conFgAcc1" presStyleIdx="2" presStyleCnt="3">
        <dgm:presLayoutVars>
          <dgm:bulletEnabled val="1"/>
        </dgm:presLayoutVars>
      </dgm:prSet>
      <dgm:spPr/>
    </dgm:pt>
  </dgm:ptLst>
  <dgm:cxnLst>
    <dgm:cxn modelId="{9EBFB53D-386A-4F3D-9143-DACB86B65C8F}" srcId="{D021ADB0-2A6C-4C1B-B523-3F0C389919A7}" destId="{11F4F16C-697C-4EB9-A192-AEBABDFB865E}" srcOrd="0" destOrd="0" parTransId="{7F9A268A-1C02-44C8-A759-9C45304026FA}" sibTransId="{D899B371-90AD-44D4-BF98-92420BCB9F7B}"/>
    <dgm:cxn modelId="{3E8D1967-8EC0-470A-A401-AA77BBDA37C1}" srcId="{D021ADB0-2A6C-4C1B-B523-3F0C389919A7}" destId="{E0F6B12E-9601-4071-8984-5BB8E2486264}" srcOrd="2" destOrd="0" parTransId="{B8E316C0-D89D-40E3-A15C-C498262E57F2}" sibTransId="{54C36686-CA38-45AD-A707-672B787966E1}"/>
    <dgm:cxn modelId="{89772F77-3E57-4DD1-A3C4-95FADB0F8683}" type="presOf" srcId="{E0F6B12E-9601-4071-8984-5BB8E2486264}" destId="{F4F7CBF9-0E9B-40A3-9732-87739951D53E}" srcOrd="0" destOrd="0" presId="urn:microsoft.com/office/officeart/2005/8/layout/list1"/>
    <dgm:cxn modelId="{E3802D88-C84E-4272-82C2-A2404C120E10}" type="presOf" srcId="{C340DF43-EF72-4ED7-B106-78F22574B960}" destId="{F3E508EC-FFD7-4067-8A85-E798E6867480}" srcOrd="1" destOrd="0" presId="urn:microsoft.com/office/officeart/2005/8/layout/list1"/>
    <dgm:cxn modelId="{5D70DBB7-185D-411C-B2AB-7E475081CC79}" srcId="{D021ADB0-2A6C-4C1B-B523-3F0C389919A7}" destId="{C340DF43-EF72-4ED7-B106-78F22574B960}" srcOrd="1" destOrd="0" parTransId="{56AF067E-0639-4858-889D-F5EC5587E55C}" sibTransId="{E25EF28B-3D91-439B-B9AD-AB5FB617B518}"/>
    <dgm:cxn modelId="{896354B8-DAFF-47DC-9AF1-97D2347D7B8A}" type="presOf" srcId="{C340DF43-EF72-4ED7-B106-78F22574B960}" destId="{88EEB51B-8268-4995-9AF0-22D63E2D8E23}" srcOrd="0" destOrd="0" presId="urn:microsoft.com/office/officeart/2005/8/layout/list1"/>
    <dgm:cxn modelId="{D4FDC4C2-9F25-41DD-882E-E80B26C9BF1C}" type="presOf" srcId="{11F4F16C-697C-4EB9-A192-AEBABDFB865E}" destId="{9FD5B18F-A99E-4CAF-A97F-5876A6DE70D4}" srcOrd="0" destOrd="0" presId="urn:microsoft.com/office/officeart/2005/8/layout/list1"/>
    <dgm:cxn modelId="{A7F4D0D6-D0F9-4B39-840D-C9585EBADAFD}" type="presOf" srcId="{11F4F16C-697C-4EB9-A192-AEBABDFB865E}" destId="{6B155B96-123B-4F55-BA33-C039EFE14E01}" srcOrd="1" destOrd="0" presId="urn:microsoft.com/office/officeart/2005/8/layout/list1"/>
    <dgm:cxn modelId="{D68B54DB-13F0-4402-8BF1-CABA734961A3}" type="presOf" srcId="{D021ADB0-2A6C-4C1B-B523-3F0C389919A7}" destId="{97798FFE-2CCA-4492-AE55-A86D52406FA5}" srcOrd="0" destOrd="0" presId="urn:microsoft.com/office/officeart/2005/8/layout/list1"/>
    <dgm:cxn modelId="{C23F4DE0-A2F1-4A81-BFB8-49042ED5DBB7}" type="presOf" srcId="{E0F6B12E-9601-4071-8984-5BB8E2486264}" destId="{D94C26E2-063A-4657-8062-0C82648F929B}" srcOrd="1" destOrd="0" presId="urn:microsoft.com/office/officeart/2005/8/layout/list1"/>
    <dgm:cxn modelId="{A6B5C372-42B8-4B89-84D0-410E7D5D13CE}" type="presParOf" srcId="{97798FFE-2CCA-4492-AE55-A86D52406FA5}" destId="{B2AA7B5E-DDB5-4B44-B554-054ECC1331BB}" srcOrd="0" destOrd="0" presId="urn:microsoft.com/office/officeart/2005/8/layout/list1"/>
    <dgm:cxn modelId="{0C938B6A-EB4E-49EF-AB52-7870B48F6C2F}" type="presParOf" srcId="{B2AA7B5E-DDB5-4B44-B554-054ECC1331BB}" destId="{9FD5B18F-A99E-4CAF-A97F-5876A6DE70D4}" srcOrd="0" destOrd="0" presId="urn:microsoft.com/office/officeart/2005/8/layout/list1"/>
    <dgm:cxn modelId="{9D4C79B1-0DEC-4216-AD6E-08B0704E0211}" type="presParOf" srcId="{B2AA7B5E-DDB5-4B44-B554-054ECC1331BB}" destId="{6B155B96-123B-4F55-BA33-C039EFE14E01}" srcOrd="1" destOrd="0" presId="urn:microsoft.com/office/officeart/2005/8/layout/list1"/>
    <dgm:cxn modelId="{709392D3-9405-49AE-94DD-DE6520FBDAC8}" type="presParOf" srcId="{97798FFE-2CCA-4492-AE55-A86D52406FA5}" destId="{EE97ED45-B2A9-41A6-BBFB-88B06B937457}" srcOrd="1" destOrd="0" presId="urn:microsoft.com/office/officeart/2005/8/layout/list1"/>
    <dgm:cxn modelId="{BB089FB0-E21A-481F-9524-268611DD8465}" type="presParOf" srcId="{97798FFE-2CCA-4492-AE55-A86D52406FA5}" destId="{1041987A-C6A0-47DC-AE54-8B5FD3D25E2B}" srcOrd="2" destOrd="0" presId="urn:microsoft.com/office/officeart/2005/8/layout/list1"/>
    <dgm:cxn modelId="{A2A52E75-6E96-46B9-ADBF-801D8FB57566}" type="presParOf" srcId="{97798FFE-2CCA-4492-AE55-A86D52406FA5}" destId="{A606C51C-0D16-45AF-833B-6420381648DE}" srcOrd="3" destOrd="0" presId="urn:microsoft.com/office/officeart/2005/8/layout/list1"/>
    <dgm:cxn modelId="{E7FA687B-4728-47A0-9E59-0BDAC9446D06}" type="presParOf" srcId="{97798FFE-2CCA-4492-AE55-A86D52406FA5}" destId="{DD254B8D-A227-442B-8E63-90A542267FC3}" srcOrd="4" destOrd="0" presId="urn:microsoft.com/office/officeart/2005/8/layout/list1"/>
    <dgm:cxn modelId="{5FCC3CA3-5DCF-4EC3-9300-82B9EC717678}" type="presParOf" srcId="{DD254B8D-A227-442B-8E63-90A542267FC3}" destId="{88EEB51B-8268-4995-9AF0-22D63E2D8E23}" srcOrd="0" destOrd="0" presId="urn:microsoft.com/office/officeart/2005/8/layout/list1"/>
    <dgm:cxn modelId="{F347FF99-2721-4650-9395-EA1330AF0D4C}" type="presParOf" srcId="{DD254B8D-A227-442B-8E63-90A542267FC3}" destId="{F3E508EC-FFD7-4067-8A85-E798E6867480}" srcOrd="1" destOrd="0" presId="urn:microsoft.com/office/officeart/2005/8/layout/list1"/>
    <dgm:cxn modelId="{CA0CAD15-E81F-4E5D-8CF7-0EA896F10B8C}" type="presParOf" srcId="{97798FFE-2CCA-4492-AE55-A86D52406FA5}" destId="{0ABE5723-91C9-4308-A719-A275635D3C01}" srcOrd="5" destOrd="0" presId="urn:microsoft.com/office/officeart/2005/8/layout/list1"/>
    <dgm:cxn modelId="{3353312C-78EF-4988-8B2E-5BB1822E0730}" type="presParOf" srcId="{97798FFE-2CCA-4492-AE55-A86D52406FA5}" destId="{9D75C293-260E-4306-A73F-0835117BFAE8}" srcOrd="6" destOrd="0" presId="urn:microsoft.com/office/officeart/2005/8/layout/list1"/>
    <dgm:cxn modelId="{C2F23533-4DE6-44EC-9FCB-D480324D4BE4}" type="presParOf" srcId="{97798FFE-2CCA-4492-AE55-A86D52406FA5}" destId="{80186B2D-5B72-4877-A28B-ED25E5337378}" srcOrd="7" destOrd="0" presId="urn:microsoft.com/office/officeart/2005/8/layout/list1"/>
    <dgm:cxn modelId="{C761755F-E3E3-4D89-8FD0-3536D5D8C6B7}" type="presParOf" srcId="{97798FFE-2CCA-4492-AE55-A86D52406FA5}" destId="{E7D67C50-509E-4B57-A8D0-00B02FE07923}" srcOrd="8" destOrd="0" presId="urn:microsoft.com/office/officeart/2005/8/layout/list1"/>
    <dgm:cxn modelId="{B1E3857F-8BDC-4617-8BDA-09E2E820B283}" type="presParOf" srcId="{E7D67C50-509E-4B57-A8D0-00B02FE07923}" destId="{F4F7CBF9-0E9B-40A3-9732-87739951D53E}" srcOrd="0" destOrd="0" presId="urn:microsoft.com/office/officeart/2005/8/layout/list1"/>
    <dgm:cxn modelId="{4F5A49BB-EE87-4874-999C-854628F82A2D}" type="presParOf" srcId="{E7D67C50-509E-4B57-A8D0-00B02FE07923}" destId="{D94C26E2-063A-4657-8062-0C82648F929B}" srcOrd="1" destOrd="0" presId="urn:microsoft.com/office/officeart/2005/8/layout/list1"/>
    <dgm:cxn modelId="{B6688010-B832-4263-B577-1A5FEA7A67AA}" type="presParOf" srcId="{97798FFE-2CCA-4492-AE55-A86D52406FA5}" destId="{D97750ED-4677-43AA-808D-9C231332064B}" srcOrd="9" destOrd="0" presId="urn:microsoft.com/office/officeart/2005/8/layout/list1"/>
    <dgm:cxn modelId="{77F11123-2C75-431B-AE6B-64F5B4AE78EB}" type="presParOf" srcId="{97798FFE-2CCA-4492-AE55-A86D52406FA5}" destId="{372E887E-B401-4EF4-9FC6-53E314AC20E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3109AB-7A18-4F86-A071-03246291C71E}"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pl-PL"/>
        </a:p>
      </dgm:t>
    </dgm:pt>
    <dgm:pt modelId="{9459A0B1-7169-4CE0-871F-9BEE5C3E8BB3}">
      <dgm:prSet phldrT="[Tekst]"/>
      <dgm:spPr/>
      <dgm:t>
        <a:bodyPr/>
        <a:lstStyle/>
        <a:p>
          <a:r>
            <a:rPr lang="pl-PL" dirty="0"/>
            <a:t>Autokrata surowy - sprawiedliwy, trzyma się apriorycznych zasad, nie indywidualizuje swojego oddziaływania na poszczególnych podwładnych, skupia całą władzę w swoich rękach, korzysta z ustalonych regulaminowo kar, rzadko lub w ogóle nie stosuje nagród</a:t>
          </a:r>
        </a:p>
      </dgm:t>
    </dgm:pt>
    <dgm:pt modelId="{CB1668D9-C08B-4E81-84FA-47451AD3195C}" type="parTrans" cxnId="{99915A88-D300-4096-B8EE-FE9CE5A691FB}">
      <dgm:prSet/>
      <dgm:spPr/>
      <dgm:t>
        <a:bodyPr/>
        <a:lstStyle/>
        <a:p>
          <a:endParaRPr lang="pl-PL"/>
        </a:p>
      </dgm:t>
    </dgm:pt>
    <dgm:pt modelId="{CF2872AD-14B1-4051-8389-9A3D8ACA59CB}" type="sibTrans" cxnId="{99915A88-D300-4096-B8EE-FE9CE5A691FB}">
      <dgm:prSet/>
      <dgm:spPr/>
      <dgm:t>
        <a:bodyPr/>
        <a:lstStyle/>
        <a:p>
          <a:endParaRPr lang="pl-PL"/>
        </a:p>
      </dgm:t>
    </dgm:pt>
    <dgm:pt modelId="{376F5401-D0AD-4DCF-9AE8-2840093DEE72}">
      <dgm:prSet phldrT="[Tekst]"/>
      <dgm:spPr/>
      <dgm:t>
        <a:bodyPr/>
        <a:lstStyle/>
        <a:p>
          <a:r>
            <a:rPr lang="pl-PL" dirty="0"/>
            <a:t>Autokrata życzliwy - rola pater </a:t>
          </a:r>
          <a:r>
            <a:rPr lang="pl-PL" dirty="0" err="1"/>
            <a:t>familias</a:t>
          </a:r>
          <a:r>
            <a:rPr lang="pl-PL" dirty="0"/>
            <a:t>, czuje się odpowiedzialny za podwładnych, dąży do zapewnienia pracownikom jak najlepszych warunków pracy, częściej niż autokrata surowy stosuje nagrody</a:t>
          </a:r>
        </a:p>
      </dgm:t>
    </dgm:pt>
    <dgm:pt modelId="{A8A0E1D6-FB03-4DED-984C-A9B576BDB3EF}" type="parTrans" cxnId="{217608ED-B100-4657-905A-DB7C7E5236E6}">
      <dgm:prSet/>
      <dgm:spPr/>
      <dgm:t>
        <a:bodyPr/>
        <a:lstStyle/>
        <a:p>
          <a:endParaRPr lang="pl-PL"/>
        </a:p>
      </dgm:t>
    </dgm:pt>
    <dgm:pt modelId="{DDB74EF5-0EC8-432D-B44B-EA51D70C098E}" type="sibTrans" cxnId="{217608ED-B100-4657-905A-DB7C7E5236E6}">
      <dgm:prSet/>
      <dgm:spPr/>
      <dgm:t>
        <a:bodyPr/>
        <a:lstStyle/>
        <a:p>
          <a:endParaRPr lang="pl-PL"/>
        </a:p>
      </dgm:t>
    </dgm:pt>
    <dgm:pt modelId="{35F62BE2-9507-4DE9-817A-8D58FB48B7EE}">
      <dgm:prSet phldrT="[Tekst]"/>
      <dgm:spPr/>
      <dgm:t>
        <a:bodyPr/>
        <a:lstStyle/>
        <a:p>
          <a:r>
            <a:rPr lang="pl-PL" dirty="0"/>
            <a:t>Autokrata nieudolny - najgorszy z autokratów,</a:t>
          </a:r>
        </a:p>
        <a:p>
          <a:r>
            <a:rPr lang="pl-PL" dirty="0"/>
            <a:t>despotyczny, apodyktyczny, nieobliczalny, wiele zależy od jego</a:t>
          </a:r>
        </a:p>
        <a:p>
          <a:r>
            <a:rPr lang="pl-PL" dirty="0"/>
            <a:t>nastroju, stosuje nieadekwatne kary i nagrody, zmienia </a:t>
          </a:r>
          <a:r>
            <a:rPr lang="pl-PL" dirty="0" err="1"/>
            <a:t>sowje</a:t>
          </a:r>
          <a:endParaRPr lang="pl-PL" dirty="0"/>
        </a:p>
        <a:p>
          <a:r>
            <a:rPr lang="pl-PL" dirty="0"/>
            <a:t>decyzje</a:t>
          </a:r>
        </a:p>
      </dgm:t>
    </dgm:pt>
    <dgm:pt modelId="{72A2E3C9-3AD7-4A11-B652-F6511C52930D}" type="parTrans" cxnId="{DF9D60CD-883B-4131-BAEE-4730DF3EB287}">
      <dgm:prSet/>
      <dgm:spPr/>
      <dgm:t>
        <a:bodyPr/>
        <a:lstStyle/>
        <a:p>
          <a:endParaRPr lang="pl-PL"/>
        </a:p>
      </dgm:t>
    </dgm:pt>
    <dgm:pt modelId="{7A642D0F-5951-4384-8F2D-52079D333A4D}" type="sibTrans" cxnId="{DF9D60CD-883B-4131-BAEE-4730DF3EB287}">
      <dgm:prSet/>
      <dgm:spPr/>
      <dgm:t>
        <a:bodyPr/>
        <a:lstStyle/>
        <a:p>
          <a:endParaRPr lang="pl-PL"/>
        </a:p>
      </dgm:t>
    </dgm:pt>
    <dgm:pt modelId="{AAEAD58E-FD33-4EB0-AD1A-11CABE481AFB}" type="pres">
      <dgm:prSet presAssocID="{343109AB-7A18-4F86-A071-03246291C71E}" presName="Name0" presStyleCnt="0">
        <dgm:presLayoutVars>
          <dgm:chMax val="7"/>
          <dgm:chPref val="7"/>
          <dgm:dir/>
        </dgm:presLayoutVars>
      </dgm:prSet>
      <dgm:spPr/>
    </dgm:pt>
    <dgm:pt modelId="{DD9B6BF6-47A7-4645-89DC-E73D0657D936}" type="pres">
      <dgm:prSet presAssocID="{343109AB-7A18-4F86-A071-03246291C71E}" presName="Name1" presStyleCnt="0"/>
      <dgm:spPr/>
    </dgm:pt>
    <dgm:pt modelId="{5D4F87B2-9837-47E5-A364-1B5ECEC20603}" type="pres">
      <dgm:prSet presAssocID="{343109AB-7A18-4F86-A071-03246291C71E}" presName="cycle" presStyleCnt="0"/>
      <dgm:spPr/>
    </dgm:pt>
    <dgm:pt modelId="{F5253425-26F4-4CA5-8E7E-14838BDB8C13}" type="pres">
      <dgm:prSet presAssocID="{343109AB-7A18-4F86-A071-03246291C71E}" presName="srcNode" presStyleLbl="node1" presStyleIdx="0" presStyleCnt="3"/>
      <dgm:spPr/>
    </dgm:pt>
    <dgm:pt modelId="{DEAADDC2-ACCC-4C48-BF97-B24BD48E9E45}" type="pres">
      <dgm:prSet presAssocID="{343109AB-7A18-4F86-A071-03246291C71E}" presName="conn" presStyleLbl="parChTrans1D2" presStyleIdx="0" presStyleCnt="1"/>
      <dgm:spPr/>
    </dgm:pt>
    <dgm:pt modelId="{0FF832AD-7818-483F-8428-7D51D93796ED}" type="pres">
      <dgm:prSet presAssocID="{343109AB-7A18-4F86-A071-03246291C71E}" presName="extraNode" presStyleLbl="node1" presStyleIdx="0" presStyleCnt="3"/>
      <dgm:spPr/>
    </dgm:pt>
    <dgm:pt modelId="{0C51DE0F-4502-4E82-BE5F-692E7EDF24E4}" type="pres">
      <dgm:prSet presAssocID="{343109AB-7A18-4F86-A071-03246291C71E}" presName="dstNode" presStyleLbl="node1" presStyleIdx="0" presStyleCnt="3"/>
      <dgm:spPr/>
    </dgm:pt>
    <dgm:pt modelId="{328EDE3D-4D4A-4C0B-8AC2-EEB12D299A75}" type="pres">
      <dgm:prSet presAssocID="{9459A0B1-7169-4CE0-871F-9BEE5C3E8BB3}" presName="text_1" presStyleLbl="node1" presStyleIdx="0" presStyleCnt="3" custScaleY="137432">
        <dgm:presLayoutVars>
          <dgm:bulletEnabled val="1"/>
        </dgm:presLayoutVars>
      </dgm:prSet>
      <dgm:spPr/>
    </dgm:pt>
    <dgm:pt modelId="{30868A99-0F94-4C45-92AB-2436059B18ED}" type="pres">
      <dgm:prSet presAssocID="{9459A0B1-7169-4CE0-871F-9BEE5C3E8BB3}" presName="accent_1" presStyleCnt="0"/>
      <dgm:spPr/>
    </dgm:pt>
    <dgm:pt modelId="{61EC32D2-1BF8-44A7-A621-78A56698A893}" type="pres">
      <dgm:prSet presAssocID="{9459A0B1-7169-4CE0-871F-9BEE5C3E8BB3}" presName="accentRepeatNode" presStyleLbl="solidFgAcc1" presStyleIdx="0" presStyleCnt="3"/>
      <dgm:spPr/>
    </dgm:pt>
    <dgm:pt modelId="{EA7A6846-B913-4A3B-9C30-8FAA9BAFF254}" type="pres">
      <dgm:prSet presAssocID="{376F5401-D0AD-4DCF-9AE8-2840093DEE72}" presName="text_2" presStyleLbl="node1" presStyleIdx="1" presStyleCnt="3" custScaleY="145376">
        <dgm:presLayoutVars>
          <dgm:bulletEnabled val="1"/>
        </dgm:presLayoutVars>
      </dgm:prSet>
      <dgm:spPr/>
    </dgm:pt>
    <dgm:pt modelId="{5F20ED36-9FF6-4FC1-9490-AD76DE95653A}" type="pres">
      <dgm:prSet presAssocID="{376F5401-D0AD-4DCF-9AE8-2840093DEE72}" presName="accent_2" presStyleCnt="0"/>
      <dgm:spPr/>
    </dgm:pt>
    <dgm:pt modelId="{6EA14EB3-E770-4756-B7EC-FAF031BAC318}" type="pres">
      <dgm:prSet presAssocID="{376F5401-D0AD-4DCF-9AE8-2840093DEE72}" presName="accentRepeatNode" presStyleLbl="solidFgAcc1" presStyleIdx="1" presStyleCnt="3"/>
      <dgm:spPr/>
    </dgm:pt>
    <dgm:pt modelId="{7C94CBB1-36B6-4F3B-93C6-93688E0C6D75}" type="pres">
      <dgm:prSet presAssocID="{35F62BE2-9507-4DE9-817A-8D58FB48B7EE}" presName="text_3" presStyleLbl="node1" presStyleIdx="2" presStyleCnt="3" custScaleY="134242">
        <dgm:presLayoutVars>
          <dgm:bulletEnabled val="1"/>
        </dgm:presLayoutVars>
      </dgm:prSet>
      <dgm:spPr/>
    </dgm:pt>
    <dgm:pt modelId="{131D3C1B-DC7C-424A-8C26-AC9AFB49C2DE}" type="pres">
      <dgm:prSet presAssocID="{35F62BE2-9507-4DE9-817A-8D58FB48B7EE}" presName="accent_3" presStyleCnt="0"/>
      <dgm:spPr/>
    </dgm:pt>
    <dgm:pt modelId="{35408654-6A3A-454C-84B4-B1D0C2EE9F00}" type="pres">
      <dgm:prSet presAssocID="{35F62BE2-9507-4DE9-817A-8D58FB48B7EE}" presName="accentRepeatNode" presStyleLbl="solidFgAcc1" presStyleIdx="2" presStyleCnt="3"/>
      <dgm:spPr/>
    </dgm:pt>
  </dgm:ptLst>
  <dgm:cxnLst>
    <dgm:cxn modelId="{542CA800-22A2-4C63-BE81-81E2A7AB8AF4}" type="presOf" srcId="{343109AB-7A18-4F86-A071-03246291C71E}" destId="{AAEAD58E-FD33-4EB0-AD1A-11CABE481AFB}" srcOrd="0" destOrd="0" presId="urn:microsoft.com/office/officeart/2008/layout/VerticalCurvedList"/>
    <dgm:cxn modelId="{296C9834-0C61-40DD-9911-DEC89C91BD75}" type="presOf" srcId="{9459A0B1-7169-4CE0-871F-9BEE5C3E8BB3}" destId="{328EDE3D-4D4A-4C0B-8AC2-EEB12D299A75}" srcOrd="0" destOrd="0" presId="urn:microsoft.com/office/officeart/2008/layout/VerticalCurvedList"/>
    <dgm:cxn modelId="{3AC51F4A-C2F8-4C3E-AAED-AE5D02BF17F8}" type="presOf" srcId="{CF2872AD-14B1-4051-8389-9A3D8ACA59CB}" destId="{DEAADDC2-ACCC-4C48-BF97-B24BD48E9E45}" srcOrd="0" destOrd="0" presId="urn:microsoft.com/office/officeart/2008/layout/VerticalCurvedList"/>
    <dgm:cxn modelId="{99915A88-D300-4096-B8EE-FE9CE5A691FB}" srcId="{343109AB-7A18-4F86-A071-03246291C71E}" destId="{9459A0B1-7169-4CE0-871F-9BEE5C3E8BB3}" srcOrd="0" destOrd="0" parTransId="{CB1668D9-C08B-4E81-84FA-47451AD3195C}" sibTransId="{CF2872AD-14B1-4051-8389-9A3D8ACA59CB}"/>
    <dgm:cxn modelId="{1A9587A5-CD7A-4220-9036-0937EE446AE1}" type="presOf" srcId="{376F5401-D0AD-4DCF-9AE8-2840093DEE72}" destId="{EA7A6846-B913-4A3B-9C30-8FAA9BAFF254}" srcOrd="0" destOrd="0" presId="urn:microsoft.com/office/officeart/2008/layout/VerticalCurvedList"/>
    <dgm:cxn modelId="{DF9D60CD-883B-4131-BAEE-4730DF3EB287}" srcId="{343109AB-7A18-4F86-A071-03246291C71E}" destId="{35F62BE2-9507-4DE9-817A-8D58FB48B7EE}" srcOrd="2" destOrd="0" parTransId="{72A2E3C9-3AD7-4A11-B652-F6511C52930D}" sibTransId="{7A642D0F-5951-4384-8F2D-52079D333A4D}"/>
    <dgm:cxn modelId="{180B32DB-4A8E-48E2-8A66-A68622FAA1CB}" type="presOf" srcId="{35F62BE2-9507-4DE9-817A-8D58FB48B7EE}" destId="{7C94CBB1-36B6-4F3B-93C6-93688E0C6D75}" srcOrd="0" destOrd="0" presId="urn:microsoft.com/office/officeart/2008/layout/VerticalCurvedList"/>
    <dgm:cxn modelId="{217608ED-B100-4657-905A-DB7C7E5236E6}" srcId="{343109AB-7A18-4F86-A071-03246291C71E}" destId="{376F5401-D0AD-4DCF-9AE8-2840093DEE72}" srcOrd="1" destOrd="0" parTransId="{A8A0E1D6-FB03-4DED-984C-A9B576BDB3EF}" sibTransId="{DDB74EF5-0EC8-432D-B44B-EA51D70C098E}"/>
    <dgm:cxn modelId="{79576C62-A282-4D31-9DA2-4A3F0AB4C4C0}" type="presParOf" srcId="{AAEAD58E-FD33-4EB0-AD1A-11CABE481AFB}" destId="{DD9B6BF6-47A7-4645-89DC-E73D0657D936}" srcOrd="0" destOrd="0" presId="urn:microsoft.com/office/officeart/2008/layout/VerticalCurvedList"/>
    <dgm:cxn modelId="{56C07BA8-52D6-4770-892F-5B1198D3C267}" type="presParOf" srcId="{DD9B6BF6-47A7-4645-89DC-E73D0657D936}" destId="{5D4F87B2-9837-47E5-A364-1B5ECEC20603}" srcOrd="0" destOrd="0" presId="urn:microsoft.com/office/officeart/2008/layout/VerticalCurvedList"/>
    <dgm:cxn modelId="{40921C0E-86CC-4626-897E-9CF17443941D}" type="presParOf" srcId="{5D4F87B2-9837-47E5-A364-1B5ECEC20603}" destId="{F5253425-26F4-4CA5-8E7E-14838BDB8C13}" srcOrd="0" destOrd="0" presId="urn:microsoft.com/office/officeart/2008/layout/VerticalCurvedList"/>
    <dgm:cxn modelId="{CC361B67-CD29-44EC-9E69-43F67CB0C2AB}" type="presParOf" srcId="{5D4F87B2-9837-47E5-A364-1B5ECEC20603}" destId="{DEAADDC2-ACCC-4C48-BF97-B24BD48E9E45}" srcOrd="1" destOrd="0" presId="urn:microsoft.com/office/officeart/2008/layout/VerticalCurvedList"/>
    <dgm:cxn modelId="{B138436B-50AA-4C3E-81AE-3FC50D8FEC00}" type="presParOf" srcId="{5D4F87B2-9837-47E5-A364-1B5ECEC20603}" destId="{0FF832AD-7818-483F-8428-7D51D93796ED}" srcOrd="2" destOrd="0" presId="urn:microsoft.com/office/officeart/2008/layout/VerticalCurvedList"/>
    <dgm:cxn modelId="{EBFCCB92-E09D-437E-BA1B-334A47368125}" type="presParOf" srcId="{5D4F87B2-9837-47E5-A364-1B5ECEC20603}" destId="{0C51DE0F-4502-4E82-BE5F-692E7EDF24E4}" srcOrd="3" destOrd="0" presId="urn:microsoft.com/office/officeart/2008/layout/VerticalCurvedList"/>
    <dgm:cxn modelId="{AD8792C9-A8AA-4A6B-A7C3-42A140C5B6F7}" type="presParOf" srcId="{DD9B6BF6-47A7-4645-89DC-E73D0657D936}" destId="{328EDE3D-4D4A-4C0B-8AC2-EEB12D299A75}" srcOrd="1" destOrd="0" presId="urn:microsoft.com/office/officeart/2008/layout/VerticalCurvedList"/>
    <dgm:cxn modelId="{1DA287B9-8B6C-4B39-AEB1-B8916350BB69}" type="presParOf" srcId="{DD9B6BF6-47A7-4645-89DC-E73D0657D936}" destId="{30868A99-0F94-4C45-92AB-2436059B18ED}" srcOrd="2" destOrd="0" presId="urn:microsoft.com/office/officeart/2008/layout/VerticalCurvedList"/>
    <dgm:cxn modelId="{E32E0E15-BAAE-415E-961C-C618D197F48E}" type="presParOf" srcId="{30868A99-0F94-4C45-92AB-2436059B18ED}" destId="{61EC32D2-1BF8-44A7-A621-78A56698A893}" srcOrd="0" destOrd="0" presId="urn:microsoft.com/office/officeart/2008/layout/VerticalCurvedList"/>
    <dgm:cxn modelId="{BA7EDA0D-51AB-4F0A-B132-8A719D21CB54}" type="presParOf" srcId="{DD9B6BF6-47A7-4645-89DC-E73D0657D936}" destId="{EA7A6846-B913-4A3B-9C30-8FAA9BAFF254}" srcOrd="3" destOrd="0" presId="urn:microsoft.com/office/officeart/2008/layout/VerticalCurvedList"/>
    <dgm:cxn modelId="{E852E3C8-44A2-446F-B05E-8F359E54F36C}" type="presParOf" srcId="{DD9B6BF6-47A7-4645-89DC-E73D0657D936}" destId="{5F20ED36-9FF6-4FC1-9490-AD76DE95653A}" srcOrd="4" destOrd="0" presId="urn:microsoft.com/office/officeart/2008/layout/VerticalCurvedList"/>
    <dgm:cxn modelId="{55806550-BED8-4942-BEE8-7A8D6975A701}" type="presParOf" srcId="{5F20ED36-9FF6-4FC1-9490-AD76DE95653A}" destId="{6EA14EB3-E770-4756-B7EC-FAF031BAC318}" srcOrd="0" destOrd="0" presId="urn:microsoft.com/office/officeart/2008/layout/VerticalCurvedList"/>
    <dgm:cxn modelId="{9FD55A51-0157-487D-BF21-5C485005F8AC}" type="presParOf" srcId="{DD9B6BF6-47A7-4645-89DC-E73D0657D936}" destId="{7C94CBB1-36B6-4F3B-93C6-93688E0C6D75}" srcOrd="5" destOrd="0" presId="urn:microsoft.com/office/officeart/2008/layout/VerticalCurvedList"/>
    <dgm:cxn modelId="{74B1EFF1-A39A-4D8A-A59C-2026A781FE2F}" type="presParOf" srcId="{DD9B6BF6-47A7-4645-89DC-E73D0657D936}" destId="{131D3C1B-DC7C-424A-8C26-AC9AFB49C2DE}" srcOrd="6" destOrd="0" presId="urn:microsoft.com/office/officeart/2008/layout/VerticalCurvedList"/>
    <dgm:cxn modelId="{4F685070-4CEC-4683-9F09-0141D794367D}" type="presParOf" srcId="{131D3C1B-DC7C-424A-8C26-AC9AFB49C2DE}" destId="{35408654-6A3A-454C-84B4-B1D0C2EE9F0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55D8922-AC54-4517-86E7-DAF5EDBB65B7}" type="doc">
      <dgm:prSet loTypeId="urn:microsoft.com/office/officeart/2005/8/layout/arrow1" loCatId="relationship" qsTypeId="urn:microsoft.com/office/officeart/2005/8/quickstyle/simple1" qsCatId="simple" csTypeId="urn:microsoft.com/office/officeart/2005/8/colors/accent6_4" csCatId="accent6" phldr="1"/>
      <dgm:spPr/>
      <dgm:t>
        <a:bodyPr/>
        <a:lstStyle/>
        <a:p>
          <a:endParaRPr lang="pl-PL"/>
        </a:p>
      </dgm:t>
    </dgm:pt>
    <dgm:pt modelId="{CF2B47D4-4EE4-40CA-A424-07E451ACC22A}">
      <dgm:prSet phldrT="[Tekst]"/>
      <dgm:spPr/>
      <dgm:t>
        <a:bodyPr/>
        <a:lstStyle/>
        <a:p>
          <a:r>
            <a:rPr lang="pl-PL" dirty="0"/>
            <a:t>STYL</a:t>
          </a:r>
        </a:p>
        <a:p>
          <a:r>
            <a:rPr lang="pl-PL" dirty="0"/>
            <a:t>DOPASOWANY</a:t>
          </a:r>
        </a:p>
        <a:p>
          <a:r>
            <a:rPr lang="pl-PL" dirty="0"/>
            <a:t>DO TEORII X</a:t>
          </a:r>
        </a:p>
      </dgm:t>
    </dgm:pt>
    <dgm:pt modelId="{C7717BBB-99D3-4D89-88A4-9989EBB32BEA}" type="parTrans" cxnId="{8F2ADA39-3128-4FCD-9EAB-014F9F820501}">
      <dgm:prSet/>
      <dgm:spPr/>
      <dgm:t>
        <a:bodyPr/>
        <a:lstStyle/>
        <a:p>
          <a:endParaRPr lang="pl-PL"/>
        </a:p>
      </dgm:t>
    </dgm:pt>
    <dgm:pt modelId="{6E6AF777-9C4F-4C9E-B4D8-1D5114F2338E}" type="sibTrans" cxnId="{8F2ADA39-3128-4FCD-9EAB-014F9F820501}">
      <dgm:prSet/>
      <dgm:spPr/>
      <dgm:t>
        <a:bodyPr/>
        <a:lstStyle/>
        <a:p>
          <a:endParaRPr lang="pl-PL"/>
        </a:p>
      </dgm:t>
    </dgm:pt>
    <dgm:pt modelId="{90BB5B70-BF76-47D4-A9F7-11EBEFCE410A}">
      <dgm:prSet phldrT="[Tekst]"/>
      <dgm:spPr/>
      <dgm:t>
        <a:bodyPr/>
        <a:lstStyle/>
        <a:p>
          <a:r>
            <a:rPr lang="pl-PL" dirty="0"/>
            <a:t>STYL</a:t>
          </a:r>
        </a:p>
        <a:p>
          <a:r>
            <a:rPr lang="pl-PL" dirty="0"/>
            <a:t>DOPASOWANY</a:t>
          </a:r>
        </a:p>
        <a:p>
          <a:r>
            <a:rPr lang="pl-PL" dirty="0"/>
            <a:t>DO TEORII Y</a:t>
          </a:r>
        </a:p>
      </dgm:t>
    </dgm:pt>
    <dgm:pt modelId="{20193BC1-7099-416B-BF5A-23678CB8FA9B}" type="parTrans" cxnId="{646E7CFB-D4CB-493B-A052-78E18AEF62A8}">
      <dgm:prSet/>
      <dgm:spPr/>
      <dgm:t>
        <a:bodyPr/>
        <a:lstStyle/>
        <a:p>
          <a:endParaRPr lang="pl-PL"/>
        </a:p>
      </dgm:t>
    </dgm:pt>
    <dgm:pt modelId="{414E6122-95E6-454F-924A-F7C53582E9C4}" type="sibTrans" cxnId="{646E7CFB-D4CB-493B-A052-78E18AEF62A8}">
      <dgm:prSet/>
      <dgm:spPr/>
      <dgm:t>
        <a:bodyPr/>
        <a:lstStyle/>
        <a:p>
          <a:endParaRPr lang="pl-PL"/>
        </a:p>
      </dgm:t>
    </dgm:pt>
    <dgm:pt modelId="{9F3A3DE9-E14D-48C6-876B-190C63F0219E}" type="pres">
      <dgm:prSet presAssocID="{755D8922-AC54-4517-86E7-DAF5EDBB65B7}" presName="cycle" presStyleCnt="0">
        <dgm:presLayoutVars>
          <dgm:dir/>
          <dgm:resizeHandles val="exact"/>
        </dgm:presLayoutVars>
      </dgm:prSet>
      <dgm:spPr/>
    </dgm:pt>
    <dgm:pt modelId="{34CC2152-CF9A-45F7-B014-20471329D3A0}" type="pres">
      <dgm:prSet presAssocID="{CF2B47D4-4EE4-40CA-A424-07E451ACC22A}" presName="arrow" presStyleLbl="node1" presStyleIdx="0" presStyleCnt="2">
        <dgm:presLayoutVars>
          <dgm:bulletEnabled val="1"/>
        </dgm:presLayoutVars>
      </dgm:prSet>
      <dgm:spPr/>
    </dgm:pt>
    <dgm:pt modelId="{5CAF06B1-652E-4BD2-9146-5B8AAF38488C}" type="pres">
      <dgm:prSet presAssocID="{90BB5B70-BF76-47D4-A9F7-11EBEFCE410A}" presName="arrow" presStyleLbl="node1" presStyleIdx="1" presStyleCnt="2">
        <dgm:presLayoutVars>
          <dgm:bulletEnabled val="1"/>
        </dgm:presLayoutVars>
      </dgm:prSet>
      <dgm:spPr/>
    </dgm:pt>
  </dgm:ptLst>
  <dgm:cxnLst>
    <dgm:cxn modelId="{8F2ADA39-3128-4FCD-9EAB-014F9F820501}" srcId="{755D8922-AC54-4517-86E7-DAF5EDBB65B7}" destId="{CF2B47D4-4EE4-40CA-A424-07E451ACC22A}" srcOrd="0" destOrd="0" parTransId="{C7717BBB-99D3-4D89-88A4-9989EBB32BEA}" sibTransId="{6E6AF777-9C4F-4C9E-B4D8-1D5114F2338E}"/>
    <dgm:cxn modelId="{507CFDA7-CAAF-4269-B873-5A52C81509A0}" type="presOf" srcId="{90BB5B70-BF76-47D4-A9F7-11EBEFCE410A}" destId="{5CAF06B1-652E-4BD2-9146-5B8AAF38488C}" srcOrd="0" destOrd="0" presId="urn:microsoft.com/office/officeart/2005/8/layout/arrow1"/>
    <dgm:cxn modelId="{AEB528D0-5D46-4767-8192-D5A2A3E71250}" type="presOf" srcId="{755D8922-AC54-4517-86E7-DAF5EDBB65B7}" destId="{9F3A3DE9-E14D-48C6-876B-190C63F0219E}" srcOrd="0" destOrd="0" presId="urn:microsoft.com/office/officeart/2005/8/layout/arrow1"/>
    <dgm:cxn modelId="{1004EBD6-734C-49B4-811A-886F13561987}" type="presOf" srcId="{CF2B47D4-4EE4-40CA-A424-07E451ACC22A}" destId="{34CC2152-CF9A-45F7-B014-20471329D3A0}" srcOrd="0" destOrd="0" presId="urn:microsoft.com/office/officeart/2005/8/layout/arrow1"/>
    <dgm:cxn modelId="{646E7CFB-D4CB-493B-A052-78E18AEF62A8}" srcId="{755D8922-AC54-4517-86E7-DAF5EDBB65B7}" destId="{90BB5B70-BF76-47D4-A9F7-11EBEFCE410A}" srcOrd="1" destOrd="0" parTransId="{20193BC1-7099-416B-BF5A-23678CB8FA9B}" sibTransId="{414E6122-95E6-454F-924A-F7C53582E9C4}"/>
    <dgm:cxn modelId="{61D8B3B9-6627-4266-8731-374A90A90C47}" type="presParOf" srcId="{9F3A3DE9-E14D-48C6-876B-190C63F0219E}" destId="{34CC2152-CF9A-45F7-B014-20471329D3A0}" srcOrd="0" destOrd="0" presId="urn:microsoft.com/office/officeart/2005/8/layout/arrow1"/>
    <dgm:cxn modelId="{D08FDD3D-2700-48F6-96DA-A120D2C19CC8}" type="presParOf" srcId="{9F3A3DE9-E14D-48C6-876B-190C63F0219E}" destId="{5CAF06B1-652E-4BD2-9146-5B8AAF38488C}"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D11874-3A56-45E1-85C5-1A4498D34E92}">
      <dsp:nvSpPr>
        <dsp:cNvPr id="0" name=""/>
        <dsp:cNvSpPr/>
      </dsp:nvSpPr>
      <dsp:spPr>
        <a:xfrm>
          <a:off x="8725761" y="4001711"/>
          <a:ext cx="1115606" cy="530927"/>
        </a:xfrm>
        <a:custGeom>
          <a:avLst/>
          <a:gdLst/>
          <a:ahLst/>
          <a:cxnLst/>
          <a:rect l="0" t="0" r="0" b="0"/>
          <a:pathLst>
            <a:path>
              <a:moveTo>
                <a:pt x="0" y="0"/>
              </a:moveTo>
              <a:lnTo>
                <a:pt x="0" y="361811"/>
              </a:lnTo>
              <a:lnTo>
                <a:pt x="1115606" y="361811"/>
              </a:lnTo>
              <a:lnTo>
                <a:pt x="1115606" y="530927"/>
              </a:lnTo>
            </a:path>
          </a:pathLst>
        </a:custGeom>
        <a:noFill/>
        <a:ln w="1587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BA766F-7DA1-476A-AEF1-F83D38F39E1D}">
      <dsp:nvSpPr>
        <dsp:cNvPr id="0" name=""/>
        <dsp:cNvSpPr/>
      </dsp:nvSpPr>
      <dsp:spPr>
        <a:xfrm>
          <a:off x="7610154" y="4001711"/>
          <a:ext cx="1115606" cy="530927"/>
        </a:xfrm>
        <a:custGeom>
          <a:avLst/>
          <a:gdLst/>
          <a:ahLst/>
          <a:cxnLst/>
          <a:rect l="0" t="0" r="0" b="0"/>
          <a:pathLst>
            <a:path>
              <a:moveTo>
                <a:pt x="1115606" y="0"/>
              </a:moveTo>
              <a:lnTo>
                <a:pt x="1115606" y="361811"/>
              </a:lnTo>
              <a:lnTo>
                <a:pt x="0" y="361811"/>
              </a:lnTo>
              <a:lnTo>
                <a:pt x="0" y="530927"/>
              </a:lnTo>
            </a:path>
          </a:pathLst>
        </a:custGeom>
        <a:noFill/>
        <a:ln w="1587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5CB517-F89B-4096-AC26-4ABD5C457B7A}">
      <dsp:nvSpPr>
        <dsp:cNvPr id="0" name=""/>
        <dsp:cNvSpPr/>
      </dsp:nvSpPr>
      <dsp:spPr>
        <a:xfrm>
          <a:off x="5936745" y="2311568"/>
          <a:ext cx="2789016" cy="530927"/>
        </a:xfrm>
        <a:custGeom>
          <a:avLst/>
          <a:gdLst/>
          <a:ahLst/>
          <a:cxnLst/>
          <a:rect l="0" t="0" r="0" b="0"/>
          <a:pathLst>
            <a:path>
              <a:moveTo>
                <a:pt x="0" y="0"/>
              </a:moveTo>
              <a:lnTo>
                <a:pt x="0" y="361811"/>
              </a:lnTo>
              <a:lnTo>
                <a:pt x="2789016" y="361811"/>
              </a:lnTo>
              <a:lnTo>
                <a:pt x="2789016" y="530927"/>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B7E23B-BCC2-4C48-B65A-20409FA9470C}">
      <dsp:nvSpPr>
        <dsp:cNvPr id="0" name=""/>
        <dsp:cNvSpPr/>
      </dsp:nvSpPr>
      <dsp:spPr>
        <a:xfrm>
          <a:off x="3147728" y="4001711"/>
          <a:ext cx="2231213" cy="530927"/>
        </a:xfrm>
        <a:custGeom>
          <a:avLst/>
          <a:gdLst/>
          <a:ahLst/>
          <a:cxnLst/>
          <a:rect l="0" t="0" r="0" b="0"/>
          <a:pathLst>
            <a:path>
              <a:moveTo>
                <a:pt x="0" y="0"/>
              </a:moveTo>
              <a:lnTo>
                <a:pt x="0" y="361811"/>
              </a:lnTo>
              <a:lnTo>
                <a:pt x="2231213" y="361811"/>
              </a:lnTo>
              <a:lnTo>
                <a:pt x="2231213" y="530927"/>
              </a:lnTo>
            </a:path>
          </a:pathLst>
        </a:custGeom>
        <a:noFill/>
        <a:ln w="1587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2366EA-AFDC-466E-AB7D-B52A713158AC}">
      <dsp:nvSpPr>
        <dsp:cNvPr id="0" name=""/>
        <dsp:cNvSpPr/>
      </dsp:nvSpPr>
      <dsp:spPr>
        <a:xfrm>
          <a:off x="3102008" y="4001711"/>
          <a:ext cx="91440" cy="530927"/>
        </a:xfrm>
        <a:custGeom>
          <a:avLst/>
          <a:gdLst/>
          <a:ahLst/>
          <a:cxnLst/>
          <a:rect l="0" t="0" r="0" b="0"/>
          <a:pathLst>
            <a:path>
              <a:moveTo>
                <a:pt x="45720" y="0"/>
              </a:moveTo>
              <a:lnTo>
                <a:pt x="45720" y="530927"/>
              </a:lnTo>
            </a:path>
          </a:pathLst>
        </a:custGeom>
        <a:noFill/>
        <a:ln w="1587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37E8F3-BA7E-4B53-AAD9-795EF33B1381}">
      <dsp:nvSpPr>
        <dsp:cNvPr id="0" name=""/>
        <dsp:cNvSpPr/>
      </dsp:nvSpPr>
      <dsp:spPr>
        <a:xfrm>
          <a:off x="916515" y="4001711"/>
          <a:ext cx="2231213" cy="530927"/>
        </a:xfrm>
        <a:custGeom>
          <a:avLst/>
          <a:gdLst/>
          <a:ahLst/>
          <a:cxnLst/>
          <a:rect l="0" t="0" r="0" b="0"/>
          <a:pathLst>
            <a:path>
              <a:moveTo>
                <a:pt x="2231213" y="0"/>
              </a:moveTo>
              <a:lnTo>
                <a:pt x="2231213" y="361811"/>
              </a:lnTo>
              <a:lnTo>
                <a:pt x="0" y="361811"/>
              </a:lnTo>
              <a:lnTo>
                <a:pt x="0" y="530927"/>
              </a:lnTo>
            </a:path>
          </a:pathLst>
        </a:custGeom>
        <a:noFill/>
        <a:ln w="1587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E15040-AF92-4B83-9248-720D37988B0D}">
      <dsp:nvSpPr>
        <dsp:cNvPr id="0" name=""/>
        <dsp:cNvSpPr/>
      </dsp:nvSpPr>
      <dsp:spPr>
        <a:xfrm>
          <a:off x="3147728" y="2311568"/>
          <a:ext cx="2789016" cy="530927"/>
        </a:xfrm>
        <a:custGeom>
          <a:avLst/>
          <a:gdLst/>
          <a:ahLst/>
          <a:cxnLst/>
          <a:rect l="0" t="0" r="0" b="0"/>
          <a:pathLst>
            <a:path>
              <a:moveTo>
                <a:pt x="2789016" y="0"/>
              </a:moveTo>
              <a:lnTo>
                <a:pt x="2789016" y="361811"/>
              </a:lnTo>
              <a:lnTo>
                <a:pt x="0" y="361811"/>
              </a:lnTo>
              <a:lnTo>
                <a:pt x="0" y="530927"/>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F3E5CF-EFE1-40F4-A0C7-8E559279DF27}">
      <dsp:nvSpPr>
        <dsp:cNvPr id="0" name=""/>
        <dsp:cNvSpPr/>
      </dsp:nvSpPr>
      <dsp:spPr>
        <a:xfrm>
          <a:off x="5023975" y="1152351"/>
          <a:ext cx="1825538" cy="1159216"/>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C2C441-DF11-4DFB-BE53-BD31181AE65E}">
      <dsp:nvSpPr>
        <dsp:cNvPr id="0" name=""/>
        <dsp:cNvSpPr/>
      </dsp:nvSpPr>
      <dsp:spPr>
        <a:xfrm>
          <a:off x="5226813" y="1345047"/>
          <a:ext cx="1825538" cy="1159216"/>
        </a:xfrm>
        <a:prstGeom prst="roundRect">
          <a:avLst>
            <a:gd name="adj" fmla="val 10000"/>
          </a:avLst>
        </a:prstGeom>
        <a:solidFill>
          <a:schemeClr val="lt1">
            <a:alpha val="90000"/>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ŹRÓDŁA WŁADZY W ORGANIZACJI</a:t>
          </a:r>
        </a:p>
      </dsp:txBody>
      <dsp:txXfrm>
        <a:off x="5260765" y="1378999"/>
        <a:ext cx="1757634" cy="1091312"/>
      </dsp:txXfrm>
    </dsp:sp>
    <dsp:sp modelId="{8323DCC9-DB6D-439A-996D-FD187D16848A}">
      <dsp:nvSpPr>
        <dsp:cNvPr id="0" name=""/>
        <dsp:cNvSpPr/>
      </dsp:nvSpPr>
      <dsp:spPr>
        <a:xfrm>
          <a:off x="2234959" y="2842495"/>
          <a:ext cx="1825538" cy="1159216"/>
        </a:xfrm>
        <a:prstGeom prst="roundRect">
          <a:avLst>
            <a:gd name="adj" fmla="val 10000"/>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C6CD6E-9CBD-406E-9D3D-8EF84B4DB961}">
      <dsp:nvSpPr>
        <dsp:cNvPr id="0" name=""/>
        <dsp:cNvSpPr/>
      </dsp:nvSpPr>
      <dsp:spPr>
        <a:xfrm>
          <a:off x="2437797" y="3035191"/>
          <a:ext cx="1825538" cy="1159216"/>
        </a:xfrm>
        <a:prstGeom prst="roundRect">
          <a:avLst>
            <a:gd name="adj" fmla="val 10000"/>
          </a:avLst>
        </a:prstGeom>
        <a:solidFill>
          <a:schemeClr val="lt1">
            <a:alpha val="90000"/>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ŹRÓDŁA KLASYCZNE</a:t>
          </a:r>
        </a:p>
      </dsp:txBody>
      <dsp:txXfrm>
        <a:off x="2471749" y="3069143"/>
        <a:ext cx="1757634" cy="1091312"/>
      </dsp:txXfrm>
    </dsp:sp>
    <dsp:sp modelId="{A3E7909D-F0CB-4547-AEEA-84E619B9CE85}">
      <dsp:nvSpPr>
        <dsp:cNvPr id="0" name=""/>
        <dsp:cNvSpPr/>
      </dsp:nvSpPr>
      <dsp:spPr>
        <a:xfrm>
          <a:off x="3746" y="4532639"/>
          <a:ext cx="1825538" cy="1159216"/>
        </a:xfrm>
        <a:prstGeom prst="roundRect">
          <a:avLst>
            <a:gd name="adj" fmla="val 10000"/>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95FE72-91E2-4AA6-8E2F-73A50097563B}">
      <dsp:nvSpPr>
        <dsp:cNvPr id="0" name=""/>
        <dsp:cNvSpPr/>
      </dsp:nvSpPr>
      <dsp:spPr>
        <a:xfrm>
          <a:off x="206583" y="4725334"/>
          <a:ext cx="1825538" cy="1159216"/>
        </a:xfrm>
        <a:prstGeom prst="roundRect">
          <a:avLst>
            <a:gd name="adj" fmla="val 10000"/>
          </a:avLst>
        </a:prstGeom>
        <a:solidFill>
          <a:schemeClr val="lt1">
            <a:alpha val="90000"/>
            <a:hueOff val="0"/>
            <a:satOff val="0"/>
            <a:lumOff val="0"/>
            <a:alphaOff val="0"/>
          </a:schemeClr>
        </a:solidFill>
        <a:ln w="1587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CHARYZMATYCZNE</a:t>
          </a:r>
        </a:p>
      </dsp:txBody>
      <dsp:txXfrm>
        <a:off x="240535" y="4759286"/>
        <a:ext cx="1757634" cy="1091312"/>
      </dsp:txXfrm>
    </dsp:sp>
    <dsp:sp modelId="{2A09C9DD-F2A8-4E54-9ADC-21082D3DC2A9}">
      <dsp:nvSpPr>
        <dsp:cNvPr id="0" name=""/>
        <dsp:cNvSpPr/>
      </dsp:nvSpPr>
      <dsp:spPr>
        <a:xfrm>
          <a:off x="2234959" y="4532639"/>
          <a:ext cx="1825538" cy="1159216"/>
        </a:xfrm>
        <a:prstGeom prst="roundRect">
          <a:avLst>
            <a:gd name="adj" fmla="val 10000"/>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B4715A-E800-4CD4-91A5-62BA26CA99A2}">
      <dsp:nvSpPr>
        <dsp:cNvPr id="0" name=""/>
        <dsp:cNvSpPr/>
      </dsp:nvSpPr>
      <dsp:spPr>
        <a:xfrm>
          <a:off x="2437797" y="4725334"/>
          <a:ext cx="1825538" cy="1159216"/>
        </a:xfrm>
        <a:prstGeom prst="roundRect">
          <a:avLst>
            <a:gd name="adj" fmla="val 10000"/>
          </a:avLst>
        </a:prstGeom>
        <a:solidFill>
          <a:schemeClr val="lt1">
            <a:alpha val="90000"/>
            <a:hueOff val="0"/>
            <a:satOff val="0"/>
            <a:lumOff val="0"/>
            <a:alphaOff val="0"/>
          </a:schemeClr>
        </a:solidFill>
        <a:ln w="1587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TRADYCYJNE</a:t>
          </a:r>
        </a:p>
      </dsp:txBody>
      <dsp:txXfrm>
        <a:off x="2471749" y="4759286"/>
        <a:ext cx="1757634" cy="1091312"/>
      </dsp:txXfrm>
    </dsp:sp>
    <dsp:sp modelId="{9FFB9C72-85B9-4736-A272-E4CACEE26AE4}">
      <dsp:nvSpPr>
        <dsp:cNvPr id="0" name=""/>
        <dsp:cNvSpPr/>
      </dsp:nvSpPr>
      <dsp:spPr>
        <a:xfrm>
          <a:off x="4466172" y="4532639"/>
          <a:ext cx="1825538" cy="1159216"/>
        </a:xfrm>
        <a:prstGeom prst="roundRect">
          <a:avLst>
            <a:gd name="adj" fmla="val 10000"/>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EC35CC-4D13-4BF2-B3F7-5CE4D2E4CE93}">
      <dsp:nvSpPr>
        <dsp:cNvPr id="0" name=""/>
        <dsp:cNvSpPr/>
      </dsp:nvSpPr>
      <dsp:spPr>
        <a:xfrm>
          <a:off x="4669010" y="4725334"/>
          <a:ext cx="1825538" cy="1159216"/>
        </a:xfrm>
        <a:prstGeom prst="roundRect">
          <a:avLst>
            <a:gd name="adj" fmla="val 10000"/>
          </a:avLst>
        </a:prstGeom>
        <a:solidFill>
          <a:schemeClr val="lt1">
            <a:alpha val="90000"/>
            <a:hueOff val="0"/>
            <a:satOff val="0"/>
            <a:lumOff val="0"/>
            <a:alphaOff val="0"/>
          </a:schemeClr>
        </a:solidFill>
        <a:ln w="1587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RACJONALNE</a:t>
          </a:r>
        </a:p>
      </dsp:txBody>
      <dsp:txXfrm>
        <a:off x="4702962" y="4759286"/>
        <a:ext cx="1757634" cy="1091312"/>
      </dsp:txXfrm>
    </dsp:sp>
    <dsp:sp modelId="{EC93402E-B808-44C3-AD85-164CD4468803}">
      <dsp:nvSpPr>
        <dsp:cNvPr id="0" name=""/>
        <dsp:cNvSpPr/>
      </dsp:nvSpPr>
      <dsp:spPr>
        <a:xfrm>
          <a:off x="7812992" y="2842495"/>
          <a:ext cx="1825538" cy="1159216"/>
        </a:xfrm>
        <a:prstGeom prst="roundRect">
          <a:avLst>
            <a:gd name="adj" fmla="val 10000"/>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DA6CD6-0B73-4692-9815-83C33EA5BE0B}">
      <dsp:nvSpPr>
        <dsp:cNvPr id="0" name=""/>
        <dsp:cNvSpPr/>
      </dsp:nvSpPr>
      <dsp:spPr>
        <a:xfrm>
          <a:off x="8015830" y="3035191"/>
          <a:ext cx="1825538" cy="1159216"/>
        </a:xfrm>
        <a:prstGeom prst="roundRect">
          <a:avLst>
            <a:gd name="adj" fmla="val 10000"/>
          </a:avLst>
        </a:prstGeom>
        <a:solidFill>
          <a:schemeClr val="lt1">
            <a:alpha val="90000"/>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ŹRÓDŁA WSPÓŁCZESNE</a:t>
          </a:r>
        </a:p>
      </dsp:txBody>
      <dsp:txXfrm>
        <a:off x="8049782" y="3069143"/>
        <a:ext cx="1757634" cy="1091312"/>
      </dsp:txXfrm>
    </dsp:sp>
    <dsp:sp modelId="{5800149B-797C-4797-92AC-7BB8B8FAE973}">
      <dsp:nvSpPr>
        <dsp:cNvPr id="0" name=""/>
        <dsp:cNvSpPr/>
      </dsp:nvSpPr>
      <dsp:spPr>
        <a:xfrm>
          <a:off x="6697385" y="4532639"/>
          <a:ext cx="1825538" cy="1159216"/>
        </a:xfrm>
        <a:prstGeom prst="roundRect">
          <a:avLst>
            <a:gd name="adj" fmla="val 10000"/>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297A15-1D4C-4EC1-9F96-7BB5AC206234}">
      <dsp:nvSpPr>
        <dsp:cNvPr id="0" name=""/>
        <dsp:cNvSpPr/>
      </dsp:nvSpPr>
      <dsp:spPr>
        <a:xfrm>
          <a:off x="6900223" y="4725334"/>
          <a:ext cx="1825538" cy="1159216"/>
        </a:xfrm>
        <a:prstGeom prst="roundRect">
          <a:avLst>
            <a:gd name="adj" fmla="val 10000"/>
          </a:avLst>
        </a:prstGeom>
        <a:solidFill>
          <a:schemeClr val="lt1">
            <a:alpha val="90000"/>
            <a:hueOff val="0"/>
            <a:satOff val="0"/>
            <a:lumOff val="0"/>
            <a:alphaOff val="0"/>
          </a:schemeClr>
        </a:solidFill>
        <a:ln w="1587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WŁADZA NAGRADZANIA</a:t>
          </a:r>
        </a:p>
      </dsp:txBody>
      <dsp:txXfrm>
        <a:off x="6934175" y="4759286"/>
        <a:ext cx="1757634" cy="1091312"/>
      </dsp:txXfrm>
    </dsp:sp>
    <dsp:sp modelId="{295BAC1C-55D2-4B65-8075-89899F822C4E}">
      <dsp:nvSpPr>
        <dsp:cNvPr id="0" name=""/>
        <dsp:cNvSpPr/>
      </dsp:nvSpPr>
      <dsp:spPr>
        <a:xfrm>
          <a:off x="8928599" y="4532639"/>
          <a:ext cx="1825538" cy="1159216"/>
        </a:xfrm>
        <a:prstGeom prst="roundRect">
          <a:avLst>
            <a:gd name="adj" fmla="val 10000"/>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CCEBDA-A926-46B0-BF3E-675576E92368}">
      <dsp:nvSpPr>
        <dsp:cNvPr id="0" name=""/>
        <dsp:cNvSpPr/>
      </dsp:nvSpPr>
      <dsp:spPr>
        <a:xfrm>
          <a:off x="9131436" y="4725334"/>
          <a:ext cx="1825538" cy="1159216"/>
        </a:xfrm>
        <a:prstGeom prst="roundRect">
          <a:avLst>
            <a:gd name="adj" fmla="val 10000"/>
          </a:avLst>
        </a:prstGeom>
        <a:solidFill>
          <a:schemeClr val="lt1">
            <a:alpha val="90000"/>
            <a:hueOff val="0"/>
            <a:satOff val="0"/>
            <a:lumOff val="0"/>
            <a:alphaOff val="0"/>
          </a:schemeClr>
        </a:solidFill>
        <a:ln w="1587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WŁADZA KARANIA</a:t>
          </a:r>
        </a:p>
      </dsp:txBody>
      <dsp:txXfrm>
        <a:off x="9165388" y="4759286"/>
        <a:ext cx="1757634" cy="10913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41987A-C6A0-47DC-AE54-8B5FD3D25E2B}">
      <dsp:nvSpPr>
        <dsp:cNvPr id="0" name=""/>
        <dsp:cNvSpPr/>
      </dsp:nvSpPr>
      <dsp:spPr>
        <a:xfrm>
          <a:off x="0" y="745801"/>
          <a:ext cx="9136062" cy="781200"/>
        </a:xfrm>
        <a:prstGeom prst="rect">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155B96-123B-4F55-BA33-C039EFE14E01}">
      <dsp:nvSpPr>
        <dsp:cNvPr id="0" name=""/>
        <dsp:cNvSpPr/>
      </dsp:nvSpPr>
      <dsp:spPr>
        <a:xfrm>
          <a:off x="456803" y="288241"/>
          <a:ext cx="6395243" cy="91512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725" tIns="0" rIns="241725" bIns="0" numCol="1" spcCol="1270" anchor="ctr" anchorCtr="0">
          <a:noAutofit/>
        </a:bodyPr>
        <a:lstStyle/>
        <a:p>
          <a:pPr marL="0" lvl="0" indent="0" algn="l" defTabSz="1377950">
            <a:lnSpc>
              <a:spcPct val="90000"/>
            </a:lnSpc>
            <a:spcBef>
              <a:spcPct val="0"/>
            </a:spcBef>
            <a:spcAft>
              <a:spcPct val="35000"/>
            </a:spcAft>
            <a:buNone/>
          </a:pPr>
          <a:r>
            <a:rPr lang="pl-PL" sz="3100" kern="1200" dirty="0"/>
            <a:t>CAŁKOWITA CENTRALIZACJA</a:t>
          </a:r>
        </a:p>
      </dsp:txBody>
      <dsp:txXfrm>
        <a:off x="501475" y="332913"/>
        <a:ext cx="6305899" cy="825776"/>
      </dsp:txXfrm>
    </dsp:sp>
    <dsp:sp modelId="{9D75C293-260E-4306-A73F-0835117BFAE8}">
      <dsp:nvSpPr>
        <dsp:cNvPr id="0" name=""/>
        <dsp:cNvSpPr/>
      </dsp:nvSpPr>
      <dsp:spPr>
        <a:xfrm>
          <a:off x="0" y="2151961"/>
          <a:ext cx="9136062" cy="781200"/>
        </a:xfrm>
        <a:prstGeom prst="rect">
          <a:avLst/>
        </a:prstGeom>
        <a:solidFill>
          <a:schemeClr val="lt1">
            <a:alpha val="90000"/>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E508EC-FFD7-4067-8A85-E798E6867480}">
      <dsp:nvSpPr>
        <dsp:cNvPr id="0" name=""/>
        <dsp:cNvSpPr/>
      </dsp:nvSpPr>
      <dsp:spPr>
        <a:xfrm>
          <a:off x="456803" y="1694401"/>
          <a:ext cx="6395243" cy="915120"/>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725" tIns="0" rIns="241725" bIns="0" numCol="1" spcCol="1270" anchor="ctr" anchorCtr="0">
          <a:noAutofit/>
        </a:bodyPr>
        <a:lstStyle/>
        <a:p>
          <a:pPr marL="0" lvl="0" indent="0" algn="l" defTabSz="1377950">
            <a:lnSpc>
              <a:spcPct val="90000"/>
            </a:lnSpc>
            <a:spcBef>
              <a:spcPct val="0"/>
            </a:spcBef>
            <a:spcAft>
              <a:spcPct val="35000"/>
            </a:spcAft>
            <a:buNone/>
          </a:pPr>
          <a:r>
            <a:rPr lang="pl-PL" sz="3100" kern="1200" dirty="0"/>
            <a:t>STANY POŚREDNIE</a:t>
          </a:r>
        </a:p>
      </dsp:txBody>
      <dsp:txXfrm>
        <a:off x="501475" y="1739073"/>
        <a:ext cx="6305899" cy="825776"/>
      </dsp:txXfrm>
    </dsp:sp>
    <dsp:sp modelId="{372E887E-B401-4EF4-9FC6-53E314AC20E9}">
      <dsp:nvSpPr>
        <dsp:cNvPr id="0" name=""/>
        <dsp:cNvSpPr/>
      </dsp:nvSpPr>
      <dsp:spPr>
        <a:xfrm>
          <a:off x="0" y="3558121"/>
          <a:ext cx="9136062" cy="781200"/>
        </a:xfrm>
        <a:prstGeom prst="rect">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4C26E2-063A-4657-8062-0C82648F929B}">
      <dsp:nvSpPr>
        <dsp:cNvPr id="0" name=""/>
        <dsp:cNvSpPr/>
      </dsp:nvSpPr>
      <dsp:spPr>
        <a:xfrm>
          <a:off x="456803" y="3100561"/>
          <a:ext cx="6395243" cy="915120"/>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725" tIns="0" rIns="241725" bIns="0" numCol="1" spcCol="1270" anchor="ctr" anchorCtr="0">
          <a:noAutofit/>
        </a:bodyPr>
        <a:lstStyle/>
        <a:p>
          <a:pPr marL="0" lvl="0" indent="0" algn="l" defTabSz="1377950">
            <a:lnSpc>
              <a:spcPct val="90000"/>
            </a:lnSpc>
            <a:spcBef>
              <a:spcPct val="0"/>
            </a:spcBef>
            <a:spcAft>
              <a:spcPct val="35000"/>
            </a:spcAft>
            <a:buNone/>
          </a:pPr>
          <a:r>
            <a:rPr lang="pl-PL" sz="3100" kern="1200" dirty="0"/>
            <a:t>CAŁKOWITA DECENTRALIACJA</a:t>
          </a:r>
        </a:p>
      </dsp:txBody>
      <dsp:txXfrm>
        <a:off x="501475" y="3145233"/>
        <a:ext cx="6305899" cy="8257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AADDC2-ACCC-4C48-BF97-B24BD48E9E45}">
      <dsp:nvSpPr>
        <dsp:cNvPr id="0" name=""/>
        <dsp:cNvSpPr/>
      </dsp:nvSpPr>
      <dsp:spPr>
        <a:xfrm>
          <a:off x="-7283010" y="-1113742"/>
          <a:ext cx="8671339" cy="8671339"/>
        </a:xfrm>
        <a:prstGeom prst="blockArc">
          <a:avLst>
            <a:gd name="adj1" fmla="val 18900000"/>
            <a:gd name="adj2" fmla="val 2700000"/>
            <a:gd name="adj3" fmla="val 249"/>
          </a:avLst>
        </a:prstGeom>
        <a:noFill/>
        <a:ln w="1587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8EDE3D-4D4A-4C0B-8AC2-EEB12D299A75}">
      <dsp:nvSpPr>
        <dsp:cNvPr id="0" name=""/>
        <dsp:cNvSpPr/>
      </dsp:nvSpPr>
      <dsp:spPr>
        <a:xfrm>
          <a:off x="894406" y="403179"/>
          <a:ext cx="10268237" cy="1771183"/>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2962" tIns="53340" rIns="53340" bIns="53340" numCol="1" spcCol="1270" anchor="ctr" anchorCtr="0">
          <a:noAutofit/>
        </a:bodyPr>
        <a:lstStyle/>
        <a:p>
          <a:pPr marL="0" lvl="0" indent="0" algn="l" defTabSz="933450">
            <a:lnSpc>
              <a:spcPct val="90000"/>
            </a:lnSpc>
            <a:spcBef>
              <a:spcPct val="0"/>
            </a:spcBef>
            <a:spcAft>
              <a:spcPct val="35000"/>
            </a:spcAft>
            <a:buNone/>
          </a:pPr>
          <a:r>
            <a:rPr lang="pl-PL" sz="2100" kern="1200" dirty="0"/>
            <a:t>Autokrata surowy - sprawiedliwy, trzyma się apriorycznych zasad, nie indywidualizuje swojego oddziaływania na poszczególnych podwładnych, skupia całą władzę w swoich rękach, korzysta z ustalonych regulaminowo kar, rzadko lub w ogóle nie stosuje nagród</a:t>
          </a:r>
        </a:p>
      </dsp:txBody>
      <dsp:txXfrm>
        <a:off x="894406" y="403179"/>
        <a:ext cx="10268237" cy="1771183"/>
      </dsp:txXfrm>
    </dsp:sp>
    <dsp:sp modelId="{61EC32D2-1BF8-44A7-A621-78A56698A893}">
      <dsp:nvSpPr>
        <dsp:cNvPr id="0" name=""/>
        <dsp:cNvSpPr/>
      </dsp:nvSpPr>
      <dsp:spPr>
        <a:xfrm>
          <a:off x="88925" y="483289"/>
          <a:ext cx="1610963" cy="1610963"/>
        </a:xfrm>
        <a:prstGeom prst="ellipse">
          <a:avLst/>
        </a:prstGeom>
        <a:solidFill>
          <a:schemeClr val="lt1">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7A6846-B913-4A3B-9C30-8FAA9BAFF254}">
      <dsp:nvSpPr>
        <dsp:cNvPr id="0" name=""/>
        <dsp:cNvSpPr/>
      </dsp:nvSpPr>
      <dsp:spPr>
        <a:xfrm>
          <a:off x="1362875" y="2285145"/>
          <a:ext cx="9799769" cy="1873563"/>
        </a:xfrm>
        <a:prstGeom prst="rect">
          <a:avLst/>
        </a:prstGeom>
        <a:solidFill>
          <a:schemeClr val="accent5">
            <a:hueOff val="1074947"/>
            <a:satOff val="-11617"/>
            <a:lumOff val="-372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2962" tIns="53340" rIns="53340" bIns="53340" numCol="1" spcCol="1270" anchor="ctr" anchorCtr="0">
          <a:noAutofit/>
        </a:bodyPr>
        <a:lstStyle/>
        <a:p>
          <a:pPr marL="0" lvl="0" indent="0" algn="l" defTabSz="933450">
            <a:lnSpc>
              <a:spcPct val="90000"/>
            </a:lnSpc>
            <a:spcBef>
              <a:spcPct val="0"/>
            </a:spcBef>
            <a:spcAft>
              <a:spcPct val="35000"/>
            </a:spcAft>
            <a:buNone/>
          </a:pPr>
          <a:r>
            <a:rPr lang="pl-PL" sz="2100" kern="1200" dirty="0"/>
            <a:t>Autokrata życzliwy - rola pater </a:t>
          </a:r>
          <a:r>
            <a:rPr lang="pl-PL" sz="2100" kern="1200" dirty="0" err="1"/>
            <a:t>familias</a:t>
          </a:r>
          <a:r>
            <a:rPr lang="pl-PL" sz="2100" kern="1200" dirty="0"/>
            <a:t>, czuje się odpowiedzialny za podwładnych, dąży do zapewnienia pracownikom jak najlepszych warunków pracy, częściej niż autokrata surowy stosuje nagrody</a:t>
          </a:r>
        </a:p>
      </dsp:txBody>
      <dsp:txXfrm>
        <a:off x="1362875" y="2285145"/>
        <a:ext cx="9799769" cy="1873563"/>
      </dsp:txXfrm>
    </dsp:sp>
    <dsp:sp modelId="{6EA14EB3-E770-4756-B7EC-FAF031BAC318}">
      <dsp:nvSpPr>
        <dsp:cNvPr id="0" name=""/>
        <dsp:cNvSpPr/>
      </dsp:nvSpPr>
      <dsp:spPr>
        <a:xfrm>
          <a:off x="557393" y="2416445"/>
          <a:ext cx="1610963" cy="1610963"/>
        </a:xfrm>
        <a:prstGeom prst="ellipse">
          <a:avLst/>
        </a:prstGeom>
        <a:solidFill>
          <a:schemeClr val="lt1">
            <a:hueOff val="0"/>
            <a:satOff val="0"/>
            <a:lumOff val="0"/>
            <a:alphaOff val="0"/>
          </a:schemeClr>
        </a:solidFill>
        <a:ln w="15875" cap="rnd" cmpd="sng" algn="ctr">
          <a:solidFill>
            <a:schemeClr val="accent5">
              <a:hueOff val="1074947"/>
              <a:satOff val="-11617"/>
              <a:lumOff val="-3726"/>
              <a:alphaOff val="0"/>
            </a:schemeClr>
          </a:solidFill>
          <a:prstDash val="solid"/>
        </a:ln>
        <a:effectLst/>
      </dsp:spPr>
      <dsp:style>
        <a:lnRef idx="2">
          <a:scrgbClr r="0" g="0" b="0"/>
        </a:lnRef>
        <a:fillRef idx="1">
          <a:scrgbClr r="0" g="0" b="0"/>
        </a:fillRef>
        <a:effectRef idx="0">
          <a:scrgbClr r="0" g="0" b="0"/>
        </a:effectRef>
        <a:fontRef idx="minor"/>
      </dsp:style>
    </dsp:sp>
    <dsp:sp modelId="{7C94CBB1-36B6-4F3B-93C6-93688E0C6D75}">
      <dsp:nvSpPr>
        <dsp:cNvPr id="0" name=""/>
        <dsp:cNvSpPr/>
      </dsp:nvSpPr>
      <dsp:spPr>
        <a:xfrm>
          <a:off x="894406" y="4290047"/>
          <a:ext cx="10268237" cy="1730071"/>
        </a:xfrm>
        <a:prstGeom prst="rect">
          <a:avLst/>
        </a:prstGeom>
        <a:solidFill>
          <a:schemeClr val="accent5">
            <a:hueOff val="2149893"/>
            <a:satOff val="-23233"/>
            <a:lumOff val="-745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2962" tIns="53340" rIns="53340" bIns="53340" numCol="1" spcCol="1270" anchor="ctr" anchorCtr="0">
          <a:noAutofit/>
        </a:bodyPr>
        <a:lstStyle/>
        <a:p>
          <a:pPr marL="0" lvl="0" indent="0" algn="l" defTabSz="933450">
            <a:lnSpc>
              <a:spcPct val="90000"/>
            </a:lnSpc>
            <a:spcBef>
              <a:spcPct val="0"/>
            </a:spcBef>
            <a:spcAft>
              <a:spcPct val="35000"/>
            </a:spcAft>
            <a:buNone/>
          </a:pPr>
          <a:r>
            <a:rPr lang="pl-PL" sz="2100" kern="1200" dirty="0"/>
            <a:t>Autokrata nieudolny - najgorszy z autokratów,</a:t>
          </a:r>
        </a:p>
        <a:p>
          <a:pPr marL="0" lvl="0" indent="0" algn="l" defTabSz="933450">
            <a:lnSpc>
              <a:spcPct val="90000"/>
            </a:lnSpc>
            <a:spcBef>
              <a:spcPct val="0"/>
            </a:spcBef>
            <a:spcAft>
              <a:spcPct val="35000"/>
            </a:spcAft>
            <a:buNone/>
          </a:pPr>
          <a:r>
            <a:rPr lang="pl-PL" sz="2100" kern="1200" dirty="0"/>
            <a:t>despotyczny, apodyktyczny, nieobliczalny, wiele zależy od jego</a:t>
          </a:r>
        </a:p>
        <a:p>
          <a:pPr marL="0" lvl="0" indent="0" algn="l" defTabSz="933450">
            <a:lnSpc>
              <a:spcPct val="90000"/>
            </a:lnSpc>
            <a:spcBef>
              <a:spcPct val="0"/>
            </a:spcBef>
            <a:spcAft>
              <a:spcPct val="35000"/>
            </a:spcAft>
            <a:buNone/>
          </a:pPr>
          <a:r>
            <a:rPr lang="pl-PL" sz="2100" kern="1200" dirty="0"/>
            <a:t>nastroju, stosuje nieadekwatne kary i nagrody, zmienia </a:t>
          </a:r>
          <a:r>
            <a:rPr lang="pl-PL" sz="2100" kern="1200" dirty="0" err="1"/>
            <a:t>sowje</a:t>
          </a:r>
          <a:endParaRPr lang="pl-PL" sz="2100" kern="1200" dirty="0"/>
        </a:p>
        <a:p>
          <a:pPr marL="0" lvl="0" indent="0" algn="l" defTabSz="933450">
            <a:lnSpc>
              <a:spcPct val="90000"/>
            </a:lnSpc>
            <a:spcBef>
              <a:spcPct val="0"/>
            </a:spcBef>
            <a:spcAft>
              <a:spcPct val="35000"/>
            </a:spcAft>
            <a:buNone/>
          </a:pPr>
          <a:r>
            <a:rPr lang="pl-PL" sz="2100" kern="1200" dirty="0"/>
            <a:t>decyzje</a:t>
          </a:r>
        </a:p>
      </dsp:txBody>
      <dsp:txXfrm>
        <a:off x="894406" y="4290047"/>
        <a:ext cx="10268237" cy="1730071"/>
      </dsp:txXfrm>
    </dsp:sp>
    <dsp:sp modelId="{35408654-6A3A-454C-84B4-B1D0C2EE9F00}">
      <dsp:nvSpPr>
        <dsp:cNvPr id="0" name=""/>
        <dsp:cNvSpPr/>
      </dsp:nvSpPr>
      <dsp:spPr>
        <a:xfrm>
          <a:off x="88925" y="4349601"/>
          <a:ext cx="1610963" cy="1610963"/>
        </a:xfrm>
        <a:prstGeom prst="ellipse">
          <a:avLst/>
        </a:prstGeom>
        <a:solidFill>
          <a:schemeClr val="lt1">
            <a:hueOff val="0"/>
            <a:satOff val="0"/>
            <a:lumOff val="0"/>
            <a:alphaOff val="0"/>
          </a:schemeClr>
        </a:solidFill>
        <a:ln w="15875" cap="rnd" cmpd="sng" algn="ctr">
          <a:solidFill>
            <a:schemeClr val="accent5">
              <a:hueOff val="2149893"/>
              <a:satOff val="-23233"/>
              <a:lumOff val="-7452"/>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CC2152-CF9A-45F7-B014-20471329D3A0}">
      <dsp:nvSpPr>
        <dsp:cNvPr id="0" name=""/>
        <dsp:cNvSpPr/>
      </dsp:nvSpPr>
      <dsp:spPr>
        <a:xfrm rot="16200000">
          <a:off x="2295" y="2002"/>
          <a:ext cx="3774244" cy="3774244"/>
        </a:xfrm>
        <a:prstGeom prst="upArrow">
          <a:avLst>
            <a:gd name="adj1" fmla="val 50000"/>
            <a:gd name="adj2" fmla="val 35000"/>
          </a:avLst>
        </a:prstGeom>
        <a:solidFill>
          <a:schemeClr val="accent6">
            <a:shade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pl-PL" sz="2800" kern="1200" dirty="0"/>
            <a:t>STYL</a:t>
          </a:r>
        </a:p>
        <a:p>
          <a:pPr marL="0" lvl="0" indent="0" algn="ctr" defTabSz="1244600">
            <a:lnSpc>
              <a:spcPct val="90000"/>
            </a:lnSpc>
            <a:spcBef>
              <a:spcPct val="0"/>
            </a:spcBef>
            <a:spcAft>
              <a:spcPct val="35000"/>
            </a:spcAft>
            <a:buNone/>
          </a:pPr>
          <a:r>
            <a:rPr lang="pl-PL" sz="2800" kern="1200" dirty="0"/>
            <a:t>DOPASOWANY</a:t>
          </a:r>
        </a:p>
        <a:p>
          <a:pPr marL="0" lvl="0" indent="0" algn="ctr" defTabSz="1244600">
            <a:lnSpc>
              <a:spcPct val="90000"/>
            </a:lnSpc>
            <a:spcBef>
              <a:spcPct val="0"/>
            </a:spcBef>
            <a:spcAft>
              <a:spcPct val="35000"/>
            </a:spcAft>
            <a:buNone/>
          </a:pPr>
          <a:r>
            <a:rPr lang="pl-PL" sz="2800" kern="1200" dirty="0"/>
            <a:t>DO TEORII X</a:t>
          </a:r>
        </a:p>
      </dsp:txBody>
      <dsp:txXfrm rot="5400000">
        <a:off x="662789" y="945562"/>
        <a:ext cx="3113751" cy="1887122"/>
      </dsp:txXfrm>
    </dsp:sp>
    <dsp:sp modelId="{5CAF06B1-652E-4BD2-9146-5B8AAF38488C}">
      <dsp:nvSpPr>
        <dsp:cNvPr id="0" name=""/>
        <dsp:cNvSpPr/>
      </dsp:nvSpPr>
      <dsp:spPr>
        <a:xfrm rot="5400000">
          <a:off x="5138860" y="2002"/>
          <a:ext cx="3774244" cy="3774244"/>
        </a:xfrm>
        <a:prstGeom prst="upArrow">
          <a:avLst>
            <a:gd name="adj1" fmla="val 50000"/>
            <a:gd name="adj2" fmla="val 35000"/>
          </a:avLst>
        </a:prstGeom>
        <a:solidFill>
          <a:schemeClr val="accent6">
            <a:shade val="50000"/>
            <a:hueOff val="94054"/>
            <a:satOff val="-2782"/>
            <a:lumOff val="4108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pl-PL" sz="2800" kern="1200" dirty="0"/>
            <a:t>STYL</a:t>
          </a:r>
        </a:p>
        <a:p>
          <a:pPr marL="0" lvl="0" indent="0" algn="ctr" defTabSz="1244600">
            <a:lnSpc>
              <a:spcPct val="90000"/>
            </a:lnSpc>
            <a:spcBef>
              <a:spcPct val="0"/>
            </a:spcBef>
            <a:spcAft>
              <a:spcPct val="35000"/>
            </a:spcAft>
            <a:buNone/>
          </a:pPr>
          <a:r>
            <a:rPr lang="pl-PL" sz="2800" kern="1200" dirty="0"/>
            <a:t>DOPASOWANY</a:t>
          </a:r>
        </a:p>
        <a:p>
          <a:pPr marL="0" lvl="0" indent="0" algn="ctr" defTabSz="1244600">
            <a:lnSpc>
              <a:spcPct val="90000"/>
            </a:lnSpc>
            <a:spcBef>
              <a:spcPct val="0"/>
            </a:spcBef>
            <a:spcAft>
              <a:spcPct val="35000"/>
            </a:spcAft>
            <a:buNone/>
          </a:pPr>
          <a:r>
            <a:rPr lang="pl-PL" sz="2800" kern="1200" dirty="0"/>
            <a:t>DO TEORII Y</a:t>
          </a:r>
        </a:p>
      </dsp:txBody>
      <dsp:txXfrm rot="-5400000">
        <a:off x="5138861" y="945563"/>
        <a:ext cx="3113751" cy="188712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A1C833A8-720A-4A1E-AF6A-14A1220808BC}" type="datetimeFigureOut">
              <a:rPr lang="pl-PL" smtClean="0"/>
              <a:t>14.12.2018</a:t>
            </a:fld>
            <a:endParaRPr lang="pl-PL"/>
          </a:p>
        </p:txBody>
      </p:sp>
      <p:sp>
        <p:nvSpPr>
          <p:cNvPr id="5" name="Footer Placeholder 4"/>
          <p:cNvSpPr>
            <a:spLocks noGrp="1"/>
          </p:cNvSpPr>
          <p:nvPr>
            <p:ph type="ftr" sz="quarter" idx="11"/>
          </p:nvPr>
        </p:nvSpPr>
        <p:spPr/>
        <p:txBody>
          <a:bodyPr/>
          <a:lstStyle/>
          <a:p>
            <a:endParaRPr lang="pl-P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360720D-BC2D-4883-9DEF-9FC9FB9CE106}" type="slidenum">
              <a:rPr lang="pl-PL" smtClean="0"/>
              <a:t>‹#›</a:t>
            </a:fld>
            <a:endParaRPr lang="pl-PL"/>
          </a:p>
        </p:txBody>
      </p:sp>
    </p:spTree>
    <p:extLst>
      <p:ext uri="{BB962C8B-B14F-4D97-AF65-F5344CB8AC3E}">
        <p14:creationId xmlns:p14="http://schemas.microsoft.com/office/powerpoint/2010/main" val="651608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A1C833A8-720A-4A1E-AF6A-14A1220808BC}" type="datetimeFigureOut">
              <a:rPr lang="pl-PL" smtClean="0"/>
              <a:t>14.12.2018</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60720D-BC2D-4883-9DEF-9FC9FB9CE106}" type="slidenum">
              <a:rPr lang="pl-PL" smtClean="0"/>
              <a:t>‹#›</a:t>
            </a:fld>
            <a:endParaRPr lang="pl-PL"/>
          </a:p>
        </p:txBody>
      </p:sp>
    </p:spTree>
    <p:extLst>
      <p:ext uri="{BB962C8B-B14F-4D97-AF65-F5344CB8AC3E}">
        <p14:creationId xmlns:p14="http://schemas.microsoft.com/office/powerpoint/2010/main" val="1117646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A1C833A8-720A-4A1E-AF6A-14A1220808BC}" type="datetimeFigureOut">
              <a:rPr lang="pl-PL" smtClean="0"/>
              <a:t>14.12.2018</a:t>
            </a:fld>
            <a:endParaRPr lang="pl-PL"/>
          </a:p>
        </p:txBody>
      </p:sp>
      <p:sp>
        <p:nvSpPr>
          <p:cNvPr id="5" name="Footer Placeholder 4"/>
          <p:cNvSpPr>
            <a:spLocks noGrp="1"/>
          </p:cNvSpPr>
          <p:nvPr>
            <p:ph type="ftr" sz="quarter" idx="11"/>
          </p:nvPr>
        </p:nvSpPr>
        <p:spPr/>
        <p:txBody>
          <a:bodyPr/>
          <a:lstStyle/>
          <a:p>
            <a:endParaRPr lang="pl-P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60720D-BC2D-4883-9DEF-9FC9FB9CE106}" type="slidenum">
              <a:rPr lang="pl-PL" smtClean="0"/>
              <a:t>‹#›</a:t>
            </a:fld>
            <a:endParaRPr lang="pl-P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15434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A1C833A8-720A-4A1E-AF6A-14A1220808BC}" type="datetimeFigureOut">
              <a:rPr lang="pl-PL" smtClean="0"/>
              <a:t>14.12.2018</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60720D-BC2D-4883-9DEF-9FC9FB9CE106}" type="slidenum">
              <a:rPr lang="pl-PL" smtClean="0"/>
              <a:t>‹#›</a:t>
            </a:fld>
            <a:endParaRPr lang="pl-PL"/>
          </a:p>
        </p:txBody>
      </p:sp>
    </p:spTree>
    <p:extLst>
      <p:ext uri="{BB962C8B-B14F-4D97-AF65-F5344CB8AC3E}">
        <p14:creationId xmlns:p14="http://schemas.microsoft.com/office/powerpoint/2010/main" val="2096767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A1C833A8-720A-4A1E-AF6A-14A1220808BC}" type="datetimeFigureOut">
              <a:rPr lang="pl-PL" smtClean="0"/>
              <a:t>14.12.2018</a:t>
            </a:fld>
            <a:endParaRPr lang="pl-PL"/>
          </a:p>
        </p:txBody>
      </p:sp>
      <p:sp>
        <p:nvSpPr>
          <p:cNvPr id="6" name="Footer Placeholder 5"/>
          <p:cNvSpPr>
            <a:spLocks noGrp="1"/>
          </p:cNvSpPr>
          <p:nvPr>
            <p:ph type="ftr" sz="quarter" idx="11"/>
          </p:nvPr>
        </p:nvSpPr>
        <p:spPr/>
        <p:txBody>
          <a:bodyPr/>
          <a:lstStyle/>
          <a:p>
            <a:endParaRPr lang="pl-P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60720D-BC2D-4883-9DEF-9FC9FB9CE106}" type="slidenum">
              <a:rPr lang="pl-PL" smtClean="0"/>
              <a:t>‹#›</a:t>
            </a:fld>
            <a:endParaRPr lang="pl-P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66853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A1C833A8-720A-4A1E-AF6A-14A1220808BC}" type="datetimeFigureOut">
              <a:rPr lang="pl-PL" smtClean="0"/>
              <a:t>14.12.2018</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60720D-BC2D-4883-9DEF-9FC9FB9CE106}" type="slidenum">
              <a:rPr lang="pl-PL" smtClean="0"/>
              <a:t>‹#›</a:t>
            </a:fld>
            <a:endParaRPr lang="pl-PL"/>
          </a:p>
        </p:txBody>
      </p:sp>
    </p:spTree>
    <p:extLst>
      <p:ext uri="{BB962C8B-B14F-4D97-AF65-F5344CB8AC3E}">
        <p14:creationId xmlns:p14="http://schemas.microsoft.com/office/powerpoint/2010/main" val="35269610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1C833A8-720A-4A1E-AF6A-14A1220808BC}" type="datetimeFigureOut">
              <a:rPr lang="pl-PL" smtClean="0"/>
              <a:t>14.12.2018</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60720D-BC2D-4883-9DEF-9FC9FB9CE106}" type="slidenum">
              <a:rPr lang="pl-PL" smtClean="0"/>
              <a:t>‹#›</a:t>
            </a:fld>
            <a:endParaRPr lang="pl-PL"/>
          </a:p>
        </p:txBody>
      </p:sp>
    </p:spTree>
    <p:extLst>
      <p:ext uri="{BB962C8B-B14F-4D97-AF65-F5344CB8AC3E}">
        <p14:creationId xmlns:p14="http://schemas.microsoft.com/office/powerpoint/2010/main" val="2266046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1C833A8-720A-4A1E-AF6A-14A1220808BC}" type="datetimeFigureOut">
              <a:rPr lang="pl-PL" smtClean="0"/>
              <a:t>14.12.2018</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60720D-BC2D-4883-9DEF-9FC9FB9CE106}" type="slidenum">
              <a:rPr lang="pl-PL" smtClean="0"/>
              <a:t>‹#›</a:t>
            </a:fld>
            <a:endParaRPr lang="pl-PL"/>
          </a:p>
        </p:txBody>
      </p:sp>
    </p:spTree>
    <p:extLst>
      <p:ext uri="{BB962C8B-B14F-4D97-AF65-F5344CB8AC3E}">
        <p14:creationId xmlns:p14="http://schemas.microsoft.com/office/powerpoint/2010/main" val="3464073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1C833A8-720A-4A1E-AF6A-14A1220808BC}" type="datetimeFigureOut">
              <a:rPr lang="pl-PL" smtClean="0"/>
              <a:t>14.12.2018</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60720D-BC2D-4883-9DEF-9FC9FB9CE106}" type="slidenum">
              <a:rPr lang="pl-PL" smtClean="0"/>
              <a:t>‹#›</a:t>
            </a:fld>
            <a:endParaRPr lang="pl-PL"/>
          </a:p>
        </p:txBody>
      </p:sp>
    </p:spTree>
    <p:extLst>
      <p:ext uri="{BB962C8B-B14F-4D97-AF65-F5344CB8AC3E}">
        <p14:creationId xmlns:p14="http://schemas.microsoft.com/office/powerpoint/2010/main" val="382215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A1C833A8-720A-4A1E-AF6A-14A1220808BC}" type="datetimeFigureOut">
              <a:rPr lang="pl-PL" smtClean="0"/>
              <a:t>14.12.2018</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60720D-BC2D-4883-9DEF-9FC9FB9CE106}" type="slidenum">
              <a:rPr lang="pl-PL" smtClean="0"/>
              <a:t>‹#›</a:t>
            </a:fld>
            <a:endParaRPr lang="pl-PL"/>
          </a:p>
        </p:txBody>
      </p:sp>
    </p:spTree>
    <p:extLst>
      <p:ext uri="{BB962C8B-B14F-4D97-AF65-F5344CB8AC3E}">
        <p14:creationId xmlns:p14="http://schemas.microsoft.com/office/powerpoint/2010/main" val="3252632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A1C833A8-720A-4A1E-AF6A-14A1220808BC}" type="datetimeFigureOut">
              <a:rPr lang="pl-PL" smtClean="0"/>
              <a:t>14.12.2018</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360720D-BC2D-4883-9DEF-9FC9FB9CE106}" type="slidenum">
              <a:rPr lang="pl-PL" smtClean="0"/>
              <a:t>‹#›</a:t>
            </a:fld>
            <a:endParaRPr lang="pl-PL"/>
          </a:p>
        </p:txBody>
      </p:sp>
    </p:spTree>
    <p:extLst>
      <p:ext uri="{BB962C8B-B14F-4D97-AF65-F5344CB8AC3E}">
        <p14:creationId xmlns:p14="http://schemas.microsoft.com/office/powerpoint/2010/main" val="1722736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A1C833A8-720A-4A1E-AF6A-14A1220808BC}" type="datetimeFigureOut">
              <a:rPr lang="pl-PL" smtClean="0"/>
              <a:t>14.12.2018</a:t>
            </a:fld>
            <a:endParaRPr lang="pl-PL"/>
          </a:p>
        </p:txBody>
      </p:sp>
      <p:sp>
        <p:nvSpPr>
          <p:cNvPr id="8" name="Footer Placeholder 7"/>
          <p:cNvSpPr>
            <a:spLocks noGrp="1"/>
          </p:cNvSpPr>
          <p:nvPr>
            <p:ph type="ftr" sz="quarter" idx="11"/>
          </p:nvPr>
        </p:nvSpPr>
        <p:spPr/>
        <p:txBody>
          <a:bodyPr/>
          <a:lstStyle/>
          <a:p>
            <a:endParaRPr lang="pl-P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360720D-BC2D-4883-9DEF-9FC9FB9CE106}" type="slidenum">
              <a:rPr lang="pl-PL" smtClean="0"/>
              <a:t>‹#›</a:t>
            </a:fld>
            <a:endParaRPr lang="pl-PL"/>
          </a:p>
        </p:txBody>
      </p:sp>
    </p:spTree>
    <p:extLst>
      <p:ext uri="{BB962C8B-B14F-4D97-AF65-F5344CB8AC3E}">
        <p14:creationId xmlns:p14="http://schemas.microsoft.com/office/powerpoint/2010/main" val="3127114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A1C833A8-720A-4A1E-AF6A-14A1220808BC}" type="datetimeFigureOut">
              <a:rPr lang="pl-PL" smtClean="0"/>
              <a:t>14.12.2018</a:t>
            </a:fld>
            <a:endParaRPr lang="pl-PL"/>
          </a:p>
        </p:txBody>
      </p:sp>
      <p:sp>
        <p:nvSpPr>
          <p:cNvPr id="4" name="Footer Placeholder 3"/>
          <p:cNvSpPr>
            <a:spLocks noGrp="1"/>
          </p:cNvSpPr>
          <p:nvPr>
            <p:ph type="ftr" sz="quarter" idx="11"/>
          </p:nvPr>
        </p:nvSpPr>
        <p:spPr/>
        <p:txBody>
          <a:bodyPr/>
          <a:lstStyle/>
          <a:p>
            <a:endParaRPr lang="pl-P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360720D-BC2D-4883-9DEF-9FC9FB9CE106}" type="slidenum">
              <a:rPr lang="pl-PL" smtClean="0"/>
              <a:t>‹#›</a:t>
            </a:fld>
            <a:endParaRPr lang="pl-PL"/>
          </a:p>
        </p:txBody>
      </p:sp>
    </p:spTree>
    <p:extLst>
      <p:ext uri="{BB962C8B-B14F-4D97-AF65-F5344CB8AC3E}">
        <p14:creationId xmlns:p14="http://schemas.microsoft.com/office/powerpoint/2010/main" val="3796501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C833A8-720A-4A1E-AF6A-14A1220808BC}" type="datetimeFigureOut">
              <a:rPr lang="pl-PL" smtClean="0"/>
              <a:t>14.12.2018</a:t>
            </a:fld>
            <a:endParaRPr lang="pl-PL"/>
          </a:p>
        </p:txBody>
      </p:sp>
      <p:sp>
        <p:nvSpPr>
          <p:cNvPr id="3" name="Footer Placeholder 2"/>
          <p:cNvSpPr>
            <a:spLocks noGrp="1"/>
          </p:cNvSpPr>
          <p:nvPr>
            <p:ph type="ftr" sz="quarter" idx="11"/>
          </p:nvPr>
        </p:nvSpPr>
        <p:spPr/>
        <p:txBody>
          <a:bodyPr/>
          <a:lstStyle/>
          <a:p>
            <a:endParaRPr lang="pl-P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360720D-BC2D-4883-9DEF-9FC9FB9CE106}" type="slidenum">
              <a:rPr lang="pl-PL" smtClean="0"/>
              <a:t>‹#›</a:t>
            </a:fld>
            <a:endParaRPr lang="pl-PL"/>
          </a:p>
        </p:txBody>
      </p:sp>
    </p:spTree>
    <p:extLst>
      <p:ext uri="{BB962C8B-B14F-4D97-AF65-F5344CB8AC3E}">
        <p14:creationId xmlns:p14="http://schemas.microsoft.com/office/powerpoint/2010/main" val="2088743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A1C833A8-720A-4A1E-AF6A-14A1220808BC}" type="datetimeFigureOut">
              <a:rPr lang="pl-PL" smtClean="0"/>
              <a:t>14.12.2018</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360720D-BC2D-4883-9DEF-9FC9FB9CE106}" type="slidenum">
              <a:rPr lang="pl-PL" smtClean="0"/>
              <a:t>‹#›</a:t>
            </a:fld>
            <a:endParaRPr lang="pl-PL"/>
          </a:p>
        </p:txBody>
      </p:sp>
    </p:spTree>
    <p:extLst>
      <p:ext uri="{BB962C8B-B14F-4D97-AF65-F5344CB8AC3E}">
        <p14:creationId xmlns:p14="http://schemas.microsoft.com/office/powerpoint/2010/main" val="3228596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A1C833A8-720A-4A1E-AF6A-14A1220808BC}" type="datetimeFigureOut">
              <a:rPr lang="pl-PL" smtClean="0"/>
              <a:t>14.12.2018</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60720D-BC2D-4883-9DEF-9FC9FB9CE106}" type="slidenum">
              <a:rPr lang="pl-PL" smtClean="0"/>
              <a:t>‹#›</a:t>
            </a:fld>
            <a:endParaRPr lang="pl-PL"/>
          </a:p>
        </p:txBody>
      </p:sp>
    </p:spTree>
    <p:extLst>
      <p:ext uri="{BB962C8B-B14F-4D97-AF65-F5344CB8AC3E}">
        <p14:creationId xmlns:p14="http://schemas.microsoft.com/office/powerpoint/2010/main" val="217817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1C833A8-720A-4A1E-AF6A-14A1220808BC}" type="datetimeFigureOut">
              <a:rPr lang="pl-PL" smtClean="0"/>
              <a:t>14.12.2018</a:t>
            </a:fld>
            <a:endParaRPr lang="pl-P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360720D-BC2D-4883-9DEF-9FC9FB9CE106}" type="slidenum">
              <a:rPr lang="pl-PL" smtClean="0"/>
              <a:t>‹#›</a:t>
            </a:fld>
            <a:endParaRPr lang="pl-PL"/>
          </a:p>
        </p:txBody>
      </p:sp>
    </p:spTree>
    <p:extLst>
      <p:ext uri="{BB962C8B-B14F-4D97-AF65-F5344CB8AC3E}">
        <p14:creationId xmlns:p14="http://schemas.microsoft.com/office/powerpoint/2010/main" val="309125500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059895-2B4F-421E-ADDA-889A06D90FF0}"/>
              </a:ext>
            </a:extLst>
          </p:cNvPr>
          <p:cNvSpPr>
            <a:spLocks noGrp="1"/>
          </p:cNvSpPr>
          <p:nvPr>
            <p:ph type="ctrTitle"/>
          </p:nvPr>
        </p:nvSpPr>
        <p:spPr>
          <a:xfrm>
            <a:off x="2589213" y="1749056"/>
            <a:ext cx="8915399" cy="2262781"/>
          </a:xfrm>
        </p:spPr>
        <p:txBody>
          <a:bodyPr/>
          <a:lstStyle/>
          <a:p>
            <a:r>
              <a:rPr lang="pl-PL" b="1" dirty="0"/>
              <a:t>NAUKA ORGANIZACJI</a:t>
            </a:r>
            <a:br>
              <a:rPr lang="pl-PL" b="1" dirty="0"/>
            </a:br>
            <a:r>
              <a:rPr lang="pl-PL" b="1" dirty="0"/>
              <a:t>I ZARZĄDZANIA</a:t>
            </a:r>
          </a:p>
        </p:txBody>
      </p:sp>
      <p:sp>
        <p:nvSpPr>
          <p:cNvPr id="3" name="Podtytuł 2">
            <a:extLst>
              <a:ext uri="{FF2B5EF4-FFF2-40B4-BE49-F238E27FC236}">
                <a16:creationId xmlns:a16="http://schemas.microsoft.com/office/drawing/2014/main" id="{89B3C249-8AC1-441B-875B-62EDF8AB2394}"/>
              </a:ext>
            </a:extLst>
          </p:cNvPr>
          <p:cNvSpPr>
            <a:spLocks noGrp="1"/>
          </p:cNvSpPr>
          <p:nvPr>
            <p:ph type="subTitle" idx="1"/>
          </p:nvPr>
        </p:nvSpPr>
        <p:spPr>
          <a:xfrm>
            <a:off x="2589213" y="4359349"/>
            <a:ext cx="8915399" cy="1956391"/>
          </a:xfrm>
        </p:spPr>
        <p:txBody>
          <a:bodyPr>
            <a:normAutofit lnSpcReduction="10000"/>
          </a:bodyPr>
          <a:lstStyle/>
          <a:p>
            <a:r>
              <a:rPr lang="pl-PL" sz="3600" dirty="0"/>
              <a:t>WŁADZA ORGANIZACYJNA</a:t>
            </a:r>
          </a:p>
          <a:p>
            <a:endParaRPr lang="pl-PL" dirty="0"/>
          </a:p>
          <a:p>
            <a:pPr algn="r"/>
            <a:endParaRPr lang="pl-PL" sz="2600" dirty="0"/>
          </a:p>
          <a:p>
            <a:pPr algn="r"/>
            <a:r>
              <a:rPr lang="pl-PL" sz="2600" dirty="0"/>
              <a:t>Barbara </a:t>
            </a:r>
            <a:r>
              <a:rPr lang="pl-PL" sz="2600" dirty="0" err="1"/>
              <a:t>Zyzda</a:t>
            </a:r>
            <a:endParaRPr lang="pl-PL" sz="2600" dirty="0"/>
          </a:p>
        </p:txBody>
      </p:sp>
    </p:spTree>
    <p:extLst>
      <p:ext uri="{BB962C8B-B14F-4D97-AF65-F5344CB8AC3E}">
        <p14:creationId xmlns:p14="http://schemas.microsoft.com/office/powerpoint/2010/main" val="3985935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B28D0A-5A35-4925-837A-BDDD2A7D86CF}"/>
              </a:ext>
            </a:extLst>
          </p:cNvPr>
          <p:cNvSpPr>
            <a:spLocks noGrp="1"/>
          </p:cNvSpPr>
          <p:nvPr>
            <p:ph type="title"/>
          </p:nvPr>
        </p:nvSpPr>
        <p:spPr>
          <a:xfrm>
            <a:off x="2592925" y="1"/>
            <a:ext cx="8911687" cy="1905000"/>
          </a:xfrm>
        </p:spPr>
        <p:txBody>
          <a:bodyPr>
            <a:normAutofit/>
          </a:bodyPr>
          <a:lstStyle/>
          <a:p>
            <a:pPr algn="ctr">
              <a:lnSpc>
                <a:spcPct val="150000"/>
              </a:lnSpc>
            </a:pPr>
            <a:r>
              <a:rPr lang="pl-PL" b="1" dirty="0"/>
              <a:t>STYLE KIEROWANIA WEDŁUG J. Browna</a:t>
            </a:r>
            <a:endParaRPr lang="pl-PL" sz="2800" b="1" dirty="0"/>
          </a:p>
        </p:txBody>
      </p:sp>
      <p:graphicFrame>
        <p:nvGraphicFramePr>
          <p:cNvPr id="3" name="Diagram 2">
            <a:extLst>
              <a:ext uri="{FF2B5EF4-FFF2-40B4-BE49-F238E27FC236}">
                <a16:creationId xmlns:a16="http://schemas.microsoft.com/office/drawing/2014/main" id="{75C6E9BE-5348-4F90-9F87-3514A7E5F169}"/>
              </a:ext>
            </a:extLst>
          </p:cNvPr>
          <p:cNvGraphicFramePr/>
          <p:nvPr>
            <p:extLst>
              <p:ext uri="{D42A27DB-BD31-4B8C-83A1-F6EECF244321}">
                <p14:modId xmlns:p14="http://schemas.microsoft.com/office/powerpoint/2010/main" val="2198191627"/>
              </p:ext>
            </p:extLst>
          </p:nvPr>
        </p:nvGraphicFramePr>
        <p:xfrm>
          <a:off x="687388" y="517585"/>
          <a:ext cx="11251570" cy="64438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8319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B28D0A-5A35-4925-837A-BDDD2A7D86CF}"/>
              </a:ext>
            </a:extLst>
          </p:cNvPr>
          <p:cNvSpPr>
            <a:spLocks noGrp="1"/>
          </p:cNvSpPr>
          <p:nvPr>
            <p:ph type="title"/>
          </p:nvPr>
        </p:nvSpPr>
        <p:spPr>
          <a:xfrm>
            <a:off x="2592925" y="212651"/>
            <a:ext cx="8911687" cy="1692349"/>
          </a:xfrm>
        </p:spPr>
        <p:txBody>
          <a:bodyPr>
            <a:normAutofit/>
          </a:bodyPr>
          <a:lstStyle/>
          <a:p>
            <a:pPr algn="ctr">
              <a:lnSpc>
                <a:spcPct val="150000"/>
              </a:lnSpc>
            </a:pPr>
            <a:r>
              <a:rPr lang="pl-PL" b="1" dirty="0"/>
              <a:t>STYLE KIEROWANIA WEDŁUG J. Browna</a:t>
            </a:r>
            <a:endParaRPr lang="pl-PL" sz="2800" b="1" dirty="0"/>
          </a:p>
        </p:txBody>
      </p:sp>
      <p:sp>
        <p:nvSpPr>
          <p:cNvPr id="9" name="Prostokąt: zaokrąglone rogi 8">
            <a:extLst>
              <a:ext uri="{FF2B5EF4-FFF2-40B4-BE49-F238E27FC236}">
                <a16:creationId xmlns:a16="http://schemas.microsoft.com/office/drawing/2014/main" id="{C6223E99-60F8-4730-9F48-E4A107153247}"/>
              </a:ext>
            </a:extLst>
          </p:cNvPr>
          <p:cNvSpPr/>
          <p:nvPr/>
        </p:nvSpPr>
        <p:spPr>
          <a:xfrm>
            <a:off x="2267525" y="1331708"/>
            <a:ext cx="8911687" cy="511690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pl-PL" dirty="0">
              <a:ln w="0"/>
              <a:solidFill>
                <a:schemeClr val="tx1"/>
              </a:solidFill>
              <a:effectLst>
                <a:outerShdw blurRad="38100" dist="19050" dir="2700000" algn="tl" rotWithShape="0">
                  <a:schemeClr val="dk1">
                    <a:alpha val="40000"/>
                  </a:schemeClr>
                </a:outerShdw>
              </a:effectLst>
            </a:endParaRPr>
          </a:p>
        </p:txBody>
      </p:sp>
      <p:sp>
        <p:nvSpPr>
          <p:cNvPr id="10" name="pole tekstowe 9">
            <a:extLst>
              <a:ext uri="{FF2B5EF4-FFF2-40B4-BE49-F238E27FC236}">
                <a16:creationId xmlns:a16="http://schemas.microsoft.com/office/drawing/2014/main" id="{A4CD6BEE-98D5-4695-97AA-3C7DA9286BA1}"/>
              </a:ext>
            </a:extLst>
          </p:cNvPr>
          <p:cNvSpPr txBox="1"/>
          <p:nvPr/>
        </p:nvSpPr>
        <p:spPr>
          <a:xfrm>
            <a:off x="2592925" y="1905000"/>
            <a:ext cx="7914049" cy="3970318"/>
          </a:xfrm>
          <a:prstGeom prst="rect">
            <a:avLst/>
          </a:prstGeom>
          <a:noFill/>
        </p:spPr>
        <p:txBody>
          <a:bodyPr wrap="square" rtlCol="0">
            <a:spAutoFit/>
          </a:bodyPr>
          <a:lstStyle/>
          <a:p>
            <a:pPr algn="ctr"/>
            <a:r>
              <a:rPr lang="pl-PL" sz="2800" b="1" dirty="0"/>
              <a:t>DEMOKRATA</a:t>
            </a:r>
          </a:p>
          <a:p>
            <a:r>
              <a:rPr lang="pl-PL" sz="2800" dirty="0"/>
              <a:t>koordynator działań podejmowanych samodzielnie przez jego podwładnych, stosuje delegowanie uprawnień, dba</a:t>
            </a:r>
            <a:br>
              <a:rPr lang="pl-PL" sz="2800" dirty="0"/>
            </a:br>
            <a:r>
              <a:rPr lang="pl-PL" sz="2800" dirty="0"/>
              <a:t>o dobrą atmosferę w pracy, integruje wokół celów, zapewnia ciągłość działania organizacji, obiektywizuje odpowiedzialność podwładnych, przeważają nagrody nad karami</a:t>
            </a:r>
            <a:endParaRPr lang="pl-PL" sz="4400" dirty="0"/>
          </a:p>
        </p:txBody>
      </p:sp>
    </p:spTree>
    <p:extLst>
      <p:ext uri="{BB962C8B-B14F-4D97-AF65-F5344CB8AC3E}">
        <p14:creationId xmlns:p14="http://schemas.microsoft.com/office/powerpoint/2010/main" val="3080031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B28D0A-5A35-4925-837A-BDDD2A7D86CF}"/>
              </a:ext>
            </a:extLst>
          </p:cNvPr>
          <p:cNvSpPr>
            <a:spLocks noGrp="1"/>
          </p:cNvSpPr>
          <p:nvPr>
            <p:ph type="title"/>
          </p:nvPr>
        </p:nvSpPr>
        <p:spPr>
          <a:xfrm>
            <a:off x="2592925" y="212651"/>
            <a:ext cx="8911687" cy="1692349"/>
          </a:xfrm>
        </p:spPr>
        <p:txBody>
          <a:bodyPr>
            <a:normAutofit/>
          </a:bodyPr>
          <a:lstStyle/>
          <a:p>
            <a:pPr algn="ctr">
              <a:lnSpc>
                <a:spcPct val="150000"/>
              </a:lnSpc>
            </a:pPr>
            <a:r>
              <a:rPr lang="pl-PL" b="1" dirty="0"/>
              <a:t>STYLE KIEROWANIA WEDŁUG J. Browna</a:t>
            </a:r>
            <a:endParaRPr lang="pl-PL" sz="2800" b="1" dirty="0"/>
          </a:p>
        </p:txBody>
      </p:sp>
      <p:sp>
        <p:nvSpPr>
          <p:cNvPr id="9" name="Prostokąt: zaokrąglone rogi 8">
            <a:extLst>
              <a:ext uri="{FF2B5EF4-FFF2-40B4-BE49-F238E27FC236}">
                <a16:creationId xmlns:a16="http://schemas.microsoft.com/office/drawing/2014/main" id="{C6223E99-60F8-4730-9F48-E4A107153247}"/>
              </a:ext>
            </a:extLst>
          </p:cNvPr>
          <p:cNvSpPr/>
          <p:nvPr/>
        </p:nvSpPr>
        <p:spPr>
          <a:xfrm>
            <a:off x="2267525" y="1331708"/>
            <a:ext cx="8911687" cy="511690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pl-PL" dirty="0">
              <a:ln w="0"/>
              <a:solidFill>
                <a:schemeClr val="tx1"/>
              </a:solidFill>
              <a:effectLst>
                <a:outerShdw blurRad="38100" dist="19050" dir="2700000" algn="tl" rotWithShape="0">
                  <a:schemeClr val="dk1">
                    <a:alpha val="40000"/>
                  </a:schemeClr>
                </a:outerShdw>
              </a:effectLst>
            </a:endParaRPr>
          </a:p>
        </p:txBody>
      </p:sp>
      <p:sp>
        <p:nvSpPr>
          <p:cNvPr id="10" name="pole tekstowe 9">
            <a:extLst>
              <a:ext uri="{FF2B5EF4-FFF2-40B4-BE49-F238E27FC236}">
                <a16:creationId xmlns:a16="http://schemas.microsoft.com/office/drawing/2014/main" id="{A4CD6BEE-98D5-4695-97AA-3C7DA9286BA1}"/>
              </a:ext>
            </a:extLst>
          </p:cNvPr>
          <p:cNvSpPr txBox="1"/>
          <p:nvPr/>
        </p:nvSpPr>
        <p:spPr>
          <a:xfrm>
            <a:off x="2592925" y="1905000"/>
            <a:ext cx="7914049" cy="3108543"/>
          </a:xfrm>
          <a:prstGeom prst="rect">
            <a:avLst/>
          </a:prstGeom>
          <a:noFill/>
        </p:spPr>
        <p:txBody>
          <a:bodyPr wrap="square" rtlCol="0">
            <a:spAutoFit/>
          </a:bodyPr>
          <a:lstStyle/>
          <a:p>
            <a:pPr algn="ctr"/>
            <a:r>
              <a:rPr lang="pl-PL" sz="2800" b="1" dirty="0"/>
              <a:t>NIEINGERUJĄCY</a:t>
            </a:r>
          </a:p>
          <a:p>
            <a:pPr algn="ctr"/>
            <a:endParaRPr lang="pl-PL" sz="2800" b="1" dirty="0"/>
          </a:p>
          <a:p>
            <a:r>
              <a:rPr lang="pl-PL" sz="2800" dirty="0"/>
              <a:t>bierny, właściwie zaprzeczenie kierownika, uchyla się od wykonywania władzy, zwykle</a:t>
            </a:r>
            <a:br>
              <a:rPr lang="pl-PL" sz="2800" dirty="0"/>
            </a:br>
            <a:r>
              <a:rPr lang="pl-PL" sz="2800" dirty="0"/>
              <a:t>z powodu nieudolności, brak umiejętności podejmowania decyzji, brak odwagi, niechęć ponoszenia odpowiedzialności</a:t>
            </a:r>
            <a:endParaRPr lang="pl-PL" sz="6000" dirty="0"/>
          </a:p>
        </p:txBody>
      </p:sp>
    </p:spTree>
    <p:extLst>
      <p:ext uri="{BB962C8B-B14F-4D97-AF65-F5344CB8AC3E}">
        <p14:creationId xmlns:p14="http://schemas.microsoft.com/office/powerpoint/2010/main" val="3102942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5E9FCB-6E3F-4D49-AB32-9AE8B4594E17}"/>
              </a:ext>
            </a:extLst>
          </p:cNvPr>
          <p:cNvSpPr>
            <a:spLocks noGrp="1"/>
          </p:cNvSpPr>
          <p:nvPr>
            <p:ph type="title"/>
          </p:nvPr>
        </p:nvSpPr>
        <p:spPr>
          <a:xfrm>
            <a:off x="1742537" y="624110"/>
            <a:ext cx="9762076" cy="1280890"/>
          </a:xfrm>
        </p:spPr>
        <p:txBody>
          <a:bodyPr/>
          <a:lstStyle/>
          <a:p>
            <a:r>
              <a:rPr lang="pl-PL" dirty="0"/>
              <a:t>STYLE KIEROWANIA – Douglas </a:t>
            </a:r>
            <a:r>
              <a:rPr lang="pl-PL" dirty="0" err="1"/>
              <a:t>McGregor</a:t>
            </a:r>
            <a:endParaRPr lang="pl-PL" dirty="0"/>
          </a:p>
        </p:txBody>
      </p:sp>
      <p:graphicFrame>
        <p:nvGraphicFramePr>
          <p:cNvPr id="4" name="Symbol zastępczy zawartości 3">
            <a:extLst>
              <a:ext uri="{FF2B5EF4-FFF2-40B4-BE49-F238E27FC236}">
                <a16:creationId xmlns:a16="http://schemas.microsoft.com/office/drawing/2014/main" id="{D613C499-92C2-40DA-AD6E-197EB911D570}"/>
              </a:ext>
            </a:extLst>
          </p:cNvPr>
          <p:cNvGraphicFramePr>
            <a:graphicFrameLocks noGrp="1"/>
          </p:cNvGraphicFramePr>
          <p:nvPr>
            <p:ph idx="1"/>
            <p:extLst>
              <p:ext uri="{D42A27DB-BD31-4B8C-83A1-F6EECF244321}">
                <p14:modId xmlns:p14="http://schemas.microsoft.com/office/powerpoint/2010/main" val="1412599024"/>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5891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EADBFDCF-974A-4EF9-BCE9-21D6BE36A13D}"/>
              </a:ext>
            </a:extLst>
          </p:cNvPr>
          <p:cNvSpPr>
            <a:spLocks noGrp="1"/>
          </p:cNvSpPr>
          <p:nvPr>
            <p:ph idx="1"/>
          </p:nvPr>
        </p:nvSpPr>
        <p:spPr>
          <a:xfrm>
            <a:off x="2424223" y="0"/>
            <a:ext cx="9767777" cy="6634716"/>
          </a:xfrm>
        </p:spPr>
        <p:txBody>
          <a:bodyPr>
            <a:normAutofit/>
          </a:bodyPr>
          <a:lstStyle/>
          <a:p>
            <a:pPr marL="0" indent="0" algn="ctr">
              <a:buNone/>
            </a:pPr>
            <a:endParaRPr lang="pl-PL" sz="2800" b="1" dirty="0"/>
          </a:p>
          <a:p>
            <a:pPr marL="0" indent="0" algn="ctr">
              <a:buNone/>
            </a:pPr>
            <a:endParaRPr lang="pl-PL" sz="2800" b="1" dirty="0"/>
          </a:p>
          <a:p>
            <a:pPr marL="0" indent="0" algn="ctr">
              <a:buNone/>
            </a:pPr>
            <a:r>
              <a:rPr lang="pl-PL" sz="3200" b="1" dirty="0">
                <a:latin typeface="Arial" panose="020B0604020202020204" pitchFamily="34" charset="0"/>
                <a:cs typeface="Arial" panose="020B0604020202020204" pitchFamily="34" charset="0"/>
              </a:rPr>
              <a:t>DEFINICJE WŁADZY:</a:t>
            </a:r>
          </a:p>
          <a:p>
            <a:pPr marL="0" indent="0" algn="ctr">
              <a:buNone/>
            </a:pPr>
            <a:endParaRPr lang="pl-PL" sz="2800" b="1" dirty="0"/>
          </a:p>
          <a:p>
            <a:pPr marL="0" indent="0">
              <a:buNone/>
            </a:pPr>
            <a:r>
              <a:rPr lang="pl-PL" sz="2400" b="1" dirty="0"/>
              <a:t>M. Weber </a:t>
            </a:r>
            <a:r>
              <a:rPr lang="pl-PL" sz="2400" dirty="0"/>
              <a:t>- "Władza to prawdopodobieństwo, że jeden z aktorów w społecznych stosunkach będzie zdolny do przeprowadzenia swej woli mimo oporu innych, niezależnie od podstawy, na której się to prawdopodobieństwo opiera„</a:t>
            </a:r>
          </a:p>
          <a:p>
            <a:pPr marL="0" indent="0">
              <a:buNone/>
            </a:pPr>
            <a:endParaRPr lang="pl-PL" sz="2400" dirty="0"/>
          </a:p>
          <a:p>
            <a:pPr marL="0" indent="0">
              <a:buNone/>
            </a:pPr>
            <a:endParaRPr lang="pl-PL" sz="2400" dirty="0"/>
          </a:p>
          <a:p>
            <a:pPr marL="0" indent="0">
              <a:buNone/>
            </a:pPr>
            <a:r>
              <a:rPr lang="pl-PL" sz="2400" b="1" dirty="0"/>
              <a:t>Robert Alan </a:t>
            </a:r>
            <a:r>
              <a:rPr lang="pl-PL" sz="2400" b="1" dirty="0" err="1"/>
              <a:t>Dahl</a:t>
            </a:r>
            <a:r>
              <a:rPr lang="pl-PL" sz="2400" b="1" dirty="0"/>
              <a:t> </a:t>
            </a:r>
            <a:r>
              <a:rPr lang="pl-PL" sz="2400" dirty="0"/>
              <a:t>- "A ma władzę nad B w takim stopniu, w jakim może skłonić B do zrobienia czegoś, czego w przeciwnym razie B nie zrobiłby"</a:t>
            </a:r>
            <a:endParaRPr lang="pl-PL" sz="3600" dirty="0"/>
          </a:p>
          <a:p>
            <a:pPr marL="514350" indent="-514350">
              <a:buAutoNum type="arabicPeriod" startAt="2"/>
            </a:pPr>
            <a:endParaRPr lang="pl-PL" sz="3600" dirty="0"/>
          </a:p>
          <a:p>
            <a:pPr marL="514350" indent="-514350">
              <a:buFont typeface="+mj-lt"/>
              <a:buAutoNum type="arabicPeriod" startAt="2"/>
            </a:pPr>
            <a:endParaRPr lang="pl-PL" sz="2800" dirty="0"/>
          </a:p>
          <a:p>
            <a:pPr marL="0" indent="0">
              <a:buNone/>
            </a:pPr>
            <a:endParaRPr lang="pl-PL" sz="2800" dirty="0"/>
          </a:p>
          <a:p>
            <a:pPr marL="457200" indent="-457200">
              <a:buFont typeface="+mj-lt"/>
              <a:buAutoNum type="arabicPeriod"/>
            </a:pPr>
            <a:endParaRPr lang="pl-PL" sz="2400" dirty="0"/>
          </a:p>
        </p:txBody>
      </p:sp>
    </p:spTree>
    <p:extLst>
      <p:ext uri="{BB962C8B-B14F-4D97-AF65-F5344CB8AC3E}">
        <p14:creationId xmlns:p14="http://schemas.microsoft.com/office/powerpoint/2010/main" val="187233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539B069-B663-4BFC-BE2E-7DA21C373D4B}"/>
              </a:ext>
            </a:extLst>
          </p:cNvPr>
          <p:cNvSpPr>
            <a:spLocks noGrp="1"/>
          </p:cNvSpPr>
          <p:nvPr>
            <p:ph idx="1"/>
          </p:nvPr>
        </p:nvSpPr>
        <p:spPr>
          <a:xfrm>
            <a:off x="2589212" y="503583"/>
            <a:ext cx="8915400" cy="5407639"/>
          </a:xfrm>
        </p:spPr>
        <p:txBody>
          <a:bodyPr>
            <a:normAutofit/>
          </a:bodyPr>
          <a:lstStyle/>
          <a:p>
            <a:pPr marL="0" indent="0" algn="ctr">
              <a:buNone/>
            </a:pPr>
            <a:r>
              <a:rPr lang="pl-PL" sz="3200" dirty="0"/>
              <a:t>WŁADZA W ORGANIZACJI</a:t>
            </a:r>
          </a:p>
          <a:p>
            <a:pPr marL="0" indent="0">
              <a:buNone/>
            </a:pPr>
            <a:endParaRPr lang="pl-PL" sz="3200" dirty="0"/>
          </a:p>
          <a:p>
            <a:pPr marL="0" indent="0">
              <a:buNone/>
            </a:pPr>
            <a:r>
              <a:rPr lang="pl-PL" sz="3200" b="1" dirty="0"/>
              <a:t>DEFINICJA WŁADZY </a:t>
            </a:r>
            <a:r>
              <a:rPr lang="pl-PL" sz="3200" dirty="0"/>
              <a:t>- możliwość wywierania wpływu na innych ludzi, czyli doprowadzania do zamiany postaw, </a:t>
            </a:r>
            <a:r>
              <a:rPr lang="pl-PL" sz="3200" dirty="0" err="1"/>
              <a:t>zachowań</a:t>
            </a:r>
            <a:r>
              <a:rPr lang="pl-PL" sz="3200" dirty="0"/>
              <a:t> grup lub indywidualnych osób dla realizacji celów, zadań ustalonych przez ludzi posiadających władzę w organizacji.</a:t>
            </a:r>
          </a:p>
        </p:txBody>
      </p:sp>
    </p:spTree>
    <p:extLst>
      <p:ext uri="{BB962C8B-B14F-4D97-AF65-F5344CB8AC3E}">
        <p14:creationId xmlns:p14="http://schemas.microsoft.com/office/powerpoint/2010/main" val="1528256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a:extLst>
              <a:ext uri="{FF2B5EF4-FFF2-40B4-BE49-F238E27FC236}">
                <a16:creationId xmlns:a16="http://schemas.microsoft.com/office/drawing/2014/main" id="{FDE249EA-4E0F-4F1D-8E85-30AC7088037D}"/>
              </a:ext>
            </a:extLst>
          </p:cNvPr>
          <p:cNvGraphicFramePr>
            <a:graphicFrameLocks noGrp="1"/>
          </p:cNvGraphicFramePr>
          <p:nvPr>
            <p:ph idx="1"/>
            <p:extLst>
              <p:ext uri="{D42A27DB-BD31-4B8C-83A1-F6EECF244321}">
                <p14:modId xmlns:p14="http://schemas.microsoft.com/office/powerpoint/2010/main" val="1559819730"/>
              </p:ext>
            </p:extLst>
          </p:nvPr>
        </p:nvGraphicFramePr>
        <p:xfrm>
          <a:off x="1032496" y="-318052"/>
          <a:ext cx="10960721" cy="70369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9823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B28D0A-5A35-4925-837A-BDDD2A7D86CF}"/>
              </a:ext>
            </a:extLst>
          </p:cNvPr>
          <p:cNvSpPr>
            <a:spLocks noGrp="1"/>
          </p:cNvSpPr>
          <p:nvPr>
            <p:ph type="title"/>
          </p:nvPr>
        </p:nvSpPr>
        <p:spPr>
          <a:xfrm>
            <a:off x="2592925" y="172894"/>
            <a:ext cx="8911687" cy="940289"/>
          </a:xfrm>
        </p:spPr>
        <p:txBody>
          <a:bodyPr>
            <a:normAutofit fontScale="90000"/>
          </a:bodyPr>
          <a:lstStyle/>
          <a:p>
            <a:pPr marL="137160" algn="ctr"/>
            <a:br>
              <a:rPr lang="pl-PL" b="1" dirty="0">
                <a:cs typeface="Times New Roman" panose="02020603050405020304" pitchFamily="18" charset="0"/>
              </a:rPr>
            </a:br>
            <a:r>
              <a:rPr lang="pl-PL" b="1" dirty="0">
                <a:cs typeface="Times New Roman" panose="02020603050405020304" pitchFamily="18" charset="0"/>
              </a:rPr>
              <a:t>ŹRÓDŁA WSPÓŁCZESNE</a:t>
            </a:r>
            <a:br>
              <a:rPr lang="pl-PL" b="1" dirty="0">
                <a:cs typeface="Times New Roman" panose="02020603050405020304" pitchFamily="18" charset="0"/>
              </a:rPr>
            </a:br>
            <a:br>
              <a:rPr lang="pl-PL" b="1" u="sng" dirty="0">
                <a:latin typeface="Times New Roman" panose="02020603050405020304" pitchFamily="18" charset="0"/>
                <a:cs typeface="Times New Roman" panose="02020603050405020304" pitchFamily="18" charset="0"/>
              </a:rPr>
            </a:br>
            <a:br>
              <a:rPr lang="pl-PL" b="1" u="sng" dirty="0">
                <a:latin typeface="Times New Roman" panose="02020603050405020304" pitchFamily="18" charset="0"/>
                <a:cs typeface="Times New Roman" panose="02020603050405020304" pitchFamily="18" charset="0"/>
              </a:rPr>
            </a:br>
            <a:endParaRPr lang="pl-PL" dirty="0">
              <a:latin typeface="Times New Roman" panose="02020603050405020304" pitchFamily="18" charset="0"/>
              <a:cs typeface="Times New Roman" panose="02020603050405020304" pitchFamily="18" charset="0"/>
            </a:endParaRPr>
          </a:p>
        </p:txBody>
      </p:sp>
      <p:sp>
        <p:nvSpPr>
          <p:cNvPr id="4" name="pole tekstowe 3">
            <a:extLst>
              <a:ext uri="{FF2B5EF4-FFF2-40B4-BE49-F238E27FC236}">
                <a16:creationId xmlns:a16="http://schemas.microsoft.com/office/drawing/2014/main" id="{0ECCCFE7-6C74-41CF-9AEC-1B52D41D3CCA}"/>
              </a:ext>
            </a:extLst>
          </p:cNvPr>
          <p:cNvSpPr txBox="1"/>
          <p:nvPr/>
        </p:nvSpPr>
        <p:spPr>
          <a:xfrm>
            <a:off x="2464904" y="1881809"/>
            <a:ext cx="8911687" cy="3785652"/>
          </a:xfrm>
          <a:prstGeom prst="rect">
            <a:avLst/>
          </a:prstGeom>
          <a:noFill/>
        </p:spPr>
        <p:txBody>
          <a:bodyPr wrap="square" rtlCol="0">
            <a:spAutoFit/>
          </a:bodyPr>
          <a:lstStyle/>
          <a:p>
            <a:r>
              <a:rPr lang="pl-PL" sz="2400" u="sng" dirty="0">
                <a:cs typeface="Times New Roman" panose="02020603050405020304" pitchFamily="18" charset="0"/>
              </a:rPr>
              <a:t>Dwa źródła władzy:</a:t>
            </a:r>
          </a:p>
          <a:p>
            <a:br>
              <a:rPr lang="pl-PL" sz="2400" dirty="0">
                <a:cs typeface="Times New Roman" panose="02020603050405020304" pitchFamily="18" charset="0"/>
              </a:rPr>
            </a:br>
            <a:r>
              <a:rPr lang="pl-PL" sz="2400" dirty="0">
                <a:cs typeface="Times New Roman" panose="02020603050405020304" pitchFamily="18" charset="0"/>
              </a:rPr>
              <a:t>-władza nagradzania;</a:t>
            </a:r>
            <a:br>
              <a:rPr lang="pl-PL" sz="2400" dirty="0">
                <a:cs typeface="Times New Roman" panose="02020603050405020304" pitchFamily="18" charset="0"/>
              </a:rPr>
            </a:br>
            <a:r>
              <a:rPr lang="pl-PL" sz="2400" dirty="0">
                <a:cs typeface="Times New Roman" panose="02020603050405020304" pitchFamily="18" charset="0"/>
              </a:rPr>
              <a:t>-władza karania.</a:t>
            </a:r>
          </a:p>
          <a:p>
            <a:br>
              <a:rPr lang="pl-PL" sz="2400" dirty="0">
                <a:cs typeface="Times New Roman" panose="02020603050405020304" pitchFamily="18" charset="0"/>
              </a:rPr>
            </a:br>
            <a:br>
              <a:rPr lang="pl-PL" sz="2400" dirty="0">
                <a:cs typeface="Times New Roman" panose="02020603050405020304" pitchFamily="18" charset="0"/>
              </a:rPr>
            </a:br>
            <a:r>
              <a:rPr lang="pl-PL" sz="2400" dirty="0">
                <a:cs typeface="Times New Roman" panose="02020603050405020304" pitchFamily="18" charset="0"/>
              </a:rPr>
              <a:t>System kar i nagród decyduje o tym, czego jednostka będzie unikała, a do czego dążyła, zastosowanie odpowiednich nagród i kar sprzyja możliwości dowolnego modyfikowania ludzkich </a:t>
            </a:r>
            <a:r>
              <a:rPr lang="pl-PL" sz="2400" dirty="0" err="1">
                <a:cs typeface="Times New Roman" panose="02020603050405020304" pitchFamily="18" charset="0"/>
              </a:rPr>
              <a:t>zachowań</a:t>
            </a:r>
            <a:r>
              <a:rPr lang="pl-PL" sz="2400" dirty="0">
                <a:latin typeface="Times New Roman" panose="02020603050405020304" pitchFamily="18" charset="0"/>
                <a:cs typeface="Times New Roman" panose="02020603050405020304" pitchFamily="18" charset="0"/>
              </a:rPr>
              <a:t>.</a:t>
            </a:r>
            <a:endParaRPr lang="pl-PL" sz="2400" dirty="0"/>
          </a:p>
        </p:txBody>
      </p:sp>
    </p:spTree>
    <p:extLst>
      <p:ext uri="{BB962C8B-B14F-4D97-AF65-F5344CB8AC3E}">
        <p14:creationId xmlns:p14="http://schemas.microsoft.com/office/powerpoint/2010/main" val="2970368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C0D8BC-7979-42C6-B534-1BCD6108FDB7}"/>
              </a:ext>
            </a:extLst>
          </p:cNvPr>
          <p:cNvSpPr>
            <a:spLocks noGrp="1"/>
          </p:cNvSpPr>
          <p:nvPr>
            <p:ph type="title"/>
          </p:nvPr>
        </p:nvSpPr>
        <p:spPr>
          <a:xfrm>
            <a:off x="1802297" y="119270"/>
            <a:ext cx="9702316" cy="1785730"/>
          </a:xfrm>
        </p:spPr>
        <p:txBody>
          <a:bodyPr>
            <a:noAutofit/>
          </a:bodyPr>
          <a:lstStyle/>
          <a:p>
            <a:br>
              <a:rPr lang="pl-PL" sz="3200" dirty="0"/>
            </a:br>
            <a:r>
              <a:rPr lang="pl-PL" sz="3200" dirty="0"/>
              <a:t>Rodzaje władzy - 5 źródeł władzy </a:t>
            </a:r>
            <a:br>
              <a:rPr lang="pl-PL" sz="2000" dirty="0"/>
            </a:br>
            <a:br>
              <a:rPr lang="pl-PL" sz="2000" dirty="0"/>
            </a:br>
            <a:br>
              <a:rPr lang="pl-PL" sz="2000" dirty="0"/>
            </a:br>
            <a:br>
              <a:rPr lang="pl-PL" sz="2300" dirty="0"/>
            </a:br>
            <a:r>
              <a:rPr lang="pl-PL" sz="2300" b="1" dirty="0"/>
              <a:t>1. Władza nagradzania </a:t>
            </a:r>
            <a:r>
              <a:rPr lang="pl-PL" sz="2300" dirty="0"/>
              <a:t>- jedna osoba wynagradza drugą za wykonanie zadania lub osiągnięcie żądanego poziomu wydajności.</a:t>
            </a:r>
            <a:br>
              <a:rPr lang="pl-PL" sz="2300" dirty="0"/>
            </a:br>
            <a:br>
              <a:rPr lang="pl-PL" sz="2300" dirty="0"/>
            </a:br>
            <a:r>
              <a:rPr lang="pl-PL" sz="2300" b="1" dirty="0"/>
              <a:t>2. Władza wymuszania </a:t>
            </a:r>
            <a:r>
              <a:rPr lang="pl-PL" sz="2300" dirty="0"/>
              <a:t>- możliwość karania za niespełnienie wymagań - odwrotna strona nagradzania (upomnienie, zwolnienie etc.).</a:t>
            </a:r>
            <a:br>
              <a:rPr lang="pl-PL" sz="2300" dirty="0"/>
            </a:br>
            <a:br>
              <a:rPr lang="pl-PL" sz="2300" dirty="0"/>
            </a:br>
            <a:r>
              <a:rPr lang="pl-PL" sz="2300" b="1" dirty="0"/>
              <a:t>3.Władza z mocy prawa </a:t>
            </a:r>
            <a:r>
              <a:rPr lang="pl-PL" sz="2300" dirty="0"/>
              <a:t>- autorytet formalny - istnieje wtedy, gdy podwładny uznaje, że ten, kto nią dysponuje, ma prawo do wywierania na niego wpływu w pewnych granicach. Zakłada przy tym, że ten, na kogo wpływ jest wywierany, ma obowiązek podporządkować się tej władzy.</a:t>
            </a:r>
            <a:br>
              <a:rPr lang="pl-PL" sz="2300" dirty="0"/>
            </a:br>
            <a:endParaRPr lang="pl-PL" sz="2300" dirty="0"/>
          </a:p>
        </p:txBody>
      </p:sp>
    </p:spTree>
    <p:extLst>
      <p:ext uri="{BB962C8B-B14F-4D97-AF65-F5344CB8AC3E}">
        <p14:creationId xmlns:p14="http://schemas.microsoft.com/office/powerpoint/2010/main" val="4231866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C0D8BC-7979-42C6-B534-1BCD6108FDB7}"/>
              </a:ext>
            </a:extLst>
          </p:cNvPr>
          <p:cNvSpPr>
            <a:spLocks noGrp="1"/>
          </p:cNvSpPr>
          <p:nvPr>
            <p:ph type="title"/>
          </p:nvPr>
        </p:nvSpPr>
        <p:spPr>
          <a:xfrm>
            <a:off x="1802297" y="119270"/>
            <a:ext cx="9702316" cy="1785730"/>
          </a:xfrm>
        </p:spPr>
        <p:txBody>
          <a:bodyPr>
            <a:noAutofit/>
          </a:bodyPr>
          <a:lstStyle/>
          <a:p>
            <a:br>
              <a:rPr lang="pl-PL" sz="3200" dirty="0"/>
            </a:br>
            <a:r>
              <a:rPr lang="pl-PL" sz="3200" dirty="0"/>
              <a:t>Rodzaje władzy - 5 źródeł władzy </a:t>
            </a:r>
            <a:br>
              <a:rPr lang="pl-PL" sz="2000" dirty="0"/>
            </a:br>
            <a:br>
              <a:rPr lang="pl-PL" sz="2000" dirty="0"/>
            </a:br>
            <a:br>
              <a:rPr lang="pl-PL" sz="2000" dirty="0"/>
            </a:br>
            <a:br>
              <a:rPr lang="pl-PL" sz="2300" dirty="0"/>
            </a:br>
            <a:r>
              <a:rPr lang="pl-PL" sz="2400" b="1" dirty="0"/>
              <a:t>4. Władza ekspercka </a:t>
            </a:r>
            <a:r>
              <a:rPr lang="pl-PL" sz="2400" dirty="0"/>
              <a:t>- wynika z przekonania lub wiary, że sprawujący ją ma jakąś</a:t>
            </a:r>
            <a:br>
              <a:rPr lang="pl-PL" sz="2400" dirty="0"/>
            </a:br>
            <a:r>
              <a:rPr lang="pl-PL" sz="2400" dirty="0"/>
              <a:t>szczególną wiedzę czy znajomość przedmiotu, jakiej brakuje temu, na kogo wywierany</a:t>
            </a:r>
            <a:br>
              <a:rPr lang="pl-PL" sz="2400" dirty="0"/>
            </a:br>
            <a:r>
              <a:rPr lang="pl-PL" sz="2400" dirty="0"/>
              <a:t>jest wpływ.</a:t>
            </a:r>
            <a:br>
              <a:rPr lang="pl-PL" sz="2400" dirty="0"/>
            </a:br>
            <a:br>
              <a:rPr lang="pl-PL" sz="2400" dirty="0"/>
            </a:br>
            <a:r>
              <a:rPr lang="pl-PL" sz="2400" b="1" dirty="0"/>
              <a:t>5. Władza odniesienia</a:t>
            </a:r>
            <a:r>
              <a:rPr lang="pl-PL" sz="2400" dirty="0"/>
              <a:t>, którą może dysponować jedna osoba lub grupa osób, wynika</a:t>
            </a:r>
            <a:br>
              <a:rPr lang="pl-PL" sz="2400" dirty="0"/>
            </a:br>
            <a:r>
              <a:rPr lang="pl-PL" sz="2400" dirty="0"/>
              <a:t>stąd, że ten kto się jej poddaje, pragnie się utożsamić, z tym kto ją sprawuje, albo go</a:t>
            </a:r>
            <a:br>
              <a:rPr lang="pl-PL" sz="2400" dirty="0"/>
            </a:br>
            <a:r>
              <a:rPr lang="pl-PL" sz="2400" dirty="0"/>
              <a:t>naśladować.</a:t>
            </a:r>
            <a:br>
              <a:rPr lang="pl-PL" sz="2300" dirty="0"/>
            </a:br>
            <a:endParaRPr lang="pl-PL" sz="2300" dirty="0"/>
          </a:p>
        </p:txBody>
      </p:sp>
    </p:spTree>
    <p:extLst>
      <p:ext uri="{BB962C8B-B14F-4D97-AF65-F5344CB8AC3E}">
        <p14:creationId xmlns:p14="http://schemas.microsoft.com/office/powerpoint/2010/main" val="2322090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B28D0A-5A35-4925-837A-BDDD2A7D86CF}"/>
              </a:ext>
            </a:extLst>
          </p:cNvPr>
          <p:cNvSpPr>
            <a:spLocks noGrp="1"/>
          </p:cNvSpPr>
          <p:nvPr>
            <p:ph type="title"/>
          </p:nvPr>
        </p:nvSpPr>
        <p:spPr>
          <a:xfrm>
            <a:off x="2592925" y="212651"/>
            <a:ext cx="8911687" cy="1139071"/>
          </a:xfrm>
        </p:spPr>
        <p:txBody>
          <a:bodyPr>
            <a:noAutofit/>
          </a:bodyPr>
          <a:lstStyle/>
          <a:p>
            <a:pPr algn="ctr">
              <a:lnSpc>
                <a:spcPct val="150000"/>
              </a:lnSpc>
            </a:pPr>
            <a:r>
              <a:rPr lang="pl-PL" dirty="0"/>
              <a:t>UKŁAD WŁADZY W ORGANIZACJI</a:t>
            </a:r>
          </a:p>
        </p:txBody>
      </p:sp>
      <p:graphicFrame>
        <p:nvGraphicFramePr>
          <p:cNvPr id="6" name="Symbol zastępczy zawartości 5">
            <a:extLst>
              <a:ext uri="{FF2B5EF4-FFF2-40B4-BE49-F238E27FC236}">
                <a16:creationId xmlns:a16="http://schemas.microsoft.com/office/drawing/2014/main" id="{C8D752AA-FDA7-4B43-81B1-8737612CA312}"/>
              </a:ext>
            </a:extLst>
          </p:cNvPr>
          <p:cNvGraphicFramePr>
            <a:graphicFrameLocks noGrp="1"/>
          </p:cNvGraphicFramePr>
          <p:nvPr>
            <p:ph idx="1"/>
            <p:extLst>
              <p:ext uri="{D42A27DB-BD31-4B8C-83A1-F6EECF244321}">
                <p14:modId xmlns:p14="http://schemas.microsoft.com/office/powerpoint/2010/main" val="2320654168"/>
              </p:ext>
            </p:extLst>
          </p:nvPr>
        </p:nvGraphicFramePr>
        <p:xfrm>
          <a:off x="2878138" y="1905000"/>
          <a:ext cx="9136062" cy="4627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322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B28D0A-5A35-4925-837A-BDDD2A7D86CF}"/>
              </a:ext>
            </a:extLst>
          </p:cNvPr>
          <p:cNvSpPr>
            <a:spLocks noGrp="1"/>
          </p:cNvSpPr>
          <p:nvPr>
            <p:ph type="title"/>
          </p:nvPr>
        </p:nvSpPr>
        <p:spPr>
          <a:xfrm>
            <a:off x="2592925" y="212651"/>
            <a:ext cx="8911687" cy="1692349"/>
          </a:xfrm>
        </p:spPr>
        <p:txBody>
          <a:bodyPr>
            <a:normAutofit/>
          </a:bodyPr>
          <a:lstStyle/>
          <a:p>
            <a:pPr algn="ctr">
              <a:lnSpc>
                <a:spcPct val="150000"/>
              </a:lnSpc>
            </a:pPr>
            <a:r>
              <a:rPr lang="pl-PL" b="1" dirty="0"/>
              <a:t>STYLE KIEROWANIA WEDŁUG J. Browna</a:t>
            </a:r>
            <a:endParaRPr lang="pl-PL" sz="2800" b="1" dirty="0"/>
          </a:p>
        </p:txBody>
      </p:sp>
      <p:sp>
        <p:nvSpPr>
          <p:cNvPr id="9" name="Prostokąt: zaokrąglone rogi 8">
            <a:extLst>
              <a:ext uri="{FF2B5EF4-FFF2-40B4-BE49-F238E27FC236}">
                <a16:creationId xmlns:a16="http://schemas.microsoft.com/office/drawing/2014/main" id="{C6223E99-60F8-4730-9F48-E4A107153247}"/>
              </a:ext>
            </a:extLst>
          </p:cNvPr>
          <p:cNvSpPr/>
          <p:nvPr/>
        </p:nvSpPr>
        <p:spPr>
          <a:xfrm>
            <a:off x="2388295" y="1905000"/>
            <a:ext cx="8281359" cy="386463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pl-PL">
              <a:ln w="0"/>
              <a:solidFill>
                <a:schemeClr val="tx1"/>
              </a:solidFill>
              <a:effectLst>
                <a:outerShdw blurRad="38100" dist="19050" dir="2700000" algn="tl" rotWithShape="0">
                  <a:schemeClr val="dk1">
                    <a:alpha val="40000"/>
                  </a:schemeClr>
                </a:outerShdw>
              </a:effectLst>
            </a:endParaRPr>
          </a:p>
        </p:txBody>
      </p:sp>
      <p:sp>
        <p:nvSpPr>
          <p:cNvPr id="10" name="pole tekstowe 9">
            <a:extLst>
              <a:ext uri="{FF2B5EF4-FFF2-40B4-BE49-F238E27FC236}">
                <a16:creationId xmlns:a16="http://schemas.microsoft.com/office/drawing/2014/main" id="{A4CD6BEE-98D5-4695-97AA-3C7DA9286BA1}"/>
              </a:ext>
            </a:extLst>
          </p:cNvPr>
          <p:cNvSpPr txBox="1"/>
          <p:nvPr/>
        </p:nvSpPr>
        <p:spPr>
          <a:xfrm>
            <a:off x="2592925" y="2260121"/>
            <a:ext cx="7914049" cy="3046988"/>
          </a:xfrm>
          <a:prstGeom prst="rect">
            <a:avLst/>
          </a:prstGeom>
          <a:noFill/>
        </p:spPr>
        <p:txBody>
          <a:bodyPr wrap="square" rtlCol="0">
            <a:spAutoFit/>
          </a:bodyPr>
          <a:lstStyle/>
          <a:p>
            <a:pPr algn="just"/>
            <a:r>
              <a:rPr lang="pl-PL" sz="3200" b="1" dirty="0"/>
              <a:t>AUTOKRATA</a:t>
            </a:r>
            <a:r>
              <a:rPr lang="pl-PL" sz="3200" dirty="0"/>
              <a:t> - wydaje rozkazy, upiera się, aby je wykonywano, określa działalność poszczególnych grup bez pytania ich o zdanie , samodzielnie udziela nagan i pochwał, utrzymuje dystans</a:t>
            </a:r>
          </a:p>
        </p:txBody>
      </p:sp>
    </p:spTree>
    <p:extLst>
      <p:ext uri="{BB962C8B-B14F-4D97-AF65-F5344CB8AC3E}">
        <p14:creationId xmlns:p14="http://schemas.microsoft.com/office/powerpoint/2010/main" val="1847801678"/>
      </p:ext>
    </p:extLst>
  </p:cSld>
  <p:clrMapOvr>
    <a:masterClrMapping/>
  </p:clrMapOvr>
</p:sld>
</file>

<file path=ppt/theme/theme1.xml><?xml version="1.0" encoding="utf-8"?>
<a:theme xmlns:a="http://schemas.openxmlformats.org/drawingml/2006/main" name="Smuga">
  <a:themeElements>
    <a:clrScheme name="Smuga">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Smu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669</TotalTime>
  <Words>334</Words>
  <Application>Microsoft Office PowerPoint</Application>
  <PresentationFormat>Panoramiczny</PresentationFormat>
  <Paragraphs>59</Paragraphs>
  <Slides>13</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13</vt:i4>
      </vt:variant>
    </vt:vector>
  </HeadingPairs>
  <TitlesOfParts>
    <vt:vector size="18" baseType="lpstr">
      <vt:lpstr>Arial</vt:lpstr>
      <vt:lpstr>Century Gothic</vt:lpstr>
      <vt:lpstr>Times New Roman</vt:lpstr>
      <vt:lpstr>Wingdings 3</vt:lpstr>
      <vt:lpstr>Smuga</vt:lpstr>
      <vt:lpstr>NAUKA ORGANIZACJI I ZARZĄDZANIA</vt:lpstr>
      <vt:lpstr>Prezentacja programu PowerPoint</vt:lpstr>
      <vt:lpstr>Prezentacja programu PowerPoint</vt:lpstr>
      <vt:lpstr>Prezentacja programu PowerPoint</vt:lpstr>
      <vt:lpstr> ŹRÓDŁA WSPÓŁCZESNE   </vt:lpstr>
      <vt:lpstr> Rodzaje władzy - 5 źródeł władzy     1. Władza nagradzania - jedna osoba wynagradza drugą za wykonanie zadania lub osiągnięcie żądanego poziomu wydajności.  2. Władza wymuszania - możliwość karania za niespełnienie wymagań - odwrotna strona nagradzania (upomnienie, zwolnienie etc.).  3.Władza z mocy prawa - autorytet formalny - istnieje wtedy, gdy podwładny uznaje, że ten, kto nią dysponuje, ma prawo do wywierania na niego wpływu w pewnych granicach. Zakłada przy tym, że ten, na kogo wpływ jest wywierany, ma obowiązek podporządkować się tej władzy. </vt:lpstr>
      <vt:lpstr> Rodzaje władzy - 5 źródeł władzy     4. Władza ekspercka - wynika z przekonania lub wiary, że sprawujący ją ma jakąś szczególną wiedzę czy znajomość przedmiotu, jakiej brakuje temu, na kogo wywierany jest wpływ.  5. Władza odniesienia, którą może dysponować jedna osoba lub grupa osób, wynika stąd, że ten kto się jej poddaje, pragnie się utożsamić, z tym kto ją sprawuje, albo go naśladować. </vt:lpstr>
      <vt:lpstr>UKŁAD WŁADZY W ORGANIZACJI</vt:lpstr>
      <vt:lpstr>STYLE KIEROWANIA WEDŁUG J. Browna</vt:lpstr>
      <vt:lpstr>STYLE KIEROWANIA WEDŁUG J. Browna</vt:lpstr>
      <vt:lpstr>STYLE KIEROWANIA WEDŁUG J. Browna</vt:lpstr>
      <vt:lpstr>STYLE KIEROWANIA WEDŁUG J. Browna</vt:lpstr>
      <vt:lpstr>STYLE KIEROWANIA – Douglas McGregor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NAUKA ORGANIZACJI I ZARZĄDZANIA</dc:title>
  <dc:creator>Barbara Z</dc:creator>
  <cp:lastModifiedBy>Barbara Z</cp:lastModifiedBy>
  <cp:revision>32</cp:revision>
  <dcterms:created xsi:type="dcterms:W3CDTF">2018-10-18T20:11:52Z</dcterms:created>
  <dcterms:modified xsi:type="dcterms:W3CDTF">2018-12-13T23:01:50Z</dcterms:modified>
</cp:coreProperties>
</file>