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0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567AA-1552-4264-879B-B4EFD7963CF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C1EAC05-4C0B-4CC0-99A9-9DC2374120F0}">
      <dgm:prSet phldrT="[Tekst]"/>
      <dgm:spPr/>
      <dgm:t>
        <a:bodyPr/>
        <a:lstStyle/>
        <a:p>
          <a:r>
            <a:rPr lang="pl-PL" dirty="0" smtClean="0"/>
            <a:t>1</a:t>
          </a:r>
          <a:endParaRPr lang="pl-PL" dirty="0"/>
        </a:p>
      </dgm:t>
    </dgm:pt>
    <dgm:pt modelId="{4262E88C-9718-49A7-A351-D582611357BD}" type="parTrans" cxnId="{07FF9590-7626-428A-98A2-0DA2C8AF562E}">
      <dgm:prSet/>
      <dgm:spPr/>
      <dgm:t>
        <a:bodyPr/>
        <a:lstStyle/>
        <a:p>
          <a:endParaRPr lang="pl-PL"/>
        </a:p>
      </dgm:t>
    </dgm:pt>
    <dgm:pt modelId="{3D459DB3-7367-473B-9A4B-3155C2E0995C}" type="sibTrans" cxnId="{07FF9590-7626-428A-98A2-0DA2C8AF562E}">
      <dgm:prSet/>
      <dgm:spPr/>
      <dgm:t>
        <a:bodyPr/>
        <a:lstStyle/>
        <a:p>
          <a:endParaRPr lang="pl-PL"/>
        </a:p>
      </dgm:t>
    </dgm:pt>
    <dgm:pt modelId="{3FC00A2F-441A-424F-9669-47DBCC5CC716}">
      <dgm:prSet phldrT="[Tekst]" custT="1"/>
      <dgm:spPr/>
      <dgm:t>
        <a:bodyPr/>
        <a:lstStyle/>
        <a:p>
          <a:r>
            <a:rPr lang="pl-PL" sz="2800" b="1" dirty="0" smtClean="0">
              <a:solidFill>
                <a:schemeClr val="tx1"/>
              </a:solidFill>
            </a:rPr>
            <a:t>Antysemityzm</a:t>
          </a:r>
          <a:endParaRPr lang="pl-PL" sz="2800" b="1" dirty="0">
            <a:solidFill>
              <a:schemeClr val="tx1"/>
            </a:solidFill>
          </a:endParaRPr>
        </a:p>
      </dgm:t>
    </dgm:pt>
    <dgm:pt modelId="{D11C0804-22F1-4150-9405-5622EC166768}" type="parTrans" cxnId="{83D91F39-8EA5-4379-80B2-4B79CB3CD8BF}">
      <dgm:prSet/>
      <dgm:spPr/>
      <dgm:t>
        <a:bodyPr/>
        <a:lstStyle/>
        <a:p>
          <a:endParaRPr lang="pl-PL"/>
        </a:p>
      </dgm:t>
    </dgm:pt>
    <dgm:pt modelId="{5A420E56-493C-4432-B0BF-6E53BB90C266}" type="sibTrans" cxnId="{83D91F39-8EA5-4379-80B2-4B79CB3CD8BF}">
      <dgm:prSet/>
      <dgm:spPr/>
      <dgm:t>
        <a:bodyPr/>
        <a:lstStyle/>
        <a:p>
          <a:endParaRPr lang="pl-PL"/>
        </a:p>
      </dgm:t>
    </dgm:pt>
    <dgm:pt modelId="{67254B9A-A155-4DBE-A393-AF0CA7E93CC3}">
      <dgm:prSet phldrT="[Tekst]" custT="1"/>
      <dgm:spPr/>
      <dgm:t>
        <a:bodyPr/>
        <a:lstStyle/>
        <a:p>
          <a:r>
            <a:rPr lang="pl-PL" sz="3200" dirty="0" smtClean="0">
              <a:solidFill>
                <a:schemeClr val="tx1"/>
              </a:solidFill>
            </a:rPr>
            <a:t>Imperializm</a:t>
          </a:r>
          <a:endParaRPr lang="pl-PL" sz="3200" dirty="0">
            <a:solidFill>
              <a:schemeClr val="tx1"/>
            </a:solidFill>
          </a:endParaRPr>
        </a:p>
      </dgm:t>
    </dgm:pt>
    <dgm:pt modelId="{D33653BB-3BC9-4778-BC5B-BD328E2A1846}" type="parTrans" cxnId="{7D20A884-6234-48F8-B476-E9734B81283E}">
      <dgm:prSet/>
      <dgm:spPr/>
      <dgm:t>
        <a:bodyPr/>
        <a:lstStyle/>
        <a:p>
          <a:endParaRPr lang="pl-PL"/>
        </a:p>
      </dgm:t>
    </dgm:pt>
    <dgm:pt modelId="{4706DB46-6525-4E1F-9C9C-D5CC6EFDF6DC}" type="sibTrans" cxnId="{7D20A884-6234-48F8-B476-E9734B81283E}">
      <dgm:prSet/>
      <dgm:spPr/>
      <dgm:t>
        <a:bodyPr/>
        <a:lstStyle/>
        <a:p>
          <a:endParaRPr lang="pl-PL"/>
        </a:p>
      </dgm:t>
    </dgm:pt>
    <dgm:pt modelId="{13BB45E9-6A82-4DB5-B5D9-13DB21BBDB2B}">
      <dgm:prSet phldrT="[Tekst]"/>
      <dgm:spPr/>
      <dgm:t>
        <a:bodyPr/>
        <a:lstStyle/>
        <a:p>
          <a:r>
            <a:rPr lang="pl-PL" dirty="0" smtClean="0"/>
            <a:t>2</a:t>
          </a:r>
          <a:endParaRPr lang="pl-PL" dirty="0"/>
        </a:p>
      </dgm:t>
    </dgm:pt>
    <dgm:pt modelId="{BB8FEEB6-79FD-4765-812B-B714FB5DB147}" type="parTrans" cxnId="{85084AC2-F885-4D37-B5CD-2B528EAAD933}">
      <dgm:prSet/>
      <dgm:spPr/>
      <dgm:t>
        <a:bodyPr/>
        <a:lstStyle/>
        <a:p>
          <a:endParaRPr lang="pl-PL"/>
        </a:p>
      </dgm:t>
    </dgm:pt>
    <dgm:pt modelId="{E8B8B522-840E-4730-A855-E780F190EC84}" type="sibTrans" cxnId="{85084AC2-F885-4D37-B5CD-2B528EAAD933}">
      <dgm:prSet/>
      <dgm:spPr/>
      <dgm:t>
        <a:bodyPr/>
        <a:lstStyle/>
        <a:p>
          <a:endParaRPr lang="pl-PL"/>
        </a:p>
      </dgm:t>
    </dgm:pt>
    <dgm:pt modelId="{4AABB0F8-4C0D-4C34-AA56-B19FCB0B7A17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Żydzi nie mieli ambicji, aby uczestniczyć w sferze politycznej, przy czym starali się tworzyć samoistną grupę w ramach jakiejś klasy. Ich pozycja jako pośredników czy kredytodawców wyznaczała im miejsce poza społeczeństwem. </a:t>
          </a:r>
          <a:endParaRPr lang="pl-PL" dirty="0">
            <a:solidFill>
              <a:schemeClr val="tx1"/>
            </a:solidFill>
          </a:endParaRPr>
        </a:p>
      </dgm:t>
    </dgm:pt>
    <dgm:pt modelId="{58787EEE-A1E8-49D8-BE65-8628711FDD50}" type="parTrans" cxnId="{D800C068-C4C8-41D0-A003-747158B1D11B}">
      <dgm:prSet/>
      <dgm:spPr/>
      <dgm:t>
        <a:bodyPr/>
        <a:lstStyle/>
        <a:p>
          <a:endParaRPr lang="pl-PL"/>
        </a:p>
      </dgm:t>
    </dgm:pt>
    <dgm:pt modelId="{7578B0B6-151B-4BB8-81B8-AD698828C66E}" type="sibTrans" cxnId="{D800C068-C4C8-41D0-A003-747158B1D11B}">
      <dgm:prSet/>
      <dgm:spPr/>
      <dgm:t>
        <a:bodyPr/>
        <a:lstStyle/>
        <a:p>
          <a:endParaRPr lang="pl-PL"/>
        </a:p>
      </dgm:t>
    </dgm:pt>
    <dgm:pt modelId="{32A00F8F-4768-4CE1-A136-0B8864D35F28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wyrósł z kolonializmu „na gruncie sprzeczności </a:t>
          </a:r>
          <a:r>
            <a:rPr lang="pl-PL" dirty="0" err="1" smtClean="0">
              <a:solidFill>
                <a:schemeClr val="tx1"/>
              </a:solidFill>
            </a:rPr>
            <a:t>midzy</a:t>
          </a:r>
          <a:r>
            <a:rPr lang="pl-PL" dirty="0" smtClean="0">
              <a:solidFill>
                <a:schemeClr val="tx1"/>
              </a:solidFill>
            </a:rPr>
            <a:t> systemem państw narodowych a rozwojem gospodarczym i przemysłowym</a:t>
          </a:r>
        </a:p>
        <a:p>
          <a:r>
            <a:rPr lang="pl-PL" dirty="0" smtClean="0">
              <a:solidFill>
                <a:schemeClr val="tx1"/>
              </a:solidFill>
            </a:rPr>
            <a:t>Imperializm zaczął stosować politykę „ekspansji dla ekspansji</a:t>
          </a:r>
          <a:r>
            <a:rPr lang="pl-PL" dirty="0" smtClean="0"/>
            <a:t>”</a:t>
          </a:r>
          <a:endParaRPr lang="pl-PL" dirty="0">
            <a:solidFill>
              <a:schemeClr val="tx1"/>
            </a:solidFill>
          </a:endParaRPr>
        </a:p>
      </dgm:t>
    </dgm:pt>
    <dgm:pt modelId="{6A57A88E-5900-410C-B139-23257DDD43C5}" type="parTrans" cxnId="{360DB8D0-114B-43AD-86A7-7DF5B65955D7}">
      <dgm:prSet/>
      <dgm:spPr/>
      <dgm:t>
        <a:bodyPr/>
        <a:lstStyle/>
        <a:p>
          <a:endParaRPr lang="pl-PL"/>
        </a:p>
      </dgm:t>
    </dgm:pt>
    <dgm:pt modelId="{B4887217-DD11-4FCE-A1A3-BFD2DA1B767A}" type="sibTrans" cxnId="{360DB8D0-114B-43AD-86A7-7DF5B65955D7}">
      <dgm:prSet/>
      <dgm:spPr/>
      <dgm:t>
        <a:bodyPr/>
        <a:lstStyle/>
        <a:p>
          <a:endParaRPr lang="pl-PL"/>
        </a:p>
      </dgm:t>
    </dgm:pt>
    <dgm:pt modelId="{E76C9123-EBEC-4D05-85A0-7968D7B1990B}">
      <dgm:prSet phldrT="[Tekst]"/>
      <dgm:spPr/>
      <dgm:t>
        <a:bodyPr/>
        <a:lstStyle/>
        <a:p>
          <a:r>
            <a:rPr lang="pl-PL" dirty="0" smtClean="0"/>
            <a:t>3</a:t>
          </a:r>
          <a:endParaRPr lang="pl-PL" dirty="0"/>
        </a:p>
      </dgm:t>
    </dgm:pt>
    <dgm:pt modelId="{C1360675-D81D-44B3-B8D3-4A44A1D7E7DA}" type="parTrans" cxnId="{A4094AAE-0CA5-4555-934D-940237DE17D8}">
      <dgm:prSet/>
      <dgm:spPr/>
      <dgm:t>
        <a:bodyPr/>
        <a:lstStyle/>
        <a:p>
          <a:endParaRPr lang="pl-PL"/>
        </a:p>
      </dgm:t>
    </dgm:pt>
    <dgm:pt modelId="{F4D49675-E869-47D5-86D6-27B70C07F1F5}" type="sibTrans" cxnId="{A4094AAE-0CA5-4555-934D-940237DE17D8}">
      <dgm:prSet/>
      <dgm:spPr/>
      <dgm:t>
        <a:bodyPr/>
        <a:lstStyle/>
        <a:p>
          <a:endParaRPr lang="pl-PL"/>
        </a:p>
      </dgm:t>
    </dgm:pt>
    <dgm:pt modelId="{2033B9A9-EAE3-4F5F-826F-E38C09A61E4A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Jednak państwa narodowe wymagały od Żydów lojalności, jak od własnych współplemieńców – pomimo odmawiania im roli pełnoprawnych członków społeczności. Dlatego wielu uciekło do marksizmu</a:t>
          </a:r>
          <a:endParaRPr lang="pl-PL" dirty="0">
            <a:solidFill>
              <a:schemeClr val="tx1"/>
            </a:solidFill>
          </a:endParaRPr>
        </a:p>
      </dgm:t>
    </dgm:pt>
    <dgm:pt modelId="{FC8C84CF-AB9D-49A8-988D-C2C581AB8AAF}" type="parTrans" cxnId="{33392AB0-2DBB-4827-832E-B90B52ED228F}">
      <dgm:prSet/>
      <dgm:spPr/>
      <dgm:t>
        <a:bodyPr/>
        <a:lstStyle/>
        <a:p>
          <a:endParaRPr lang="pl-PL"/>
        </a:p>
      </dgm:t>
    </dgm:pt>
    <dgm:pt modelId="{F487A534-DEF4-48FD-82A0-F2DEBA6E837F}" type="sibTrans" cxnId="{33392AB0-2DBB-4827-832E-B90B52ED228F}">
      <dgm:prSet/>
      <dgm:spPr/>
      <dgm:t>
        <a:bodyPr/>
        <a:lstStyle/>
        <a:p>
          <a:endParaRPr lang="pl-PL"/>
        </a:p>
      </dgm:t>
    </dgm:pt>
    <dgm:pt modelId="{906820DB-070E-4043-9D33-F60EC909FFAF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Gospodarka kapitalistyczna polega na nieograniczonym wzroście gospodarczym i gdy napotyka ograniczenia, które związane są z istnieniem państwa narodowego, warstwa zainteresowana narzuca państwu narodowemu cele polityczne, zdeterminowane przez względy gospodarcze</a:t>
          </a:r>
          <a:endParaRPr lang="pl-PL" dirty="0">
            <a:solidFill>
              <a:schemeClr val="tx1"/>
            </a:solidFill>
          </a:endParaRPr>
        </a:p>
      </dgm:t>
    </dgm:pt>
    <dgm:pt modelId="{8509F712-D839-4AE8-A89E-E5439CBD6193}" type="parTrans" cxnId="{31DD211F-FAC8-4D1D-A6AF-1A733DA71A79}">
      <dgm:prSet/>
      <dgm:spPr/>
      <dgm:t>
        <a:bodyPr/>
        <a:lstStyle/>
        <a:p>
          <a:endParaRPr lang="pl-PL"/>
        </a:p>
      </dgm:t>
    </dgm:pt>
    <dgm:pt modelId="{47A87CD9-3C66-4E90-AF11-8B6ADAF21FBF}" type="sibTrans" cxnId="{31DD211F-FAC8-4D1D-A6AF-1A733DA71A79}">
      <dgm:prSet/>
      <dgm:spPr/>
      <dgm:t>
        <a:bodyPr/>
        <a:lstStyle/>
        <a:p>
          <a:endParaRPr lang="pl-PL"/>
        </a:p>
      </dgm:t>
    </dgm:pt>
    <dgm:pt modelId="{6A333214-88A4-4D68-B279-9FE7622641C4}" type="pres">
      <dgm:prSet presAssocID="{D1B567AA-1552-4264-879B-B4EFD7963CF8}" presName="Name0" presStyleCnt="0">
        <dgm:presLayoutVars>
          <dgm:dir/>
          <dgm:animLvl val="lvl"/>
          <dgm:resizeHandles val="exact"/>
        </dgm:presLayoutVars>
      </dgm:prSet>
      <dgm:spPr/>
    </dgm:pt>
    <dgm:pt modelId="{68B9EFF0-4DB4-48C3-9631-4786BB69121B}" type="pres">
      <dgm:prSet presAssocID="{E76C9123-EBEC-4D05-85A0-7968D7B1990B}" presName="boxAndChildren" presStyleCnt="0"/>
      <dgm:spPr/>
    </dgm:pt>
    <dgm:pt modelId="{7AB51824-8B3A-4055-988A-EC71306E70DB}" type="pres">
      <dgm:prSet presAssocID="{E76C9123-EBEC-4D05-85A0-7968D7B1990B}" presName="parentTextBox" presStyleLbl="node1" presStyleIdx="0" presStyleCnt="3"/>
      <dgm:spPr/>
    </dgm:pt>
    <dgm:pt modelId="{E7C3BB1D-BABC-44BD-B122-153762FE6CA3}" type="pres">
      <dgm:prSet presAssocID="{E76C9123-EBEC-4D05-85A0-7968D7B1990B}" presName="entireBox" presStyleLbl="node1" presStyleIdx="0" presStyleCnt="3" custLinFactY="73934" custLinFactNeighborX="-404" custLinFactNeighborY="100000"/>
      <dgm:spPr/>
    </dgm:pt>
    <dgm:pt modelId="{1666D1FA-A18D-4CCF-AB64-01C6A19BAE2F}" type="pres">
      <dgm:prSet presAssocID="{E76C9123-EBEC-4D05-85A0-7968D7B1990B}" presName="descendantBox" presStyleCnt="0"/>
      <dgm:spPr/>
    </dgm:pt>
    <dgm:pt modelId="{A2B5EB7A-E81A-4A1D-A161-B0687B84C253}" type="pres">
      <dgm:prSet presAssocID="{2033B9A9-EAE3-4F5F-826F-E38C09A61E4A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629545-1E66-4037-9990-7409659498B3}" type="pres">
      <dgm:prSet presAssocID="{906820DB-070E-4043-9D33-F60EC909FFAF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248B25-8556-4EBC-8040-2324416B05BF}" type="pres">
      <dgm:prSet presAssocID="{E8B8B522-840E-4730-A855-E780F190EC84}" presName="sp" presStyleCnt="0"/>
      <dgm:spPr/>
    </dgm:pt>
    <dgm:pt modelId="{BF670507-C75F-4344-BE69-50E6B1352EE7}" type="pres">
      <dgm:prSet presAssocID="{13BB45E9-6A82-4DB5-B5D9-13DB21BBDB2B}" presName="arrowAndChildren" presStyleCnt="0"/>
      <dgm:spPr/>
    </dgm:pt>
    <dgm:pt modelId="{443818F8-9446-42F3-B828-3676FDC7B2AB}" type="pres">
      <dgm:prSet presAssocID="{13BB45E9-6A82-4DB5-B5D9-13DB21BBDB2B}" presName="parentTextArrow" presStyleLbl="node1" presStyleIdx="0" presStyleCnt="3"/>
      <dgm:spPr/>
    </dgm:pt>
    <dgm:pt modelId="{3D34EAFA-2357-4F7F-8265-957B9A69D4BB}" type="pres">
      <dgm:prSet presAssocID="{13BB45E9-6A82-4DB5-B5D9-13DB21BBDB2B}" presName="arrow" presStyleLbl="node1" presStyleIdx="1" presStyleCnt="3" custLinFactNeighborY="-3036"/>
      <dgm:spPr/>
    </dgm:pt>
    <dgm:pt modelId="{20992A15-89C1-4C1F-8F6B-0DFABD03C3EF}" type="pres">
      <dgm:prSet presAssocID="{13BB45E9-6A82-4DB5-B5D9-13DB21BBDB2B}" presName="descendantArrow" presStyleCnt="0"/>
      <dgm:spPr/>
    </dgm:pt>
    <dgm:pt modelId="{E2BC3D42-CE1C-4CDE-895A-0EFF72368A4B}" type="pres">
      <dgm:prSet presAssocID="{4AABB0F8-4C0D-4C34-AA56-B19FCB0B7A17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1FC50B-DBCC-428A-B3A1-F145DC34B1D7}" type="pres">
      <dgm:prSet presAssocID="{32A00F8F-4768-4CE1-A136-0B8864D35F28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CB6CB2-A25C-43FC-B802-D853A2809F16}" type="pres">
      <dgm:prSet presAssocID="{3D459DB3-7367-473B-9A4B-3155C2E0995C}" presName="sp" presStyleCnt="0"/>
      <dgm:spPr/>
    </dgm:pt>
    <dgm:pt modelId="{C8F77E01-2C8F-44F7-82F6-20376A504B40}" type="pres">
      <dgm:prSet presAssocID="{3C1EAC05-4C0B-4CC0-99A9-9DC2374120F0}" presName="arrowAndChildren" presStyleCnt="0"/>
      <dgm:spPr/>
    </dgm:pt>
    <dgm:pt modelId="{96385031-D326-49B5-8035-953C96E607D6}" type="pres">
      <dgm:prSet presAssocID="{3C1EAC05-4C0B-4CC0-99A9-9DC2374120F0}" presName="parentTextArrow" presStyleLbl="node1" presStyleIdx="1" presStyleCnt="3"/>
      <dgm:spPr/>
    </dgm:pt>
    <dgm:pt modelId="{65BF862D-4B58-43F3-A9C0-3DD944BCA86F}" type="pres">
      <dgm:prSet presAssocID="{3C1EAC05-4C0B-4CC0-99A9-9DC2374120F0}" presName="arrow" presStyleLbl="node1" presStyleIdx="2" presStyleCnt="3"/>
      <dgm:spPr/>
    </dgm:pt>
    <dgm:pt modelId="{AA797013-6E77-4B68-93C4-A689D70E5436}" type="pres">
      <dgm:prSet presAssocID="{3C1EAC05-4C0B-4CC0-99A9-9DC2374120F0}" presName="descendantArrow" presStyleCnt="0"/>
      <dgm:spPr/>
    </dgm:pt>
    <dgm:pt modelId="{D6B5BEE2-BB60-424B-8A9D-138F5E842D16}" type="pres">
      <dgm:prSet presAssocID="{3FC00A2F-441A-424F-9669-47DBCC5CC716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13F7AF-3EEE-4C13-AF90-4E573D377A52}" type="pres">
      <dgm:prSet presAssocID="{67254B9A-A155-4DBE-A393-AF0CA7E93CC3}" presName="childTextArrow" presStyleLbl="fgAccFollowNode1" presStyleIdx="5" presStyleCnt="6" custLinFactNeighborX="80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6C34242-49FD-4F62-90D7-A2413AAFCCE7}" type="presOf" srcId="{3C1EAC05-4C0B-4CC0-99A9-9DC2374120F0}" destId="{96385031-D326-49B5-8035-953C96E607D6}" srcOrd="0" destOrd="0" presId="urn:microsoft.com/office/officeart/2005/8/layout/process4"/>
    <dgm:cxn modelId="{360DB8D0-114B-43AD-86A7-7DF5B65955D7}" srcId="{13BB45E9-6A82-4DB5-B5D9-13DB21BBDB2B}" destId="{32A00F8F-4768-4CE1-A136-0B8864D35F28}" srcOrd="1" destOrd="0" parTransId="{6A57A88E-5900-410C-B139-23257DDD43C5}" sibTransId="{B4887217-DD11-4FCE-A1A3-BFD2DA1B767A}"/>
    <dgm:cxn modelId="{D023A308-82AA-440B-981C-70153AE595D5}" type="presOf" srcId="{13BB45E9-6A82-4DB5-B5D9-13DB21BBDB2B}" destId="{443818F8-9446-42F3-B828-3676FDC7B2AB}" srcOrd="0" destOrd="0" presId="urn:microsoft.com/office/officeart/2005/8/layout/process4"/>
    <dgm:cxn modelId="{31DD211F-FAC8-4D1D-A6AF-1A733DA71A79}" srcId="{E76C9123-EBEC-4D05-85A0-7968D7B1990B}" destId="{906820DB-070E-4043-9D33-F60EC909FFAF}" srcOrd="1" destOrd="0" parTransId="{8509F712-D839-4AE8-A89E-E5439CBD6193}" sibTransId="{47A87CD9-3C66-4E90-AF11-8B6ADAF21FBF}"/>
    <dgm:cxn modelId="{7D20A884-6234-48F8-B476-E9734B81283E}" srcId="{3C1EAC05-4C0B-4CC0-99A9-9DC2374120F0}" destId="{67254B9A-A155-4DBE-A393-AF0CA7E93CC3}" srcOrd="1" destOrd="0" parTransId="{D33653BB-3BC9-4778-BC5B-BD328E2A1846}" sibTransId="{4706DB46-6525-4E1F-9C9C-D5CC6EFDF6DC}"/>
    <dgm:cxn modelId="{AC9838A3-8265-4863-AD44-F3DC73EDEACE}" type="presOf" srcId="{3C1EAC05-4C0B-4CC0-99A9-9DC2374120F0}" destId="{65BF862D-4B58-43F3-A9C0-3DD944BCA86F}" srcOrd="1" destOrd="0" presId="urn:microsoft.com/office/officeart/2005/8/layout/process4"/>
    <dgm:cxn modelId="{A4094AAE-0CA5-4555-934D-940237DE17D8}" srcId="{D1B567AA-1552-4264-879B-B4EFD7963CF8}" destId="{E76C9123-EBEC-4D05-85A0-7968D7B1990B}" srcOrd="2" destOrd="0" parTransId="{C1360675-D81D-44B3-B8D3-4A44A1D7E7DA}" sibTransId="{F4D49675-E869-47D5-86D6-27B70C07F1F5}"/>
    <dgm:cxn modelId="{83D91F39-8EA5-4379-80B2-4B79CB3CD8BF}" srcId="{3C1EAC05-4C0B-4CC0-99A9-9DC2374120F0}" destId="{3FC00A2F-441A-424F-9669-47DBCC5CC716}" srcOrd="0" destOrd="0" parTransId="{D11C0804-22F1-4150-9405-5622EC166768}" sibTransId="{5A420E56-493C-4432-B0BF-6E53BB90C266}"/>
    <dgm:cxn modelId="{9EBA6081-49FC-46A5-8917-48761C40F2A7}" type="presOf" srcId="{906820DB-070E-4043-9D33-F60EC909FFAF}" destId="{65629545-1E66-4037-9990-7409659498B3}" srcOrd="0" destOrd="0" presId="urn:microsoft.com/office/officeart/2005/8/layout/process4"/>
    <dgm:cxn modelId="{85084AC2-F885-4D37-B5CD-2B528EAAD933}" srcId="{D1B567AA-1552-4264-879B-B4EFD7963CF8}" destId="{13BB45E9-6A82-4DB5-B5D9-13DB21BBDB2B}" srcOrd="1" destOrd="0" parTransId="{BB8FEEB6-79FD-4765-812B-B714FB5DB147}" sibTransId="{E8B8B522-840E-4730-A855-E780F190EC84}"/>
    <dgm:cxn modelId="{05B1F60C-814C-4315-B473-3753D0A43F4C}" type="presOf" srcId="{13BB45E9-6A82-4DB5-B5D9-13DB21BBDB2B}" destId="{3D34EAFA-2357-4F7F-8265-957B9A69D4BB}" srcOrd="1" destOrd="0" presId="urn:microsoft.com/office/officeart/2005/8/layout/process4"/>
    <dgm:cxn modelId="{EAA7BB0A-3FAE-4C81-8F12-EC1DE55AF623}" type="presOf" srcId="{32A00F8F-4768-4CE1-A136-0B8864D35F28}" destId="{2F1FC50B-DBCC-428A-B3A1-F145DC34B1D7}" srcOrd="0" destOrd="0" presId="urn:microsoft.com/office/officeart/2005/8/layout/process4"/>
    <dgm:cxn modelId="{68B1FE37-C5B1-47D6-8C3B-07DB7572F014}" type="presOf" srcId="{4AABB0F8-4C0D-4C34-AA56-B19FCB0B7A17}" destId="{E2BC3D42-CE1C-4CDE-895A-0EFF72368A4B}" srcOrd="0" destOrd="0" presId="urn:microsoft.com/office/officeart/2005/8/layout/process4"/>
    <dgm:cxn modelId="{9B461EB4-4458-49E8-BACD-0C0BEA72C091}" type="presOf" srcId="{3FC00A2F-441A-424F-9669-47DBCC5CC716}" destId="{D6B5BEE2-BB60-424B-8A9D-138F5E842D16}" srcOrd="0" destOrd="0" presId="urn:microsoft.com/office/officeart/2005/8/layout/process4"/>
    <dgm:cxn modelId="{1DB9D87C-F508-49E2-996B-210F06335DF4}" type="presOf" srcId="{E76C9123-EBEC-4D05-85A0-7968D7B1990B}" destId="{7AB51824-8B3A-4055-988A-EC71306E70DB}" srcOrd="0" destOrd="0" presId="urn:microsoft.com/office/officeart/2005/8/layout/process4"/>
    <dgm:cxn modelId="{C87A26F4-056A-4E7D-9DD2-2A6A38F68FB7}" type="presOf" srcId="{67254B9A-A155-4DBE-A393-AF0CA7E93CC3}" destId="{2113F7AF-3EEE-4C13-AF90-4E573D377A52}" srcOrd="0" destOrd="0" presId="urn:microsoft.com/office/officeart/2005/8/layout/process4"/>
    <dgm:cxn modelId="{CDA787FC-8B04-44DF-A3CF-2C0CAF89C22F}" type="presOf" srcId="{2033B9A9-EAE3-4F5F-826F-E38C09A61E4A}" destId="{A2B5EB7A-E81A-4A1D-A161-B0687B84C253}" srcOrd="0" destOrd="0" presId="urn:microsoft.com/office/officeart/2005/8/layout/process4"/>
    <dgm:cxn modelId="{F64D7FE4-1AA3-43E3-B3C3-AC3860F86CAA}" type="presOf" srcId="{E76C9123-EBEC-4D05-85A0-7968D7B1990B}" destId="{E7C3BB1D-BABC-44BD-B122-153762FE6CA3}" srcOrd="1" destOrd="0" presId="urn:microsoft.com/office/officeart/2005/8/layout/process4"/>
    <dgm:cxn modelId="{5A90E387-E582-4AC1-9DC2-1B0A63F84CBF}" type="presOf" srcId="{D1B567AA-1552-4264-879B-B4EFD7963CF8}" destId="{6A333214-88A4-4D68-B279-9FE7622641C4}" srcOrd="0" destOrd="0" presId="urn:microsoft.com/office/officeart/2005/8/layout/process4"/>
    <dgm:cxn modelId="{33392AB0-2DBB-4827-832E-B90B52ED228F}" srcId="{E76C9123-EBEC-4D05-85A0-7968D7B1990B}" destId="{2033B9A9-EAE3-4F5F-826F-E38C09A61E4A}" srcOrd="0" destOrd="0" parTransId="{FC8C84CF-AB9D-49A8-988D-C2C581AB8AAF}" sibTransId="{F487A534-DEF4-48FD-82A0-F2DEBA6E837F}"/>
    <dgm:cxn modelId="{07FF9590-7626-428A-98A2-0DA2C8AF562E}" srcId="{D1B567AA-1552-4264-879B-B4EFD7963CF8}" destId="{3C1EAC05-4C0B-4CC0-99A9-9DC2374120F0}" srcOrd="0" destOrd="0" parTransId="{4262E88C-9718-49A7-A351-D582611357BD}" sibTransId="{3D459DB3-7367-473B-9A4B-3155C2E0995C}"/>
    <dgm:cxn modelId="{D800C068-C4C8-41D0-A003-747158B1D11B}" srcId="{13BB45E9-6A82-4DB5-B5D9-13DB21BBDB2B}" destId="{4AABB0F8-4C0D-4C34-AA56-B19FCB0B7A17}" srcOrd="0" destOrd="0" parTransId="{58787EEE-A1E8-49D8-BE65-8628711FDD50}" sibTransId="{7578B0B6-151B-4BB8-81B8-AD698828C66E}"/>
    <dgm:cxn modelId="{DCD19CE7-D42D-4C73-BD14-180DE8081255}" type="presParOf" srcId="{6A333214-88A4-4D68-B279-9FE7622641C4}" destId="{68B9EFF0-4DB4-48C3-9631-4786BB69121B}" srcOrd="0" destOrd="0" presId="urn:microsoft.com/office/officeart/2005/8/layout/process4"/>
    <dgm:cxn modelId="{84224E4E-01CB-4705-9149-31CF889E29DA}" type="presParOf" srcId="{68B9EFF0-4DB4-48C3-9631-4786BB69121B}" destId="{7AB51824-8B3A-4055-988A-EC71306E70DB}" srcOrd="0" destOrd="0" presId="urn:microsoft.com/office/officeart/2005/8/layout/process4"/>
    <dgm:cxn modelId="{2D8885AD-7A5D-42F3-9D5F-8FC929D4F180}" type="presParOf" srcId="{68B9EFF0-4DB4-48C3-9631-4786BB69121B}" destId="{E7C3BB1D-BABC-44BD-B122-153762FE6CA3}" srcOrd="1" destOrd="0" presId="urn:microsoft.com/office/officeart/2005/8/layout/process4"/>
    <dgm:cxn modelId="{A1406453-03F4-4B71-8443-28320E2A0257}" type="presParOf" srcId="{68B9EFF0-4DB4-48C3-9631-4786BB69121B}" destId="{1666D1FA-A18D-4CCF-AB64-01C6A19BAE2F}" srcOrd="2" destOrd="0" presId="urn:microsoft.com/office/officeart/2005/8/layout/process4"/>
    <dgm:cxn modelId="{56621B2A-6650-4A15-B941-6762B7E00107}" type="presParOf" srcId="{1666D1FA-A18D-4CCF-AB64-01C6A19BAE2F}" destId="{A2B5EB7A-E81A-4A1D-A161-B0687B84C253}" srcOrd="0" destOrd="0" presId="urn:microsoft.com/office/officeart/2005/8/layout/process4"/>
    <dgm:cxn modelId="{9E891B6F-893C-4E58-9BED-F9E4E60D1FAD}" type="presParOf" srcId="{1666D1FA-A18D-4CCF-AB64-01C6A19BAE2F}" destId="{65629545-1E66-4037-9990-7409659498B3}" srcOrd="1" destOrd="0" presId="urn:microsoft.com/office/officeart/2005/8/layout/process4"/>
    <dgm:cxn modelId="{F6231FB0-ACCF-40BE-8059-CB0F6B9C2BB0}" type="presParOf" srcId="{6A333214-88A4-4D68-B279-9FE7622641C4}" destId="{E7248B25-8556-4EBC-8040-2324416B05BF}" srcOrd="1" destOrd="0" presId="urn:microsoft.com/office/officeart/2005/8/layout/process4"/>
    <dgm:cxn modelId="{FAA832D6-ABB5-44D5-A485-BB0E40B910A8}" type="presParOf" srcId="{6A333214-88A4-4D68-B279-9FE7622641C4}" destId="{BF670507-C75F-4344-BE69-50E6B1352EE7}" srcOrd="2" destOrd="0" presId="urn:microsoft.com/office/officeart/2005/8/layout/process4"/>
    <dgm:cxn modelId="{C1B9A65E-2DBA-4392-89E9-B95D7D800DCC}" type="presParOf" srcId="{BF670507-C75F-4344-BE69-50E6B1352EE7}" destId="{443818F8-9446-42F3-B828-3676FDC7B2AB}" srcOrd="0" destOrd="0" presId="urn:microsoft.com/office/officeart/2005/8/layout/process4"/>
    <dgm:cxn modelId="{4D5F8F42-AE9D-4780-8262-ABD833578460}" type="presParOf" srcId="{BF670507-C75F-4344-BE69-50E6B1352EE7}" destId="{3D34EAFA-2357-4F7F-8265-957B9A69D4BB}" srcOrd="1" destOrd="0" presId="urn:microsoft.com/office/officeart/2005/8/layout/process4"/>
    <dgm:cxn modelId="{DB8CDE19-7ED3-40A0-82F8-73D3EB7DBD2B}" type="presParOf" srcId="{BF670507-C75F-4344-BE69-50E6B1352EE7}" destId="{20992A15-89C1-4C1F-8F6B-0DFABD03C3EF}" srcOrd="2" destOrd="0" presId="urn:microsoft.com/office/officeart/2005/8/layout/process4"/>
    <dgm:cxn modelId="{C7D666A3-221C-4E07-858D-8F778FD5FAE7}" type="presParOf" srcId="{20992A15-89C1-4C1F-8F6B-0DFABD03C3EF}" destId="{E2BC3D42-CE1C-4CDE-895A-0EFF72368A4B}" srcOrd="0" destOrd="0" presId="urn:microsoft.com/office/officeart/2005/8/layout/process4"/>
    <dgm:cxn modelId="{89F5D197-7E44-4923-9FF9-9188151D6642}" type="presParOf" srcId="{20992A15-89C1-4C1F-8F6B-0DFABD03C3EF}" destId="{2F1FC50B-DBCC-428A-B3A1-F145DC34B1D7}" srcOrd="1" destOrd="0" presId="urn:microsoft.com/office/officeart/2005/8/layout/process4"/>
    <dgm:cxn modelId="{B838D9E6-3290-4BA1-998A-3BAE045EBF22}" type="presParOf" srcId="{6A333214-88A4-4D68-B279-9FE7622641C4}" destId="{C3CB6CB2-A25C-43FC-B802-D853A2809F16}" srcOrd="3" destOrd="0" presId="urn:microsoft.com/office/officeart/2005/8/layout/process4"/>
    <dgm:cxn modelId="{66B514F8-A6A3-449B-A6F0-90E693B0BB25}" type="presParOf" srcId="{6A333214-88A4-4D68-B279-9FE7622641C4}" destId="{C8F77E01-2C8F-44F7-82F6-20376A504B40}" srcOrd="4" destOrd="0" presId="urn:microsoft.com/office/officeart/2005/8/layout/process4"/>
    <dgm:cxn modelId="{CFB919A6-E08D-4BC4-9BDE-B6F9F921ADEC}" type="presParOf" srcId="{C8F77E01-2C8F-44F7-82F6-20376A504B40}" destId="{96385031-D326-49B5-8035-953C96E607D6}" srcOrd="0" destOrd="0" presId="urn:microsoft.com/office/officeart/2005/8/layout/process4"/>
    <dgm:cxn modelId="{06F9BECD-6C9B-4559-8D65-707627ADF6E9}" type="presParOf" srcId="{C8F77E01-2C8F-44F7-82F6-20376A504B40}" destId="{65BF862D-4B58-43F3-A9C0-3DD944BCA86F}" srcOrd="1" destOrd="0" presId="urn:microsoft.com/office/officeart/2005/8/layout/process4"/>
    <dgm:cxn modelId="{56D921D7-24F5-4B09-BF06-0DBBDA2690D0}" type="presParOf" srcId="{C8F77E01-2C8F-44F7-82F6-20376A504B40}" destId="{AA797013-6E77-4B68-93C4-A689D70E5436}" srcOrd="2" destOrd="0" presId="urn:microsoft.com/office/officeart/2005/8/layout/process4"/>
    <dgm:cxn modelId="{99625EF9-0453-468A-B57D-0C910B915ED6}" type="presParOf" srcId="{AA797013-6E77-4B68-93C4-A689D70E5436}" destId="{D6B5BEE2-BB60-424B-8A9D-138F5E842D16}" srcOrd="0" destOrd="0" presId="urn:microsoft.com/office/officeart/2005/8/layout/process4"/>
    <dgm:cxn modelId="{3BB92FB0-3F1C-40B8-BF84-05B08D56ED53}" type="presParOf" srcId="{AA797013-6E77-4B68-93C4-A689D70E5436}" destId="{2113F7AF-3EEE-4C13-AF90-4E573D377A52}" srcOrd="1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2AC821-6113-4AE0-8748-498574DF4B4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9516B573-712C-41F0-BDDB-8D0DFBF36814}">
      <dgm:prSet phldrT="[Tekst]"/>
      <dgm:spPr/>
      <dgm:t>
        <a:bodyPr/>
        <a:lstStyle/>
        <a:p>
          <a:r>
            <a:rPr lang="pl-PL" dirty="0" smtClean="0"/>
            <a:t>Filozofia Platona </a:t>
          </a:r>
          <a:endParaRPr lang="pl-PL" dirty="0"/>
        </a:p>
      </dgm:t>
    </dgm:pt>
    <dgm:pt modelId="{1C97CE33-B02D-485A-909B-6B063EA153CC}" type="parTrans" cxnId="{3C29255B-8843-4EBA-8437-5B94C7EB6843}">
      <dgm:prSet/>
      <dgm:spPr/>
    </dgm:pt>
    <dgm:pt modelId="{68219186-305B-45C5-B3CD-5573E7CD4A22}" type="sibTrans" cxnId="{3C29255B-8843-4EBA-8437-5B94C7EB6843}">
      <dgm:prSet/>
      <dgm:spPr/>
      <dgm:t>
        <a:bodyPr/>
        <a:lstStyle/>
        <a:p>
          <a:endParaRPr lang="pl-PL"/>
        </a:p>
      </dgm:t>
    </dgm:pt>
    <dgm:pt modelId="{E7637B5A-684D-4A6A-AD47-179C515F262C}">
      <dgm:prSet phldrT="[Tekst]"/>
      <dgm:spPr/>
      <dgm:t>
        <a:bodyPr/>
        <a:lstStyle/>
        <a:p>
          <a:r>
            <a:rPr lang="pl-PL" dirty="0" smtClean="0"/>
            <a:t>Utopizm</a:t>
          </a:r>
          <a:endParaRPr lang="pl-PL" dirty="0"/>
        </a:p>
      </dgm:t>
    </dgm:pt>
    <dgm:pt modelId="{41671F41-990E-4000-916F-56E57B18492E}" type="parTrans" cxnId="{1CD3715C-BF8E-474D-861E-1FEE8131D2FF}">
      <dgm:prSet/>
      <dgm:spPr/>
    </dgm:pt>
    <dgm:pt modelId="{B7E0EA81-F6E7-444D-A5FE-4C4EE8D23421}" type="sibTrans" cxnId="{1CD3715C-BF8E-474D-861E-1FEE8131D2FF}">
      <dgm:prSet/>
      <dgm:spPr/>
      <dgm:t>
        <a:bodyPr/>
        <a:lstStyle/>
        <a:p>
          <a:endParaRPr lang="pl-PL"/>
        </a:p>
      </dgm:t>
    </dgm:pt>
    <dgm:pt modelId="{9263D423-8311-4888-9103-7B7D90B8CF79}">
      <dgm:prSet phldrT="[Tekst]"/>
      <dgm:spPr/>
      <dgm:t>
        <a:bodyPr/>
        <a:lstStyle/>
        <a:p>
          <a:r>
            <a:rPr lang="pl-PL" dirty="0" smtClean="0"/>
            <a:t>Historycyzm</a:t>
          </a:r>
          <a:endParaRPr lang="pl-PL" dirty="0"/>
        </a:p>
      </dgm:t>
    </dgm:pt>
    <dgm:pt modelId="{EA914908-AABB-4341-9FC5-BC64EE5690FF}" type="parTrans" cxnId="{1F170ADE-2649-46C5-9B49-C2BB928586DD}">
      <dgm:prSet/>
      <dgm:spPr/>
    </dgm:pt>
    <dgm:pt modelId="{9F9E1C44-4134-4E6A-9B09-ECB942DFF7C3}" type="sibTrans" cxnId="{1F170ADE-2649-46C5-9B49-C2BB928586DD}">
      <dgm:prSet/>
      <dgm:spPr/>
    </dgm:pt>
    <dgm:pt modelId="{F207F94B-D1FC-428B-A10A-17D12571E5CC}" type="pres">
      <dgm:prSet presAssocID="{1B2AC821-6113-4AE0-8748-498574DF4B4A}" presName="Name0" presStyleCnt="0">
        <dgm:presLayoutVars>
          <dgm:dir/>
          <dgm:resizeHandles val="exact"/>
        </dgm:presLayoutVars>
      </dgm:prSet>
      <dgm:spPr/>
    </dgm:pt>
    <dgm:pt modelId="{E70AE34E-FDF1-4A1F-AA9B-F232611FF91C}" type="pres">
      <dgm:prSet presAssocID="{9516B573-712C-41F0-BDDB-8D0DFBF3681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46DE99-2768-417F-8CB5-8EFCEF4C6288}" type="pres">
      <dgm:prSet presAssocID="{68219186-305B-45C5-B3CD-5573E7CD4A22}" presName="sibTrans" presStyleLbl="sibTrans2D1" presStyleIdx="0" presStyleCnt="2"/>
      <dgm:spPr/>
    </dgm:pt>
    <dgm:pt modelId="{8624EBCD-D95C-4187-860F-7EDA759FC9A2}" type="pres">
      <dgm:prSet presAssocID="{68219186-305B-45C5-B3CD-5573E7CD4A22}" presName="connectorText" presStyleLbl="sibTrans2D1" presStyleIdx="0" presStyleCnt="2"/>
      <dgm:spPr/>
    </dgm:pt>
    <dgm:pt modelId="{93059CBA-19E1-4CA3-BA8C-FD3F1B745E12}" type="pres">
      <dgm:prSet presAssocID="{E7637B5A-684D-4A6A-AD47-179C515F262C}" presName="node" presStyleLbl="node1" presStyleIdx="1" presStyleCnt="3">
        <dgm:presLayoutVars>
          <dgm:bulletEnabled val="1"/>
        </dgm:presLayoutVars>
      </dgm:prSet>
      <dgm:spPr/>
    </dgm:pt>
    <dgm:pt modelId="{76869C6A-1ED7-4769-AFA1-7E5236EC5D90}" type="pres">
      <dgm:prSet presAssocID="{B7E0EA81-F6E7-444D-A5FE-4C4EE8D23421}" presName="sibTrans" presStyleLbl="sibTrans2D1" presStyleIdx="1" presStyleCnt="2"/>
      <dgm:spPr/>
    </dgm:pt>
    <dgm:pt modelId="{A3CDA9F9-81B6-45AF-90A8-DBC8539AC244}" type="pres">
      <dgm:prSet presAssocID="{B7E0EA81-F6E7-444D-A5FE-4C4EE8D23421}" presName="connectorText" presStyleLbl="sibTrans2D1" presStyleIdx="1" presStyleCnt="2"/>
      <dgm:spPr/>
    </dgm:pt>
    <dgm:pt modelId="{D6E3DABD-5300-4D73-AA39-D03A810065AB}" type="pres">
      <dgm:prSet presAssocID="{9263D423-8311-4888-9103-7B7D90B8CF79}" presName="node" presStyleLbl="node1" presStyleIdx="2" presStyleCnt="3">
        <dgm:presLayoutVars>
          <dgm:bulletEnabled val="1"/>
        </dgm:presLayoutVars>
      </dgm:prSet>
      <dgm:spPr/>
    </dgm:pt>
  </dgm:ptLst>
  <dgm:cxnLst>
    <dgm:cxn modelId="{1CD3715C-BF8E-474D-861E-1FEE8131D2FF}" srcId="{1B2AC821-6113-4AE0-8748-498574DF4B4A}" destId="{E7637B5A-684D-4A6A-AD47-179C515F262C}" srcOrd="1" destOrd="0" parTransId="{41671F41-990E-4000-916F-56E57B18492E}" sibTransId="{B7E0EA81-F6E7-444D-A5FE-4C4EE8D23421}"/>
    <dgm:cxn modelId="{3C29255B-8843-4EBA-8437-5B94C7EB6843}" srcId="{1B2AC821-6113-4AE0-8748-498574DF4B4A}" destId="{9516B573-712C-41F0-BDDB-8D0DFBF36814}" srcOrd="0" destOrd="0" parTransId="{1C97CE33-B02D-485A-909B-6B063EA153CC}" sibTransId="{68219186-305B-45C5-B3CD-5573E7CD4A22}"/>
    <dgm:cxn modelId="{1F170ADE-2649-46C5-9B49-C2BB928586DD}" srcId="{1B2AC821-6113-4AE0-8748-498574DF4B4A}" destId="{9263D423-8311-4888-9103-7B7D90B8CF79}" srcOrd="2" destOrd="0" parTransId="{EA914908-AABB-4341-9FC5-BC64EE5690FF}" sibTransId="{9F9E1C44-4134-4E6A-9B09-ECB942DFF7C3}"/>
    <dgm:cxn modelId="{503DD330-EC61-4318-B1C1-9D49639DA788}" type="presOf" srcId="{B7E0EA81-F6E7-444D-A5FE-4C4EE8D23421}" destId="{A3CDA9F9-81B6-45AF-90A8-DBC8539AC244}" srcOrd="1" destOrd="0" presId="urn:microsoft.com/office/officeart/2005/8/layout/process1"/>
    <dgm:cxn modelId="{3E5B56B5-28D0-411B-9669-D0E7980DFF8F}" type="presOf" srcId="{1B2AC821-6113-4AE0-8748-498574DF4B4A}" destId="{F207F94B-D1FC-428B-A10A-17D12571E5CC}" srcOrd="0" destOrd="0" presId="urn:microsoft.com/office/officeart/2005/8/layout/process1"/>
    <dgm:cxn modelId="{E2F07AD9-3510-452A-8909-E5DA33F803B9}" type="presOf" srcId="{9263D423-8311-4888-9103-7B7D90B8CF79}" destId="{D6E3DABD-5300-4D73-AA39-D03A810065AB}" srcOrd="0" destOrd="0" presId="urn:microsoft.com/office/officeart/2005/8/layout/process1"/>
    <dgm:cxn modelId="{9E9977B3-5266-440A-827E-73EB26CA1473}" type="presOf" srcId="{E7637B5A-684D-4A6A-AD47-179C515F262C}" destId="{93059CBA-19E1-4CA3-BA8C-FD3F1B745E12}" srcOrd="0" destOrd="0" presId="urn:microsoft.com/office/officeart/2005/8/layout/process1"/>
    <dgm:cxn modelId="{4816AA4E-2502-43EB-84B9-DCE99645F28B}" type="presOf" srcId="{68219186-305B-45C5-B3CD-5573E7CD4A22}" destId="{1F46DE99-2768-417F-8CB5-8EFCEF4C6288}" srcOrd="0" destOrd="0" presId="urn:microsoft.com/office/officeart/2005/8/layout/process1"/>
    <dgm:cxn modelId="{1A7FBF97-2173-417F-9206-98C71FDB6109}" type="presOf" srcId="{68219186-305B-45C5-B3CD-5573E7CD4A22}" destId="{8624EBCD-D95C-4187-860F-7EDA759FC9A2}" srcOrd="1" destOrd="0" presId="urn:microsoft.com/office/officeart/2005/8/layout/process1"/>
    <dgm:cxn modelId="{4BBEB6F7-8ECB-4BE8-B483-DA2B83ECDC62}" type="presOf" srcId="{B7E0EA81-F6E7-444D-A5FE-4C4EE8D23421}" destId="{76869C6A-1ED7-4769-AFA1-7E5236EC5D90}" srcOrd="0" destOrd="0" presId="urn:microsoft.com/office/officeart/2005/8/layout/process1"/>
    <dgm:cxn modelId="{897B2463-5C69-4AFE-9174-0961A8658D11}" type="presOf" srcId="{9516B573-712C-41F0-BDDB-8D0DFBF36814}" destId="{E70AE34E-FDF1-4A1F-AA9B-F232611FF91C}" srcOrd="0" destOrd="0" presId="urn:microsoft.com/office/officeart/2005/8/layout/process1"/>
    <dgm:cxn modelId="{DB0AEA41-B278-40F1-836F-600DFC87D3BB}" type="presParOf" srcId="{F207F94B-D1FC-428B-A10A-17D12571E5CC}" destId="{E70AE34E-FDF1-4A1F-AA9B-F232611FF91C}" srcOrd="0" destOrd="0" presId="urn:microsoft.com/office/officeart/2005/8/layout/process1"/>
    <dgm:cxn modelId="{79A8EF60-C696-4AAA-8536-DC30E5DC047D}" type="presParOf" srcId="{F207F94B-D1FC-428B-A10A-17D12571E5CC}" destId="{1F46DE99-2768-417F-8CB5-8EFCEF4C6288}" srcOrd="1" destOrd="0" presId="urn:microsoft.com/office/officeart/2005/8/layout/process1"/>
    <dgm:cxn modelId="{C9F594E4-94D6-4417-8463-5430AE5AEFE5}" type="presParOf" srcId="{1F46DE99-2768-417F-8CB5-8EFCEF4C6288}" destId="{8624EBCD-D95C-4187-860F-7EDA759FC9A2}" srcOrd="0" destOrd="0" presId="urn:microsoft.com/office/officeart/2005/8/layout/process1"/>
    <dgm:cxn modelId="{457CA1A6-CB5B-48FB-8176-54A42C10F4FA}" type="presParOf" srcId="{F207F94B-D1FC-428B-A10A-17D12571E5CC}" destId="{93059CBA-19E1-4CA3-BA8C-FD3F1B745E12}" srcOrd="2" destOrd="0" presId="urn:microsoft.com/office/officeart/2005/8/layout/process1"/>
    <dgm:cxn modelId="{BD507670-8C25-42FE-801B-D2C1597F1710}" type="presParOf" srcId="{F207F94B-D1FC-428B-A10A-17D12571E5CC}" destId="{76869C6A-1ED7-4769-AFA1-7E5236EC5D90}" srcOrd="3" destOrd="0" presId="urn:microsoft.com/office/officeart/2005/8/layout/process1"/>
    <dgm:cxn modelId="{661A0FDD-F39D-40D5-BC91-2780521440E0}" type="presParOf" srcId="{76869C6A-1ED7-4769-AFA1-7E5236EC5D90}" destId="{A3CDA9F9-81B6-45AF-90A8-DBC8539AC244}" srcOrd="0" destOrd="0" presId="urn:microsoft.com/office/officeart/2005/8/layout/process1"/>
    <dgm:cxn modelId="{24959A18-600E-4054-A238-B54ED8ECA1E1}" type="presParOf" srcId="{F207F94B-D1FC-428B-A10A-17D12571E5CC}" destId="{D6E3DABD-5300-4D73-AA39-D03A810065AB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1137674" cy="3076304"/>
          </a:xfrm>
        </p:spPr>
        <p:txBody>
          <a:bodyPr>
            <a:normAutofit/>
          </a:bodyPr>
          <a:lstStyle/>
          <a:p>
            <a:r>
              <a:rPr lang="pl-PL" dirty="0" smtClean="0"/>
              <a:t>Faszyzm, Nazizm, totalitaryzm, autorytaryzm, konserwatyzm 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023" y="215537"/>
            <a:ext cx="11268302" cy="5950131"/>
          </a:xfrm>
        </p:spPr>
        <p:txBody>
          <a:bodyPr anchor="t"/>
          <a:lstStyle/>
          <a:p>
            <a:pPr algn="ctr"/>
            <a:r>
              <a:rPr lang="pl-PL" sz="2800" dirty="0" smtClean="0">
                <a:solidFill>
                  <a:schemeClr val="tx1"/>
                </a:solidFill>
              </a:rPr>
              <a:t>Totalitaryzm </a:t>
            </a:r>
            <a:endParaRPr lang="pl-PL" sz="2800" dirty="0">
              <a:solidFill>
                <a:schemeClr val="tx1"/>
              </a:solidFill>
            </a:endParaRPr>
          </a:p>
          <a:p>
            <a:pPr algn="ctr"/>
            <a:endParaRPr lang="pl-PL" dirty="0"/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Syndrom totalitarny wg Zbigniewa Brzezińskiego i Carla Friedricha: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1) oficjalna ideologia obejmująca „wszystkie aspekty ludzkiej egzystencji” i zawierająca wizje idealnego ustroju społecznego, co prowadzi do radykalnej krytyki i odrzucenia istniejącego porządku społecznego; 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2) monopartia – kierowana przez dyktatora, członkowie partii wierzą w oficjalna ideologię, a sama partia jest zorganizowana hierarchicznie i pełni nadrzędną funkcje wobec administracji państwowej; 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3) system terrorystycznej kontroli policyjnej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4) warunkowana technologicznie kontrola środków społecznej komunikacji takich jak prasa, radio, telewizja;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 5) kontrola środków przymusu poprzez dysponowanie armią i policją; </a:t>
            </a: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6) kontrola gospodarki poprzez biurokratyczną koordynację poprzednio niezależnych jednostek poprzez plan gospodarczy i system nakazowo-rozdzielczy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Korzenie totalitaryzmu według Hanny Arendt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Totalitaryzm to tylko nazizm i stalinizm – leninizm i włoski faszyzm już nie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Dwie  główne przyczyny:</a:t>
            </a:r>
          </a:p>
          <a:p>
            <a:pPr marL="457200" indent="-457200">
              <a:buAutoNum type="arabicPeriod"/>
            </a:pPr>
            <a:r>
              <a:rPr lang="pl-PL" b="1" dirty="0" smtClean="0">
                <a:solidFill>
                  <a:schemeClr val="tx1"/>
                </a:solidFill>
              </a:rPr>
              <a:t>Antysemityzm</a:t>
            </a:r>
          </a:p>
          <a:p>
            <a:pPr marL="457200" indent="-457200">
              <a:buAutoNum type="arabicPeriod"/>
            </a:pPr>
            <a:r>
              <a:rPr lang="pl-PL" b="1" dirty="0" smtClean="0">
                <a:solidFill>
                  <a:schemeClr val="tx1"/>
                </a:solidFill>
              </a:rPr>
              <a:t>Imperializm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05443" y="202720"/>
          <a:ext cx="11317856" cy="6482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W kapitalizmie pojawia się motłoch, którym łatwo manipulować i który podatny jest na rasizm, antysemityzm i plemienny nacjonalizm.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Intelektualiści wykorzystali go do przejęcia władzy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Korzenie totalitaryzm </a:t>
            </a:r>
            <a:r>
              <a:rPr lang="pl-PL" dirty="0" err="1" smtClean="0"/>
              <a:t>wg</a:t>
            </a:r>
            <a:r>
              <a:rPr lang="pl-PL" dirty="0" smtClean="0"/>
              <a:t>. Karla Poppera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684213" y="685800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9486331" cy="5870275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1. Program Platona jest z gruntu totalitarny.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2. Zapoczątkował on charakterystyczne dla filozofii zachodu poszukiwania utopii, doskonałego ustroju, którego nie da się utworzyć.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3. Próby </a:t>
            </a:r>
            <a:r>
              <a:rPr lang="pl-PL" dirty="0" smtClean="0">
                <a:solidFill>
                  <a:schemeClr val="tx1"/>
                </a:solidFill>
              </a:rPr>
              <a:t>realizacji utopii </a:t>
            </a:r>
            <a:r>
              <a:rPr lang="pl-PL" dirty="0" smtClean="0">
                <a:solidFill>
                  <a:schemeClr val="tx1"/>
                </a:solidFill>
              </a:rPr>
              <a:t>oparte </a:t>
            </a:r>
            <a:r>
              <a:rPr lang="pl-PL" dirty="0" smtClean="0">
                <a:solidFill>
                  <a:schemeClr val="tx1"/>
                </a:solidFill>
              </a:rPr>
              <a:t>na zasadzie holistycznej przebudowy życia </a:t>
            </a:r>
            <a:r>
              <a:rPr lang="pl-PL" dirty="0" smtClean="0">
                <a:solidFill>
                  <a:schemeClr val="tx1"/>
                </a:solidFill>
              </a:rPr>
              <a:t>społecznego, niosą ze sobą realne zagrożenie totalitaryzmem.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4. Historycyzm – opiera się na założeniu, iż poznawszy prawa rozwoju historycznego, jesteśmy w stanie wyprowadzić z nich przewidywania historyczne. Poznając prawdę dziejową możemy się do niej przygotować. Prawda ta jest nieunikniona i w zależności od opcji </a:t>
            </a:r>
            <a:r>
              <a:rPr lang="pl-PL" dirty="0" err="1" smtClean="0">
                <a:solidFill>
                  <a:schemeClr val="tx1"/>
                </a:solidFill>
              </a:rPr>
              <a:t>historycystycznej</a:t>
            </a:r>
            <a:r>
              <a:rPr lang="pl-PL" dirty="0" smtClean="0">
                <a:solidFill>
                  <a:schemeClr val="tx1"/>
                </a:solidFill>
              </a:rPr>
              <a:t> możemy bądź proces ten zwolnić, bądź też przyspieszać. Tak rozumiany aktywizm uzasadniony jest jedynie w tej sytuacji, gdy podjęte działanie zgodne jest z teorią rozwoju historycznego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1080" y="5350933"/>
            <a:ext cx="8534400" cy="1507067"/>
          </a:xfrm>
        </p:spPr>
        <p:txBody>
          <a:bodyPr/>
          <a:lstStyle/>
          <a:p>
            <a:r>
              <a:rPr lang="pl-PL" dirty="0" smtClean="0"/>
              <a:t>Społeczeństwo otwarte wg Poppera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327804"/>
            <a:ext cx="10167818" cy="5443268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Społeczeństwo otwarte to takie, w którym jednostka uzyskuje prawo do osobistych decyzji. </a:t>
            </a:r>
            <a:r>
              <a:rPr lang="pl-PL" dirty="0" smtClean="0">
                <a:solidFill>
                  <a:schemeClr val="tx1"/>
                </a:solidFill>
              </a:rPr>
              <a:t>Pojawia </a:t>
            </a:r>
            <a:r>
              <a:rPr lang="pl-PL" dirty="0" smtClean="0">
                <a:solidFill>
                  <a:schemeClr val="tx1"/>
                </a:solidFill>
              </a:rPr>
              <a:t>się miejsce na indywidualną inicjatywę, na ludzką godność i wolność. 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Drugą jego cechą jest ruchliwość </a:t>
            </a:r>
            <a:r>
              <a:rPr lang="pl-PL" dirty="0" smtClean="0">
                <a:solidFill>
                  <a:schemeClr val="tx1"/>
                </a:solidFill>
              </a:rPr>
              <a:t>społeczna.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Ograniczona władza - to trzecia cecha społeczeństwa otwartego. W społeczeństwie, które respektuje swoich członków, władza musi działać na rzecz swych obywateli, a nie elit. Władza zostaje poddana kontroli obywateli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Społeczeństwo </a:t>
            </a:r>
            <a:r>
              <a:rPr lang="pl-PL" dirty="0" smtClean="0">
                <a:solidFill>
                  <a:schemeClr val="tx1"/>
                </a:solidFill>
              </a:rPr>
              <a:t>otwarte wyzwala </a:t>
            </a:r>
            <a:r>
              <a:rPr lang="pl-PL" dirty="0" smtClean="0">
                <a:solidFill>
                  <a:schemeClr val="tx1"/>
                </a:solidFill>
              </a:rPr>
              <a:t>jednostkę: </a:t>
            </a:r>
            <a:r>
              <a:rPr lang="pl-PL" dirty="0" smtClean="0">
                <a:solidFill>
                  <a:schemeClr val="tx1"/>
                </a:solidFill>
              </a:rPr>
              <a:t>jest </a:t>
            </a:r>
            <a:r>
              <a:rPr lang="pl-PL" dirty="0" smtClean="0">
                <a:solidFill>
                  <a:schemeClr val="tx1"/>
                </a:solidFill>
              </a:rPr>
              <a:t>społeczeństwem </a:t>
            </a:r>
            <a:r>
              <a:rPr lang="pl-PL" dirty="0" smtClean="0">
                <a:solidFill>
                  <a:schemeClr val="tx1"/>
                </a:solidFill>
              </a:rPr>
              <a:t>wolnych i równych osób, które w swobodnej, podległej tylko abstrakcyjnym regułom, grze </a:t>
            </a:r>
            <a:r>
              <a:rPr lang="pl-PL" dirty="0" smtClean="0">
                <a:solidFill>
                  <a:schemeClr val="tx1"/>
                </a:solidFill>
              </a:rPr>
              <a:t>wymieniają między sobą dobra</a:t>
            </a:r>
            <a:r>
              <a:rPr lang="pl-PL" dirty="0" smtClean="0">
                <a:solidFill>
                  <a:schemeClr val="tx1"/>
                </a:solidFill>
              </a:rPr>
              <a:t>, </a:t>
            </a:r>
            <a:r>
              <a:rPr lang="pl-PL" dirty="0" smtClean="0">
                <a:solidFill>
                  <a:schemeClr val="tx1"/>
                </a:solidFill>
              </a:rPr>
              <a:t>poglądy </a:t>
            </a:r>
            <a:r>
              <a:rPr lang="pl-PL" dirty="0" smtClean="0">
                <a:solidFill>
                  <a:schemeClr val="tx1"/>
                </a:solidFill>
              </a:rPr>
              <a:t>i pozycje, i cała ta wymiana nie zna </a:t>
            </a:r>
            <a:r>
              <a:rPr lang="pl-PL" dirty="0" smtClean="0">
                <a:solidFill>
                  <a:schemeClr val="tx1"/>
                </a:solidFill>
              </a:rPr>
              <a:t>żadnych </a:t>
            </a:r>
            <a:r>
              <a:rPr lang="pl-PL" dirty="0" smtClean="0">
                <a:solidFill>
                  <a:schemeClr val="tx1"/>
                </a:solidFill>
              </a:rPr>
              <a:t>innych </a:t>
            </a:r>
            <a:r>
              <a:rPr lang="pl-PL" dirty="0" smtClean="0">
                <a:solidFill>
                  <a:schemeClr val="tx1"/>
                </a:solidFill>
              </a:rPr>
              <a:t>ograniczeń </a:t>
            </a:r>
            <a:r>
              <a:rPr lang="pl-PL" dirty="0" smtClean="0">
                <a:solidFill>
                  <a:schemeClr val="tx1"/>
                </a:solidFill>
              </a:rPr>
              <a:t>poza owymi abstrakcyjnymi regułami, jednakowo </a:t>
            </a:r>
            <a:r>
              <a:rPr lang="pl-PL" dirty="0" smtClean="0">
                <a:solidFill>
                  <a:schemeClr val="tx1"/>
                </a:solidFill>
              </a:rPr>
              <a:t>wiążącymi </a:t>
            </a:r>
            <a:r>
              <a:rPr lang="pl-PL" dirty="0" smtClean="0">
                <a:solidFill>
                  <a:schemeClr val="tx1"/>
                </a:solidFill>
              </a:rPr>
              <a:t>wszystkich. </a:t>
            </a:r>
            <a:r>
              <a:rPr lang="pl-PL" dirty="0" smtClean="0">
                <a:solidFill>
                  <a:schemeClr val="tx1"/>
                </a:solidFill>
              </a:rPr>
              <a:t>Społeczeństwo </a:t>
            </a:r>
            <a:r>
              <a:rPr lang="pl-PL" dirty="0" smtClean="0">
                <a:solidFill>
                  <a:schemeClr val="tx1"/>
                </a:solidFill>
              </a:rPr>
              <a:t>otwarte nie zna przywilejów; nie ma w </a:t>
            </a:r>
            <a:r>
              <a:rPr lang="pl-PL" smtClean="0">
                <a:solidFill>
                  <a:schemeClr val="tx1"/>
                </a:solidFill>
              </a:rPr>
              <a:t>nim </a:t>
            </a:r>
            <a:r>
              <a:rPr lang="pl-PL" smtClean="0">
                <a:solidFill>
                  <a:schemeClr val="tx1"/>
                </a:solidFill>
              </a:rPr>
              <a:t>wyróżnionych </a:t>
            </a:r>
            <a:r>
              <a:rPr lang="pl-PL" dirty="0" smtClean="0">
                <a:solidFill>
                  <a:schemeClr val="tx1"/>
                </a:solidFill>
              </a:rPr>
              <a:t>pozycji i nadzwyczajnych praw.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Koncepcja Raymonda </a:t>
            </a:r>
            <a:r>
              <a:rPr lang="pl-PL" dirty="0" err="1" smtClean="0"/>
              <a:t>Arona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86532"/>
          </a:xfrm>
        </p:spPr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Sekularyzacja doprowadziła do powstania ,,religii politycznej” w postaci totalitaryzmu;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Wpływ na jego powstanie miały: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Teoria krążenia elit </a:t>
            </a:r>
            <a:r>
              <a:rPr lang="pl-PL" dirty="0" err="1" smtClean="0">
                <a:solidFill>
                  <a:schemeClr val="tx1"/>
                </a:solidFill>
              </a:rPr>
              <a:t>Vilfredo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Pareto</a:t>
            </a:r>
            <a:r>
              <a:rPr lang="pl-PL" dirty="0" smtClean="0">
                <a:solidFill>
                  <a:schemeClr val="tx1"/>
                </a:solidFill>
              </a:rPr>
              <a:t> – i założenie o upadku demokracji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Nihilizm Nietschego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Kult </a:t>
            </a:r>
            <a:r>
              <a:rPr lang="pl-PL" dirty="0" smtClean="0">
                <a:solidFill>
                  <a:schemeClr val="tx1"/>
                </a:solidFill>
              </a:rPr>
              <a:t>mitu i siły Sorela.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Niemieckie i włoskie doświadczenia </a:t>
            </a:r>
            <a:r>
              <a:rPr lang="pl-PL" dirty="0" smtClean="0">
                <a:solidFill>
                  <a:schemeClr val="tx1"/>
                </a:solidFill>
              </a:rPr>
              <a:t>historyczne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upokorzenie Niemców </a:t>
            </a:r>
            <a:r>
              <a:rPr lang="pl-PL" dirty="0" smtClean="0">
                <a:solidFill>
                  <a:schemeClr val="tx1"/>
                </a:solidFill>
              </a:rPr>
              <a:t>i </a:t>
            </a:r>
            <a:r>
              <a:rPr lang="pl-PL" dirty="0" smtClean="0">
                <a:solidFill>
                  <a:schemeClr val="tx1"/>
                </a:solidFill>
              </a:rPr>
              <a:t>Austriaków po I Wojnie Światowej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przyczyny </a:t>
            </a:r>
            <a:r>
              <a:rPr lang="pl-PL" dirty="0" smtClean="0">
                <a:solidFill>
                  <a:schemeClr val="tx1"/>
                </a:solidFill>
              </a:rPr>
              <a:t>ekonomiczne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551</TotalTime>
  <Words>505</Words>
  <Application>Microsoft Office PowerPoint</Application>
  <PresentationFormat>Niestandardowy</PresentationFormat>
  <Paragraphs>49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Wycinek</vt:lpstr>
      <vt:lpstr>Faszyzm, Nazizm, totalitaryzm, autorytaryzm, konserwatyzm </vt:lpstr>
      <vt:lpstr>Slajd 2</vt:lpstr>
      <vt:lpstr>Korzenie totalitaryzmu według Hanny Arendt </vt:lpstr>
      <vt:lpstr>Slajd 4</vt:lpstr>
      <vt:lpstr>Slajd 5</vt:lpstr>
      <vt:lpstr>Korzenie totalitaryzm wg. Karla Poppera </vt:lpstr>
      <vt:lpstr>Slajd 7</vt:lpstr>
      <vt:lpstr>Społeczeństwo otwarte wg Poppera </vt:lpstr>
      <vt:lpstr>Koncepcja Raymonda Arona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55</cp:revision>
  <dcterms:created xsi:type="dcterms:W3CDTF">2016-10-07T09:19:11Z</dcterms:created>
  <dcterms:modified xsi:type="dcterms:W3CDTF">2019-12-02T15:47:35Z</dcterms:modified>
</cp:coreProperties>
</file>