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hropos.us.edu.pl/anthropos10/texty/kozminski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37674" cy="3076304"/>
          </a:xfrm>
        </p:spPr>
        <p:txBody>
          <a:bodyPr>
            <a:normAutofit/>
          </a:bodyPr>
          <a:lstStyle/>
          <a:p>
            <a:r>
              <a:rPr lang="pl-PL" dirty="0" smtClean="0"/>
              <a:t>Libertarianizm, </a:t>
            </a:r>
            <a:r>
              <a:rPr lang="pl-PL" dirty="0" err="1" smtClean="0"/>
              <a:t>socliberalizm</a:t>
            </a:r>
            <a:r>
              <a:rPr lang="pl-PL" dirty="0" smtClean="0"/>
              <a:t>, </a:t>
            </a:r>
            <a:r>
              <a:rPr lang="pl-PL" dirty="0" err="1" smtClean="0"/>
              <a:t>komunitaryzm</a:t>
            </a:r>
            <a:r>
              <a:rPr lang="pl-PL" dirty="0" smtClean="0"/>
              <a:t>, John </a:t>
            </a:r>
            <a:r>
              <a:rPr lang="pl-PL" dirty="0" err="1" smtClean="0"/>
              <a:t>Rawles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Komunitaryzm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Nurt stanowiący odpowiedź na liberalizm, koncepcje Johna </a:t>
            </a:r>
            <a:r>
              <a:rPr lang="pl-PL" dirty="0" err="1" smtClean="0">
                <a:solidFill>
                  <a:schemeClr val="tx1"/>
                </a:solidFill>
              </a:rPr>
              <a:t>Rawlsa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Nie tworzy spójnej doktryny. Podkreśla znaczenie wspólnoty i zakorzenienia w niej jednostki.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Twórca: Michael </a:t>
            </a:r>
            <a:r>
              <a:rPr lang="pl-PL" dirty="0" err="1" smtClean="0">
                <a:solidFill>
                  <a:schemeClr val="tx1"/>
                </a:solidFill>
              </a:rPr>
              <a:t>Sandel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215537"/>
            <a:ext cx="11268302" cy="6383671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Krytyka liberalizmu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Liberalizm błędnie uznaje się za ideologię uniwersalną, podczas gdy w praktyce dobra te zostały wywiedzione z aksjologii konkretnej kultury – zachodniej.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Nie można utrzymać wizji społeczeństwa opartego na koncepcji dobra, które nie jest zakorzenione we wspólnocie i nie jest w niej identyfikowane jako służące jej członkom.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Liberałowie uważają, że człowiek jest różny od wartości, które wyznaje, uprzedni wobec nich, dowolnie je wybiera. </a:t>
            </a:r>
            <a:r>
              <a:rPr lang="pl-PL" dirty="0" err="1" smtClean="0">
                <a:solidFill>
                  <a:schemeClr val="tx1"/>
                </a:solidFill>
              </a:rPr>
              <a:t>Komunitaryści</a:t>
            </a:r>
            <a:r>
              <a:rPr lang="pl-PL" dirty="0" smtClean="0">
                <a:solidFill>
                  <a:schemeClr val="tx1"/>
                </a:solidFill>
              </a:rPr>
              <a:t>: Człowiek nie istnieje poza społeczeństwem, poza wspólnotą.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Podmiot radykalnie usytuowany: nie jest uprzedni wobec wartości, które wyznaje, lecz to one decydują o tym, kim jest.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Krytyka liberalnego społeczeństwa: egoistycznej rywalizacji, zanik wartości moralnych, permisywizm, fakt istnienia grup społecznych, którym nie powiodło się na liberalnym rynku, a które są poddane wykluczeniu, upadek etosu służby i społeczeństwa obywatelskiego, szalejący konsumpcjonizm etc. Krytyka atomizacji społeczeństwa.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Komunitaryzm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2807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Antyliberalny nurt we współczesnej anglosaskiej filozofii politycznej powstały w latach 80. XX w., afirmujący wspólnotę jako niezbędną do osiągnięcia przez jednostkę wymiaru moralnego i zakorzenienia;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Sama wolność negatywna nie wystarczy, należy także człowieka </a:t>
            </a:r>
            <a:r>
              <a:rPr lang="pl-PL" dirty="0" err="1" smtClean="0">
                <a:solidFill>
                  <a:schemeClr val="tx1"/>
                </a:solidFill>
              </a:rPr>
              <a:t>wyedukowac</a:t>
            </a:r>
            <a:r>
              <a:rPr lang="pl-PL" dirty="0" smtClean="0">
                <a:solidFill>
                  <a:schemeClr val="tx1"/>
                </a:solidFill>
              </a:rPr>
              <a:t>: metafora lasu. ,, gdyby nie pewne zasady i zwyczaje, których jednostka nie kreuje, lecz odkrywa - takie jak np. maniery przy stole albo zasady wymowy (</a:t>
            </a:r>
            <a:r>
              <a:rPr lang="pl-PL" dirty="0" err="1" smtClean="0">
                <a:solidFill>
                  <a:schemeClr val="tx1"/>
                </a:solidFill>
              </a:rPr>
              <a:t>pronunciation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norms</a:t>
            </a:r>
            <a:r>
              <a:rPr lang="pl-PL" dirty="0" smtClean="0">
                <a:solidFill>
                  <a:schemeClr val="tx1"/>
                </a:solidFill>
              </a:rPr>
              <a:t>) pozwalające jednostce "orientować się w przestrzeni moralnej" - wszyscy bylibyśmy zagubionymi wędrowcami.”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 Etyka społeczna "nie może być zawieszona w próżni”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Koncepcja dobra substancjalnego, materialnego - a nie proceduralnego, formalnego. Dobro substancjalne to podzielany przez konkretną wspólnotę system wartości, zaangażowanie w sprawy zbiorowości, "współpraca niezależna od intencji, zamierzeń i celów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”</a:t>
            </a:r>
            <a:r>
              <a:rPr lang="pl-PL" dirty="0" smtClean="0">
                <a:solidFill>
                  <a:schemeClr val="tx1"/>
                </a:solidFill>
              </a:rPr>
              <a:t>. Proceduralnie rozumiane dobro wspólne polega na indywidualnym dążeniu do własnych celów przez jednostki, o ile da się pogodzić z dążeniem do celu przez inne jednostki. "Tym, co odgrywa tu kluczową rolę, są procedury podejmowania decyzji i właśnie dlatego pragnę tę odmianę liberalnej teorii określać mianem "proceduralnej„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215537"/>
            <a:ext cx="11268302" cy="6383671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pl-PL" sz="2800" b="1" dirty="0" err="1" smtClean="0">
                <a:solidFill>
                  <a:schemeClr val="tx1"/>
                </a:solidFill>
              </a:rPr>
              <a:t>Socliberalizm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Socliberalizm</a:t>
            </a:r>
            <a:r>
              <a:rPr lang="pl-PL" sz="2800" dirty="0" smtClean="0">
                <a:solidFill>
                  <a:schemeClr val="tx1"/>
                </a:solidFill>
              </a:rPr>
              <a:t>, liberalizm socjalny, liberalizm społeczny, ,,Nowy liberalizm”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Twórca: Leonard </a:t>
            </a:r>
            <a:r>
              <a:rPr lang="pl-PL" sz="2800" b="1" dirty="0" err="1" smtClean="0">
                <a:solidFill>
                  <a:schemeClr val="tx1"/>
                </a:solidFill>
              </a:rPr>
              <a:t>Hobhouse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Podstawy koncepcji: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Krytyka leseferyzmu;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Ochrona pracownika, jako słabszej strony umowy;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System powszechnej oświaty oraz pomocy dla ubogich; państwo miało zapewniać równy start;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Wolność: konieczność dla społeczeństwa, interes </a:t>
            </a:r>
            <a:r>
              <a:rPr lang="pl-PL" sz="2800" dirty="0" smtClean="0">
                <a:solidFill>
                  <a:schemeClr val="tx1"/>
                </a:solidFill>
              </a:rPr>
              <a:t>społeczny </a:t>
            </a:r>
            <a:r>
              <a:rPr lang="pl-PL" sz="2800" dirty="0" smtClean="0">
                <a:solidFill>
                  <a:schemeClr val="tx1"/>
                </a:solidFill>
              </a:rPr>
              <a:t>to uzupełnienie wolności indywidualnej;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Państwo ma walczyć z nierównościami społecznymi. </a:t>
            </a:r>
          </a:p>
          <a:p>
            <a:pPr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4213" y="685800"/>
          <a:ext cx="8477040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0984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John</a:t>
                      </a:r>
                      <a:r>
                        <a:rPr lang="pl-PL" baseline="0" dirty="0" smtClean="0"/>
                        <a:t> Maynard Keynes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Najważniejsza praca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Ogólna teoria zatrudnienia, procentu i pieniądza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Koncepcja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Welfare</a:t>
                      </a:r>
                      <a:r>
                        <a:rPr lang="pl-PL" dirty="0" smtClean="0"/>
                        <a:t> state –</a:t>
                      </a:r>
                      <a:r>
                        <a:rPr lang="pl-PL" baseline="0" dirty="0" smtClean="0"/>
                        <a:t> państwo dobrobytu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Rynek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Rynek nie jest</a:t>
                      </a:r>
                      <a:r>
                        <a:rPr lang="pl-PL" baseline="0" dirty="0" smtClean="0"/>
                        <a:t> niezawodny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Konieczne jest korygowanie decyzji</a:t>
                      </a:r>
                      <a:r>
                        <a:rPr lang="pl-PL" baseline="0" dirty="0" smtClean="0"/>
                        <a:t> jednostek gospodarujących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Odpowiedź na kryzys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Należy pobudzić</a:t>
                      </a:r>
                      <a:r>
                        <a:rPr lang="pl-PL" baseline="0" dirty="0" smtClean="0"/>
                        <a:t> inwestycje – aktywna rola państwa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Należy pobudzać konsumpcję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Narzędzia: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Podatki,</a:t>
                      </a:r>
                      <a:r>
                        <a:rPr lang="pl-PL" baseline="0" dirty="0" smtClean="0"/>
                        <a:t> Wydatki budżetowe;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Stopa redyskontowa,</a:t>
                      </a:r>
                      <a:r>
                        <a:rPr lang="pl-PL" baseline="0" dirty="0" smtClean="0"/>
                        <a:t> rezerwa obowiązkowa, emisja pieniądza – zapewnienie tanich kredytów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Opieka państwa ,,od kołyski</a:t>
                      </a:r>
                      <a:r>
                        <a:rPr lang="pl-PL" baseline="0" dirty="0" smtClean="0"/>
                        <a:t> aż po grób”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1850" y="5350933"/>
            <a:ext cx="8534400" cy="1507067"/>
          </a:xfrm>
        </p:spPr>
        <p:txBody>
          <a:bodyPr/>
          <a:lstStyle/>
          <a:p>
            <a:r>
              <a:rPr lang="pl-PL" dirty="0" smtClean="0"/>
              <a:t>Keynesizm (</a:t>
            </a:r>
            <a:r>
              <a:rPr lang="pl-PL" dirty="0" err="1" smtClean="0"/>
              <a:t>wg</a:t>
            </a:r>
            <a:r>
              <a:rPr lang="pl-PL" dirty="0" smtClean="0"/>
              <a:t>. </a:t>
            </a:r>
            <a:r>
              <a:rPr lang="pl-PL" dirty="0" err="1" smtClean="0"/>
              <a:t>Libertarian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4" name="Symbol zastępczy zawartości 3" descr="Keyn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034" y="0"/>
            <a:ext cx="5529531" cy="54561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22235" y="457201"/>
            <a:ext cx="8001000" cy="1052422"/>
          </a:xfrm>
        </p:spPr>
        <p:txBody>
          <a:bodyPr/>
          <a:lstStyle/>
          <a:p>
            <a:r>
              <a:rPr lang="pl-PL" dirty="0" smtClean="0"/>
              <a:t>Libertarianizm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4212" y="1906439"/>
            <a:ext cx="6400800" cy="388476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Powstały w USA jako reakcja przeciwko </a:t>
            </a:r>
            <a:r>
              <a:rPr lang="pl-PL" dirty="0" err="1" smtClean="0">
                <a:solidFill>
                  <a:schemeClr val="tx1"/>
                </a:solidFill>
              </a:rPr>
              <a:t>socliberalizmowi</a:t>
            </a:r>
            <a:r>
              <a:rPr lang="pl-PL" dirty="0" smtClean="0">
                <a:solidFill>
                  <a:schemeClr val="tx1"/>
                </a:solidFill>
              </a:rPr>
              <a:t>;  zarzut odejścia od ideałów liberalnych.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Wyraz chęci powrotu do klasycznych koncepcji liberalnych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Ideologia bardziej radykalna niż liberalizm (granica nie jest jasna), często promuje zupełną likwidację państwa (</a:t>
            </a:r>
            <a:r>
              <a:rPr lang="pl-PL" dirty="0" err="1" smtClean="0">
                <a:solidFill>
                  <a:schemeClr val="tx1"/>
                </a:solidFill>
              </a:rPr>
              <a:t>anarchokapitalizm</a:t>
            </a:r>
            <a:r>
              <a:rPr lang="pl-PL" dirty="0" smtClean="0">
                <a:solidFill>
                  <a:schemeClr val="tx1"/>
                </a:solidFill>
              </a:rPr>
              <a:t>). 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Minarchizm</a:t>
            </a:r>
            <a:r>
              <a:rPr lang="pl-PL" dirty="0" smtClean="0">
                <a:solidFill>
                  <a:schemeClr val="tx1"/>
                </a:solidFill>
              </a:rPr>
              <a:t> – znaczące og</a:t>
            </a:r>
            <a:r>
              <a:rPr lang="pl-PL" dirty="0" smtClean="0">
                <a:solidFill>
                  <a:schemeClr val="tx1"/>
                </a:solidFill>
              </a:rPr>
              <a:t>raniczenie roli państwa do minimum.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Aksjomaty </a:t>
            </a:r>
            <a:r>
              <a:rPr lang="pl-PL" dirty="0" smtClean="0"/>
              <a:t>i zasady libertarianizmu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4212" y="685800"/>
          <a:ext cx="10823425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351"/>
                <a:gridCol w="823407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Aksjomat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r>
                        <a:rPr lang="pl-PL" baseline="0" dirty="0" smtClean="0"/>
                        <a:t> Aksjomat o nieagresji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Każdy przymus jest z definicji zły, negatywnie wartościowany etycznie, niesłuszny. Wszystkie transakcje muszą być oparte na</a:t>
                      </a:r>
                      <a:r>
                        <a:rPr lang="pl-PL" baseline="0" dirty="0" smtClean="0"/>
                        <a:t> dobrowolności stron.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2. Aksjomat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samoposiadania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Człowiek ma absolutne prawo do dysponowania swoim ciałem i rozporządzania swoim życiem.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3. Prawo pierwotnego zawłaszczenia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Człowiek ma absolutne prawo do sprawiedliwie zawłaszczonych rzeczy.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59125" y="3614468"/>
            <a:ext cx="9885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Inne istotne kwestie:</a:t>
            </a:r>
          </a:p>
          <a:p>
            <a:r>
              <a:rPr lang="pl-PL" dirty="0" smtClean="0"/>
              <a:t>Wiara w wolny rynek jako najlepszy regulator dystrybucji dóbr</a:t>
            </a:r>
          </a:p>
          <a:p>
            <a:r>
              <a:rPr lang="pl-PL" dirty="0" smtClean="0"/>
              <a:t>,,Nie ma przestępstwa bez ofiary”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215537"/>
            <a:ext cx="11268302" cy="6383671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Koncepcja  sprawiedliwości u </a:t>
            </a:r>
            <a:r>
              <a:rPr lang="pl-PL" sz="2800" b="1" dirty="0" err="1" smtClean="0">
                <a:solidFill>
                  <a:schemeClr val="tx1"/>
                </a:solidFill>
              </a:rPr>
              <a:t>libertarian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Autor: Robert </a:t>
            </a:r>
            <a:r>
              <a:rPr lang="pl-PL" dirty="0" err="1" smtClean="0">
                <a:solidFill>
                  <a:schemeClr val="tx1"/>
                </a:solidFill>
              </a:rPr>
              <a:t>Nozick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Tzw. Koncepcja sprawiedliwości transakcyjnej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Sprawiedliwa dystrybucja to po prostu każdy rezultat dobrowolnej wymiany między jednostkami.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Wszystko, co zostało sprawiedliwie nabyte, może być przedmiotem transferu;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Pierwotne nabycie jest sprawiedliwe; Nieprawomocność tytułu własności, wyklucza prawomocność transakcji. 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Zasada kompensacji, naprawy krzywd: w przypadku gdy zasada 2 lub 3 zostały pogwałcone, możemy domagać się rekompensaty, odszkodowania.</a:t>
            </a:r>
          </a:p>
          <a:p>
            <a:pPr marL="457200" indent="-457200">
              <a:buNone/>
            </a:pPr>
            <a:r>
              <a:rPr lang="pl-PL" dirty="0" smtClean="0">
                <a:solidFill>
                  <a:schemeClr val="tx1"/>
                </a:solidFill>
              </a:rPr>
              <a:t>Państwo – tylko minimalne, ograniczone do wąskiej funkcji ochrony przeciwko gwałtowi, kradzieży,  oszustwu, narzucaniu zobowiązań.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Pierwotne uwłaszczenie: problem siły. Zawłaszczenie za pomocą siły jest prawomocne jeżeli pozostawia innym odpowiednią ilość dóbr, która nie pogarsza sytuacji nikogo innego. Czasem objęcie dobra wspólnego własnością prywatną opłaca się wszystkim. </a:t>
            </a:r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 sprawiedliwości Johna </a:t>
            </a:r>
            <a:r>
              <a:rPr lang="pl-PL" dirty="0" err="1" smtClean="0"/>
              <a:t>Rawlesa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Zasada ogólna: Wszelkie pierwotne dobra społeczne: wolności szanse, dochód i bogactwo, mają być rozdzielane równo, chyba, że nierówna dystrybucja jest z korzyścią dla najmniej uprzywilejowanych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Zasada </a:t>
            </a:r>
            <a:r>
              <a:rPr lang="pl-PL" dirty="0" err="1" smtClean="0">
                <a:solidFill>
                  <a:schemeClr val="tx1"/>
                </a:solidFill>
              </a:rPr>
              <a:t>maksyminu</a:t>
            </a:r>
            <a:r>
              <a:rPr lang="pl-PL" dirty="0" smtClean="0">
                <a:solidFill>
                  <a:schemeClr val="tx1"/>
                </a:solidFill>
              </a:rPr>
              <a:t>: jednostki, nic nie wiedząc o swoim położeniu, opowiadają się za takim układem, w którym najgorsza pozycja, w której mogłyby się znaleźć, byłaby najkorzystniejsza.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215537"/>
            <a:ext cx="11268302" cy="6383671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Koncepcja  sprawiedliwości Johna </a:t>
            </a:r>
            <a:r>
              <a:rPr lang="pl-PL" sz="2800" b="1" dirty="0" err="1" smtClean="0">
                <a:solidFill>
                  <a:schemeClr val="tx1"/>
                </a:solidFill>
              </a:rPr>
              <a:t>Rawlesa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Usuwamy tylko te nierówności, które kogoś krzywdzą, a nie wszystkie.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Zasada 1: Każda osoba  powinna mieć równe prawo do jak najszerszego całościowego systemu równych, podstawowych wolności, dającego się pogodzić z podobnym systemem dla wszystkich. 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Zasada 2: </a:t>
            </a:r>
            <a:r>
              <a:rPr lang="pl-PL" dirty="0" err="1" smtClean="0">
                <a:solidFill>
                  <a:schemeClr val="tx1"/>
                </a:solidFill>
              </a:rPr>
              <a:t>Nierównosci</a:t>
            </a:r>
            <a:r>
              <a:rPr lang="pl-PL" dirty="0" smtClean="0">
                <a:solidFill>
                  <a:schemeClr val="tx1"/>
                </a:solidFill>
              </a:rPr>
              <a:t> społeczne i ekonomiczne mają być tak ułożone, by: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Były z największa korzyścią dla najbardziej upośledzonych i JEDNOCZEŚNIE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Były związane z dostępnością urzędów i stanowisk dla wszystkich, w warunkach autentycznej równości szans.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Priorytet wolności: (Pierwsza zasada priorytetu): zasady sprawiedliwości maja być zestawiane w porządku linearnym, tj. wolność może być ograniczana jedynie w imię wolności.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Druga zasada priorytetu: druga zasada ma pierwszeństwo wobec zasady efektywności i wobec zasady maksymalizowania sumy korzyści, a zasada równych szans ma pierwszeństwo wobec zasady dyferencji. </a:t>
            </a:r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840</TotalTime>
  <Words>883</Words>
  <Application>Microsoft Office PowerPoint</Application>
  <PresentationFormat>Niestandardowy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Wycinek</vt:lpstr>
      <vt:lpstr>Libertarianizm, socliberalizm, komunitaryzm, John Rawles</vt:lpstr>
      <vt:lpstr>Slajd 2</vt:lpstr>
      <vt:lpstr>Slajd 3</vt:lpstr>
      <vt:lpstr>Keynesizm (wg. Libertarian)</vt:lpstr>
      <vt:lpstr>Libertarianizm </vt:lpstr>
      <vt:lpstr>Aksjomaty i zasady libertarianizmu </vt:lpstr>
      <vt:lpstr>Slajd 7</vt:lpstr>
      <vt:lpstr>Teoria sprawiedliwości Johna Rawlesa </vt:lpstr>
      <vt:lpstr>Slajd 9</vt:lpstr>
      <vt:lpstr>Komunitaryzm </vt:lpstr>
      <vt:lpstr>Slajd 11</vt:lpstr>
      <vt:lpstr>Komunitaryzm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83</cp:revision>
  <dcterms:created xsi:type="dcterms:W3CDTF">2016-10-07T09:19:11Z</dcterms:created>
  <dcterms:modified xsi:type="dcterms:W3CDTF">2019-01-05T12:23:03Z</dcterms:modified>
</cp:coreProperties>
</file>