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Alexis de Tocqueville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Materiały dla studentów NSP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960258" y="120962"/>
          <a:ext cx="10797546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8773"/>
                <a:gridCol w="5398773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Zalety demokracji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Zagrożenia wynikające</a:t>
                      </a:r>
                      <a:r>
                        <a:rPr lang="pl-PL" baseline="0" dirty="0" smtClean="0"/>
                        <a:t> z</a:t>
                      </a:r>
                      <a:r>
                        <a:rPr lang="pl-PL" dirty="0" smtClean="0"/>
                        <a:t> demokracji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Wyzwala w społeczeństwie energię,</a:t>
                      </a:r>
                      <a:r>
                        <a:rPr lang="pl-PL" baseline="0" dirty="0" smtClean="0"/>
                        <a:t> ożywia je, pobudza ludzi do działania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Pozbawienie</a:t>
                      </a:r>
                      <a:r>
                        <a:rPr lang="pl-PL" baseline="0" dirty="0" smtClean="0"/>
                        <a:t> ochrony </a:t>
                      </a:r>
                      <a:r>
                        <a:rPr lang="pl-PL" dirty="0" smtClean="0"/>
                        <a:t>wynikającej z przynależności rodzinnej, zawodowej czy też pozycji społecznej.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ludzie stają się wartościowi poprzez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korzystanei</a:t>
                      </a:r>
                      <a:r>
                        <a:rPr lang="pl-PL" baseline="0" dirty="0" smtClean="0"/>
                        <a:t> ze swojej wolności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Coraz mniejsza skłonność do ufania innym osobom,</a:t>
                      </a:r>
                      <a:r>
                        <a:rPr lang="pl-PL" baseline="0" dirty="0" smtClean="0"/>
                        <a:t> przede wszystkim autorytetom. J</a:t>
                      </a:r>
                      <a:r>
                        <a:rPr lang="pl-PL" dirty="0" smtClean="0"/>
                        <a:t>ednocześnie wzrasta ich zaufanie do opinii publicznej i poglądów wspólnych dla szerokich mas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Absolutna władza większości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Niszczenie</a:t>
                      </a:r>
                      <a:r>
                        <a:rPr lang="pl-PL" baseline="0" dirty="0" smtClean="0"/>
                        <a:t> więzów społecznych,</a:t>
                      </a:r>
                      <a:r>
                        <a:rPr lang="pl-PL" dirty="0" smtClean="0"/>
                        <a:t> zwyczajów, konwenansów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i ról społecznych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Nieliczenie się z prawami jednostki</a:t>
                      </a:r>
                      <a:r>
                        <a:rPr lang="pl-PL" baseline="0" dirty="0" smtClean="0"/>
                        <a:t> – cedowanie władzy na większość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0" dirty="0" smtClean="0"/>
                        <a:t>brak wielkich idei,</a:t>
                      </a:r>
                      <a:r>
                        <a:rPr lang="pl-PL" b="0" baseline="0" dirty="0" smtClean="0"/>
                        <a:t> </a:t>
                      </a:r>
                      <a:r>
                        <a:rPr lang="pl-PL" b="0" baseline="0" dirty="0" err="1" smtClean="0"/>
                        <a:t>anonimizacja</a:t>
                      </a:r>
                      <a:r>
                        <a:rPr lang="pl-PL" b="0" baseline="0" dirty="0" smtClean="0"/>
                        <a:t> ludzi </a:t>
                      </a:r>
                      <a:endParaRPr lang="pl-PL" b="0" dirty="0"/>
                    </a:p>
                  </a:txBody>
                  <a:tcPr/>
                </a:tc>
              </a:tr>
              <a:tr h="309881">
                <a:tc>
                  <a:txBody>
                    <a:bodyPr/>
                    <a:lstStyle/>
                    <a:p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0" dirty="0" smtClean="0"/>
                        <a:t>Stagnacja społeczeństwa </a:t>
                      </a:r>
                      <a:endParaRPr lang="pl-PL" b="0" dirty="0"/>
                    </a:p>
                  </a:txBody>
                  <a:tcPr/>
                </a:tc>
              </a:tr>
              <a:tr h="309881">
                <a:tc>
                  <a:txBody>
                    <a:bodyPr/>
                    <a:lstStyle/>
                    <a:p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0" dirty="0" smtClean="0"/>
                        <a:t>Pogoń</a:t>
                      </a:r>
                      <a:r>
                        <a:rPr lang="pl-PL" b="0" baseline="0" dirty="0" smtClean="0"/>
                        <a:t> za drobnymi sprawami materialnymi</a:t>
                      </a:r>
                      <a:endParaRPr lang="pl-PL" b="0" dirty="0"/>
                    </a:p>
                  </a:txBody>
                  <a:tcPr/>
                </a:tc>
              </a:tr>
              <a:tr h="309881">
                <a:tc>
                  <a:txBody>
                    <a:bodyPr/>
                    <a:lstStyle/>
                    <a:p>
                      <a:endParaRPr lang="pl-P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Izolowanie się i obojętnością na innych ludzi i sprawy publiczne. </a:t>
                      </a:r>
                      <a:endParaRPr lang="pl-PL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7947" y="642668"/>
            <a:ext cx="8534400" cy="609456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„jednostka jest odizolowana i słaba, społeczeństwo jest sprawne, przewidujące i silne. Poszczególni ludzie dokonują rzeczy drobnych, państwo – ogromnych”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,,absolutny </a:t>
            </a:r>
            <a:r>
              <a:rPr lang="pl-PL" dirty="0" smtClean="0">
                <a:solidFill>
                  <a:schemeClr val="tx1"/>
                </a:solidFill>
              </a:rPr>
              <a:t>i despotyczny system łatwiej stworzyć w społeczeństwie, w którym możliwości są równe, niż w jakimkolwiek innym” można by </a:t>
            </a:r>
            <a:r>
              <a:rPr lang="pl-PL" smtClean="0">
                <a:solidFill>
                  <a:schemeClr val="tx1"/>
                </a:solidFill>
              </a:rPr>
              <a:t>ją </a:t>
            </a:r>
            <a:r>
              <a:rPr lang="pl-PL" smtClean="0">
                <a:solidFill>
                  <a:schemeClr val="tx1"/>
                </a:solidFill>
              </a:rPr>
              <a:t>porównać </a:t>
            </a:r>
            <a:r>
              <a:rPr lang="pl-PL" dirty="0" smtClean="0">
                <a:solidFill>
                  <a:schemeClr val="tx1"/>
                </a:solidFill>
              </a:rPr>
              <a:t>z władzą ojcowską, gdyby celem jej było przygotowanie ludzi do dojrzałego życia. Ona jednak stara się nieodwołalnie uwięzić ludzi w stanie dzieciństwa. Lubi, gdy obywatelom żyje się dobrze, pod warunkiem wszakże, by myśleli wyłącznie o własnym dobrobycie. Chętnie przyczynia się do ich szczęścia, lecz chce dostarczać je i oceniać samodzielnie. Otacza ludzi opieką, uprzedza i zaspokaja ich potrzeby, ułatwia im rozrywki, prowadzi ważniejsze interesy, kieruje przemysłem, zarządza spadkami, rozdziela dziedzictwo. Że też nie może oszczędzić im całkowicie trudu myślenia i wszelkich trosk ich </a:t>
            </a:r>
            <a:r>
              <a:rPr lang="pl-PL" dirty="0" smtClean="0">
                <a:solidFill>
                  <a:schemeClr val="tx1"/>
                </a:solidFill>
              </a:rPr>
              <a:t>żywota”.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Ratunek dla wolności i równości: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1. Wolna prasa - odizolowany i osłabiony człowiek może odwołać się do ogółu i zapewnić sobie bezpieczeństwo.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Opinia publiczna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2. </a:t>
            </a:r>
            <a:r>
              <a:rPr lang="pl-PL" dirty="0" smtClean="0">
                <a:solidFill>
                  <a:schemeClr val="tx1"/>
                </a:solidFill>
              </a:rPr>
              <a:t>Nadrzędność </a:t>
            </a:r>
            <a:r>
              <a:rPr lang="pl-PL" dirty="0" smtClean="0">
                <a:solidFill>
                  <a:schemeClr val="tx1"/>
                </a:solidFill>
              </a:rPr>
              <a:t>wolności nad równością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Odpowiedzialność i troska o sprawy publicznej 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595</TotalTime>
  <Words>94</Words>
  <Application>Microsoft Office PowerPoint</Application>
  <PresentationFormat>Niestandardowy</PresentationFormat>
  <Paragraphs>22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Wycinek</vt:lpstr>
      <vt:lpstr> Alexis de Tocqueville 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63</cp:revision>
  <dcterms:created xsi:type="dcterms:W3CDTF">2016-10-07T09:19:11Z</dcterms:created>
  <dcterms:modified xsi:type="dcterms:W3CDTF">2018-10-13T07:46:46Z</dcterms:modified>
</cp:coreProperties>
</file>