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74" r:id="rId3"/>
    <p:sldId id="265" r:id="rId4"/>
    <p:sldId id="272" r:id="rId5"/>
    <p:sldId id="273" r:id="rId6"/>
    <p:sldId id="275" r:id="rId7"/>
    <p:sldId id="271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 Rewolucja Francuska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Materiały dla studentów NSP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Feullianci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Grupa umiarkowanej prawicy, zwolenników monarchii konstytucyjnej;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Na czele: markiz de </a:t>
            </a:r>
            <a:r>
              <a:rPr lang="pl-PL" b="1" dirty="0" err="1" smtClean="0">
                <a:solidFill>
                  <a:schemeClr val="tx1"/>
                </a:solidFill>
              </a:rPr>
              <a:t>LaFayette</a:t>
            </a:r>
            <a:r>
              <a:rPr lang="pl-PL" b="1" dirty="0" smtClean="0">
                <a:solidFill>
                  <a:schemeClr val="tx1"/>
                </a:solidFill>
              </a:rPr>
              <a:t>;</a:t>
            </a:r>
            <a:r>
              <a:rPr lang="nl-NL" b="1" dirty="0" smtClean="0">
                <a:solidFill>
                  <a:schemeClr val="tx1"/>
                </a:solidFill>
              </a:rPr>
              <a:t> Antoine </a:t>
            </a:r>
            <a:r>
              <a:rPr lang="nl-NL" b="1" dirty="0" smtClean="0">
                <a:solidFill>
                  <a:schemeClr val="tx1"/>
                </a:solidFill>
              </a:rPr>
              <a:t>Barnave</a:t>
            </a:r>
            <a:r>
              <a:rPr lang="pl-PL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Pragnęli zakończenia rewolucji, osiągnięcia kompromisu, zgody.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Rewolucja zakończy się wraz z uchwaleniem konstytucji;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Dążyli do zapobiegnięcia radykalizacji Rewolucji;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023" y="0"/>
            <a:ext cx="11268302" cy="6857999"/>
          </a:xfrm>
        </p:spPr>
        <p:txBody>
          <a:bodyPr anchor="t">
            <a:normAutofit/>
          </a:bodyPr>
          <a:lstStyle/>
          <a:p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sz="2800" b="1" dirty="0" smtClean="0">
                <a:solidFill>
                  <a:schemeClr val="tx1"/>
                </a:solidFill>
              </a:rPr>
              <a:t>Żyrondyści</a:t>
            </a:r>
          </a:p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Tzw. </a:t>
            </a:r>
            <a:r>
              <a:rPr lang="pl-PL" b="1" dirty="0" err="1" smtClean="0">
                <a:solidFill>
                  <a:schemeClr val="tx1"/>
                </a:solidFill>
              </a:rPr>
              <a:t>Brissotyni</a:t>
            </a:r>
            <a:r>
              <a:rPr lang="pl-PL" b="1" dirty="0" smtClean="0">
                <a:solidFill>
                  <a:schemeClr val="tx1"/>
                </a:solidFill>
              </a:rPr>
              <a:t> – przywódca Jacques </a:t>
            </a:r>
            <a:r>
              <a:rPr lang="pl-PL" b="1" dirty="0" err="1" smtClean="0">
                <a:solidFill>
                  <a:schemeClr val="tx1"/>
                </a:solidFill>
              </a:rPr>
              <a:t>Brissot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Propagowanie wojny - ,,krucjata w obronie powszechnej wolności”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Obalenie monarchii i ustanowienie Republiki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Obrona wolności ekonomicznej, prywatnej własności 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Plan oparcia władzy na decentralizacji, władzach lokalnych.</a:t>
            </a:r>
            <a:endParaRPr lang="pl-PL" dirty="0" smtClean="0">
              <a:solidFill>
                <a:schemeClr val="tx1"/>
              </a:solidFill>
            </a:endParaRPr>
          </a:p>
        </p:txBody>
      </p:sp>
      <p:sp>
        <p:nvSpPr>
          <p:cNvPr id="2050" name="AutoShape 2" descr="Znalezione obrazy dla zapytania briss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52" name="AutoShape 4" descr="Znalezione obrazy dla zapytania briss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10956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Hebertyści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Grupa radykalnej lewicy. Na czele dziennikarz: </a:t>
            </a:r>
            <a:r>
              <a:rPr lang="pl-PL" b="1" dirty="0" err="1" smtClean="0">
                <a:solidFill>
                  <a:schemeClr val="tx1"/>
                </a:solidFill>
              </a:rPr>
              <a:t>Jacques-Rene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  <a:r>
              <a:rPr lang="pl-PL" b="1" dirty="0" err="1" smtClean="0">
                <a:solidFill>
                  <a:schemeClr val="tx1"/>
                </a:solidFill>
              </a:rPr>
              <a:t>Hebert</a:t>
            </a:r>
            <a:r>
              <a:rPr lang="pl-PL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Ateiści i antyklerykałowie;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Uważali za konieczne reformy społeczne, terror oraz eksport Rewolucji za granicę;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Często wykorzystywali prasę do wywoływania rewolucyjnej histerii w społeczeństwie.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Wierzyli w dyktaturę w służbie Rewolucji </a:t>
            </a:r>
            <a:endParaRPr lang="pl-P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KOrdelierzy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Tzw. Klub przyjaciół praw człowieka i obywatela;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Zasadniczo składał się z 2 grup: </a:t>
            </a:r>
            <a:r>
              <a:rPr lang="pl-PL" dirty="0" err="1" smtClean="0">
                <a:solidFill>
                  <a:schemeClr val="tx1"/>
                </a:solidFill>
              </a:rPr>
              <a:t>Dantonistów</a:t>
            </a:r>
            <a:r>
              <a:rPr lang="pl-PL" dirty="0" smtClean="0">
                <a:solidFill>
                  <a:schemeClr val="tx1"/>
                </a:solidFill>
              </a:rPr>
              <a:t> i Hebertystów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Grupa radykalnej lewicy 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Danton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Jakobin, członek tzw. Góry; 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Zwolennik myśli Rousseau, szerokiego prawa wyborczego;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Prawo jest wyrazem woli społecznej;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Ludzie mają prawo do zbrojnego oporu przeciwko władzy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23554" name="Picture 2" descr="Znalezione obrazy dla zapytania dant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32488" y="1373008"/>
            <a:ext cx="2095500" cy="2486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Sprzysiężenie równych – </a:t>
            </a:r>
            <a:r>
              <a:rPr lang="pl-PL" dirty="0" err="1" smtClean="0"/>
              <a:t>Francois</a:t>
            </a:r>
            <a:r>
              <a:rPr lang="pl-PL" dirty="0" smtClean="0"/>
              <a:t> Babeuf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Babeuf był pionierem koncepcji ,,walki klas”;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Pierwotnie ludzie żyli w systemie komunistycznym, lecz część osób w drodze intrygi zawłaszczyła sobie część własności;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Komunizm miałby zostać wprowadzony w drodze Rewolucji;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Po rewolucji nie istniałaby prywatna własność;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Terror jest częścią jego programu politycznego;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Kontrola przyrostu ludności za pomocą gilotyny. </a:t>
            </a:r>
            <a:endParaRPr lang="pl-PL" b="1" dirty="0">
              <a:solidFill>
                <a:schemeClr val="tx1"/>
              </a:solidFill>
            </a:endParaRPr>
          </a:p>
        </p:txBody>
      </p:sp>
      <p:pic>
        <p:nvPicPr>
          <p:cNvPr id="22530" name="Picture 2" descr="Znalezione obrazy dla zapytania babeu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080" y="957532"/>
            <a:ext cx="220027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Bonapartyzm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469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	Bonapartyzm jest doktryną </a:t>
            </a:r>
            <a:r>
              <a:rPr lang="pl-PL" dirty="0" err="1" smtClean="0">
                <a:solidFill>
                  <a:schemeClr val="tx1"/>
                </a:solidFill>
              </a:rPr>
              <a:t>plebiscytarnej</a:t>
            </a:r>
            <a:r>
              <a:rPr lang="pl-PL" dirty="0" smtClean="0">
                <a:solidFill>
                  <a:schemeClr val="tx1"/>
                </a:solidFill>
              </a:rPr>
              <a:t> dyktatury „szefa narodu”, powołanego na to stanowisko nie na skutek zwycięstwa głoszonej przez niego ideologii, lecz z powodu jego przymiotów osobistych. „Szef narodu” kieruje opinią publiczną, nie uczestniczy w jej debatach, jest pośrednikiem w walce interesów ponad partiami. Trzonem tej idei był pogląd, że jednostka powołana przez lud uosabia wolę ludu i kieruje nią, zaś najważniejszym sposobem wyrażania woli przez lud jest plebiscyt, a nie decyzja parlamentu. Łącząc jedynowładztwo z hasłami rewolucji, bonapartyzm zespalał absolutyzm z koncepcją suwerenności narodu. </a:t>
            </a:r>
          </a:p>
          <a:p>
            <a:pPr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/>
                </a:solidFill>
              </a:rPr>
              <a:t>	Dla Napoleona cesarstwo nie było tradycyjną monarchią, lecz udoskonaloną republiką, która dzięki osobie wyłonionego przez lud cesarza zapewniała obowiązywanie ładu politycznego. Cesarz Francuzów z woli ludu, a nie z bożej łaski, uzasadniał wolą narodu ewentualne zmiany zakresu swojej władzy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673</TotalTime>
  <Words>244</Words>
  <Application>Microsoft Office PowerPoint</Application>
  <PresentationFormat>Niestandardowy</PresentationFormat>
  <Paragraphs>43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Wycinek</vt:lpstr>
      <vt:lpstr> Rewolucja Francuska</vt:lpstr>
      <vt:lpstr>Feullianci</vt:lpstr>
      <vt:lpstr>Slajd 3</vt:lpstr>
      <vt:lpstr>Hebertyści </vt:lpstr>
      <vt:lpstr>KOrdelierzy</vt:lpstr>
      <vt:lpstr>Danton </vt:lpstr>
      <vt:lpstr>Sprzysiężenie równych – Francois Babeuf</vt:lpstr>
      <vt:lpstr> Bonapartyzm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69</cp:revision>
  <dcterms:created xsi:type="dcterms:W3CDTF">2016-10-07T09:19:11Z</dcterms:created>
  <dcterms:modified xsi:type="dcterms:W3CDTF">2018-10-12T09:15:06Z</dcterms:modified>
</cp:coreProperties>
</file>