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A47A8A-E4A2-4776-A0AA-DEFD0E4887ED}" type="datetimeFigureOut">
              <a:rPr lang="pl-PL" smtClean="0"/>
              <a:t>2013-10-19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DD7BBA-326B-41EB-AD2E-24EA4BB706C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6456" y="2852936"/>
            <a:ext cx="7696200" cy="1800199"/>
          </a:xfrm>
        </p:spPr>
        <p:txBody>
          <a:bodyPr/>
          <a:lstStyle/>
          <a:p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Nauka Prawa Karnego i nauki pokrewne</a:t>
            </a:r>
            <a:endParaRPr lang="pl-PL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2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KRYMINOLOGIA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ł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ac.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przestępstwo</a:t>
            </a:r>
          </a:p>
          <a:p>
            <a:pPr marL="11430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nauka zajmująca się badaniem zjawiska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przestępczości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jej strukturą, rozwojem, dynamiką, przyczynami, genezą oraz opracowaniem metod jej zapobiegania i zwalczania, zajmuje się ponadto poznaniem osoby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przestępcy,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szerszym ujęciu bada wszelkie przejawy patologii społecznych, nie tylko o charakterze przestępczym (np. alkoholizm)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7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Wiktymologia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ł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ac.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Victima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ofiara </a:t>
            </a:r>
          </a:p>
          <a:p>
            <a:pPr marL="11430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auka o ofierze przestępstwa, bada problem roli ofiary w genezie popełnienia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przestępstwa,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ajmuje się problematyką ochrony interesów ofiar przestępstwa i kompensacji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doznane krzywdy ich ofiarom,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ada podatność na stanie się ofiarą przestępstwa 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sposoby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zapobiegania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wiktymizacji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6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Kryminalistyka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auka o sposobach wykrywania przestępstw i dowodów na potrzeby postępowania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karnego,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ajmuje się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techniczno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taktycznymi środkami wykrywania przestępstw i ich sprawców, metodami popełnienia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przestępstw,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yróżnia się technikę (chemia, fizyka) i taktykę kryminalistyczną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(np. taktyka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przesłuchania podejrzanego)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61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penologia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ł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ac.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poena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kara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auka o karze, zajmuje się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karą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jako zjawiskiem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społecznym,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ada genezę, funkcje, ewolucję historyczną kar oraz ich tendencje rozwojowe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Medycyna sądowa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bejmuje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badanie wszelkich zagadnień medycznych, jakie pojawiają się w toku postepowania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karnego,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okrewnymi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naukami są psychiatria (zagadnienia poczytalności sprawcy czynu zabronionego) i psychologia sądowa (psychologia zeznań)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3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Polityka karna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koncentruje się na przeciwdziałaniu przestępczości oraz jej następstw poprzez kształtowanie odpowiednich rozwiązań legislacyjnych oraz poprzez praktykę orzeczniczą (polityka wymiaru kary)</a:t>
            </a:r>
          </a:p>
          <a:p>
            <a:pPr marL="11430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87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243</Words>
  <Application>Microsoft Office PowerPoint</Application>
  <PresentationFormat>Pokaz na ekranie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Apteka</vt:lpstr>
      <vt:lpstr>Nauka Prawa Karnego i nauki pokrewne</vt:lpstr>
      <vt:lpstr>KRYMINOLOGIA</vt:lpstr>
      <vt:lpstr>Wiktymologia</vt:lpstr>
      <vt:lpstr>Kryminalistyka</vt:lpstr>
      <vt:lpstr>penologia</vt:lpstr>
      <vt:lpstr>Medycyna sądowa</vt:lpstr>
      <vt:lpstr>Polityka karna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Prawa Karnego i nauki pokrewne</dc:title>
  <dc:creator>Brzezinska Joanna</dc:creator>
  <cp:lastModifiedBy>Brzezinska Joanna</cp:lastModifiedBy>
  <cp:revision>4</cp:revision>
  <dcterms:created xsi:type="dcterms:W3CDTF">2013-10-18T23:06:52Z</dcterms:created>
  <dcterms:modified xsi:type="dcterms:W3CDTF">2013-10-19T08:37:59Z</dcterms:modified>
</cp:coreProperties>
</file>