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7"/>
  </p:notesMasterIdLst>
  <p:sldIdLst>
    <p:sldId id="256" r:id="rId2"/>
    <p:sldId id="265" r:id="rId3"/>
    <p:sldId id="267" r:id="rId4"/>
    <p:sldId id="268" r:id="rId5"/>
    <p:sldId id="292" r:id="rId6"/>
    <p:sldId id="269" r:id="rId7"/>
    <p:sldId id="270" r:id="rId8"/>
    <p:sldId id="291" r:id="rId9"/>
    <p:sldId id="272" r:id="rId10"/>
    <p:sldId id="273" r:id="rId11"/>
    <p:sldId id="274" r:id="rId12"/>
    <p:sldId id="275" r:id="rId13"/>
    <p:sldId id="286" r:id="rId14"/>
    <p:sldId id="287" r:id="rId15"/>
    <p:sldId id="276" r:id="rId16"/>
    <p:sldId id="288" r:id="rId17"/>
    <p:sldId id="289" r:id="rId18"/>
    <p:sldId id="277" r:id="rId19"/>
    <p:sldId id="278" r:id="rId20"/>
    <p:sldId id="279" r:id="rId21"/>
    <p:sldId id="280" r:id="rId22"/>
    <p:sldId id="281" r:id="rId23"/>
    <p:sldId id="282" r:id="rId24"/>
    <p:sldId id="283"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8483A-0C4F-421E-B7F7-C1D10BE03801}" v="2" dt="2025-02-20T12:13:49.9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Drabik" userId="763655e4-6852-4e30-b8c6-2856213343ea" providerId="ADAL" clId="{5EB824BC-6126-4045-AAB5-C09734DC9169}"/>
    <pc:docChg chg="undo custSel addSld delSld modSld sldOrd">
      <pc:chgData name="Damian Drabik" userId="763655e4-6852-4e30-b8c6-2856213343ea" providerId="ADAL" clId="{5EB824BC-6126-4045-AAB5-C09734DC9169}" dt="2024-05-24T07:40:28.465" v="2793" actId="2890"/>
      <pc:docMkLst>
        <pc:docMk/>
      </pc:docMkLst>
      <pc:sldChg chg="modSp mod">
        <pc:chgData name="Damian Drabik" userId="763655e4-6852-4e30-b8c6-2856213343ea" providerId="ADAL" clId="{5EB824BC-6126-4045-AAB5-C09734DC9169}" dt="2024-05-24T06:18:25.269" v="14" actId="20577"/>
        <pc:sldMkLst>
          <pc:docMk/>
          <pc:sldMk cId="4266533488" sldId="256"/>
        </pc:sldMkLst>
      </pc:sldChg>
      <pc:sldChg chg="modSp mod">
        <pc:chgData name="Damian Drabik" userId="763655e4-6852-4e30-b8c6-2856213343ea" providerId="ADAL" clId="{5EB824BC-6126-4045-AAB5-C09734DC9169}" dt="2024-05-24T06:22:09.931" v="144" actId="1076"/>
        <pc:sldMkLst>
          <pc:docMk/>
          <pc:sldMk cId="746056026" sldId="264"/>
        </pc:sldMkLst>
      </pc:sldChg>
      <pc:sldChg chg="modSp add mod">
        <pc:chgData name="Damian Drabik" userId="763655e4-6852-4e30-b8c6-2856213343ea" providerId="ADAL" clId="{5EB824BC-6126-4045-AAB5-C09734DC9169}" dt="2024-05-24T06:22:53.194" v="151" actId="1076"/>
        <pc:sldMkLst>
          <pc:docMk/>
          <pc:sldMk cId="843669403" sldId="265"/>
        </pc:sldMkLst>
      </pc:sldChg>
      <pc:sldChg chg="del">
        <pc:chgData name="Damian Drabik" userId="763655e4-6852-4e30-b8c6-2856213343ea" providerId="ADAL" clId="{5EB824BC-6126-4045-AAB5-C09734DC9169}" dt="2024-05-24T06:18:30.196" v="15" actId="47"/>
        <pc:sldMkLst>
          <pc:docMk/>
          <pc:sldMk cId="3731808245" sldId="265"/>
        </pc:sldMkLst>
      </pc:sldChg>
      <pc:sldChg chg="modSp add mod">
        <pc:chgData name="Damian Drabik" userId="763655e4-6852-4e30-b8c6-2856213343ea" providerId="ADAL" clId="{5EB824BC-6126-4045-AAB5-C09734DC9169}" dt="2024-05-24T06:24:22.934" v="198" actId="255"/>
        <pc:sldMkLst>
          <pc:docMk/>
          <pc:sldMk cId="158646705" sldId="266"/>
        </pc:sldMkLst>
      </pc:sldChg>
      <pc:sldChg chg="del">
        <pc:chgData name="Damian Drabik" userId="763655e4-6852-4e30-b8c6-2856213343ea" providerId="ADAL" clId="{5EB824BC-6126-4045-AAB5-C09734DC9169}" dt="2024-05-24T06:18:30.338" v="16" actId="47"/>
        <pc:sldMkLst>
          <pc:docMk/>
          <pc:sldMk cId="1409452128" sldId="266"/>
        </pc:sldMkLst>
      </pc:sldChg>
      <pc:sldChg chg="modSp add mod">
        <pc:chgData name="Damian Drabik" userId="763655e4-6852-4e30-b8c6-2856213343ea" providerId="ADAL" clId="{5EB824BC-6126-4045-AAB5-C09734DC9169}" dt="2024-05-24T06:25:12.603" v="245" actId="1076"/>
        <pc:sldMkLst>
          <pc:docMk/>
          <pc:sldMk cId="2716561267" sldId="267"/>
        </pc:sldMkLst>
      </pc:sldChg>
      <pc:sldChg chg="del">
        <pc:chgData name="Damian Drabik" userId="763655e4-6852-4e30-b8c6-2856213343ea" providerId="ADAL" clId="{5EB824BC-6126-4045-AAB5-C09734DC9169}" dt="2024-05-24T06:18:30.523" v="17" actId="47"/>
        <pc:sldMkLst>
          <pc:docMk/>
          <pc:sldMk cId="3089503762" sldId="267"/>
        </pc:sldMkLst>
      </pc:sldChg>
      <pc:sldChg chg="del">
        <pc:chgData name="Damian Drabik" userId="763655e4-6852-4e30-b8c6-2856213343ea" providerId="ADAL" clId="{5EB824BC-6126-4045-AAB5-C09734DC9169}" dt="2024-05-24T06:18:30.691" v="18" actId="47"/>
        <pc:sldMkLst>
          <pc:docMk/>
          <pc:sldMk cId="286123939" sldId="268"/>
        </pc:sldMkLst>
      </pc:sldChg>
      <pc:sldChg chg="modSp add mod">
        <pc:chgData name="Damian Drabik" userId="763655e4-6852-4e30-b8c6-2856213343ea" providerId="ADAL" clId="{5EB824BC-6126-4045-AAB5-C09734DC9169}" dt="2024-05-24T06:26:04.542" v="269" actId="1076"/>
        <pc:sldMkLst>
          <pc:docMk/>
          <pc:sldMk cId="3928266432" sldId="268"/>
        </pc:sldMkLst>
      </pc:sldChg>
      <pc:sldChg chg="addSp delSp modSp add mod">
        <pc:chgData name="Damian Drabik" userId="763655e4-6852-4e30-b8c6-2856213343ea" providerId="ADAL" clId="{5EB824BC-6126-4045-AAB5-C09734DC9169}" dt="2024-05-24T06:36:34.255" v="779" actId="20577"/>
        <pc:sldMkLst>
          <pc:docMk/>
          <pc:sldMk cId="1298136335" sldId="269"/>
        </pc:sldMkLst>
      </pc:sldChg>
      <pc:sldChg chg="del">
        <pc:chgData name="Damian Drabik" userId="763655e4-6852-4e30-b8c6-2856213343ea" providerId="ADAL" clId="{5EB824BC-6126-4045-AAB5-C09734DC9169}" dt="2024-05-24T06:18:30.804" v="19" actId="47"/>
        <pc:sldMkLst>
          <pc:docMk/>
          <pc:sldMk cId="2749235000" sldId="269"/>
        </pc:sldMkLst>
      </pc:sldChg>
      <pc:sldChg chg="modSp add mod ord">
        <pc:chgData name="Damian Drabik" userId="763655e4-6852-4e30-b8c6-2856213343ea" providerId="ADAL" clId="{5EB824BC-6126-4045-AAB5-C09734DC9169}" dt="2024-05-24T06:55:28.577" v="803" actId="255"/>
        <pc:sldMkLst>
          <pc:docMk/>
          <pc:sldMk cId="750610100" sldId="270"/>
        </pc:sldMkLst>
      </pc:sldChg>
      <pc:sldChg chg="del">
        <pc:chgData name="Damian Drabik" userId="763655e4-6852-4e30-b8c6-2856213343ea" providerId="ADAL" clId="{5EB824BC-6126-4045-AAB5-C09734DC9169}" dt="2024-05-24T06:18:30.942" v="20" actId="47"/>
        <pc:sldMkLst>
          <pc:docMk/>
          <pc:sldMk cId="1252968479" sldId="270"/>
        </pc:sldMkLst>
      </pc:sldChg>
      <pc:sldChg chg="del">
        <pc:chgData name="Damian Drabik" userId="763655e4-6852-4e30-b8c6-2856213343ea" providerId="ADAL" clId="{5EB824BC-6126-4045-AAB5-C09734DC9169}" dt="2024-05-24T06:18:31.112" v="21" actId="47"/>
        <pc:sldMkLst>
          <pc:docMk/>
          <pc:sldMk cId="1271890293" sldId="271"/>
        </pc:sldMkLst>
      </pc:sldChg>
      <pc:sldChg chg="modSp add mod">
        <pc:chgData name="Damian Drabik" userId="763655e4-6852-4e30-b8c6-2856213343ea" providerId="ADAL" clId="{5EB824BC-6126-4045-AAB5-C09734DC9169}" dt="2024-05-24T06:56:32.267" v="905" actId="20577"/>
        <pc:sldMkLst>
          <pc:docMk/>
          <pc:sldMk cId="3605971174" sldId="271"/>
        </pc:sldMkLst>
      </pc:sldChg>
      <pc:sldChg chg="modSp add mod">
        <pc:chgData name="Damian Drabik" userId="763655e4-6852-4e30-b8c6-2856213343ea" providerId="ADAL" clId="{5EB824BC-6126-4045-AAB5-C09734DC9169}" dt="2024-05-24T06:57:40.511" v="929" actId="255"/>
        <pc:sldMkLst>
          <pc:docMk/>
          <pc:sldMk cId="857286485" sldId="272"/>
        </pc:sldMkLst>
      </pc:sldChg>
      <pc:sldChg chg="del">
        <pc:chgData name="Damian Drabik" userId="763655e4-6852-4e30-b8c6-2856213343ea" providerId="ADAL" clId="{5EB824BC-6126-4045-AAB5-C09734DC9169}" dt="2024-05-24T06:18:31.316" v="22" actId="47"/>
        <pc:sldMkLst>
          <pc:docMk/>
          <pc:sldMk cId="4189081470" sldId="272"/>
        </pc:sldMkLst>
      </pc:sldChg>
      <pc:sldChg chg="del">
        <pc:chgData name="Damian Drabik" userId="763655e4-6852-4e30-b8c6-2856213343ea" providerId="ADAL" clId="{5EB824BC-6126-4045-AAB5-C09734DC9169}" dt="2024-05-24T06:18:31.513" v="23" actId="47"/>
        <pc:sldMkLst>
          <pc:docMk/>
          <pc:sldMk cId="589529839" sldId="273"/>
        </pc:sldMkLst>
      </pc:sldChg>
      <pc:sldChg chg="addSp delSp modSp add mod">
        <pc:chgData name="Damian Drabik" userId="763655e4-6852-4e30-b8c6-2856213343ea" providerId="ADAL" clId="{5EB824BC-6126-4045-AAB5-C09734DC9169}" dt="2024-05-24T07:08:09.626" v="1117" actId="1076"/>
        <pc:sldMkLst>
          <pc:docMk/>
          <pc:sldMk cId="825122543" sldId="273"/>
        </pc:sldMkLst>
      </pc:sldChg>
      <pc:sldChg chg="addSp delSp modSp add mod setBg">
        <pc:chgData name="Damian Drabik" userId="763655e4-6852-4e30-b8c6-2856213343ea" providerId="ADAL" clId="{5EB824BC-6126-4045-AAB5-C09734DC9169}" dt="2024-05-24T07:09:41.496" v="1195" actId="1076"/>
        <pc:sldMkLst>
          <pc:docMk/>
          <pc:sldMk cId="1291287298" sldId="274"/>
        </pc:sldMkLst>
      </pc:sldChg>
      <pc:sldChg chg="del">
        <pc:chgData name="Damian Drabik" userId="763655e4-6852-4e30-b8c6-2856213343ea" providerId="ADAL" clId="{5EB824BC-6126-4045-AAB5-C09734DC9169}" dt="2024-05-24T06:18:31.679" v="24" actId="47"/>
        <pc:sldMkLst>
          <pc:docMk/>
          <pc:sldMk cId="1762293852" sldId="274"/>
        </pc:sldMkLst>
      </pc:sldChg>
      <pc:sldChg chg="addSp delSp modSp add mod">
        <pc:chgData name="Damian Drabik" userId="763655e4-6852-4e30-b8c6-2856213343ea" providerId="ADAL" clId="{5EB824BC-6126-4045-AAB5-C09734DC9169}" dt="2024-05-24T07:13:40.695" v="1428" actId="1076"/>
        <pc:sldMkLst>
          <pc:docMk/>
          <pc:sldMk cId="684592972" sldId="275"/>
        </pc:sldMkLst>
      </pc:sldChg>
      <pc:sldChg chg="del">
        <pc:chgData name="Damian Drabik" userId="763655e4-6852-4e30-b8c6-2856213343ea" providerId="ADAL" clId="{5EB824BC-6126-4045-AAB5-C09734DC9169}" dt="2024-05-24T06:18:31.853" v="25" actId="47"/>
        <pc:sldMkLst>
          <pc:docMk/>
          <pc:sldMk cId="783658740" sldId="275"/>
        </pc:sldMkLst>
      </pc:sldChg>
      <pc:sldChg chg="modSp add mod ord">
        <pc:chgData name="Damian Drabik" userId="763655e4-6852-4e30-b8c6-2856213343ea" providerId="ADAL" clId="{5EB824BC-6126-4045-AAB5-C09734DC9169}" dt="2024-05-24T07:15:13.136" v="1465" actId="1076"/>
        <pc:sldMkLst>
          <pc:docMk/>
          <pc:sldMk cId="1771957103" sldId="276"/>
        </pc:sldMkLst>
      </pc:sldChg>
      <pc:sldChg chg="del">
        <pc:chgData name="Damian Drabik" userId="763655e4-6852-4e30-b8c6-2856213343ea" providerId="ADAL" clId="{5EB824BC-6126-4045-AAB5-C09734DC9169}" dt="2024-05-24T06:18:32.011" v="26" actId="47"/>
        <pc:sldMkLst>
          <pc:docMk/>
          <pc:sldMk cId="1801036138" sldId="276"/>
        </pc:sldMkLst>
      </pc:sldChg>
      <pc:sldChg chg="modSp add mod">
        <pc:chgData name="Damian Drabik" userId="763655e4-6852-4e30-b8c6-2856213343ea" providerId="ADAL" clId="{5EB824BC-6126-4045-AAB5-C09734DC9169}" dt="2024-05-24T07:16:15.432" v="1483" actId="255"/>
        <pc:sldMkLst>
          <pc:docMk/>
          <pc:sldMk cId="3509594114" sldId="277"/>
        </pc:sldMkLst>
      </pc:sldChg>
      <pc:sldChg chg="del">
        <pc:chgData name="Damian Drabik" userId="763655e4-6852-4e30-b8c6-2856213343ea" providerId="ADAL" clId="{5EB824BC-6126-4045-AAB5-C09734DC9169}" dt="2024-05-24T06:18:32.186" v="27" actId="47"/>
        <pc:sldMkLst>
          <pc:docMk/>
          <pc:sldMk cId="4025042167" sldId="277"/>
        </pc:sldMkLst>
      </pc:sldChg>
      <pc:sldChg chg="del">
        <pc:chgData name="Damian Drabik" userId="763655e4-6852-4e30-b8c6-2856213343ea" providerId="ADAL" clId="{5EB824BC-6126-4045-AAB5-C09734DC9169}" dt="2024-05-24T06:18:32.419" v="28" actId="47"/>
        <pc:sldMkLst>
          <pc:docMk/>
          <pc:sldMk cId="443735985" sldId="278"/>
        </pc:sldMkLst>
      </pc:sldChg>
      <pc:sldChg chg="modSp add mod">
        <pc:chgData name="Damian Drabik" userId="763655e4-6852-4e30-b8c6-2856213343ea" providerId="ADAL" clId="{5EB824BC-6126-4045-AAB5-C09734DC9169}" dt="2024-05-24T07:17:24.719" v="1519" actId="255"/>
        <pc:sldMkLst>
          <pc:docMk/>
          <pc:sldMk cId="2459425260" sldId="278"/>
        </pc:sldMkLst>
      </pc:sldChg>
      <pc:sldChg chg="modSp add mod">
        <pc:chgData name="Damian Drabik" userId="763655e4-6852-4e30-b8c6-2856213343ea" providerId="ADAL" clId="{5EB824BC-6126-4045-AAB5-C09734DC9169}" dt="2024-05-24T07:18:34.943" v="1572" actId="1076"/>
        <pc:sldMkLst>
          <pc:docMk/>
          <pc:sldMk cId="977956597" sldId="279"/>
        </pc:sldMkLst>
      </pc:sldChg>
      <pc:sldChg chg="del">
        <pc:chgData name="Damian Drabik" userId="763655e4-6852-4e30-b8c6-2856213343ea" providerId="ADAL" clId="{5EB824BC-6126-4045-AAB5-C09734DC9169}" dt="2024-05-24T06:18:32.553" v="29" actId="47"/>
        <pc:sldMkLst>
          <pc:docMk/>
          <pc:sldMk cId="3803846184" sldId="279"/>
        </pc:sldMkLst>
      </pc:sldChg>
      <pc:sldChg chg="del">
        <pc:chgData name="Damian Drabik" userId="763655e4-6852-4e30-b8c6-2856213343ea" providerId="ADAL" clId="{5EB824BC-6126-4045-AAB5-C09734DC9169}" dt="2024-05-24T06:18:32.989" v="30" actId="47"/>
        <pc:sldMkLst>
          <pc:docMk/>
          <pc:sldMk cId="2759271365" sldId="280"/>
        </pc:sldMkLst>
      </pc:sldChg>
      <pc:sldChg chg="modSp add mod">
        <pc:chgData name="Damian Drabik" userId="763655e4-6852-4e30-b8c6-2856213343ea" providerId="ADAL" clId="{5EB824BC-6126-4045-AAB5-C09734DC9169}" dt="2024-05-24T07:19:27.682" v="1605" actId="1076"/>
        <pc:sldMkLst>
          <pc:docMk/>
          <pc:sldMk cId="2814662765" sldId="280"/>
        </pc:sldMkLst>
      </pc:sldChg>
      <pc:sldChg chg="del">
        <pc:chgData name="Damian Drabik" userId="763655e4-6852-4e30-b8c6-2856213343ea" providerId="ADAL" clId="{5EB824BC-6126-4045-AAB5-C09734DC9169}" dt="2024-05-24T06:18:33.124" v="31" actId="47"/>
        <pc:sldMkLst>
          <pc:docMk/>
          <pc:sldMk cId="3304873835" sldId="281"/>
        </pc:sldMkLst>
      </pc:sldChg>
      <pc:sldChg chg="addSp delSp modSp add mod">
        <pc:chgData name="Damian Drabik" userId="763655e4-6852-4e30-b8c6-2856213343ea" providerId="ADAL" clId="{5EB824BC-6126-4045-AAB5-C09734DC9169}" dt="2024-05-24T07:24:54.109" v="2251" actId="12"/>
        <pc:sldMkLst>
          <pc:docMk/>
          <pc:sldMk cId="3398952614" sldId="281"/>
        </pc:sldMkLst>
      </pc:sldChg>
      <pc:sldChg chg="addSp delSp modSp add mod ord">
        <pc:chgData name="Damian Drabik" userId="763655e4-6852-4e30-b8c6-2856213343ea" providerId="ADAL" clId="{5EB824BC-6126-4045-AAB5-C09734DC9169}" dt="2024-05-24T07:28:24.261" v="2351" actId="1076"/>
        <pc:sldMkLst>
          <pc:docMk/>
          <pc:sldMk cId="2011298080" sldId="282"/>
        </pc:sldMkLst>
      </pc:sldChg>
      <pc:sldChg chg="del">
        <pc:chgData name="Damian Drabik" userId="763655e4-6852-4e30-b8c6-2856213343ea" providerId="ADAL" clId="{5EB824BC-6126-4045-AAB5-C09734DC9169}" dt="2024-05-24T06:18:33.352" v="32" actId="47"/>
        <pc:sldMkLst>
          <pc:docMk/>
          <pc:sldMk cId="2164252035" sldId="282"/>
        </pc:sldMkLst>
      </pc:sldChg>
      <pc:sldChg chg="del">
        <pc:chgData name="Damian Drabik" userId="763655e4-6852-4e30-b8c6-2856213343ea" providerId="ADAL" clId="{5EB824BC-6126-4045-AAB5-C09734DC9169}" dt="2024-05-24T06:18:33.477" v="33" actId="47"/>
        <pc:sldMkLst>
          <pc:docMk/>
          <pc:sldMk cId="349173437" sldId="283"/>
        </pc:sldMkLst>
      </pc:sldChg>
      <pc:sldChg chg="modSp add mod ord">
        <pc:chgData name="Damian Drabik" userId="763655e4-6852-4e30-b8c6-2856213343ea" providerId="ADAL" clId="{5EB824BC-6126-4045-AAB5-C09734DC9169}" dt="2024-05-24T07:31:35.659" v="2717" actId="5793"/>
        <pc:sldMkLst>
          <pc:docMk/>
          <pc:sldMk cId="4258225995" sldId="283"/>
        </pc:sldMkLst>
      </pc:sldChg>
      <pc:sldChg chg="del">
        <pc:chgData name="Damian Drabik" userId="763655e4-6852-4e30-b8c6-2856213343ea" providerId="ADAL" clId="{5EB824BC-6126-4045-AAB5-C09734DC9169}" dt="2024-05-24T06:18:33.632" v="34" actId="47"/>
        <pc:sldMkLst>
          <pc:docMk/>
          <pc:sldMk cId="473300007" sldId="284"/>
        </pc:sldMkLst>
      </pc:sldChg>
      <pc:sldChg chg="modSp add mod">
        <pc:chgData name="Damian Drabik" userId="763655e4-6852-4e30-b8c6-2856213343ea" providerId="ADAL" clId="{5EB824BC-6126-4045-AAB5-C09734DC9169}" dt="2024-05-24T07:40:22.085" v="2792" actId="255"/>
        <pc:sldMkLst>
          <pc:docMk/>
          <pc:sldMk cId="603497690" sldId="284"/>
        </pc:sldMkLst>
      </pc:sldChg>
      <pc:sldChg chg="del">
        <pc:chgData name="Damian Drabik" userId="763655e4-6852-4e30-b8c6-2856213343ea" providerId="ADAL" clId="{5EB824BC-6126-4045-AAB5-C09734DC9169}" dt="2024-05-24T06:18:34.305" v="35" actId="47"/>
        <pc:sldMkLst>
          <pc:docMk/>
          <pc:sldMk cId="1590430581" sldId="285"/>
        </pc:sldMkLst>
      </pc:sldChg>
      <pc:sldChg chg="add">
        <pc:chgData name="Damian Drabik" userId="763655e4-6852-4e30-b8c6-2856213343ea" providerId="ADAL" clId="{5EB824BC-6126-4045-AAB5-C09734DC9169}" dt="2024-05-24T07:40:28.465" v="2793" actId="2890"/>
        <pc:sldMkLst>
          <pc:docMk/>
          <pc:sldMk cId="2800875321" sldId="285"/>
        </pc:sldMkLst>
      </pc:sldChg>
      <pc:sldChg chg="del">
        <pc:chgData name="Damian Drabik" userId="763655e4-6852-4e30-b8c6-2856213343ea" providerId="ADAL" clId="{5EB824BC-6126-4045-AAB5-C09734DC9169}" dt="2024-05-24T06:18:34.736" v="36" actId="47"/>
        <pc:sldMkLst>
          <pc:docMk/>
          <pc:sldMk cId="3338019236" sldId="286"/>
        </pc:sldMkLst>
      </pc:sldChg>
    </pc:docChg>
  </pc:docChgLst>
  <pc:docChgLst>
    <pc:chgData name="Damian Drabik" userId="763655e4-6852-4e30-b8c6-2856213343ea" providerId="ADAL" clId="{2678483A-0C4F-421E-B7F7-C1D10BE03801}"/>
    <pc:docChg chg="undo redo custSel addSld delSld modSld">
      <pc:chgData name="Damian Drabik" userId="763655e4-6852-4e30-b8c6-2856213343ea" providerId="ADAL" clId="{2678483A-0C4F-421E-B7F7-C1D10BE03801}" dt="2025-02-21T11:29:19.061" v="3528" actId="255"/>
      <pc:docMkLst>
        <pc:docMk/>
      </pc:docMkLst>
      <pc:sldChg chg="modSp mod">
        <pc:chgData name="Damian Drabik" userId="763655e4-6852-4e30-b8c6-2856213343ea" providerId="ADAL" clId="{2678483A-0C4F-421E-B7F7-C1D10BE03801}" dt="2025-02-20T12:56:45.661" v="2716" actId="20577"/>
        <pc:sldMkLst>
          <pc:docMk/>
          <pc:sldMk cId="4266533488" sldId="256"/>
        </pc:sldMkLst>
        <pc:spChg chg="mod">
          <ac:chgData name="Damian Drabik" userId="763655e4-6852-4e30-b8c6-2856213343ea" providerId="ADAL" clId="{2678483A-0C4F-421E-B7F7-C1D10BE03801}" dt="2025-02-20T12:56:45.661" v="2716" actId="20577"/>
          <ac:spMkLst>
            <pc:docMk/>
            <pc:sldMk cId="4266533488" sldId="256"/>
            <ac:spMk id="2" creationId="{9F165103-C911-B677-4BA7-4D06AA45B03B}"/>
          </ac:spMkLst>
        </pc:spChg>
      </pc:sldChg>
      <pc:sldChg chg="del">
        <pc:chgData name="Damian Drabik" userId="763655e4-6852-4e30-b8c6-2856213343ea" providerId="ADAL" clId="{2678483A-0C4F-421E-B7F7-C1D10BE03801}" dt="2025-02-20T12:57:02.320" v="2717" actId="47"/>
        <pc:sldMkLst>
          <pc:docMk/>
          <pc:sldMk cId="746056026" sldId="264"/>
        </pc:sldMkLst>
      </pc:sldChg>
      <pc:sldChg chg="addSp delSp modSp mod setBg modClrScheme setClrOvrMap delDesignElem chgLayout">
        <pc:chgData name="Damian Drabik" userId="763655e4-6852-4e30-b8c6-2856213343ea" providerId="ADAL" clId="{2678483A-0C4F-421E-B7F7-C1D10BE03801}" dt="2025-02-20T13:15:02.227" v="2722" actId="20577"/>
        <pc:sldMkLst>
          <pc:docMk/>
          <pc:sldMk cId="843669403" sldId="265"/>
        </pc:sldMkLst>
        <pc:spChg chg="mod ord">
          <ac:chgData name="Damian Drabik" userId="763655e4-6852-4e30-b8c6-2856213343ea" providerId="ADAL" clId="{2678483A-0C4F-421E-B7F7-C1D10BE03801}" dt="2025-02-20T12:14:58.252" v="1459" actId="14100"/>
          <ac:spMkLst>
            <pc:docMk/>
            <pc:sldMk cId="843669403" sldId="265"/>
            <ac:spMk id="2" creationId="{9712339C-DD5D-D2EF-9D3B-F0D5B5C081EA}"/>
          </ac:spMkLst>
        </pc:spChg>
        <pc:spChg chg="add del mod ord">
          <ac:chgData name="Damian Drabik" userId="763655e4-6852-4e30-b8c6-2856213343ea" providerId="ADAL" clId="{2678483A-0C4F-421E-B7F7-C1D10BE03801}" dt="2025-02-20T12:13:17.403" v="1396" actId="26606"/>
          <ac:spMkLst>
            <pc:docMk/>
            <pc:sldMk cId="843669403" sldId="265"/>
            <ac:spMk id="3" creationId="{F50FFE1F-750D-8073-A3B0-02BC63AE6572}"/>
          </ac:spMkLst>
        </pc:spChg>
        <pc:spChg chg="add del mod ord">
          <ac:chgData name="Damian Drabik" userId="763655e4-6852-4e30-b8c6-2856213343ea" providerId="ADAL" clId="{2678483A-0C4F-421E-B7F7-C1D10BE03801}" dt="2025-02-20T12:11:21.838" v="1377" actId="700"/>
          <ac:spMkLst>
            <pc:docMk/>
            <pc:sldMk cId="843669403" sldId="265"/>
            <ac:spMk id="4" creationId="{F5E4263B-C478-071E-863E-E0FEDEDBF092}"/>
          </ac:spMkLst>
        </pc:spChg>
        <pc:spChg chg="add del mod ord">
          <ac:chgData name="Damian Drabik" userId="763655e4-6852-4e30-b8c6-2856213343ea" providerId="ADAL" clId="{2678483A-0C4F-421E-B7F7-C1D10BE03801}" dt="2025-02-20T12:11:21.838" v="1377" actId="700"/>
          <ac:spMkLst>
            <pc:docMk/>
            <pc:sldMk cId="843669403" sldId="265"/>
            <ac:spMk id="5" creationId="{707F880D-C7EB-EA4E-3EB8-6FC612213BA7}"/>
          </ac:spMkLst>
        </pc:spChg>
        <pc:spChg chg="mod ord">
          <ac:chgData name="Damian Drabik" userId="763655e4-6852-4e30-b8c6-2856213343ea" providerId="ADAL" clId="{2678483A-0C4F-421E-B7F7-C1D10BE03801}" dt="2025-02-20T12:13:53.976" v="1405" actId="26606"/>
          <ac:spMkLst>
            <pc:docMk/>
            <pc:sldMk cId="843669403" sldId="265"/>
            <ac:spMk id="6" creationId="{E0665AB1-1CF1-F2C5-AE4D-6B3A57D9B7C7}"/>
          </ac:spMkLst>
        </pc:spChg>
        <pc:spChg chg="add del mod ord">
          <ac:chgData name="Damian Drabik" userId="763655e4-6852-4e30-b8c6-2856213343ea" providerId="ADAL" clId="{2678483A-0C4F-421E-B7F7-C1D10BE03801}" dt="2025-02-20T12:11:21.838" v="1377" actId="700"/>
          <ac:spMkLst>
            <pc:docMk/>
            <pc:sldMk cId="843669403" sldId="265"/>
            <ac:spMk id="7" creationId="{EFB3CCEE-E44C-619F-2750-E28301648EF4}"/>
          </ac:spMkLst>
        </pc:spChg>
        <pc:spChg chg="add del">
          <ac:chgData name="Damian Drabik" userId="763655e4-6852-4e30-b8c6-2856213343ea" providerId="ADAL" clId="{2678483A-0C4F-421E-B7F7-C1D10BE03801}" dt="2025-02-20T12:13:17.403" v="1396" actId="26606"/>
          <ac:spMkLst>
            <pc:docMk/>
            <pc:sldMk cId="843669403" sldId="265"/>
            <ac:spMk id="11" creationId="{DBF5EA04-A339-691D-8D15-B620F8AF7EAD}"/>
          </ac:spMkLst>
        </pc:spChg>
        <pc:spChg chg="add del">
          <ac:chgData name="Damian Drabik" userId="763655e4-6852-4e30-b8c6-2856213343ea" providerId="ADAL" clId="{2678483A-0C4F-421E-B7F7-C1D10BE03801}" dt="2025-02-20T12:13:17.403" v="1396" actId="26606"/>
          <ac:spMkLst>
            <pc:docMk/>
            <pc:sldMk cId="843669403" sldId="265"/>
            <ac:spMk id="13" creationId="{01B7D7BF-1596-4133-DEA8-67EDDEB2324B}"/>
          </ac:spMkLst>
        </pc:spChg>
        <pc:spChg chg="add del">
          <ac:chgData name="Damian Drabik" userId="763655e4-6852-4e30-b8c6-2856213343ea" providerId="ADAL" clId="{2678483A-0C4F-421E-B7F7-C1D10BE03801}" dt="2025-02-20T12:13:17.403" v="1396" actId="26606"/>
          <ac:spMkLst>
            <pc:docMk/>
            <pc:sldMk cId="843669403" sldId="265"/>
            <ac:spMk id="15" creationId="{5871A8BF-7F00-A1D8-2FB7-4BECF016DFB1}"/>
          </ac:spMkLst>
        </pc:spChg>
        <pc:spChg chg="add del">
          <ac:chgData name="Damian Drabik" userId="763655e4-6852-4e30-b8c6-2856213343ea" providerId="ADAL" clId="{2678483A-0C4F-421E-B7F7-C1D10BE03801}" dt="2025-02-20T12:12:36.661" v="1391" actId="26606"/>
          <ac:spMkLst>
            <pc:docMk/>
            <pc:sldMk cId="843669403" sldId="265"/>
            <ac:spMk id="20" creationId="{2AEFFFF2-9EB4-4B6C-B9F8-2BA3EF89A21C}"/>
          </ac:spMkLst>
        </pc:spChg>
        <pc:spChg chg="add del">
          <ac:chgData name="Damian Drabik" userId="763655e4-6852-4e30-b8c6-2856213343ea" providerId="ADAL" clId="{2678483A-0C4F-421E-B7F7-C1D10BE03801}" dt="2025-02-20T12:13:17.380" v="1395" actId="26606"/>
          <ac:spMkLst>
            <pc:docMk/>
            <pc:sldMk cId="843669403" sldId="265"/>
            <ac:spMk id="21" creationId="{93F0ADB5-A0B4-4B01-A8C4-FDC34CE22BD4}"/>
          </ac:spMkLst>
        </pc:spChg>
        <pc:spChg chg="add del">
          <ac:chgData name="Damian Drabik" userId="763655e4-6852-4e30-b8c6-2856213343ea" providerId="ADAL" clId="{2678483A-0C4F-421E-B7F7-C1D10BE03801}" dt="2025-02-20T12:12:36.661" v="1391" actId="26606"/>
          <ac:spMkLst>
            <pc:docMk/>
            <pc:sldMk cId="843669403" sldId="265"/>
            <ac:spMk id="22" creationId="{0D65299F-028F-4AFC-B46A-8DB33E20FE4A}"/>
          </ac:spMkLst>
        </pc:spChg>
        <pc:spChg chg="add del">
          <ac:chgData name="Damian Drabik" userId="763655e4-6852-4e30-b8c6-2856213343ea" providerId="ADAL" clId="{2678483A-0C4F-421E-B7F7-C1D10BE03801}" dt="2025-02-20T12:13:17.380" v="1395" actId="26606"/>
          <ac:spMkLst>
            <pc:docMk/>
            <pc:sldMk cId="843669403" sldId="265"/>
            <ac:spMk id="23" creationId="{AA6D0FDE-0241-4C21-A720-A69475358235}"/>
          </ac:spMkLst>
        </pc:spChg>
        <pc:spChg chg="add del">
          <ac:chgData name="Damian Drabik" userId="763655e4-6852-4e30-b8c6-2856213343ea" providerId="ADAL" clId="{2678483A-0C4F-421E-B7F7-C1D10BE03801}" dt="2025-02-20T12:12:36.661" v="1391" actId="26606"/>
          <ac:spMkLst>
            <pc:docMk/>
            <pc:sldMk cId="843669403" sldId="265"/>
            <ac:spMk id="24" creationId="{BAC87F6E-526A-49B5-995D-42DB656594C9}"/>
          </ac:spMkLst>
        </pc:spChg>
        <pc:spChg chg="add del">
          <ac:chgData name="Damian Drabik" userId="763655e4-6852-4e30-b8c6-2856213343ea" providerId="ADAL" clId="{2678483A-0C4F-421E-B7F7-C1D10BE03801}" dt="2025-02-20T12:13:53.976" v="1405" actId="26606"/>
          <ac:spMkLst>
            <pc:docMk/>
            <pc:sldMk cId="843669403" sldId="265"/>
            <ac:spMk id="25" creationId="{FB403EBD-907E-4D59-98D4-A72CD1063C62}"/>
          </ac:spMkLst>
        </pc:spChg>
        <pc:spChg chg="add mod">
          <ac:chgData name="Damian Drabik" userId="763655e4-6852-4e30-b8c6-2856213343ea" providerId="ADAL" clId="{2678483A-0C4F-421E-B7F7-C1D10BE03801}" dt="2025-02-20T13:15:02.227" v="2722" actId="20577"/>
          <ac:spMkLst>
            <pc:docMk/>
            <pc:sldMk cId="843669403" sldId="265"/>
            <ac:spMk id="26" creationId="{F50FFE1F-750D-8073-A3B0-02BC63AE6572}"/>
          </ac:spMkLst>
        </pc:spChg>
        <pc:spChg chg="add">
          <ac:chgData name="Damian Drabik" userId="763655e4-6852-4e30-b8c6-2856213343ea" providerId="ADAL" clId="{2678483A-0C4F-421E-B7F7-C1D10BE03801}" dt="2025-02-20T12:13:53.976" v="1405" actId="26606"/>
          <ac:spMkLst>
            <pc:docMk/>
            <pc:sldMk cId="843669403" sldId="265"/>
            <ac:spMk id="28" creationId="{1660E788-AFA9-4A1B-9991-6AA74632A15B}"/>
          </ac:spMkLst>
        </pc:spChg>
        <pc:spChg chg="add del">
          <ac:chgData name="Damian Drabik" userId="763655e4-6852-4e30-b8c6-2856213343ea" providerId="ADAL" clId="{2678483A-0C4F-421E-B7F7-C1D10BE03801}" dt="2025-02-20T12:12:27.919" v="1384" actId="26606"/>
          <ac:spMkLst>
            <pc:docMk/>
            <pc:sldMk cId="843669403" sldId="265"/>
            <ac:spMk id="29" creationId="{6AD85578-1E4B-4014-9D52-E76894750300}"/>
          </ac:spMkLst>
        </pc:spChg>
        <pc:spChg chg="add">
          <ac:chgData name="Damian Drabik" userId="763655e4-6852-4e30-b8c6-2856213343ea" providerId="ADAL" clId="{2678483A-0C4F-421E-B7F7-C1D10BE03801}" dt="2025-02-20T12:13:53.976" v="1405" actId="26606"/>
          <ac:spMkLst>
            <pc:docMk/>
            <pc:sldMk cId="843669403" sldId="265"/>
            <ac:spMk id="30" creationId="{867D4867-5BA7-4462-B2F6-A23F4A622AA7}"/>
          </ac:spMkLst>
        </pc:spChg>
        <pc:spChg chg="add del">
          <ac:chgData name="Damian Drabik" userId="763655e4-6852-4e30-b8c6-2856213343ea" providerId="ADAL" clId="{2678483A-0C4F-421E-B7F7-C1D10BE03801}" dt="2025-02-20T12:12:27.919" v="1384" actId="26606"/>
          <ac:spMkLst>
            <pc:docMk/>
            <pc:sldMk cId="843669403" sldId="265"/>
            <ac:spMk id="31" creationId="{48550B3F-9390-4CA1-B3C8-91529289DCED}"/>
          </ac:spMkLst>
        </pc:spChg>
        <pc:spChg chg="add del">
          <ac:chgData name="Damian Drabik" userId="763655e4-6852-4e30-b8c6-2856213343ea" providerId="ADAL" clId="{2678483A-0C4F-421E-B7F7-C1D10BE03801}" dt="2025-02-20T12:12:34.727" v="1386" actId="26606"/>
          <ac:spMkLst>
            <pc:docMk/>
            <pc:sldMk cId="843669403" sldId="265"/>
            <ac:spMk id="33" creationId="{BAC87F6E-526A-49B5-995D-42DB656594C9}"/>
          </ac:spMkLst>
        </pc:spChg>
        <pc:spChg chg="add del">
          <ac:chgData name="Damian Drabik" userId="763655e4-6852-4e30-b8c6-2856213343ea" providerId="ADAL" clId="{2678483A-0C4F-421E-B7F7-C1D10BE03801}" dt="2025-02-20T12:12:34.727" v="1386" actId="26606"/>
          <ac:spMkLst>
            <pc:docMk/>
            <pc:sldMk cId="843669403" sldId="265"/>
            <ac:spMk id="34" creationId="{2AEFFFF2-9EB4-4B6C-B9F8-2BA3EF89A21C}"/>
          </ac:spMkLst>
        </pc:spChg>
        <pc:spChg chg="add del">
          <ac:chgData name="Damian Drabik" userId="763655e4-6852-4e30-b8c6-2856213343ea" providerId="ADAL" clId="{2678483A-0C4F-421E-B7F7-C1D10BE03801}" dt="2025-02-20T12:12:34.727" v="1386" actId="26606"/>
          <ac:spMkLst>
            <pc:docMk/>
            <pc:sldMk cId="843669403" sldId="265"/>
            <ac:spMk id="35" creationId="{0D65299F-028F-4AFC-B46A-8DB33E20FE4A}"/>
          </ac:spMkLst>
        </pc:spChg>
        <pc:graphicFrameChg chg="add del">
          <ac:chgData name="Damian Drabik" userId="763655e4-6852-4e30-b8c6-2856213343ea" providerId="ADAL" clId="{2678483A-0C4F-421E-B7F7-C1D10BE03801}" dt="2025-02-20T12:13:17.380" v="1395" actId="26606"/>
          <ac:graphicFrameMkLst>
            <pc:docMk/>
            <pc:sldMk cId="843669403" sldId="265"/>
            <ac:graphicFrameMk id="17" creationId="{2C5B0F14-8570-096E-0FBB-E0E71DE2FC2D}"/>
          </ac:graphicFrameMkLst>
        </pc:graphicFrameChg>
        <pc:picChg chg="add mod">
          <ac:chgData name="Damian Drabik" userId="763655e4-6852-4e30-b8c6-2856213343ea" providerId="ADAL" clId="{2678483A-0C4F-421E-B7F7-C1D10BE03801}" dt="2025-02-20T12:14:03.595" v="1407" actId="14100"/>
          <ac:picMkLst>
            <pc:docMk/>
            <pc:sldMk cId="843669403" sldId="265"/>
            <ac:picMk id="9" creationId="{1C2716E6-CFA9-5CDA-78D1-C1FCC455E144}"/>
          </ac:picMkLst>
        </pc:picChg>
      </pc:sldChg>
      <pc:sldChg chg="add del">
        <pc:chgData name="Damian Drabik" userId="763655e4-6852-4e30-b8c6-2856213343ea" providerId="ADAL" clId="{2678483A-0C4F-421E-B7F7-C1D10BE03801}" dt="2025-02-20T12:15:01.892" v="1460" actId="47"/>
        <pc:sldMkLst>
          <pc:docMk/>
          <pc:sldMk cId="158646705" sldId="266"/>
        </pc:sldMkLst>
      </pc:sldChg>
      <pc:sldChg chg="addSp delSp modSp mod setBg">
        <pc:chgData name="Damian Drabik" userId="763655e4-6852-4e30-b8c6-2856213343ea" providerId="ADAL" clId="{2678483A-0C4F-421E-B7F7-C1D10BE03801}" dt="2025-02-20T11:54:47.606" v="1073" actId="123"/>
        <pc:sldMkLst>
          <pc:docMk/>
          <pc:sldMk cId="2716561267" sldId="267"/>
        </pc:sldMkLst>
        <pc:spChg chg="mod">
          <ac:chgData name="Damian Drabik" userId="763655e4-6852-4e30-b8c6-2856213343ea" providerId="ADAL" clId="{2678483A-0C4F-421E-B7F7-C1D10BE03801}" dt="2025-02-20T10:51:00.054" v="1068" actId="26606"/>
          <ac:spMkLst>
            <pc:docMk/>
            <pc:sldMk cId="2716561267" sldId="267"/>
            <ac:spMk id="2" creationId="{9712339C-DD5D-D2EF-9D3B-F0D5B5C081EA}"/>
          </ac:spMkLst>
        </pc:spChg>
        <pc:spChg chg="mod">
          <ac:chgData name="Damian Drabik" userId="763655e4-6852-4e30-b8c6-2856213343ea" providerId="ADAL" clId="{2678483A-0C4F-421E-B7F7-C1D10BE03801}" dt="2025-02-20T11:54:47.606" v="1073" actId="123"/>
          <ac:spMkLst>
            <pc:docMk/>
            <pc:sldMk cId="2716561267" sldId="267"/>
            <ac:spMk id="3" creationId="{F50FFE1F-750D-8073-A3B0-02BC63AE6572}"/>
          </ac:spMkLst>
        </pc:spChg>
        <pc:spChg chg="del">
          <ac:chgData name="Damian Drabik" userId="763655e4-6852-4e30-b8c6-2856213343ea" providerId="ADAL" clId="{2678483A-0C4F-421E-B7F7-C1D10BE03801}" dt="2025-02-20T10:51:00.054" v="1068" actId="26606"/>
          <ac:spMkLst>
            <pc:docMk/>
            <pc:sldMk cId="2716561267" sldId="267"/>
            <ac:spMk id="11" creationId="{DBF5EA04-A339-691D-8D15-B620F8AF7EAD}"/>
          </ac:spMkLst>
        </pc:spChg>
        <pc:spChg chg="del">
          <ac:chgData name="Damian Drabik" userId="763655e4-6852-4e30-b8c6-2856213343ea" providerId="ADAL" clId="{2678483A-0C4F-421E-B7F7-C1D10BE03801}" dt="2025-02-20T10:51:00.054" v="1068" actId="26606"/>
          <ac:spMkLst>
            <pc:docMk/>
            <pc:sldMk cId="2716561267" sldId="267"/>
            <ac:spMk id="13" creationId="{01B7D7BF-1596-4133-DEA8-67EDDEB2324B}"/>
          </ac:spMkLst>
        </pc:spChg>
        <pc:spChg chg="del">
          <ac:chgData name="Damian Drabik" userId="763655e4-6852-4e30-b8c6-2856213343ea" providerId="ADAL" clId="{2678483A-0C4F-421E-B7F7-C1D10BE03801}" dt="2025-02-20T10:51:00.054" v="1068" actId="26606"/>
          <ac:spMkLst>
            <pc:docMk/>
            <pc:sldMk cId="2716561267" sldId="267"/>
            <ac:spMk id="15" creationId="{5871A8BF-7F00-A1D8-2FB7-4BECF016DFB1}"/>
          </ac:spMkLst>
        </pc:spChg>
        <pc:spChg chg="add">
          <ac:chgData name="Damian Drabik" userId="763655e4-6852-4e30-b8c6-2856213343ea" providerId="ADAL" clId="{2678483A-0C4F-421E-B7F7-C1D10BE03801}" dt="2025-02-20T10:51:00.054" v="1068" actId="26606"/>
          <ac:spMkLst>
            <pc:docMk/>
            <pc:sldMk cId="2716561267" sldId="267"/>
            <ac:spMk id="22" creationId="{1660E788-AFA9-4A1B-9991-6AA74632A15B}"/>
          </ac:spMkLst>
        </pc:spChg>
        <pc:spChg chg="add">
          <ac:chgData name="Damian Drabik" userId="763655e4-6852-4e30-b8c6-2856213343ea" providerId="ADAL" clId="{2678483A-0C4F-421E-B7F7-C1D10BE03801}" dt="2025-02-20T10:51:00.054" v="1068" actId="26606"/>
          <ac:spMkLst>
            <pc:docMk/>
            <pc:sldMk cId="2716561267" sldId="267"/>
            <ac:spMk id="24" creationId="{867D4867-5BA7-4462-B2F6-A23F4A622AA7}"/>
          </ac:spMkLst>
        </pc:spChg>
        <pc:picChg chg="add mod">
          <ac:chgData name="Damian Drabik" userId="763655e4-6852-4e30-b8c6-2856213343ea" providerId="ADAL" clId="{2678483A-0C4F-421E-B7F7-C1D10BE03801}" dt="2025-02-20T10:54:34.051" v="1071" actId="14100"/>
          <ac:picMkLst>
            <pc:docMk/>
            <pc:sldMk cId="2716561267" sldId="267"/>
            <ac:picMk id="19" creationId="{AB0133B6-F4D5-6AAC-BB60-BE6BDB0844BB}"/>
          </ac:picMkLst>
        </pc:picChg>
      </pc:sldChg>
      <pc:sldChg chg="modSp mod">
        <pc:chgData name="Damian Drabik" userId="763655e4-6852-4e30-b8c6-2856213343ea" providerId="ADAL" clId="{2678483A-0C4F-421E-B7F7-C1D10BE03801}" dt="2025-02-20T10:42:53.123" v="715" actId="20577"/>
        <pc:sldMkLst>
          <pc:docMk/>
          <pc:sldMk cId="750610100" sldId="270"/>
        </pc:sldMkLst>
        <pc:spChg chg="mod">
          <ac:chgData name="Damian Drabik" userId="763655e4-6852-4e30-b8c6-2856213343ea" providerId="ADAL" clId="{2678483A-0C4F-421E-B7F7-C1D10BE03801}" dt="2025-02-20T10:42:53.123" v="715" actId="20577"/>
          <ac:spMkLst>
            <pc:docMk/>
            <pc:sldMk cId="750610100" sldId="270"/>
            <ac:spMk id="3" creationId="{F50FFE1F-750D-8073-A3B0-02BC63AE6572}"/>
          </ac:spMkLst>
        </pc:spChg>
      </pc:sldChg>
      <pc:sldChg chg="addSp delSp modSp del mod setBg">
        <pc:chgData name="Damian Drabik" userId="763655e4-6852-4e30-b8c6-2856213343ea" providerId="ADAL" clId="{2678483A-0C4F-421E-B7F7-C1D10BE03801}" dt="2025-02-21T07:30:55.766" v="3038" actId="47"/>
        <pc:sldMkLst>
          <pc:docMk/>
          <pc:sldMk cId="3605971174" sldId="271"/>
        </pc:sldMkLst>
        <pc:spChg chg="mod">
          <ac:chgData name="Damian Drabik" userId="763655e4-6852-4e30-b8c6-2856213343ea" providerId="ADAL" clId="{2678483A-0C4F-421E-B7F7-C1D10BE03801}" dt="2025-02-20T12:57:22.420" v="2718" actId="26606"/>
          <ac:spMkLst>
            <pc:docMk/>
            <pc:sldMk cId="3605971174" sldId="271"/>
            <ac:spMk id="2" creationId="{9712339C-DD5D-D2EF-9D3B-F0D5B5C081EA}"/>
          </ac:spMkLst>
        </pc:spChg>
        <pc:spChg chg="mod">
          <ac:chgData name="Damian Drabik" userId="763655e4-6852-4e30-b8c6-2856213343ea" providerId="ADAL" clId="{2678483A-0C4F-421E-B7F7-C1D10BE03801}" dt="2025-02-20T12:57:28.989" v="2720" actId="123"/>
          <ac:spMkLst>
            <pc:docMk/>
            <pc:sldMk cId="3605971174" sldId="271"/>
            <ac:spMk id="3" creationId="{F50FFE1F-750D-8073-A3B0-02BC63AE6572}"/>
          </ac:spMkLst>
        </pc:spChg>
        <pc:spChg chg="del">
          <ac:chgData name="Damian Drabik" userId="763655e4-6852-4e30-b8c6-2856213343ea" providerId="ADAL" clId="{2678483A-0C4F-421E-B7F7-C1D10BE03801}" dt="2025-02-20T10:49:14.145" v="1051" actId="26606"/>
          <ac:spMkLst>
            <pc:docMk/>
            <pc:sldMk cId="3605971174" sldId="271"/>
            <ac:spMk id="11" creationId="{DBF5EA04-A339-691D-8D15-B620F8AF7EAD}"/>
          </ac:spMkLst>
        </pc:spChg>
        <pc:spChg chg="del">
          <ac:chgData name="Damian Drabik" userId="763655e4-6852-4e30-b8c6-2856213343ea" providerId="ADAL" clId="{2678483A-0C4F-421E-B7F7-C1D10BE03801}" dt="2025-02-20T10:49:14.145" v="1051" actId="26606"/>
          <ac:spMkLst>
            <pc:docMk/>
            <pc:sldMk cId="3605971174" sldId="271"/>
            <ac:spMk id="13" creationId="{01B7D7BF-1596-4133-DEA8-67EDDEB2324B}"/>
          </ac:spMkLst>
        </pc:spChg>
        <pc:spChg chg="del">
          <ac:chgData name="Damian Drabik" userId="763655e4-6852-4e30-b8c6-2856213343ea" providerId="ADAL" clId="{2678483A-0C4F-421E-B7F7-C1D10BE03801}" dt="2025-02-20T10:49:14.145" v="1051" actId="26606"/>
          <ac:spMkLst>
            <pc:docMk/>
            <pc:sldMk cId="3605971174" sldId="271"/>
            <ac:spMk id="15" creationId="{5871A8BF-7F00-A1D8-2FB7-4BECF016DFB1}"/>
          </ac:spMkLst>
        </pc:spChg>
        <pc:spChg chg="add del">
          <ac:chgData name="Damian Drabik" userId="763655e4-6852-4e30-b8c6-2856213343ea" providerId="ADAL" clId="{2678483A-0C4F-421E-B7F7-C1D10BE03801}" dt="2025-02-20T12:57:22.420" v="2718" actId="26606"/>
          <ac:spMkLst>
            <pc:docMk/>
            <pc:sldMk cId="3605971174" sldId="271"/>
            <ac:spMk id="22" creationId="{CF4680D4-DEE2-49EE-AF90-EFEAF50AEC23}"/>
          </ac:spMkLst>
        </pc:spChg>
        <pc:spChg chg="add del">
          <ac:chgData name="Damian Drabik" userId="763655e4-6852-4e30-b8c6-2856213343ea" providerId="ADAL" clId="{2678483A-0C4F-421E-B7F7-C1D10BE03801}" dt="2025-02-20T12:57:22.420" v="2718" actId="26606"/>
          <ac:spMkLst>
            <pc:docMk/>
            <pc:sldMk cId="3605971174" sldId="271"/>
            <ac:spMk id="24" creationId="{50C52EE1-5085-4960-AD29-A926E62ECC9F}"/>
          </ac:spMkLst>
        </pc:spChg>
        <pc:spChg chg="add del">
          <ac:chgData name="Damian Drabik" userId="763655e4-6852-4e30-b8c6-2856213343ea" providerId="ADAL" clId="{2678483A-0C4F-421E-B7F7-C1D10BE03801}" dt="2025-02-20T12:57:22.420" v="2718" actId="26606"/>
          <ac:spMkLst>
            <pc:docMk/>
            <pc:sldMk cId="3605971174" sldId="271"/>
            <ac:spMk id="26" creationId="{CD15AA94-C237-4412-B37B-EB317D2B05B7}"/>
          </ac:spMkLst>
        </pc:spChg>
        <pc:spChg chg="add">
          <ac:chgData name="Damian Drabik" userId="763655e4-6852-4e30-b8c6-2856213343ea" providerId="ADAL" clId="{2678483A-0C4F-421E-B7F7-C1D10BE03801}" dt="2025-02-20T12:57:22.420" v="2718" actId="26606"/>
          <ac:spMkLst>
            <pc:docMk/>
            <pc:sldMk cId="3605971174" sldId="271"/>
            <ac:spMk id="31" creationId="{879398A9-0D0D-4901-BDDF-B3D93CECA7B9}"/>
          </ac:spMkLst>
        </pc:spChg>
        <pc:spChg chg="add">
          <ac:chgData name="Damian Drabik" userId="763655e4-6852-4e30-b8c6-2856213343ea" providerId="ADAL" clId="{2678483A-0C4F-421E-B7F7-C1D10BE03801}" dt="2025-02-20T12:57:22.420" v="2718" actId="26606"/>
          <ac:spMkLst>
            <pc:docMk/>
            <pc:sldMk cId="3605971174" sldId="271"/>
            <ac:spMk id="33" creationId="{011FEC3B-E514-4E21-B2CB-7903A73569E2}"/>
          </ac:spMkLst>
        </pc:spChg>
        <pc:picChg chg="add mod">
          <ac:chgData name="Damian Drabik" userId="763655e4-6852-4e30-b8c6-2856213343ea" providerId="ADAL" clId="{2678483A-0C4F-421E-B7F7-C1D10BE03801}" dt="2025-02-20T12:57:22.420" v="2718" actId="26606"/>
          <ac:picMkLst>
            <pc:docMk/>
            <pc:sldMk cId="3605971174" sldId="271"/>
            <ac:picMk id="19" creationId="{D6097631-D924-74D5-D797-812B02E59C29}"/>
          </ac:picMkLst>
        </pc:picChg>
      </pc:sldChg>
      <pc:sldChg chg="modSp mod">
        <pc:chgData name="Damian Drabik" userId="763655e4-6852-4e30-b8c6-2856213343ea" providerId="ADAL" clId="{2678483A-0C4F-421E-B7F7-C1D10BE03801}" dt="2025-02-20T12:12:40.694" v="1393" actId="20577"/>
        <pc:sldMkLst>
          <pc:docMk/>
          <pc:sldMk cId="857286485" sldId="272"/>
        </pc:sldMkLst>
        <pc:spChg chg="mod">
          <ac:chgData name="Damian Drabik" userId="763655e4-6852-4e30-b8c6-2856213343ea" providerId="ADAL" clId="{2678483A-0C4F-421E-B7F7-C1D10BE03801}" dt="2025-02-20T12:12:40.694" v="1393" actId="20577"/>
          <ac:spMkLst>
            <pc:docMk/>
            <pc:sldMk cId="857286485" sldId="272"/>
            <ac:spMk id="3" creationId="{F50FFE1F-750D-8073-A3B0-02BC63AE6572}"/>
          </ac:spMkLst>
        </pc:spChg>
      </pc:sldChg>
      <pc:sldChg chg="modSp mod">
        <pc:chgData name="Damian Drabik" userId="763655e4-6852-4e30-b8c6-2856213343ea" providerId="ADAL" clId="{2678483A-0C4F-421E-B7F7-C1D10BE03801}" dt="2025-02-21T07:32:29.695" v="3041" actId="14100"/>
        <pc:sldMkLst>
          <pc:docMk/>
          <pc:sldMk cId="1291287298" sldId="274"/>
        </pc:sldMkLst>
        <pc:spChg chg="mod">
          <ac:chgData name="Damian Drabik" userId="763655e4-6852-4e30-b8c6-2856213343ea" providerId="ADAL" clId="{2678483A-0C4F-421E-B7F7-C1D10BE03801}" dt="2025-02-21T07:32:29.695" v="3041" actId="14100"/>
          <ac:spMkLst>
            <pc:docMk/>
            <pc:sldMk cId="1291287298" sldId="274"/>
            <ac:spMk id="17" creationId="{01853BB9-57D2-1133-E877-6417DAF81709}"/>
          </ac:spMkLst>
        </pc:spChg>
      </pc:sldChg>
      <pc:sldChg chg="addSp delSp modSp mod">
        <pc:chgData name="Damian Drabik" userId="763655e4-6852-4e30-b8c6-2856213343ea" providerId="ADAL" clId="{2678483A-0C4F-421E-B7F7-C1D10BE03801}" dt="2025-02-20T12:45:15.647" v="2244" actId="123"/>
        <pc:sldMkLst>
          <pc:docMk/>
          <pc:sldMk cId="1771957103" sldId="276"/>
        </pc:sldMkLst>
        <pc:spChg chg="mod">
          <ac:chgData name="Damian Drabik" userId="763655e4-6852-4e30-b8c6-2856213343ea" providerId="ADAL" clId="{2678483A-0C4F-421E-B7F7-C1D10BE03801}" dt="2025-02-20T12:45:10.137" v="2242" actId="26606"/>
          <ac:spMkLst>
            <pc:docMk/>
            <pc:sldMk cId="1771957103" sldId="276"/>
            <ac:spMk id="2" creationId="{9712339C-DD5D-D2EF-9D3B-F0D5B5C081EA}"/>
          </ac:spMkLst>
        </pc:spChg>
        <pc:spChg chg="mod">
          <ac:chgData name="Damian Drabik" userId="763655e4-6852-4e30-b8c6-2856213343ea" providerId="ADAL" clId="{2678483A-0C4F-421E-B7F7-C1D10BE03801}" dt="2025-02-20T12:45:15.647" v="2244" actId="123"/>
          <ac:spMkLst>
            <pc:docMk/>
            <pc:sldMk cId="1771957103" sldId="276"/>
            <ac:spMk id="3" creationId="{F50FFE1F-750D-8073-A3B0-02BC63AE6572}"/>
          </ac:spMkLst>
        </pc:spChg>
        <pc:spChg chg="del">
          <ac:chgData name="Damian Drabik" userId="763655e4-6852-4e30-b8c6-2856213343ea" providerId="ADAL" clId="{2678483A-0C4F-421E-B7F7-C1D10BE03801}" dt="2025-02-20T12:45:10.137" v="2242" actId="26606"/>
          <ac:spMkLst>
            <pc:docMk/>
            <pc:sldMk cId="1771957103" sldId="276"/>
            <ac:spMk id="11" creationId="{DBF5EA04-A339-691D-8D15-B620F8AF7EAD}"/>
          </ac:spMkLst>
        </pc:spChg>
        <pc:spChg chg="del">
          <ac:chgData name="Damian Drabik" userId="763655e4-6852-4e30-b8c6-2856213343ea" providerId="ADAL" clId="{2678483A-0C4F-421E-B7F7-C1D10BE03801}" dt="2025-02-20T12:45:10.137" v="2242" actId="26606"/>
          <ac:spMkLst>
            <pc:docMk/>
            <pc:sldMk cId="1771957103" sldId="276"/>
            <ac:spMk id="13" creationId="{01B7D7BF-1596-4133-DEA8-67EDDEB2324B}"/>
          </ac:spMkLst>
        </pc:spChg>
        <pc:spChg chg="del">
          <ac:chgData name="Damian Drabik" userId="763655e4-6852-4e30-b8c6-2856213343ea" providerId="ADAL" clId="{2678483A-0C4F-421E-B7F7-C1D10BE03801}" dt="2025-02-20T12:45:10.137" v="2242" actId="26606"/>
          <ac:spMkLst>
            <pc:docMk/>
            <pc:sldMk cId="1771957103" sldId="276"/>
            <ac:spMk id="15" creationId="{5871A8BF-7F00-A1D8-2FB7-4BECF016DFB1}"/>
          </ac:spMkLst>
        </pc:spChg>
        <pc:spChg chg="add">
          <ac:chgData name="Damian Drabik" userId="763655e4-6852-4e30-b8c6-2856213343ea" providerId="ADAL" clId="{2678483A-0C4F-421E-B7F7-C1D10BE03801}" dt="2025-02-20T12:45:10.137" v="2242" actId="26606"/>
          <ac:spMkLst>
            <pc:docMk/>
            <pc:sldMk cId="1771957103" sldId="276"/>
            <ac:spMk id="20" creationId="{2AEFFFF2-9EB4-4B6C-B9F8-2BA3EF89A21C}"/>
          </ac:spMkLst>
        </pc:spChg>
        <pc:spChg chg="add">
          <ac:chgData name="Damian Drabik" userId="763655e4-6852-4e30-b8c6-2856213343ea" providerId="ADAL" clId="{2678483A-0C4F-421E-B7F7-C1D10BE03801}" dt="2025-02-20T12:45:10.137" v="2242" actId="26606"/>
          <ac:spMkLst>
            <pc:docMk/>
            <pc:sldMk cId="1771957103" sldId="276"/>
            <ac:spMk id="22" creationId="{0D65299F-028F-4AFC-B46A-8DB33E20FE4A}"/>
          </ac:spMkLst>
        </pc:spChg>
        <pc:spChg chg="add">
          <ac:chgData name="Damian Drabik" userId="763655e4-6852-4e30-b8c6-2856213343ea" providerId="ADAL" clId="{2678483A-0C4F-421E-B7F7-C1D10BE03801}" dt="2025-02-20T12:45:10.137" v="2242" actId="26606"/>
          <ac:spMkLst>
            <pc:docMk/>
            <pc:sldMk cId="1771957103" sldId="276"/>
            <ac:spMk id="24" creationId="{BAC87F6E-526A-49B5-995D-42DB656594C9}"/>
          </ac:spMkLst>
        </pc:spChg>
      </pc:sldChg>
      <pc:sldChg chg="addSp delSp modSp mod setBg setClrOvrMap">
        <pc:chgData name="Damian Drabik" userId="763655e4-6852-4e30-b8c6-2856213343ea" providerId="ADAL" clId="{2678483A-0C4F-421E-B7F7-C1D10BE03801}" dt="2025-02-20T12:52:56.399" v="2683" actId="123"/>
        <pc:sldMkLst>
          <pc:docMk/>
          <pc:sldMk cId="3509594114" sldId="277"/>
        </pc:sldMkLst>
        <pc:spChg chg="mod">
          <ac:chgData name="Damian Drabik" userId="763655e4-6852-4e30-b8c6-2856213343ea" providerId="ADAL" clId="{2678483A-0C4F-421E-B7F7-C1D10BE03801}" dt="2025-02-20T12:52:50.276" v="2681" actId="26606"/>
          <ac:spMkLst>
            <pc:docMk/>
            <pc:sldMk cId="3509594114" sldId="277"/>
            <ac:spMk id="2" creationId="{9712339C-DD5D-D2EF-9D3B-F0D5B5C081EA}"/>
          </ac:spMkLst>
        </pc:spChg>
        <pc:spChg chg="mod">
          <ac:chgData name="Damian Drabik" userId="763655e4-6852-4e30-b8c6-2856213343ea" providerId="ADAL" clId="{2678483A-0C4F-421E-B7F7-C1D10BE03801}" dt="2025-02-20T12:52:56.399" v="2683" actId="123"/>
          <ac:spMkLst>
            <pc:docMk/>
            <pc:sldMk cId="3509594114" sldId="277"/>
            <ac:spMk id="3" creationId="{F50FFE1F-750D-8073-A3B0-02BC63AE6572}"/>
          </ac:spMkLst>
        </pc:spChg>
        <pc:spChg chg="del">
          <ac:chgData name="Damian Drabik" userId="763655e4-6852-4e30-b8c6-2856213343ea" providerId="ADAL" clId="{2678483A-0C4F-421E-B7F7-C1D10BE03801}" dt="2025-02-20T12:52:50.276" v="2681" actId="26606"/>
          <ac:spMkLst>
            <pc:docMk/>
            <pc:sldMk cId="3509594114" sldId="277"/>
            <ac:spMk id="11" creationId="{DBF5EA04-A339-691D-8D15-B620F8AF7EAD}"/>
          </ac:spMkLst>
        </pc:spChg>
        <pc:spChg chg="del">
          <ac:chgData name="Damian Drabik" userId="763655e4-6852-4e30-b8c6-2856213343ea" providerId="ADAL" clId="{2678483A-0C4F-421E-B7F7-C1D10BE03801}" dt="2025-02-20T12:52:50.276" v="2681" actId="26606"/>
          <ac:spMkLst>
            <pc:docMk/>
            <pc:sldMk cId="3509594114" sldId="277"/>
            <ac:spMk id="13" creationId="{01B7D7BF-1596-4133-DEA8-67EDDEB2324B}"/>
          </ac:spMkLst>
        </pc:spChg>
        <pc:spChg chg="del">
          <ac:chgData name="Damian Drabik" userId="763655e4-6852-4e30-b8c6-2856213343ea" providerId="ADAL" clId="{2678483A-0C4F-421E-B7F7-C1D10BE03801}" dt="2025-02-20T12:52:50.276" v="2681" actId="26606"/>
          <ac:spMkLst>
            <pc:docMk/>
            <pc:sldMk cId="3509594114" sldId="277"/>
            <ac:spMk id="15" creationId="{5871A8BF-7F00-A1D8-2FB7-4BECF016DFB1}"/>
          </ac:spMkLst>
        </pc:spChg>
        <pc:spChg chg="add">
          <ac:chgData name="Damian Drabik" userId="763655e4-6852-4e30-b8c6-2856213343ea" providerId="ADAL" clId="{2678483A-0C4F-421E-B7F7-C1D10BE03801}" dt="2025-02-20T12:52:50.276" v="2681" actId="26606"/>
          <ac:spMkLst>
            <pc:docMk/>
            <pc:sldMk cId="3509594114" sldId="277"/>
            <ac:spMk id="20" creationId="{FB403EBD-907E-4D59-98D4-A72CD1063C62}"/>
          </ac:spMkLst>
        </pc:spChg>
      </pc:sldChg>
      <pc:sldChg chg="modSp mod">
        <pc:chgData name="Damian Drabik" userId="763655e4-6852-4e30-b8c6-2856213343ea" providerId="ADAL" clId="{2678483A-0C4F-421E-B7F7-C1D10BE03801}" dt="2025-02-21T07:38:30.806" v="3046" actId="20577"/>
        <pc:sldMkLst>
          <pc:docMk/>
          <pc:sldMk cId="977956597" sldId="279"/>
        </pc:sldMkLst>
        <pc:spChg chg="mod">
          <ac:chgData name="Damian Drabik" userId="763655e4-6852-4e30-b8c6-2856213343ea" providerId="ADAL" clId="{2678483A-0C4F-421E-B7F7-C1D10BE03801}" dt="2025-02-21T07:38:30.806" v="3046" actId="20577"/>
          <ac:spMkLst>
            <pc:docMk/>
            <pc:sldMk cId="977956597" sldId="279"/>
            <ac:spMk id="3" creationId="{F50FFE1F-750D-8073-A3B0-02BC63AE6572}"/>
          </ac:spMkLst>
        </pc:spChg>
      </pc:sldChg>
      <pc:sldChg chg="addSp delSp modSp mod setBg">
        <pc:chgData name="Damian Drabik" userId="763655e4-6852-4e30-b8c6-2856213343ea" providerId="ADAL" clId="{2678483A-0C4F-421E-B7F7-C1D10BE03801}" dt="2025-02-20T12:54:16.462" v="2686" actId="123"/>
        <pc:sldMkLst>
          <pc:docMk/>
          <pc:sldMk cId="2814662765" sldId="280"/>
        </pc:sldMkLst>
        <pc:spChg chg="mod">
          <ac:chgData name="Damian Drabik" userId="763655e4-6852-4e30-b8c6-2856213343ea" providerId="ADAL" clId="{2678483A-0C4F-421E-B7F7-C1D10BE03801}" dt="2025-02-20T12:54:10.176" v="2684" actId="26606"/>
          <ac:spMkLst>
            <pc:docMk/>
            <pc:sldMk cId="2814662765" sldId="280"/>
            <ac:spMk id="2" creationId="{9712339C-DD5D-D2EF-9D3B-F0D5B5C081EA}"/>
          </ac:spMkLst>
        </pc:spChg>
        <pc:spChg chg="mod">
          <ac:chgData name="Damian Drabik" userId="763655e4-6852-4e30-b8c6-2856213343ea" providerId="ADAL" clId="{2678483A-0C4F-421E-B7F7-C1D10BE03801}" dt="2025-02-20T12:54:16.462" v="2686" actId="123"/>
          <ac:spMkLst>
            <pc:docMk/>
            <pc:sldMk cId="2814662765" sldId="280"/>
            <ac:spMk id="3" creationId="{F50FFE1F-750D-8073-A3B0-02BC63AE6572}"/>
          </ac:spMkLst>
        </pc:spChg>
        <pc:spChg chg="del">
          <ac:chgData name="Damian Drabik" userId="763655e4-6852-4e30-b8c6-2856213343ea" providerId="ADAL" clId="{2678483A-0C4F-421E-B7F7-C1D10BE03801}" dt="2025-02-20T12:54:10.176" v="2684" actId="26606"/>
          <ac:spMkLst>
            <pc:docMk/>
            <pc:sldMk cId="2814662765" sldId="280"/>
            <ac:spMk id="11" creationId="{DBF5EA04-A339-691D-8D15-B620F8AF7EAD}"/>
          </ac:spMkLst>
        </pc:spChg>
        <pc:spChg chg="del">
          <ac:chgData name="Damian Drabik" userId="763655e4-6852-4e30-b8c6-2856213343ea" providerId="ADAL" clId="{2678483A-0C4F-421E-B7F7-C1D10BE03801}" dt="2025-02-20T12:54:10.176" v="2684" actId="26606"/>
          <ac:spMkLst>
            <pc:docMk/>
            <pc:sldMk cId="2814662765" sldId="280"/>
            <ac:spMk id="13" creationId="{01B7D7BF-1596-4133-DEA8-67EDDEB2324B}"/>
          </ac:spMkLst>
        </pc:spChg>
        <pc:spChg chg="del">
          <ac:chgData name="Damian Drabik" userId="763655e4-6852-4e30-b8c6-2856213343ea" providerId="ADAL" clId="{2678483A-0C4F-421E-B7F7-C1D10BE03801}" dt="2025-02-20T12:54:10.176" v="2684" actId="26606"/>
          <ac:spMkLst>
            <pc:docMk/>
            <pc:sldMk cId="2814662765" sldId="280"/>
            <ac:spMk id="15" creationId="{5871A8BF-7F00-A1D8-2FB7-4BECF016DFB1}"/>
          </ac:spMkLst>
        </pc:spChg>
        <pc:spChg chg="add">
          <ac:chgData name="Damian Drabik" userId="763655e4-6852-4e30-b8c6-2856213343ea" providerId="ADAL" clId="{2678483A-0C4F-421E-B7F7-C1D10BE03801}" dt="2025-02-20T12:54:10.176" v="2684" actId="26606"/>
          <ac:spMkLst>
            <pc:docMk/>
            <pc:sldMk cId="2814662765" sldId="280"/>
            <ac:spMk id="22" creationId="{1660E788-AFA9-4A1B-9991-6AA74632A15B}"/>
          </ac:spMkLst>
        </pc:spChg>
        <pc:spChg chg="add">
          <ac:chgData name="Damian Drabik" userId="763655e4-6852-4e30-b8c6-2856213343ea" providerId="ADAL" clId="{2678483A-0C4F-421E-B7F7-C1D10BE03801}" dt="2025-02-20T12:54:10.176" v="2684" actId="26606"/>
          <ac:spMkLst>
            <pc:docMk/>
            <pc:sldMk cId="2814662765" sldId="280"/>
            <ac:spMk id="24" creationId="{867D4867-5BA7-4462-B2F6-A23F4A622AA7}"/>
          </ac:spMkLst>
        </pc:spChg>
        <pc:picChg chg="add">
          <ac:chgData name="Damian Drabik" userId="763655e4-6852-4e30-b8c6-2856213343ea" providerId="ADAL" clId="{2678483A-0C4F-421E-B7F7-C1D10BE03801}" dt="2025-02-20T12:54:10.176" v="2684" actId="26606"/>
          <ac:picMkLst>
            <pc:docMk/>
            <pc:sldMk cId="2814662765" sldId="280"/>
            <ac:picMk id="19" creationId="{33780C10-10E2-8A18-BDB6-565FE2219327}"/>
          </ac:picMkLst>
        </pc:picChg>
      </pc:sldChg>
      <pc:sldChg chg="modSp mod">
        <pc:chgData name="Damian Drabik" userId="763655e4-6852-4e30-b8c6-2856213343ea" providerId="ADAL" clId="{2678483A-0C4F-421E-B7F7-C1D10BE03801}" dt="2025-02-20T12:54:54.400" v="2689" actId="123"/>
        <pc:sldMkLst>
          <pc:docMk/>
          <pc:sldMk cId="3398952614" sldId="281"/>
        </pc:sldMkLst>
        <pc:spChg chg="mod">
          <ac:chgData name="Damian Drabik" userId="763655e4-6852-4e30-b8c6-2856213343ea" providerId="ADAL" clId="{2678483A-0C4F-421E-B7F7-C1D10BE03801}" dt="2025-02-20T12:54:49.189" v="2688" actId="123"/>
          <ac:spMkLst>
            <pc:docMk/>
            <pc:sldMk cId="3398952614" sldId="281"/>
            <ac:spMk id="4" creationId="{81085E1F-51A5-027B-DA33-5D089552D8D1}"/>
          </ac:spMkLst>
        </pc:spChg>
        <pc:spChg chg="mod">
          <ac:chgData name="Damian Drabik" userId="763655e4-6852-4e30-b8c6-2856213343ea" providerId="ADAL" clId="{2678483A-0C4F-421E-B7F7-C1D10BE03801}" dt="2025-02-20T12:54:54.400" v="2689" actId="123"/>
          <ac:spMkLst>
            <pc:docMk/>
            <pc:sldMk cId="3398952614" sldId="281"/>
            <ac:spMk id="7" creationId="{771717E8-ADFB-4D38-7717-72705DA7CAF9}"/>
          </ac:spMkLst>
        </pc:spChg>
      </pc:sldChg>
      <pc:sldChg chg="modSp mod">
        <pc:chgData name="Damian Drabik" userId="763655e4-6852-4e30-b8c6-2856213343ea" providerId="ADAL" clId="{2678483A-0C4F-421E-B7F7-C1D10BE03801}" dt="2025-02-20T13:46:15.822" v="2725" actId="1076"/>
        <pc:sldMkLst>
          <pc:docMk/>
          <pc:sldMk cId="2011298080" sldId="282"/>
        </pc:sldMkLst>
        <pc:spChg chg="mod">
          <ac:chgData name="Damian Drabik" userId="763655e4-6852-4e30-b8c6-2856213343ea" providerId="ADAL" clId="{2678483A-0C4F-421E-B7F7-C1D10BE03801}" dt="2025-02-20T13:46:15.822" v="2725" actId="1076"/>
          <ac:spMkLst>
            <pc:docMk/>
            <pc:sldMk cId="2011298080" sldId="282"/>
            <ac:spMk id="8" creationId="{5F03264C-40A3-6684-12C5-257671C89BB7}"/>
          </ac:spMkLst>
        </pc:spChg>
      </pc:sldChg>
      <pc:sldChg chg="del">
        <pc:chgData name="Damian Drabik" userId="763655e4-6852-4e30-b8c6-2856213343ea" providerId="ADAL" clId="{2678483A-0C4F-421E-B7F7-C1D10BE03801}" dt="2025-02-20T12:55:25.011" v="2690" actId="47"/>
        <pc:sldMkLst>
          <pc:docMk/>
          <pc:sldMk cId="2800875321" sldId="285"/>
        </pc:sldMkLst>
      </pc:sldChg>
      <pc:sldChg chg="addSp delSp modSp new mod setBg">
        <pc:chgData name="Damian Drabik" userId="763655e4-6852-4e30-b8c6-2856213343ea" providerId="ADAL" clId="{2678483A-0C4F-421E-B7F7-C1D10BE03801}" dt="2025-02-20T12:19:29.940" v="1510" actId="255"/>
        <pc:sldMkLst>
          <pc:docMk/>
          <pc:sldMk cId="899609952" sldId="286"/>
        </pc:sldMkLst>
        <pc:spChg chg="mod">
          <ac:chgData name="Damian Drabik" userId="763655e4-6852-4e30-b8c6-2856213343ea" providerId="ADAL" clId="{2678483A-0C4F-421E-B7F7-C1D10BE03801}" dt="2025-02-20T12:19:22.537" v="1508" actId="26606"/>
          <ac:spMkLst>
            <pc:docMk/>
            <pc:sldMk cId="899609952" sldId="286"/>
            <ac:spMk id="2" creationId="{7099F296-6EA7-FB74-0754-58C3E1E5A73A}"/>
          </ac:spMkLst>
        </pc:spChg>
        <pc:spChg chg="mod">
          <ac:chgData name="Damian Drabik" userId="763655e4-6852-4e30-b8c6-2856213343ea" providerId="ADAL" clId="{2678483A-0C4F-421E-B7F7-C1D10BE03801}" dt="2025-02-20T12:19:29.940" v="1510" actId="255"/>
          <ac:spMkLst>
            <pc:docMk/>
            <pc:sldMk cId="899609952" sldId="286"/>
            <ac:spMk id="3" creationId="{770AAD43-A4DB-3C69-EDD9-2CCA56FB793A}"/>
          </ac:spMkLst>
        </pc:spChg>
        <pc:spChg chg="del">
          <ac:chgData name="Damian Drabik" userId="763655e4-6852-4e30-b8c6-2856213343ea" providerId="ADAL" clId="{2678483A-0C4F-421E-B7F7-C1D10BE03801}" dt="2025-02-20T12:19:11.545" v="1506" actId="478"/>
          <ac:spMkLst>
            <pc:docMk/>
            <pc:sldMk cId="899609952" sldId="286"/>
            <ac:spMk id="4" creationId="{55B27683-DA99-3780-2899-E2778D07A0E3}"/>
          </ac:spMkLst>
        </pc:spChg>
        <pc:spChg chg="del">
          <ac:chgData name="Damian Drabik" userId="763655e4-6852-4e30-b8c6-2856213343ea" providerId="ADAL" clId="{2678483A-0C4F-421E-B7F7-C1D10BE03801}" dt="2025-02-20T12:19:13.331" v="1507" actId="478"/>
          <ac:spMkLst>
            <pc:docMk/>
            <pc:sldMk cId="899609952" sldId="286"/>
            <ac:spMk id="5" creationId="{88C3FC20-665B-122B-1422-72268B970E14}"/>
          </ac:spMkLst>
        </pc:spChg>
        <pc:spChg chg="mod">
          <ac:chgData name="Damian Drabik" userId="763655e4-6852-4e30-b8c6-2856213343ea" providerId="ADAL" clId="{2678483A-0C4F-421E-B7F7-C1D10BE03801}" dt="2025-02-20T12:19:22.537" v="1508" actId="26606"/>
          <ac:spMkLst>
            <pc:docMk/>
            <pc:sldMk cId="899609952" sldId="286"/>
            <ac:spMk id="6" creationId="{E93ABBBE-FEFE-1A27-C186-DE0A1A6FD575}"/>
          </ac:spMkLst>
        </pc:spChg>
        <pc:spChg chg="add">
          <ac:chgData name="Damian Drabik" userId="763655e4-6852-4e30-b8c6-2856213343ea" providerId="ADAL" clId="{2678483A-0C4F-421E-B7F7-C1D10BE03801}" dt="2025-02-20T12:19:22.537" v="1508" actId="26606"/>
          <ac:spMkLst>
            <pc:docMk/>
            <pc:sldMk cId="899609952" sldId="286"/>
            <ac:spMk id="13" creationId="{1660E788-AFA9-4A1B-9991-6AA74632A15B}"/>
          </ac:spMkLst>
        </pc:spChg>
        <pc:spChg chg="add">
          <ac:chgData name="Damian Drabik" userId="763655e4-6852-4e30-b8c6-2856213343ea" providerId="ADAL" clId="{2678483A-0C4F-421E-B7F7-C1D10BE03801}" dt="2025-02-20T12:19:22.537" v="1508" actId="26606"/>
          <ac:spMkLst>
            <pc:docMk/>
            <pc:sldMk cId="899609952" sldId="286"/>
            <ac:spMk id="15" creationId="{867D4867-5BA7-4462-B2F6-A23F4A622AA7}"/>
          </ac:spMkLst>
        </pc:spChg>
        <pc:picChg chg="add">
          <ac:chgData name="Damian Drabik" userId="763655e4-6852-4e30-b8c6-2856213343ea" providerId="ADAL" clId="{2678483A-0C4F-421E-B7F7-C1D10BE03801}" dt="2025-02-20T12:19:22.537" v="1508" actId="26606"/>
          <ac:picMkLst>
            <pc:docMk/>
            <pc:sldMk cId="899609952" sldId="286"/>
            <ac:picMk id="10" creationId="{C97C1F37-FA4A-E811-4C8D-4143A2ECC8FF}"/>
          </ac:picMkLst>
        </pc:picChg>
      </pc:sldChg>
      <pc:sldChg chg="addSp delSp modSp add mod">
        <pc:chgData name="Damian Drabik" userId="763655e4-6852-4e30-b8c6-2856213343ea" providerId="ADAL" clId="{2678483A-0C4F-421E-B7F7-C1D10BE03801}" dt="2025-02-21T11:29:19.061" v="3528" actId="255"/>
        <pc:sldMkLst>
          <pc:docMk/>
          <pc:sldMk cId="3438040115" sldId="287"/>
        </pc:sldMkLst>
        <pc:spChg chg="mod">
          <ac:chgData name="Damian Drabik" userId="763655e4-6852-4e30-b8c6-2856213343ea" providerId="ADAL" clId="{2678483A-0C4F-421E-B7F7-C1D10BE03801}" dt="2025-02-21T11:29:08.094" v="3525" actId="26606"/>
          <ac:spMkLst>
            <pc:docMk/>
            <pc:sldMk cId="3438040115" sldId="287"/>
            <ac:spMk id="2" creationId="{576CB8D7-7428-405D-271F-CCA99E27AA01}"/>
          </ac:spMkLst>
        </pc:spChg>
        <pc:spChg chg="mod ord">
          <ac:chgData name="Damian Drabik" userId="763655e4-6852-4e30-b8c6-2856213343ea" providerId="ADAL" clId="{2678483A-0C4F-421E-B7F7-C1D10BE03801}" dt="2025-02-21T11:29:19.061" v="3528" actId="255"/>
          <ac:spMkLst>
            <pc:docMk/>
            <pc:sldMk cId="3438040115" sldId="287"/>
            <ac:spMk id="3" creationId="{E4AB16FA-B330-C776-A27E-100C0C1C9ED9}"/>
          </ac:spMkLst>
        </pc:spChg>
        <pc:spChg chg="add del">
          <ac:chgData name="Damian Drabik" userId="763655e4-6852-4e30-b8c6-2856213343ea" providerId="ADAL" clId="{2678483A-0C4F-421E-B7F7-C1D10BE03801}" dt="2025-02-21T11:29:08.099" v="3526" actId="26606"/>
          <ac:spMkLst>
            <pc:docMk/>
            <pc:sldMk cId="3438040115" sldId="287"/>
            <ac:spMk id="13" creationId="{0B7F6979-A5B4-39CE-0690-8A7BD4DD114A}"/>
          </ac:spMkLst>
        </pc:spChg>
        <pc:spChg chg="add del">
          <ac:chgData name="Damian Drabik" userId="763655e4-6852-4e30-b8c6-2856213343ea" providerId="ADAL" clId="{2678483A-0C4F-421E-B7F7-C1D10BE03801}" dt="2025-02-21T11:29:08.099" v="3526" actId="26606"/>
          <ac:spMkLst>
            <pc:docMk/>
            <pc:sldMk cId="3438040115" sldId="287"/>
            <ac:spMk id="15" creationId="{E7DA5105-948F-9895-E35E-39BF3008C103}"/>
          </ac:spMkLst>
        </pc:spChg>
        <pc:spChg chg="add del">
          <ac:chgData name="Damian Drabik" userId="763655e4-6852-4e30-b8c6-2856213343ea" providerId="ADAL" clId="{2678483A-0C4F-421E-B7F7-C1D10BE03801}" dt="2025-02-21T11:29:01.562" v="3523" actId="26606"/>
          <ac:spMkLst>
            <pc:docMk/>
            <pc:sldMk cId="3438040115" sldId="287"/>
            <ac:spMk id="20" creationId="{879398A9-0D0D-4901-BDDF-B3D93CECA7B9}"/>
          </ac:spMkLst>
        </pc:spChg>
        <pc:spChg chg="add del">
          <ac:chgData name="Damian Drabik" userId="763655e4-6852-4e30-b8c6-2856213343ea" providerId="ADAL" clId="{2678483A-0C4F-421E-B7F7-C1D10BE03801}" dt="2025-02-21T11:29:01.562" v="3523" actId="26606"/>
          <ac:spMkLst>
            <pc:docMk/>
            <pc:sldMk cId="3438040115" sldId="287"/>
            <ac:spMk id="22" creationId="{011FEC3B-E514-4E21-B2CB-7903A73569E2}"/>
          </ac:spMkLst>
        </pc:spChg>
        <pc:spChg chg="add del">
          <ac:chgData name="Damian Drabik" userId="763655e4-6852-4e30-b8c6-2856213343ea" providerId="ADAL" clId="{2678483A-0C4F-421E-B7F7-C1D10BE03801}" dt="2025-02-21T11:29:08.094" v="3525" actId="26606"/>
          <ac:spMkLst>
            <pc:docMk/>
            <pc:sldMk cId="3438040115" sldId="287"/>
            <ac:spMk id="24" creationId="{C7EC7370-FF9F-4131-8812-2123F5D9D48E}"/>
          </ac:spMkLst>
        </pc:spChg>
        <pc:spChg chg="add del">
          <ac:chgData name="Damian Drabik" userId="763655e4-6852-4e30-b8c6-2856213343ea" providerId="ADAL" clId="{2678483A-0C4F-421E-B7F7-C1D10BE03801}" dt="2025-02-21T11:29:08.094" v="3525" actId="26606"/>
          <ac:spMkLst>
            <pc:docMk/>
            <pc:sldMk cId="3438040115" sldId="287"/>
            <ac:spMk id="25" creationId="{A3377563-4FF6-4DD0-B84A-CFBB8D783192}"/>
          </ac:spMkLst>
        </pc:spChg>
        <pc:spChg chg="add">
          <ac:chgData name="Damian Drabik" userId="763655e4-6852-4e30-b8c6-2856213343ea" providerId="ADAL" clId="{2678483A-0C4F-421E-B7F7-C1D10BE03801}" dt="2025-02-21T11:29:08.099" v="3526" actId="26606"/>
          <ac:spMkLst>
            <pc:docMk/>
            <pc:sldMk cId="3438040115" sldId="287"/>
            <ac:spMk id="27" creationId="{1660E788-AFA9-4A1B-9991-6AA74632A15B}"/>
          </ac:spMkLst>
        </pc:spChg>
        <pc:spChg chg="add">
          <ac:chgData name="Damian Drabik" userId="763655e4-6852-4e30-b8c6-2856213343ea" providerId="ADAL" clId="{2678483A-0C4F-421E-B7F7-C1D10BE03801}" dt="2025-02-21T11:29:08.099" v="3526" actId="26606"/>
          <ac:spMkLst>
            <pc:docMk/>
            <pc:sldMk cId="3438040115" sldId="287"/>
            <ac:spMk id="28" creationId="{867D4867-5BA7-4462-B2F6-A23F4A622AA7}"/>
          </ac:spMkLst>
        </pc:spChg>
        <pc:picChg chg="mod">
          <ac:chgData name="Damian Drabik" userId="763655e4-6852-4e30-b8c6-2856213343ea" providerId="ADAL" clId="{2678483A-0C4F-421E-B7F7-C1D10BE03801}" dt="2025-02-21T11:29:08.094" v="3525" actId="26606"/>
          <ac:picMkLst>
            <pc:docMk/>
            <pc:sldMk cId="3438040115" sldId="287"/>
            <ac:picMk id="10" creationId="{7B3A793B-E8AD-5C01-AA33-3ABFCE44FF37}"/>
          </ac:picMkLst>
        </pc:picChg>
      </pc:sldChg>
      <pc:sldChg chg="modSp add mod">
        <pc:chgData name="Damian Drabik" userId="763655e4-6852-4e30-b8c6-2856213343ea" providerId="ADAL" clId="{2678483A-0C4F-421E-B7F7-C1D10BE03801}" dt="2025-02-20T13:32:33.618" v="2724" actId="20577"/>
        <pc:sldMkLst>
          <pc:docMk/>
          <pc:sldMk cId="2905071402" sldId="288"/>
        </pc:sldMkLst>
        <pc:spChg chg="mod">
          <ac:chgData name="Damian Drabik" userId="763655e4-6852-4e30-b8c6-2856213343ea" providerId="ADAL" clId="{2678483A-0C4F-421E-B7F7-C1D10BE03801}" dt="2025-02-20T13:32:33.618" v="2724" actId="20577"/>
          <ac:spMkLst>
            <pc:docMk/>
            <pc:sldMk cId="2905071402" sldId="288"/>
            <ac:spMk id="3" creationId="{AD964A7E-0444-CCE6-821D-4E15E8E8247F}"/>
          </ac:spMkLst>
        </pc:spChg>
      </pc:sldChg>
      <pc:sldChg chg="modSp add mod">
        <pc:chgData name="Damian Drabik" userId="763655e4-6852-4e30-b8c6-2856213343ea" providerId="ADAL" clId="{2678483A-0C4F-421E-B7F7-C1D10BE03801}" dt="2025-02-20T12:52:14.007" v="2680" actId="255"/>
        <pc:sldMkLst>
          <pc:docMk/>
          <pc:sldMk cId="3343691093" sldId="289"/>
        </pc:sldMkLst>
        <pc:spChg chg="mod">
          <ac:chgData name="Damian Drabik" userId="763655e4-6852-4e30-b8c6-2856213343ea" providerId="ADAL" clId="{2678483A-0C4F-421E-B7F7-C1D10BE03801}" dt="2025-02-20T12:52:14.007" v="2680" actId="255"/>
          <ac:spMkLst>
            <pc:docMk/>
            <pc:sldMk cId="3343691093" sldId="289"/>
            <ac:spMk id="3" creationId="{F3497F39-3262-8FBF-BBFA-FEE1AF0C90A9}"/>
          </ac:spMkLst>
        </pc:spChg>
      </pc:sldChg>
      <pc:sldChg chg="modSp new del mod">
        <pc:chgData name="Damian Drabik" userId="763655e4-6852-4e30-b8c6-2856213343ea" providerId="ADAL" clId="{2678483A-0C4F-421E-B7F7-C1D10BE03801}" dt="2025-02-21T07:37:43.447" v="3042" actId="47"/>
        <pc:sldMkLst>
          <pc:docMk/>
          <pc:sldMk cId="1655709061" sldId="290"/>
        </pc:sldMkLst>
        <pc:spChg chg="mod">
          <ac:chgData name="Damian Drabik" userId="763655e4-6852-4e30-b8c6-2856213343ea" providerId="ADAL" clId="{2678483A-0C4F-421E-B7F7-C1D10BE03801}" dt="2025-02-21T07:10:25.074" v="2764" actId="20577"/>
          <ac:spMkLst>
            <pc:docMk/>
            <pc:sldMk cId="1655709061" sldId="290"/>
            <ac:spMk id="2" creationId="{05AE4A9A-3DD9-AE87-64D6-18ED39E98292}"/>
          </ac:spMkLst>
        </pc:spChg>
      </pc:sldChg>
      <pc:sldChg chg="addSp delSp modSp new mod setBg">
        <pc:chgData name="Damian Drabik" userId="763655e4-6852-4e30-b8c6-2856213343ea" providerId="ADAL" clId="{2678483A-0C4F-421E-B7F7-C1D10BE03801}" dt="2025-02-21T07:31:02.131" v="3039" actId="478"/>
        <pc:sldMkLst>
          <pc:docMk/>
          <pc:sldMk cId="3399008567" sldId="291"/>
        </pc:sldMkLst>
        <pc:spChg chg="mod">
          <ac:chgData name="Damian Drabik" userId="763655e4-6852-4e30-b8c6-2856213343ea" providerId="ADAL" clId="{2678483A-0C4F-421E-B7F7-C1D10BE03801}" dt="2025-02-21T07:15:12.292" v="2977" actId="1076"/>
          <ac:spMkLst>
            <pc:docMk/>
            <pc:sldMk cId="3399008567" sldId="291"/>
            <ac:spMk id="2" creationId="{EB1B68E3-1A09-ED87-87B0-7ADA15B5592D}"/>
          </ac:spMkLst>
        </pc:spChg>
        <pc:spChg chg="add del mod">
          <ac:chgData name="Damian Drabik" userId="763655e4-6852-4e30-b8c6-2856213343ea" providerId="ADAL" clId="{2678483A-0C4F-421E-B7F7-C1D10BE03801}" dt="2025-02-21T07:14:08.331" v="2969" actId="26606"/>
          <ac:spMkLst>
            <pc:docMk/>
            <pc:sldMk cId="3399008567" sldId="291"/>
            <ac:spMk id="3" creationId="{E783BD12-8F9E-78B0-B52E-6FA45E636B29}"/>
          </ac:spMkLst>
        </pc:spChg>
        <pc:spChg chg="del mod ord">
          <ac:chgData name="Damian Drabik" userId="763655e4-6852-4e30-b8c6-2856213343ea" providerId="ADAL" clId="{2678483A-0C4F-421E-B7F7-C1D10BE03801}" dt="2025-02-21T07:31:02.131" v="3039" actId="478"/>
          <ac:spMkLst>
            <pc:docMk/>
            <pc:sldMk cId="3399008567" sldId="291"/>
            <ac:spMk id="4" creationId="{B0874A20-1485-1791-AFA3-3F133D25F49E}"/>
          </ac:spMkLst>
        </pc:spChg>
        <pc:spChg chg="del mod">
          <ac:chgData name="Damian Drabik" userId="763655e4-6852-4e30-b8c6-2856213343ea" providerId="ADAL" clId="{2678483A-0C4F-421E-B7F7-C1D10BE03801}" dt="2025-02-21T07:15:24.241" v="2978" actId="478"/>
          <ac:spMkLst>
            <pc:docMk/>
            <pc:sldMk cId="3399008567" sldId="291"/>
            <ac:spMk id="5" creationId="{419B4678-57A2-9300-1234-476500CE874E}"/>
          </ac:spMkLst>
        </pc:spChg>
        <pc:spChg chg="mod">
          <ac:chgData name="Damian Drabik" userId="763655e4-6852-4e30-b8c6-2856213343ea" providerId="ADAL" clId="{2678483A-0C4F-421E-B7F7-C1D10BE03801}" dt="2025-02-21T07:14:46.617" v="2974" actId="26606"/>
          <ac:spMkLst>
            <pc:docMk/>
            <pc:sldMk cId="3399008567" sldId="291"/>
            <ac:spMk id="6" creationId="{422FC6EA-9D3D-126F-EA51-69E6BBAB3B82}"/>
          </ac:spMkLst>
        </pc:spChg>
        <pc:spChg chg="add del">
          <ac:chgData name="Damian Drabik" userId="763655e4-6852-4e30-b8c6-2856213343ea" providerId="ADAL" clId="{2678483A-0C4F-421E-B7F7-C1D10BE03801}" dt="2025-02-21T07:14:46.573" v="2973" actId="26606"/>
          <ac:spMkLst>
            <pc:docMk/>
            <pc:sldMk cId="3399008567" sldId="291"/>
            <ac:spMk id="15" creationId="{1660E788-AFA9-4A1B-9991-6AA74632A15B}"/>
          </ac:spMkLst>
        </pc:spChg>
        <pc:spChg chg="add del">
          <ac:chgData name="Damian Drabik" userId="763655e4-6852-4e30-b8c6-2856213343ea" providerId="ADAL" clId="{2678483A-0C4F-421E-B7F7-C1D10BE03801}" dt="2025-02-21T07:14:46.573" v="2973" actId="26606"/>
          <ac:spMkLst>
            <pc:docMk/>
            <pc:sldMk cId="3399008567" sldId="291"/>
            <ac:spMk id="17" creationId="{867D4867-5BA7-4462-B2F6-A23F4A622AA7}"/>
          </ac:spMkLst>
        </pc:spChg>
        <pc:graphicFrameChg chg="add del">
          <ac:chgData name="Damian Drabik" userId="763655e4-6852-4e30-b8c6-2856213343ea" providerId="ADAL" clId="{2678483A-0C4F-421E-B7F7-C1D10BE03801}" dt="2025-02-21T07:14:08.298" v="2968" actId="26606"/>
          <ac:graphicFrameMkLst>
            <pc:docMk/>
            <pc:sldMk cId="3399008567" sldId="291"/>
            <ac:graphicFrameMk id="8" creationId="{8800ACFA-4E00-89B3-F765-F9655E28C7C5}"/>
          </ac:graphicFrameMkLst>
        </pc:graphicFrameChg>
        <pc:graphicFrameChg chg="add mod ord modGraphic">
          <ac:chgData name="Damian Drabik" userId="763655e4-6852-4e30-b8c6-2856213343ea" providerId="ADAL" clId="{2678483A-0C4F-421E-B7F7-C1D10BE03801}" dt="2025-02-21T07:15:07.730" v="2976" actId="14100"/>
          <ac:graphicFrameMkLst>
            <pc:docMk/>
            <pc:sldMk cId="3399008567" sldId="291"/>
            <ac:graphicFrameMk id="10" creationId="{45A0FBD6-B693-343E-0151-97D0B2A9F96A}"/>
          </ac:graphicFrameMkLst>
        </pc:graphicFrameChg>
      </pc:sldChg>
      <pc:sldChg chg="addSp delSp modSp new mod setBg">
        <pc:chgData name="Damian Drabik" userId="763655e4-6852-4e30-b8c6-2856213343ea" providerId="ADAL" clId="{2678483A-0C4F-421E-B7F7-C1D10BE03801}" dt="2025-02-21T07:30:30.252" v="3037" actId="113"/>
        <pc:sldMkLst>
          <pc:docMk/>
          <pc:sldMk cId="1947443591" sldId="292"/>
        </pc:sldMkLst>
        <pc:spChg chg="mod">
          <ac:chgData name="Damian Drabik" userId="763655e4-6852-4e30-b8c6-2856213343ea" providerId="ADAL" clId="{2678483A-0C4F-421E-B7F7-C1D10BE03801}" dt="2025-02-21T07:29:23.912" v="3031" actId="26606"/>
          <ac:spMkLst>
            <pc:docMk/>
            <pc:sldMk cId="1947443591" sldId="292"/>
            <ac:spMk id="2" creationId="{1A879F09-074C-2690-9DFD-5FF042F7A02B}"/>
          </ac:spMkLst>
        </pc:spChg>
        <pc:spChg chg="mod">
          <ac:chgData name="Damian Drabik" userId="763655e4-6852-4e30-b8c6-2856213343ea" providerId="ADAL" clId="{2678483A-0C4F-421E-B7F7-C1D10BE03801}" dt="2025-02-21T07:30:30.252" v="3037" actId="113"/>
          <ac:spMkLst>
            <pc:docMk/>
            <pc:sldMk cId="1947443591" sldId="292"/>
            <ac:spMk id="3" creationId="{EF7A14C7-F006-95B9-4C41-C2ADEDD10204}"/>
          </ac:spMkLst>
        </pc:spChg>
        <pc:spChg chg="del mod">
          <ac:chgData name="Damian Drabik" userId="763655e4-6852-4e30-b8c6-2856213343ea" providerId="ADAL" clId="{2678483A-0C4F-421E-B7F7-C1D10BE03801}" dt="2025-02-21T07:29:26.891" v="3032" actId="478"/>
          <ac:spMkLst>
            <pc:docMk/>
            <pc:sldMk cId="1947443591" sldId="292"/>
            <ac:spMk id="4" creationId="{E07EC4AA-5D88-27CC-0AA3-E90E330181D8}"/>
          </ac:spMkLst>
        </pc:spChg>
        <pc:spChg chg="del">
          <ac:chgData name="Damian Drabik" userId="763655e4-6852-4e30-b8c6-2856213343ea" providerId="ADAL" clId="{2678483A-0C4F-421E-B7F7-C1D10BE03801}" dt="2025-02-21T07:29:19.726" v="3030" actId="478"/>
          <ac:spMkLst>
            <pc:docMk/>
            <pc:sldMk cId="1947443591" sldId="292"/>
            <ac:spMk id="5" creationId="{8B83F2AE-5730-FAE1-256D-5A6693EBF523}"/>
          </ac:spMkLst>
        </pc:spChg>
        <pc:spChg chg="mod">
          <ac:chgData name="Damian Drabik" userId="763655e4-6852-4e30-b8c6-2856213343ea" providerId="ADAL" clId="{2678483A-0C4F-421E-B7F7-C1D10BE03801}" dt="2025-02-21T07:29:23.912" v="3031" actId="26606"/>
          <ac:spMkLst>
            <pc:docMk/>
            <pc:sldMk cId="1947443591" sldId="292"/>
            <ac:spMk id="6" creationId="{F4F0A658-2AA8-7609-EEF6-813E78C95E0C}"/>
          </ac:spMkLst>
        </pc:spChg>
        <pc:spChg chg="add">
          <ac:chgData name="Damian Drabik" userId="763655e4-6852-4e30-b8c6-2856213343ea" providerId="ADAL" clId="{2678483A-0C4F-421E-B7F7-C1D10BE03801}" dt="2025-02-21T07:29:23.912" v="3031" actId="26606"/>
          <ac:spMkLst>
            <pc:docMk/>
            <pc:sldMk cId="1947443591" sldId="292"/>
            <ac:spMk id="11" creationId="{C33976D1-3430-450C-A978-87A9A6E8E71F}"/>
          </ac:spMkLst>
        </pc:spChg>
        <pc:spChg chg="add">
          <ac:chgData name="Damian Drabik" userId="763655e4-6852-4e30-b8c6-2856213343ea" providerId="ADAL" clId="{2678483A-0C4F-421E-B7F7-C1D10BE03801}" dt="2025-02-21T07:29:23.912" v="3031" actId="26606"/>
          <ac:spMkLst>
            <pc:docMk/>
            <pc:sldMk cId="1947443591" sldId="292"/>
            <ac:spMk id="13" creationId="{7D6AAC78-7D86-415A-ADC1-2B474807960C}"/>
          </ac:spMkLst>
        </pc:spChg>
        <pc:spChg chg="add">
          <ac:chgData name="Damian Drabik" userId="763655e4-6852-4e30-b8c6-2856213343ea" providerId="ADAL" clId="{2678483A-0C4F-421E-B7F7-C1D10BE03801}" dt="2025-02-21T07:29:23.912" v="3031" actId="26606"/>
          <ac:spMkLst>
            <pc:docMk/>
            <pc:sldMk cId="1947443591" sldId="292"/>
            <ac:spMk id="15" creationId="{F2A658D9-F185-44F1-BA33-D50320D1D078}"/>
          </ac:spMkLst>
        </pc:spChg>
      </pc:sldChg>
    </pc:docChg>
  </pc:docChgLst>
  <pc:docChgLst>
    <pc:chgData name="Damian Drabik" userId="763655e4-6852-4e30-b8c6-2856213343ea" providerId="ADAL" clId="{4F93EEE3-FB5F-4766-9707-C8DB467B5AE8}"/>
    <pc:docChg chg="modSld">
      <pc:chgData name="Damian Drabik" userId="763655e4-6852-4e30-b8c6-2856213343ea" providerId="ADAL" clId="{4F93EEE3-FB5F-4766-9707-C8DB467B5AE8}" dt="2024-03-19T10:58:37.758" v="24" actId="20577"/>
      <pc:docMkLst>
        <pc:docMk/>
      </pc:docMkLst>
      <pc:sldChg chg="modSp mod">
        <pc:chgData name="Damian Drabik" userId="763655e4-6852-4e30-b8c6-2856213343ea" providerId="ADAL" clId="{4F93EEE3-FB5F-4766-9707-C8DB467B5AE8}" dt="2024-03-19T10:58:37.758" v="24" actId="20577"/>
        <pc:sldMkLst>
          <pc:docMk/>
          <pc:sldMk cId="3304873835" sldId="28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F23398-1140-467D-A570-5C6E267DB7B8}" type="doc">
      <dgm:prSet loTypeId="urn:microsoft.com/office/officeart/2005/8/layout/default" loCatId="list" qsTypeId="urn:microsoft.com/office/officeart/2005/8/quickstyle/simple5" qsCatId="simple" csTypeId="urn:microsoft.com/office/officeart/2005/8/colors/colorful1" csCatId="colorful"/>
      <dgm:spPr/>
      <dgm:t>
        <a:bodyPr/>
        <a:lstStyle/>
        <a:p>
          <a:endParaRPr lang="en-US"/>
        </a:p>
      </dgm:t>
    </dgm:pt>
    <dgm:pt modelId="{BEE37CBB-F447-4AD8-BABD-D8C6A7ACBBF6}">
      <dgm:prSet/>
      <dgm:spPr/>
      <dgm:t>
        <a:bodyPr/>
        <a:lstStyle/>
        <a:p>
          <a:r>
            <a:rPr lang="pl-PL" dirty="0"/>
            <a:t>Urojenia</a:t>
          </a:r>
          <a:endParaRPr lang="en-US" dirty="0"/>
        </a:p>
      </dgm:t>
    </dgm:pt>
    <dgm:pt modelId="{3B1E75D9-C45C-4DC4-A92F-A8A23849164F}" type="parTrans" cxnId="{F89624F6-39BD-46F2-94FD-9179D87E7FE4}">
      <dgm:prSet/>
      <dgm:spPr/>
      <dgm:t>
        <a:bodyPr/>
        <a:lstStyle/>
        <a:p>
          <a:endParaRPr lang="en-US"/>
        </a:p>
      </dgm:t>
    </dgm:pt>
    <dgm:pt modelId="{C1A13D62-1B30-4FC7-B998-4D9E61BCB8DA}" type="sibTrans" cxnId="{F89624F6-39BD-46F2-94FD-9179D87E7FE4}">
      <dgm:prSet/>
      <dgm:spPr/>
      <dgm:t>
        <a:bodyPr/>
        <a:lstStyle/>
        <a:p>
          <a:endParaRPr lang="en-US"/>
        </a:p>
      </dgm:t>
    </dgm:pt>
    <dgm:pt modelId="{868ECF2D-128B-46CC-8E31-D6859B05E3B1}">
      <dgm:prSet/>
      <dgm:spPr/>
      <dgm:t>
        <a:bodyPr/>
        <a:lstStyle/>
        <a:p>
          <a:r>
            <a:rPr lang="pl-PL"/>
            <a:t>Omamy</a:t>
          </a:r>
          <a:endParaRPr lang="en-US"/>
        </a:p>
      </dgm:t>
    </dgm:pt>
    <dgm:pt modelId="{28DB36A9-AF7B-4396-8357-B252B5075BCF}" type="parTrans" cxnId="{5501279F-6C9C-43F2-9E59-4CB057E4B136}">
      <dgm:prSet/>
      <dgm:spPr/>
      <dgm:t>
        <a:bodyPr/>
        <a:lstStyle/>
        <a:p>
          <a:endParaRPr lang="en-US"/>
        </a:p>
      </dgm:t>
    </dgm:pt>
    <dgm:pt modelId="{F2C1A08A-589E-462C-AE97-4C969B4313C5}" type="sibTrans" cxnId="{5501279F-6C9C-43F2-9E59-4CB057E4B136}">
      <dgm:prSet/>
      <dgm:spPr/>
      <dgm:t>
        <a:bodyPr/>
        <a:lstStyle/>
        <a:p>
          <a:endParaRPr lang="en-US"/>
        </a:p>
      </dgm:t>
    </dgm:pt>
    <dgm:pt modelId="{36DD9476-1283-45A6-B804-D8019972D6E0}">
      <dgm:prSet/>
      <dgm:spPr/>
      <dgm:t>
        <a:bodyPr/>
        <a:lstStyle/>
        <a:p>
          <a:r>
            <a:rPr lang="pl-PL"/>
            <a:t>Brak wglądu</a:t>
          </a:r>
          <a:endParaRPr lang="en-US"/>
        </a:p>
      </dgm:t>
    </dgm:pt>
    <dgm:pt modelId="{13E7764D-C9A6-4FCE-9FB3-5DFC012C3433}" type="parTrans" cxnId="{5CAF1203-47F5-4B0E-A36F-702FC2A26BB2}">
      <dgm:prSet/>
      <dgm:spPr/>
      <dgm:t>
        <a:bodyPr/>
        <a:lstStyle/>
        <a:p>
          <a:endParaRPr lang="en-US"/>
        </a:p>
      </dgm:t>
    </dgm:pt>
    <dgm:pt modelId="{80EDC024-24CB-4E1D-9669-C110A1919578}" type="sibTrans" cxnId="{5CAF1203-47F5-4B0E-A36F-702FC2A26BB2}">
      <dgm:prSet/>
      <dgm:spPr/>
      <dgm:t>
        <a:bodyPr/>
        <a:lstStyle/>
        <a:p>
          <a:endParaRPr lang="en-US"/>
        </a:p>
      </dgm:t>
    </dgm:pt>
    <dgm:pt modelId="{61AA7450-55DF-4527-93B9-EA44B0D13346}">
      <dgm:prSet/>
      <dgm:spPr/>
      <dgm:t>
        <a:bodyPr/>
        <a:lstStyle/>
        <a:p>
          <a:r>
            <a:rPr lang="pl-PL"/>
            <a:t>Formalne zaburzenia myślenia</a:t>
          </a:r>
          <a:endParaRPr lang="en-US"/>
        </a:p>
      </dgm:t>
    </dgm:pt>
    <dgm:pt modelId="{8F597584-4204-413E-A9B4-AFDD4EB219C0}" type="parTrans" cxnId="{591228B4-0443-4044-A008-BB663A61E22F}">
      <dgm:prSet/>
      <dgm:spPr/>
      <dgm:t>
        <a:bodyPr/>
        <a:lstStyle/>
        <a:p>
          <a:endParaRPr lang="en-US"/>
        </a:p>
      </dgm:t>
    </dgm:pt>
    <dgm:pt modelId="{DE82FBC2-2484-489C-BC8B-5ABB46AAFF46}" type="sibTrans" cxnId="{591228B4-0443-4044-A008-BB663A61E22F}">
      <dgm:prSet/>
      <dgm:spPr/>
      <dgm:t>
        <a:bodyPr/>
        <a:lstStyle/>
        <a:p>
          <a:endParaRPr lang="en-US"/>
        </a:p>
      </dgm:t>
    </dgm:pt>
    <dgm:pt modelId="{0298A510-D449-4BBD-9538-FE855EFB8B7C}">
      <dgm:prSet/>
      <dgm:spPr/>
      <dgm:t>
        <a:bodyPr/>
        <a:lstStyle/>
        <a:p>
          <a:r>
            <a:rPr lang="pl-PL"/>
            <a:t>Objawy katatoniczne</a:t>
          </a:r>
          <a:endParaRPr lang="en-US"/>
        </a:p>
      </dgm:t>
    </dgm:pt>
    <dgm:pt modelId="{EFBEB8FA-2021-49E7-ACF6-D32B4ED87936}" type="parTrans" cxnId="{D44122EA-046C-49BE-AC58-EFEA0018E16D}">
      <dgm:prSet/>
      <dgm:spPr/>
      <dgm:t>
        <a:bodyPr/>
        <a:lstStyle/>
        <a:p>
          <a:endParaRPr lang="en-US"/>
        </a:p>
      </dgm:t>
    </dgm:pt>
    <dgm:pt modelId="{747501DF-C255-44F7-8F8E-E7E374912F41}" type="sibTrans" cxnId="{D44122EA-046C-49BE-AC58-EFEA0018E16D}">
      <dgm:prSet/>
      <dgm:spPr/>
      <dgm:t>
        <a:bodyPr/>
        <a:lstStyle/>
        <a:p>
          <a:endParaRPr lang="en-US"/>
        </a:p>
      </dgm:t>
    </dgm:pt>
    <dgm:pt modelId="{B791C0F1-BA76-4799-86F0-9BC3103E5437}">
      <dgm:prSet/>
      <dgm:spPr/>
      <dgm:t>
        <a:bodyPr/>
        <a:lstStyle/>
        <a:p>
          <a:r>
            <a:rPr lang="pl-PL"/>
            <a:t>Niedostosowanie</a:t>
          </a:r>
          <a:endParaRPr lang="en-US"/>
        </a:p>
      </dgm:t>
    </dgm:pt>
    <dgm:pt modelId="{5EEB4E89-8961-4972-A744-483AF4C5CBAF}" type="parTrans" cxnId="{353B341D-4C40-42E4-8EF6-33FD5D9506C3}">
      <dgm:prSet/>
      <dgm:spPr/>
      <dgm:t>
        <a:bodyPr/>
        <a:lstStyle/>
        <a:p>
          <a:endParaRPr lang="en-US"/>
        </a:p>
      </dgm:t>
    </dgm:pt>
    <dgm:pt modelId="{0B907EAD-60AA-41B5-B4FF-B3DB4F3FD2BA}" type="sibTrans" cxnId="{353B341D-4C40-42E4-8EF6-33FD5D9506C3}">
      <dgm:prSet/>
      <dgm:spPr/>
      <dgm:t>
        <a:bodyPr/>
        <a:lstStyle/>
        <a:p>
          <a:endParaRPr lang="en-US"/>
        </a:p>
      </dgm:t>
    </dgm:pt>
    <dgm:pt modelId="{683F3CAD-34D3-4998-8951-ACCEA0222D39}">
      <dgm:prSet/>
      <dgm:spPr/>
      <dgm:t>
        <a:bodyPr/>
        <a:lstStyle/>
        <a:p>
          <a:r>
            <a:rPr lang="pl-PL"/>
            <a:t>Objawy negatywne</a:t>
          </a:r>
          <a:endParaRPr lang="en-US"/>
        </a:p>
      </dgm:t>
    </dgm:pt>
    <dgm:pt modelId="{C5DC4739-BB15-4F64-895E-14D86BB64D59}" type="parTrans" cxnId="{4A95D231-080E-4C42-ADAE-EB618A55FE5A}">
      <dgm:prSet/>
      <dgm:spPr/>
      <dgm:t>
        <a:bodyPr/>
        <a:lstStyle/>
        <a:p>
          <a:endParaRPr lang="en-US"/>
        </a:p>
      </dgm:t>
    </dgm:pt>
    <dgm:pt modelId="{5DBF9718-FCD9-4C19-A006-D9F18B539737}" type="sibTrans" cxnId="{4A95D231-080E-4C42-ADAE-EB618A55FE5A}">
      <dgm:prSet/>
      <dgm:spPr/>
      <dgm:t>
        <a:bodyPr/>
        <a:lstStyle/>
        <a:p>
          <a:endParaRPr lang="en-US"/>
        </a:p>
      </dgm:t>
    </dgm:pt>
    <dgm:pt modelId="{EE209BE0-366A-46F6-9737-0BC09EAA3453}">
      <dgm:prSet/>
      <dgm:spPr/>
      <dgm:t>
        <a:bodyPr/>
        <a:lstStyle/>
        <a:p>
          <a:r>
            <a:rPr lang="pl-PL"/>
            <a:t>Autyzm</a:t>
          </a:r>
          <a:endParaRPr lang="en-US"/>
        </a:p>
      </dgm:t>
    </dgm:pt>
    <dgm:pt modelId="{00C67223-E077-4799-8CE8-30EEB16499F7}" type="parTrans" cxnId="{65F1146C-2492-44F5-9E8A-F75FE5BA9F68}">
      <dgm:prSet/>
      <dgm:spPr/>
      <dgm:t>
        <a:bodyPr/>
        <a:lstStyle/>
        <a:p>
          <a:endParaRPr lang="en-US"/>
        </a:p>
      </dgm:t>
    </dgm:pt>
    <dgm:pt modelId="{C71797AE-0C04-41A7-8FF6-A1D8294AEA12}" type="sibTrans" cxnId="{65F1146C-2492-44F5-9E8A-F75FE5BA9F68}">
      <dgm:prSet/>
      <dgm:spPr/>
      <dgm:t>
        <a:bodyPr/>
        <a:lstStyle/>
        <a:p>
          <a:endParaRPr lang="en-US"/>
        </a:p>
      </dgm:t>
    </dgm:pt>
    <dgm:pt modelId="{DEF5D325-EFD4-4F6B-9E3A-7B652A6C1E59}">
      <dgm:prSet/>
      <dgm:spPr/>
      <dgm:t>
        <a:bodyPr/>
        <a:lstStyle/>
        <a:p>
          <a:r>
            <a:rPr lang="pl-PL"/>
            <a:t>Wahania nastroju</a:t>
          </a:r>
          <a:endParaRPr lang="en-US"/>
        </a:p>
      </dgm:t>
    </dgm:pt>
    <dgm:pt modelId="{CFF39859-7A90-45AD-B921-47040B8FB1AE}" type="parTrans" cxnId="{4F7AFF4B-6C6C-423B-BE81-43FD64984862}">
      <dgm:prSet/>
      <dgm:spPr/>
      <dgm:t>
        <a:bodyPr/>
        <a:lstStyle/>
        <a:p>
          <a:endParaRPr lang="en-US"/>
        </a:p>
      </dgm:t>
    </dgm:pt>
    <dgm:pt modelId="{E30E65BF-7E4A-46C3-B135-07082DEE28D2}" type="sibTrans" cxnId="{4F7AFF4B-6C6C-423B-BE81-43FD64984862}">
      <dgm:prSet/>
      <dgm:spPr/>
      <dgm:t>
        <a:bodyPr/>
        <a:lstStyle/>
        <a:p>
          <a:endParaRPr lang="en-US"/>
        </a:p>
      </dgm:t>
    </dgm:pt>
    <dgm:pt modelId="{405DE762-65C9-4B31-9798-1627CA9CBACA}">
      <dgm:prSet/>
      <dgm:spPr/>
      <dgm:t>
        <a:bodyPr/>
        <a:lstStyle/>
        <a:p>
          <a:r>
            <a:rPr lang="pl-PL"/>
            <a:t>Zaburzenia jaźni</a:t>
          </a:r>
          <a:endParaRPr lang="en-US"/>
        </a:p>
      </dgm:t>
    </dgm:pt>
    <dgm:pt modelId="{6B623833-9660-4621-A148-7360A79ACE56}" type="parTrans" cxnId="{C6E6542D-278B-49D7-A075-0CE4D17EB18B}">
      <dgm:prSet/>
      <dgm:spPr/>
      <dgm:t>
        <a:bodyPr/>
        <a:lstStyle/>
        <a:p>
          <a:endParaRPr lang="en-US"/>
        </a:p>
      </dgm:t>
    </dgm:pt>
    <dgm:pt modelId="{A4F9C018-5583-40BD-A6D4-7653115D1B34}" type="sibTrans" cxnId="{C6E6542D-278B-49D7-A075-0CE4D17EB18B}">
      <dgm:prSet/>
      <dgm:spPr/>
      <dgm:t>
        <a:bodyPr/>
        <a:lstStyle/>
        <a:p>
          <a:endParaRPr lang="en-US"/>
        </a:p>
      </dgm:t>
    </dgm:pt>
    <dgm:pt modelId="{9B42127D-CBB0-4A66-9051-F3224B403FD9}" type="pres">
      <dgm:prSet presAssocID="{07F23398-1140-467D-A570-5C6E267DB7B8}" presName="diagram" presStyleCnt="0">
        <dgm:presLayoutVars>
          <dgm:dir/>
          <dgm:resizeHandles val="exact"/>
        </dgm:presLayoutVars>
      </dgm:prSet>
      <dgm:spPr/>
    </dgm:pt>
    <dgm:pt modelId="{840F57A6-8A57-4FD3-B5AF-1161E19B76E7}" type="pres">
      <dgm:prSet presAssocID="{BEE37CBB-F447-4AD8-BABD-D8C6A7ACBBF6}" presName="node" presStyleLbl="node1" presStyleIdx="0" presStyleCnt="10">
        <dgm:presLayoutVars>
          <dgm:bulletEnabled val="1"/>
        </dgm:presLayoutVars>
      </dgm:prSet>
      <dgm:spPr/>
    </dgm:pt>
    <dgm:pt modelId="{3F4EF3AB-82BD-42B9-9D76-E435B9647BF3}" type="pres">
      <dgm:prSet presAssocID="{C1A13D62-1B30-4FC7-B998-4D9E61BCB8DA}" presName="sibTrans" presStyleCnt="0"/>
      <dgm:spPr/>
    </dgm:pt>
    <dgm:pt modelId="{F36939FF-6812-4510-B409-B0B8EFB01F66}" type="pres">
      <dgm:prSet presAssocID="{868ECF2D-128B-46CC-8E31-D6859B05E3B1}" presName="node" presStyleLbl="node1" presStyleIdx="1" presStyleCnt="10">
        <dgm:presLayoutVars>
          <dgm:bulletEnabled val="1"/>
        </dgm:presLayoutVars>
      </dgm:prSet>
      <dgm:spPr/>
    </dgm:pt>
    <dgm:pt modelId="{B1AF3DDD-0415-4DE2-BA2D-2E11A0F6F110}" type="pres">
      <dgm:prSet presAssocID="{F2C1A08A-589E-462C-AE97-4C969B4313C5}" presName="sibTrans" presStyleCnt="0"/>
      <dgm:spPr/>
    </dgm:pt>
    <dgm:pt modelId="{F1354385-05C8-43DF-8386-D79FB546BD9E}" type="pres">
      <dgm:prSet presAssocID="{36DD9476-1283-45A6-B804-D8019972D6E0}" presName="node" presStyleLbl="node1" presStyleIdx="2" presStyleCnt="10">
        <dgm:presLayoutVars>
          <dgm:bulletEnabled val="1"/>
        </dgm:presLayoutVars>
      </dgm:prSet>
      <dgm:spPr/>
    </dgm:pt>
    <dgm:pt modelId="{01F0ECD6-842D-4F62-8162-EA1BB26769B0}" type="pres">
      <dgm:prSet presAssocID="{80EDC024-24CB-4E1D-9669-C110A1919578}" presName="sibTrans" presStyleCnt="0"/>
      <dgm:spPr/>
    </dgm:pt>
    <dgm:pt modelId="{13C49B98-2042-49F5-9CB4-5A602CF103BF}" type="pres">
      <dgm:prSet presAssocID="{61AA7450-55DF-4527-93B9-EA44B0D13346}" presName="node" presStyleLbl="node1" presStyleIdx="3" presStyleCnt="10">
        <dgm:presLayoutVars>
          <dgm:bulletEnabled val="1"/>
        </dgm:presLayoutVars>
      </dgm:prSet>
      <dgm:spPr/>
    </dgm:pt>
    <dgm:pt modelId="{B6E5A7F3-350F-4412-B1E5-0BC1F70B6C05}" type="pres">
      <dgm:prSet presAssocID="{DE82FBC2-2484-489C-BC8B-5ABB46AAFF46}" presName="sibTrans" presStyleCnt="0"/>
      <dgm:spPr/>
    </dgm:pt>
    <dgm:pt modelId="{FB342D48-51D0-4F21-9071-2197C0756CFF}" type="pres">
      <dgm:prSet presAssocID="{0298A510-D449-4BBD-9538-FE855EFB8B7C}" presName="node" presStyleLbl="node1" presStyleIdx="4" presStyleCnt="10">
        <dgm:presLayoutVars>
          <dgm:bulletEnabled val="1"/>
        </dgm:presLayoutVars>
      </dgm:prSet>
      <dgm:spPr/>
    </dgm:pt>
    <dgm:pt modelId="{36C7DC5C-2830-4E98-AB25-76551331F188}" type="pres">
      <dgm:prSet presAssocID="{747501DF-C255-44F7-8F8E-E7E374912F41}" presName="sibTrans" presStyleCnt="0"/>
      <dgm:spPr/>
    </dgm:pt>
    <dgm:pt modelId="{51D20426-E39D-49FA-B86E-78B7DD58A0D8}" type="pres">
      <dgm:prSet presAssocID="{B791C0F1-BA76-4799-86F0-9BC3103E5437}" presName="node" presStyleLbl="node1" presStyleIdx="5" presStyleCnt="10">
        <dgm:presLayoutVars>
          <dgm:bulletEnabled val="1"/>
        </dgm:presLayoutVars>
      </dgm:prSet>
      <dgm:spPr/>
    </dgm:pt>
    <dgm:pt modelId="{09BE3D67-56EA-47B3-9338-7EFEA67A4FAA}" type="pres">
      <dgm:prSet presAssocID="{0B907EAD-60AA-41B5-B4FF-B3DB4F3FD2BA}" presName="sibTrans" presStyleCnt="0"/>
      <dgm:spPr/>
    </dgm:pt>
    <dgm:pt modelId="{CB63DD9C-3B2A-4900-822F-59EADB739B58}" type="pres">
      <dgm:prSet presAssocID="{683F3CAD-34D3-4998-8951-ACCEA0222D39}" presName="node" presStyleLbl="node1" presStyleIdx="6" presStyleCnt="10">
        <dgm:presLayoutVars>
          <dgm:bulletEnabled val="1"/>
        </dgm:presLayoutVars>
      </dgm:prSet>
      <dgm:spPr/>
    </dgm:pt>
    <dgm:pt modelId="{54064817-55EF-4CB4-812C-81ED704547D8}" type="pres">
      <dgm:prSet presAssocID="{5DBF9718-FCD9-4C19-A006-D9F18B539737}" presName="sibTrans" presStyleCnt="0"/>
      <dgm:spPr/>
    </dgm:pt>
    <dgm:pt modelId="{21D0187D-1E0C-41EB-A417-2C04FD378BE2}" type="pres">
      <dgm:prSet presAssocID="{EE209BE0-366A-46F6-9737-0BC09EAA3453}" presName="node" presStyleLbl="node1" presStyleIdx="7" presStyleCnt="10">
        <dgm:presLayoutVars>
          <dgm:bulletEnabled val="1"/>
        </dgm:presLayoutVars>
      </dgm:prSet>
      <dgm:spPr/>
    </dgm:pt>
    <dgm:pt modelId="{9F788BB7-30D8-44B1-B9C6-2291212FE738}" type="pres">
      <dgm:prSet presAssocID="{C71797AE-0C04-41A7-8FF6-A1D8294AEA12}" presName="sibTrans" presStyleCnt="0"/>
      <dgm:spPr/>
    </dgm:pt>
    <dgm:pt modelId="{D2DC6D5F-986A-4DE2-BA7D-4D078A7056F5}" type="pres">
      <dgm:prSet presAssocID="{DEF5D325-EFD4-4F6B-9E3A-7B652A6C1E59}" presName="node" presStyleLbl="node1" presStyleIdx="8" presStyleCnt="10">
        <dgm:presLayoutVars>
          <dgm:bulletEnabled val="1"/>
        </dgm:presLayoutVars>
      </dgm:prSet>
      <dgm:spPr/>
    </dgm:pt>
    <dgm:pt modelId="{8E0F1219-57DD-41CE-9039-5909A9BC1B0C}" type="pres">
      <dgm:prSet presAssocID="{E30E65BF-7E4A-46C3-B135-07082DEE28D2}" presName="sibTrans" presStyleCnt="0"/>
      <dgm:spPr/>
    </dgm:pt>
    <dgm:pt modelId="{61D69853-AB5C-44F8-8C67-972307A994D8}" type="pres">
      <dgm:prSet presAssocID="{405DE762-65C9-4B31-9798-1627CA9CBACA}" presName="node" presStyleLbl="node1" presStyleIdx="9" presStyleCnt="10">
        <dgm:presLayoutVars>
          <dgm:bulletEnabled val="1"/>
        </dgm:presLayoutVars>
      </dgm:prSet>
      <dgm:spPr/>
    </dgm:pt>
  </dgm:ptLst>
  <dgm:cxnLst>
    <dgm:cxn modelId="{5CAF1203-47F5-4B0E-A36F-702FC2A26BB2}" srcId="{07F23398-1140-467D-A570-5C6E267DB7B8}" destId="{36DD9476-1283-45A6-B804-D8019972D6E0}" srcOrd="2" destOrd="0" parTransId="{13E7764D-C9A6-4FCE-9FB3-5DFC012C3433}" sibTransId="{80EDC024-24CB-4E1D-9669-C110A1919578}"/>
    <dgm:cxn modelId="{A3BAA708-26FF-4330-BC27-2DCF07A00C0A}" type="presOf" srcId="{0298A510-D449-4BBD-9538-FE855EFB8B7C}" destId="{FB342D48-51D0-4F21-9071-2197C0756CFF}" srcOrd="0" destOrd="0" presId="urn:microsoft.com/office/officeart/2005/8/layout/default"/>
    <dgm:cxn modelId="{353B341D-4C40-42E4-8EF6-33FD5D9506C3}" srcId="{07F23398-1140-467D-A570-5C6E267DB7B8}" destId="{B791C0F1-BA76-4799-86F0-9BC3103E5437}" srcOrd="5" destOrd="0" parTransId="{5EEB4E89-8961-4972-A744-483AF4C5CBAF}" sibTransId="{0B907EAD-60AA-41B5-B4FF-B3DB4F3FD2BA}"/>
    <dgm:cxn modelId="{D81AC62B-2211-4476-A1EF-344257BE27A6}" type="presOf" srcId="{07F23398-1140-467D-A570-5C6E267DB7B8}" destId="{9B42127D-CBB0-4A66-9051-F3224B403FD9}" srcOrd="0" destOrd="0" presId="urn:microsoft.com/office/officeart/2005/8/layout/default"/>
    <dgm:cxn modelId="{C6E6542D-278B-49D7-A075-0CE4D17EB18B}" srcId="{07F23398-1140-467D-A570-5C6E267DB7B8}" destId="{405DE762-65C9-4B31-9798-1627CA9CBACA}" srcOrd="9" destOrd="0" parTransId="{6B623833-9660-4621-A148-7360A79ACE56}" sibTransId="{A4F9C018-5583-40BD-A6D4-7653115D1B34}"/>
    <dgm:cxn modelId="{4A95D231-080E-4C42-ADAE-EB618A55FE5A}" srcId="{07F23398-1140-467D-A570-5C6E267DB7B8}" destId="{683F3CAD-34D3-4998-8951-ACCEA0222D39}" srcOrd="6" destOrd="0" parTransId="{C5DC4739-BB15-4F64-895E-14D86BB64D59}" sibTransId="{5DBF9718-FCD9-4C19-A006-D9F18B539737}"/>
    <dgm:cxn modelId="{831EF85F-6C08-4103-A6EE-33C354C07C2B}" type="presOf" srcId="{BEE37CBB-F447-4AD8-BABD-D8C6A7ACBBF6}" destId="{840F57A6-8A57-4FD3-B5AF-1161E19B76E7}" srcOrd="0" destOrd="0" presId="urn:microsoft.com/office/officeart/2005/8/layout/default"/>
    <dgm:cxn modelId="{918FA741-15C2-44B9-8497-5DD0A104BE8A}" type="presOf" srcId="{405DE762-65C9-4B31-9798-1627CA9CBACA}" destId="{61D69853-AB5C-44F8-8C67-972307A994D8}" srcOrd="0" destOrd="0" presId="urn:microsoft.com/office/officeart/2005/8/layout/default"/>
    <dgm:cxn modelId="{CFFE7E62-DF4D-4D04-9BA0-345AEC60C2D9}" type="presOf" srcId="{868ECF2D-128B-46CC-8E31-D6859B05E3B1}" destId="{F36939FF-6812-4510-B409-B0B8EFB01F66}" srcOrd="0" destOrd="0" presId="urn:microsoft.com/office/officeart/2005/8/layout/default"/>
    <dgm:cxn modelId="{6A9B5747-CF47-4D1F-AED5-832FE2DA2467}" type="presOf" srcId="{DEF5D325-EFD4-4F6B-9E3A-7B652A6C1E59}" destId="{D2DC6D5F-986A-4DE2-BA7D-4D078A7056F5}" srcOrd="0" destOrd="0" presId="urn:microsoft.com/office/officeart/2005/8/layout/default"/>
    <dgm:cxn modelId="{C5023649-0B5F-462E-A789-3F0F51161078}" type="presOf" srcId="{EE209BE0-366A-46F6-9737-0BC09EAA3453}" destId="{21D0187D-1E0C-41EB-A417-2C04FD378BE2}" srcOrd="0" destOrd="0" presId="urn:microsoft.com/office/officeart/2005/8/layout/default"/>
    <dgm:cxn modelId="{4F7AFF4B-6C6C-423B-BE81-43FD64984862}" srcId="{07F23398-1140-467D-A570-5C6E267DB7B8}" destId="{DEF5D325-EFD4-4F6B-9E3A-7B652A6C1E59}" srcOrd="8" destOrd="0" parTransId="{CFF39859-7A90-45AD-B921-47040B8FB1AE}" sibTransId="{E30E65BF-7E4A-46C3-B135-07082DEE28D2}"/>
    <dgm:cxn modelId="{65F1146C-2492-44F5-9E8A-F75FE5BA9F68}" srcId="{07F23398-1140-467D-A570-5C6E267DB7B8}" destId="{EE209BE0-366A-46F6-9737-0BC09EAA3453}" srcOrd="7" destOrd="0" parTransId="{00C67223-E077-4799-8CE8-30EEB16499F7}" sibTransId="{C71797AE-0C04-41A7-8FF6-A1D8294AEA12}"/>
    <dgm:cxn modelId="{228C4C4D-B0E7-43F1-BF2F-F46B6C078E26}" type="presOf" srcId="{36DD9476-1283-45A6-B804-D8019972D6E0}" destId="{F1354385-05C8-43DF-8386-D79FB546BD9E}" srcOrd="0" destOrd="0" presId="urn:microsoft.com/office/officeart/2005/8/layout/default"/>
    <dgm:cxn modelId="{5501279F-6C9C-43F2-9E59-4CB057E4B136}" srcId="{07F23398-1140-467D-A570-5C6E267DB7B8}" destId="{868ECF2D-128B-46CC-8E31-D6859B05E3B1}" srcOrd="1" destOrd="0" parTransId="{28DB36A9-AF7B-4396-8357-B252B5075BCF}" sibTransId="{F2C1A08A-589E-462C-AE97-4C969B4313C5}"/>
    <dgm:cxn modelId="{591228B4-0443-4044-A008-BB663A61E22F}" srcId="{07F23398-1140-467D-A570-5C6E267DB7B8}" destId="{61AA7450-55DF-4527-93B9-EA44B0D13346}" srcOrd="3" destOrd="0" parTransId="{8F597584-4204-413E-A9B4-AFDD4EB219C0}" sibTransId="{DE82FBC2-2484-489C-BC8B-5ABB46AAFF46}"/>
    <dgm:cxn modelId="{6B13EFB5-D29B-4EFE-AC76-2FBE30DA169C}" type="presOf" srcId="{B791C0F1-BA76-4799-86F0-9BC3103E5437}" destId="{51D20426-E39D-49FA-B86E-78B7DD58A0D8}" srcOrd="0" destOrd="0" presId="urn:microsoft.com/office/officeart/2005/8/layout/default"/>
    <dgm:cxn modelId="{33E4CCBD-DC34-49BF-BF0B-7C3C6E7C1D97}" type="presOf" srcId="{683F3CAD-34D3-4998-8951-ACCEA0222D39}" destId="{CB63DD9C-3B2A-4900-822F-59EADB739B58}" srcOrd="0" destOrd="0" presId="urn:microsoft.com/office/officeart/2005/8/layout/default"/>
    <dgm:cxn modelId="{D44122EA-046C-49BE-AC58-EFEA0018E16D}" srcId="{07F23398-1140-467D-A570-5C6E267DB7B8}" destId="{0298A510-D449-4BBD-9538-FE855EFB8B7C}" srcOrd="4" destOrd="0" parTransId="{EFBEB8FA-2021-49E7-ACF6-D32B4ED87936}" sibTransId="{747501DF-C255-44F7-8F8E-E7E374912F41}"/>
    <dgm:cxn modelId="{E1A93DF0-B863-4932-AF45-BA6CF8BF301B}" type="presOf" srcId="{61AA7450-55DF-4527-93B9-EA44B0D13346}" destId="{13C49B98-2042-49F5-9CB4-5A602CF103BF}" srcOrd="0" destOrd="0" presId="urn:microsoft.com/office/officeart/2005/8/layout/default"/>
    <dgm:cxn modelId="{F89624F6-39BD-46F2-94FD-9179D87E7FE4}" srcId="{07F23398-1140-467D-A570-5C6E267DB7B8}" destId="{BEE37CBB-F447-4AD8-BABD-D8C6A7ACBBF6}" srcOrd="0" destOrd="0" parTransId="{3B1E75D9-C45C-4DC4-A92F-A8A23849164F}" sibTransId="{C1A13D62-1B30-4FC7-B998-4D9E61BCB8DA}"/>
    <dgm:cxn modelId="{B69E5B8E-8D0E-4C24-81B4-02CD28C2320F}" type="presParOf" srcId="{9B42127D-CBB0-4A66-9051-F3224B403FD9}" destId="{840F57A6-8A57-4FD3-B5AF-1161E19B76E7}" srcOrd="0" destOrd="0" presId="urn:microsoft.com/office/officeart/2005/8/layout/default"/>
    <dgm:cxn modelId="{00BFFA97-4F8E-44CF-90F2-C172F561D443}" type="presParOf" srcId="{9B42127D-CBB0-4A66-9051-F3224B403FD9}" destId="{3F4EF3AB-82BD-42B9-9D76-E435B9647BF3}" srcOrd="1" destOrd="0" presId="urn:microsoft.com/office/officeart/2005/8/layout/default"/>
    <dgm:cxn modelId="{60754A37-BFA9-4930-8132-DCBB92DA27F5}" type="presParOf" srcId="{9B42127D-CBB0-4A66-9051-F3224B403FD9}" destId="{F36939FF-6812-4510-B409-B0B8EFB01F66}" srcOrd="2" destOrd="0" presId="urn:microsoft.com/office/officeart/2005/8/layout/default"/>
    <dgm:cxn modelId="{02CE2FC5-9156-44C0-825F-13E45A945D0A}" type="presParOf" srcId="{9B42127D-CBB0-4A66-9051-F3224B403FD9}" destId="{B1AF3DDD-0415-4DE2-BA2D-2E11A0F6F110}" srcOrd="3" destOrd="0" presId="urn:microsoft.com/office/officeart/2005/8/layout/default"/>
    <dgm:cxn modelId="{0897E3C5-B9E3-43FC-BF39-93DD5298EACC}" type="presParOf" srcId="{9B42127D-CBB0-4A66-9051-F3224B403FD9}" destId="{F1354385-05C8-43DF-8386-D79FB546BD9E}" srcOrd="4" destOrd="0" presId="urn:microsoft.com/office/officeart/2005/8/layout/default"/>
    <dgm:cxn modelId="{537F3B7B-0819-4976-978F-E4347775A5FF}" type="presParOf" srcId="{9B42127D-CBB0-4A66-9051-F3224B403FD9}" destId="{01F0ECD6-842D-4F62-8162-EA1BB26769B0}" srcOrd="5" destOrd="0" presId="urn:microsoft.com/office/officeart/2005/8/layout/default"/>
    <dgm:cxn modelId="{08DAE46D-BCC7-428D-BA7B-1461B9BDD2E6}" type="presParOf" srcId="{9B42127D-CBB0-4A66-9051-F3224B403FD9}" destId="{13C49B98-2042-49F5-9CB4-5A602CF103BF}" srcOrd="6" destOrd="0" presId="urn:microsoft.com/office/officeart/2005/8/layout/default"/>
    <dgm:cxn modelId="{3DB0AB5C-AEAD-4D55-ACE2-3B1D1384BCFD}" type="presParOf" srcId="{9B42127D-CBB0-4A66-9051-F3224B403FD9}" destId="{B6E5A7F3-350F-4412-B1E5-0BC1F70B6C05}" srcOrd="7" destOrd="0" presId="urn:microsoft.com/office/officeart/2005/8/layout/default"/>
    <dgm:cxn modelId="{0A6F8F36-F455-413B-8AA8-0C6E802A7A0C}" type="presParOf" srcId="{9B42127D-CBB0-4A66-9051-F3224B403FD9}" destId="{FB342D48-51D0-4F21-9071-2197C0756CFF}" srcOrd="8" destOrd="0" presId="urn:microsoft.com/office/officeart/2005/8/layout/default"/>
    <dgm:cxn modelId="{02E9CD85-4EFD-4A13-BD37-4CF1BC15ACEB}" type="presParOf" srcId="{9B42127D-CBB0-4A66-9051-F3224B403FD9}" destId="{36C7DC5C-2830-4E98-AB25-76551331F188}" srcOrd="9" destOrd="0" presId="urn:microsoft.com/office/officeart/2005/8/layout/default"/>
    <dgm:cxn modelId="{8843B5B6-ED17-492C-A3DC-6BDA648B345D}" type="presParOf" srcId="{9B42127D-CBB0-4A66-9051-F3224B403FD9}" destId="{51D20426-E39D-49FA-B86E-78B7DD58A0D8}" srcOrd="10" destOrd="0" presId="urn:microsoft.com/office/officeart/2005/8/layout/default"/>
    <dgm:cxn modelId="{0A248E61-818C-4EF9-A9EE-0400850199FD}" type="presParOf" srcId="{9B42127D-CBB0-4A66-9051-F3224B403FD9}" destId="{09BE3D67-56EA-47B3-9338-7EFEA67A4FAA}" srcOrd="11" destOrd="0" presId="urn:microsoft.com/office/officeart/2005/8/layout/default"/>
    <dgm:cxn modelId="{F9933951-8AB2-4E23-AB03-67AD734B48B5}" type="presParOf" srcId="{9B42127D-CBB0-4A66-9051-F3224B403FD9}" destId="{CB63DD9C-3B2A-4900-822F-59EADB739B58}" srcOrd="12" destOrd="0" presId="urn:microsoft.com/office/officeart/2005/8/layout/default"/>
    <dgm:cxn modelId="{0876B146-67A1-4F16-B5B9-0F0982CA931D}" type="presParOf" srcId="{9B42127D-CBB0-4A66-9051-F3224B403FD9}" destId="{54064817-55EF-4CB4-812C-81ED704547D8}" srcOrd="13" destOrd="0" presId="urn:microsoft.com/office/officeart/2005/8/layout/default"/>
    <dgm:cxn modelId="{079A70DF-5873-45DF-9F7A-967978DEA322}" type="presParOf" srcId="{9B42127D-CBB0-4A66-9051-F3224B403FD9}" destId="{21D0187D-1E0C-41EB-A417-2C04FD378BE2}" srcOrd="14" destOrd="0" presId="urn:microsoft.com/office/officeart/2005/8/layout/default"/>
    <dgm:cxn modelId="{CE9522B5-4EA3-493D-B1D2-C14F467C4967}" type="presParOf" srcId="{9B42127D-CBB0-4A66-9051-F3224B403FD9}" destId="{9F788BB7-30D8-44B1-B9C6-2291212FE738}" srcOrd="15" destOrd="0" presId="urn:microsoft.com/office/officeart/2005/8/layout/default"/>
    <dgm:cxn modelId="{2D90BF82-0569-43E7-9AA8-7D01B18D2470}" type="presParOf" srcId="{9B42127D-CBB0-4A66-9051-F3224B403FD9}" destId="{D2DC6D5F-986A-4DE2-BA7D-4D078A7056F5}" srcOrd="16" destOrd="0" presId="urn:microsoft.com/office/officeart/2005/8/layout/default"/>
    <dgm:cxn modelId="{330E58BD-0428-4691-8919-15324AF3B5B9}" type="presParOf" srcId="{9B42127D-CBB0-4A66-9051-F3224B403FD9}" destId="{8E0F1219-57DD-41CE-9039-5909A9BC1B0C}" srcOrd="17" destOrd="0" presId="urn:microsoft.com/office/officeart/2005/8/layout/default"/>
    <dgm:cxn modelId="{63C44E05-F23B-4092-A7B7-961E7B6C8967}" type="presParOf" srcId="{9B42127D-CBB0-4A66-9051-F3224B403FD9}" destId="{61D69853-AB5C-44F8-8C67-972307A994D8}"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F57A6-8A57-4FD3-B5AF-1161E19B76E7}">
      <dsp:nvSpPr>
        <dsp:cNvPr id="0" name=""/>
        <dsp:cNvSpPr/>
      </dsp:nvSpPr>
      <dsp:spPr>
        <a:xfrm>
          <a:off x="178121" y="367"/>
          <a:ext cx="1963851" cy="1178310"/>
        </a:xfrm>
        <a:prstGeom prst="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Urojenia</a:t>
          </a:r>
          <a:endParaRPr lang="en-US" sz="2000" kern="1200" dirty="0"/>
        </a:p>
      </dsp:txBody>
      <dsp:txXfrm>
        <a:off x="178121" y="367"/>
        <a:ext cx="1963851" cy="1178310"/>
      </dsp:txXfrm>
    </dsp:sp>
    <dsp:sp modelId="{F36939FF-6812-4510-B409-B0B8EFB01F66}">
      <dsp:nvSpPr>
        <dsp:cNvPr id="0" name=""/>
        <dsp:cNvSpPr/>
      </dsp:nvSpPr>
      <dsp:spPr>
        <a:xfrm>
          <a:off x="2338357" y="367"/>
          <a:ext cx="1963851" cy="1178310"/>
        </a:xfrm>
        <a:prstGeom prst="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Omamy</a:t>
          </a:r>
          <a:endParaRPr lang="en-US" sz="2000" kern="1200"/>
        </a:p>
      </dsp:txBody>
      <dsp:txXfrm>
        <a:off x="2338357" y="367"/>
        <a:ext cx="1963851" cy="1178310"/>
      </dsp:txXfrm>
    </dsp:sp>
    <dsp:sp modelId="{F1354385-05C8-43DF-8386-D79FB546BD9E}">
      <dsp:nvSpPr>
        <dsp:cNvPr id="0" name=""/>
        <dsp:cNvSpPr/>
      </dsp:nvSpPr>
      <dsp:spPr>
        <a:xfrm>
          <a:off x="4498594" y="367"/>
          <a:ext cx="1963851" cy="1178310"/>
        </a:xfrm>
        <a:prstGeom prst="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Brak wglądu</a:t>
          </a:r>
          <a:endParaRPr lang="en-US" sz="2000" kern="1200"/>
        </a:p>
      </dsp:txBody>
      <dsp:txXfrm>
        <a:off x="4498594" y="367"/>
        <a:ext cx="1963851" cy="1178310"/>
      </dsp:txXfrm>
    </dsp:sp>
    <dsp:sp modelId="{13C49B98-2042-49F5-9CB4-5A602CF103BF}">
      <dsp:nvSpPr>
        <dsp:cNvPr id="0" name=""/>
        <dsp:cNvSpPr/>
      </dsp:nvSpPr>
      <dsp:spPr>
        <a:xfrm>
          <a:off x="6658830" y="367"/>
          <a:ext cx="1963851" cy="1178310"/>
        </a:xfrm>
        <a:prstGeom prst="rect">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Formalne zaburzenia myślenia</a:t>
          </a:r>
          <a:endParaRPr lang="en-US" sz="2000" kern="1200"/>
        </a:p>
      </dsp:txBody>
      <dsp:txXfrm>
        <a:off x="6658830" y="367"/>
        <a:ext cx="1963851" cy="1178310"/>
      </dsp:txXfrm>
    </dsp:sp>
    <dsp:sp modelId="{FB342D48-51D0-4F21-9071-2197C0756CFF}">
      <dsp:nvSpPr>
        <dsp:cNvPr id="0" name=""/>
        <dsp:cNvSpPr/>
      </dsp:nvSpPr>
      <dsp:spPr>
        <a:xfrm>
          <a:off x="178121" y="1375063"/>
          <a:ext cx="1963851" cy="1178310"/>
        </a:xfrm>
        <a:prstGeom prst="rect">
          <a:avLst/>
        </a:prstGeom>
        <a:gradFill rotWithShape="0">
          <a:gsLst>
            <a:gs pos="0">
              <a:schemeClr val="accent6">
                <a:hueOff val="0"/>
                <a:satOff val="0"/>
                <a:lumOff val="0"/>
                <a:alphaOff val="0"/>
                <a:tint val="97000"/>
                <a:satMod val="100000"/>
                <a:lumMod val="102000"/>
              </a:schemeClr>
            </a:gs>
            <a:gs pos="50000">
              <a:schemeClr val="accent6">
                <a:hueOff val="0"/>
                <a:satOff val="0"/>
                <a:lumOff val="0"/>
                <a:alphaOff val="0"/>
                <a:shade val="100000"/>
                <a:satMod val="103000"/>
                <a:lumMod val="100000"/>
              </a:schemeClr>
            </a:gs>
            <a:gs pos="100000">
              <a:schemeClr val="accent6">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Objawy katatoniczne</a:t>
          </a:r>
          <a:endParaRPr lang="en-US" sz="2000" kern="1200"/>
        </a:p>
      </dsp:txBody>
      <dsp:txXfrm>
        <a:off x="178121" y="1375063"/>
        <a:ext cx="1963851" cy="1178310"/>
      </dsp:txXfrm>
    </dsp:sp>
    <dsp:sp modelId="{51D20426-E39D-49FA-B86E-78B7DD58A0D8}">
      <dsp:nvSpPr>
        <dsp:cNvPr id="0" name=""/>
        <dsp:cNvSpPr/>
      </dsp:nvSpPr>
      <dsp:spPr>
        <a:xfrm>
          <a:off x="2338357" y="1375063"/>
          <a:ext cx="1963851" cy="1178310"/>
        </a:xfrm>
        <a:prstGeom prst="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Niedostosowanie</a:t>
          </a:r>
          <a:endParaRPr lang="en-US" sz="2000" kern="1200"/>
        </a:p>
      </dsp:txBody>
      <dsp:txXfrm>
        <a:off x="2338357" y="1375063"/>
        <a:ext cx="1963851" cy="1178310"/>
      </dsp:txXfrm>
    </dsp:sp>
    <dsp:sp modelId="{CB63DD9C-3B2A-4900-822F-59EADB739B58}">
      <dsp:nvSpPr>
        <dsp:cNvPr id="0" name=""/>
        <dsp:cNvSpPr/>
      </dsp:nvSpPr>
      <dsp:spPr>
        <a:xfrm>
          <a:off x="4498594" y="1375063"/>
          <a:ext cx="1963851" cy="1178310"/>
        </a:xfrm>
        <a:prstGeom prst="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Objawy negatywne</a:t>
          </a:r>
          <a:endParaRPr lang="en-US" sz="2000" kern="1200"/>
        </a:p>
      </dsp:txBody>
      <dsp:txXfrm>
        <a:off x="4498594" y="1375063"/>
        <a:ext cx="1963851" cy="1178310"/>
      </dsp:txXfrm>
    </dsp:sp>
    <dsp:sp modelId="{21D0187D-1E0C-41EB-A417-2C04FD378BE2}">
      <dsp:nvSpPr>
        <dsp:cNvPr id="0" name=""/>
        <dsp:cNvSpPr/>
      </dsp:nvSpPr>
      <dsp:spPr>
        <a:xfrm>
          <a:off x="6658830" y="1375063"/>
          <a:ext cx="1963851" cy="1178310"/>
        </a:xfrm>
        <a:prstGeom prst="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Autyzm</a:t>
          </a:r>
          <a:endParaRPr lang="en-US" sz="2000" kern="1200"/>
        </a:p>
      </dsp:txBody>
      <dsp:txXfrm>
        <a:off x="6658830" y="1375063"/>
        <a:ext cx="1963851" cy="1178310"/>
      </dsp:txXfrm>
    </dsp:sp>
    <dsp:sp modelId="{D2DC6D5F-986A-4DE2-BA7D-4D078A7056F5}">
      <dsp:nvSpPr>
        <dsp:cNvPr id="0" name=""/>
        <dsp:cNvSpPr/>
      </dsp:nvSpPr>
      <dsp:spPr>
        <a:xfrm>
          <a:off x="2338357" y="2749758"/>
          <a:ext cx="1963851" cy="1178310"/>
        </a:xfrm>
        <a:prstGeom prst="rect">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Wahania nastroju</a:t>
          </a:r>
          <a:endParaRPr lang="en-US" sz="2000" kern="1200"/>
        </a:p>
      </dsp:txBody>
      <dsp:txXfrm>
        <a:off x="2338357" y="2749758"/>
        <a:ext cx="1963851" cy="1178310"/>
      </dsp:txXfrm>
    </dsp:sp>
    <dsp:sp modelId="{61D69853-AB5C-44F8-8C67-972307A994D8}">
      <dsp:nvSpPr>
        <dsp:cNvPr id="0" name=""/>
        <dsp:cNvSpPr/>
      </dsp:nvSpPr>
      <dsp:spPr>
        <a:xfrm>
          <a:off x="4498594" y="2749758"/>
          <a:ext cx="1963851" cy="1178310"/>
        </a:xfrm>
        <a:prstGeom prst="rect">
          <a:avLst/>
        </a:prstGeom>
        <a:gradFill rotWithShape="0">
          <a:gsLst>
            <a:gs pos="0">
              <a:schemeClr val="accent6">
                <a:hueOff val="0"/>
                <a:satOff val="0"/>
                <a:lumOff val="0"/>
                <a:alphaOff val="0"/>
                <a:tint val="97000"/>
                <a:satMod val="100000"/>
                <a:lumMod val="102000"/>
              </a:schemeClr>
            </a:gs>
            <a:gs pos="50000">
              <a:schemeClr val="accent6">
                <a:hueOff val="0"/>
                <a:satOff val="0"/>
                <a:lumOff val="0"/>
                <a:alphaOff val="0"/>
                <a:shade val="100000"/>
                <a:satMod val="103000"/>
                <a:lumMod val="100000"/>
              </a:schemeClr>
            </a:gs>
            <a:gs pos="100000">
              <a:schemeClr val="accent6">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Zaburzenia jaźni</a:t>
          </a:r>
          <a:endParaRPr lang="en-US" sz="2000" kern="1200"/>
        </a:p>
      </dsp:txBody>
      <dsp:txXfrm>
        <a:off x="4498594" y="2749758"/>
        <a:ext cx="1963851" cy="117831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6A72A3-75E5-411C-A7CA-96CEB057FF9C}" type="datetimeFigureOut">
              <a:rPr lang="pl-PL" smtClean="0"/>
              <a:t>21.02.2025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A40E9-67EB-40DD-8D33-68E3FC205F7D}" type="slidenum">
              <a:rPr lang="pl-PL" smtClean="0"/>
              <a:t>‹#›</a:t>
            </a:fld>
            <a:endParaRPr lang="pl-PL"/>
          </a:p>
        </p:txBody>
      </p:sp>
    </p:spTree>
    <p:extLst>
      <p:ext uri="{BB962C8B-B14F-4D97-AF65-F5344CB8AC3E}">
        <p14:creationId xmlns:p14="http://schemas.microsoft.com/office/powerpoint/2010/main" val="352499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2/21/2025</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445290755"/>
      </p:ext>
    </p:extLst>
  </p:cSld>
  <p:clrMapOvr>
    <a:overrideClrMapping bg1="dk1" tx1="lt1" bg2="dk2" tx2="lt2" accent1="accent1" accent2="accent2" accent3="accent3" accent4="accent4" accent5="accent5" accent6="accent6" hlink="hlink" folHlink="folHlink"/>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2/21/2025</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9440436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BDC4764-F656-4735-9820-9886F8DF1D6A}" type="datetime1">
              <a:rPr lang="en-US" smtClean="0"/>
              <a:t>2/21/2025</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1085926846"/>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BDC4764-F656-4735-9820-9886F8DF1D6A}" type="datetime1">
              <a:rPr lang="en-US" smtClean="0"/>
              <a:t>2/21/2025</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894875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2/21/2025</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613050146"/>
      </p:ext>
    </p:extLst>
  </p:cSld>
  <p:clrMapOvr>
    <a:overrideClrMapping bg1="dk1" tx1="lt1" bg2="dk2" tx2="lt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0BDC4764-F656-4735-9820-9886F8DF1D6A}" type="datetime1">
              <a:rPr lang="en-US" smtClean="0"/>
              <a:t>2/21/2025</a:t>
            </a:fld>
            <a:endParaRPr lang="en-US" dirty="0"/>
          </a:p>
        </p:txBody>
      </p:sp>
      <p:sp>
        <p:nvSpPr>
          <p:cNvPr id="9" name="Footer Placeholder 8"/>
          <p:cNvSpPr>
            <a:spLocks noGrp="1"/>
          </p:cNvSpPr>
          <p:nvPr>
            <p:ph type="ftr" sz="quarter" idx="11"/>
          </p:nvPr>
        </p:nvSpPr>
        <p:spPr/>
        <p:txBody>
          <a:body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39937515"/>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0BDC4764-F656-4735-9820-9886F8DF1D6A}" type="datetime1">
              <a:rPr lang="en-US" smtClean="0"/>
              <a:t>2/21/2025</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C68AC1EC-23E2-4F0E-A5A4-674EC8DB954E}" type="slidenum">
              <a:rPr lang="en-US" smtClean="0"/>
              <a:pPr/>
              <a:t>‹#›</a:t>
            </a:fld>
            <a:endParaRPr lang="en-US"/>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3498229216"/>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0BDC4764-F656-4735-9820-9886F8DF1D6A}" type="datetime1">
              <a:rPr lang="en-US" smtClean="0"/>
              <a:t>2/21/2025</a:t>
            </a:fld>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3546845065"/>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C4764-F656-4735-9820-9886F8DF1D6A}" type="datetime1">
              <a:rPr lang="en-US" smtClean="0"/>
              <a:t>2/21/2025</a:t>
            </a:fld>
            <a:endParaRPr lang="en-US" dirty="0"/>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4" name="Slide Number Placeholder 3"/>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6602712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0BDC4764-F656-4735-9820-9886F8DF1D6A}" type="datetime1">
              <a:rPr lang="en-US" smtClean="0"/>
              <a:t>2/21/2025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1" name="Slide Number Placeholder 10"/>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506502801"/>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BDC4764-F656-4735-9820-9886F8DF1D6A}" type="datetime1">
              <a:rPr lang="en-US" smtClean="0"/>
              <a:t>2/21/2025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Sample Footer Text</a:t>
            </a:r>
            <a:endParaRPr lang="en-US" dirty="0"/>
          </a:p>
        </p:txBody>
      </p:sp>
      <p:sp>
        <p:nvSpPr>
          <p:cNvPr id="10" name="Slide Number Placeholder 9"/>
          <p:cNvSpPr>
            <a:spLocks noGrp="1"/>
          </p:cNvSpPr>
          <p:nvPr>
            <p:ph type="sldNum" sz="quarter" idx="12"/>
          </p:nvPr>
        </p:nvSpPr>
        <p:spPr/>
        <p:txBody>
          <a:bodyPr/>
          <a:lstStyle/>
          <a:p>
            <a:fld id="{C68AC1EC-23E2-4F0E-A5A4-674EC8DB954E}" type="slidenum">
              <a:rPr lang="en-US" smtClean="0"/>
              <a:pPr/>
              <a:t>‹#›</a:t>
            </a:fld>
            <a:endParaRPr lang="en-US"/>
          </a:p>
        </p:txBody>
      </p:sp>
    </p:spTree>
    <p:extLst>
      <p:ext uri="{BB962C8B-B14F-4D97-AF65-F5344CB8AC3E}">
        <p14:creationId xmlns:p14="http://schemas.microsoft.com/office/powerpoint/2010/main" val="2835581136"/>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0BDC4764-F656-4735-9820-9886F8DF1D6A}" type="datetime1">
              <a:rPr lang="en-US" smtClean="0"/>
              <a:t>2/21/2025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68AC1EC-23E2-4F0E-A5A4-674EC8DB954E}" type="slidenum">
              <a:rPr lang="en-US" smtClean="0"/>
              <a:pPr/>
              <a:t>‹#›</a:t>
            </a:fld>
            <a:endParaRPr lang="en-US"/>
          </a:p>
        </p:txBody>
      </p:sp>
    </p:spTree>
    <p:extLst>
      <p:ext uri="{BB962C8B-B14F-4D97-AF65-F5344CB8AC3E}">
        <p14:creationId xmlns:p14="http://schemas.microsoft.com/office/powerpoint/2010/main" val="303859062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165103-C911-B677-4BA7-4D06AA45B03B}"/>
              </a:ext>
            </a:extLst>
          </p:cNvPr>
          <p:cNvSpPr>
            <a:spLocks noGrp="1"/>
          </p:cNvSpPr>
          <p:nvPr>
            <p:ph type="ctrTitle"/>
          </p:nvPr>
        </p:nvSpPr>
        <p:spPr>
          <a:xfrm>
            <a:off x="1608512" y="1613613"/>
            <a:ext cx="8974975" cy="2528596"/>
          </a:xfrm>
        </p:spPr>
        <p:txBody>
          <a:bodyPr>
            <a:noAutofit/>
          </a:bodyPr>
          <a:lstStyle/>
          <a:p>
            <a:r>
              <a:rPr lang="pl-PL" sz="2400" dirty="0"/>
              <a:t>Niepoczytalność i środki zabezpieczające</a:t>
            </a:r>
          </a:p>
        </p:txBody>
      </p:sp>
      <p:sp>
        <p:nvSpPr>
          <p:cNvPr id="3" name="Podtytuł 2">
            <a:extLst>
              <a:ext uri="{FF2B5EF4-FFF2-40B4-BE49-F238E27FC236}">
                <a16:creationId xmlns:a16="http://schemas.microsoft.com/office/drawing/2014/main" id="{7E615BEB-795B-1C3D-5D8F-8EBA567B5A51}"/>
              </a:ext>
            </a:extLst>
          </p:cNvPr>
          <p:cNvSpPr>
            <a:spLocks noGrp="1"/>
          </p:cNvSpPr>
          <p:nvPr>
            <p:ph type="subTitle" idx="1"/>
          </p:nvPr>
        </p:nvSpPr>
        <p:spPr/>
        <p:txBody>
          <a:bodyPr>
            <a:normAutofit lnSpcReduction="10000"/>
          </a:bodyPr>
          <a:lstStyle/>
          <a:p>
            <a:endParaRPr lang="pl-PL" dirty="0"/>
          </a:p>
          <a:p>
            <a:r>
              <a:rPr lang="pl-PL" dirty="0"/>
              <a:t>Mgr Damian Drabik</a:t>
            </a:r>
          </a:p>
          <a:p>
            <a:r>
              <a:rPr lang="pl-PL" dirty="0"/>
              <a:t>Katedra Prawa Karnego Materialnego </a:t>
            </a:r>
            <a:r>
              <a:rPr lang="pl-PL" dirty="0" err="1"/>
              <a:t>WPAiE</a:t>
            </a:r>
            <a:r>
              <a:rPr lang="pl-PL" dirty="0"/>
              <a:t> </a:t>
            </a:r>
            <a:r>
              <a:rPr lang="pl-PL" dirty="0" err="1"/>
              <a:t>UWr</a:t>
            </a:r>
            <a:endParaRPr lang="pl-PL" dirty="0"/>
          </a:p>
        </p:txBody>
      </p:sp>
      <p:sp>
        <p:nvSpPr>
          <p:cNvPr id="6" name="Symbol zastępczy numeru slajdu 5">
            <a:extLst>
              <a:ext uri="{FF2B5EF4-FFF2-40B4-BE49-F238E27FC236}">
                <a16:creationId xmlns:a16="http://schemas.microsoft.com/office/drawing/2014/main" id="{7E34618C-22CF-F136-C057-B65DD6C153B8}"/>
              </a:ext>
            </a:extLst>
          </p:cNvPr>
          <p:cNvSpPr>
            <a:spLocks noGrp="1"/>
          </p:cNvSpPr>
          <p:nvPr>
            <p:ph type="sldNum" sz="quarter" idx="12"/>
          </p:nvPr>
        </p:nvSpPr>
        <p:spPr/>
        <p:txBody>
          <a:bodyPr/>
          <a:lstStyle/>
          <a:p>
            <a:fld id="{C68AC1EC-23E2-4F0E-A5A4-674EC8DB954E}" type="slidenum">
              <a:rPr lang="en-US" smtClean="0"/>
              <a:t>1</a:t>
            </a:fld>
            <a:endParaRPr lang="en-US"/>
          </a:p>
        </p:txBody>
      </p:sp>
    </p:spTree>
    <p:extLst>
      <p:ext uri="{BB962C8B-B14F-4D97-AF65-F5344CB8AC3E}">
        <p14:creationId xmlns:p14="http://schemas.microsoft.com/office/powerpoint/2010/main" val="4266533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Objawy wytwórcze w schizofrenii</a:t>
            </a:r>
          </a:p>
        </p:txBody>
      </p:sp>
      <p:pic>
        <p:nvPicPr>
          <p:cNvPr id="5" name="Symbol zastępczy zawartości 4" descr="Obraz zawierający tekst, pismo odręczne, Czcionka, linia&#10;&#10;Opis wygenerowany automatycznie">
            <a:extLst>
              <a:ext uri="{FF2B5EF4-FFF2-40B4-BE49-F238E27FC236}">
                <a16:creationId xmlns:a16="http://schemas.microsoft.com/office/drawing/2014/main" id="{AD0F1E03-756D-527A-E067-F63C2A5DC9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9680" y="2043614"/>
            <a:ext cx="4902452" cy="673135"/>
          </a:xfrm>
        </p:spPr>
      </p:pic>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10</a:t>
            </a:fld>
            <a:endParaRPr lang="en-US"/>
          </a:p>
        </p:txBody>
      </p:sp>
      <p:pic>
        <p:nvPicPr>
          <p:cNvPr id="8" name="Obraz 7" descr="Obraz zawierający pismo odręczne, Czcionka, tekst, linia&#10;&#10;Opis wygenerowany automatycznie">
            <a:extLst>
              <a:ext uri="{FF2B5EF4-FFF2-40B4-BE49-F238E27FC236}">
                <a16:creationId xmlns:a16="http://schemas.microsoft.com/office/drawing/2014/main" id="{455F10CA-900C-13E2-8E05-98FE5CAAC2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4576" y="3336474"/>
            <a:ext cx="2654436" cy="349268"/>
          </a:xfrm>
          <a:prstGeom prst="rect">
            <a:avLst/>
          </a:prstGeom>
        </p:spPr>
      </p:pic>
      <p:pic>
        <p:nvPicPr>
          <p:cNvPr id="10" name="Obraz 9">
            <a:extLst>
              <a:ext uri="{FF2B5EF4-FFF2-40B4-BE49-F238E27FC236}">
                <a16:creationId xmlns:a16="http://schemas.microsoft.com/office/drawing/2014/main" id="{BD1462C2-2D76-8433-E72A-29FBDE2A9B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21504" y="4449690"/>
            <a:ext cx="3264068" cy="342918"/>
          </a:xfrm>
          <a:prstGeom prst="rect">
            <a:avLst/>
          </a:prstGeom>
        </p:spPr>
      </p:pic>
      <p:sp>
        <p:nvSpPr>
          <p:cNvPr id="12" name="pole tekstowe 11">
            <a:extLst>
              <a:ext uri="{FF2B5EF4-FFF2-40B4-BE49-F238E27FC236}">
                <a16:creationId xmlns:a16="http://schemas.microsoft.com/office/drawing/2014/main" id="{C07E24F3-7E8B-5BA3-B197-8650B2B8EF39}"/>
              </a:ext>
            </a:extLst>
          </p:cNvPr>
          <p:cNvSpPr txBox="1"/>
          <p:nvPr/>
        </p:nvSpPr>
        <p:spPr>
          <a:xfrm>
            <a:off x="6328103" y="2194534"/>
            <a:ext cx="4613699" cy="369332"/>
          </a:xfrm>
          <a:prstGeom prst="rect">
            <a:avLst/>
          </a:prstGeom>
          <a:noFill/>
        </p:spPr>
        <p:txBody>
          <a:bodyPr wrap="none" rtlCol="0">
            <a:spAutoFit/>
          </a:bodyPr>
          <a:lstStyle/>
          <a:p>
            <a:r>
              <a:rPr lang="pl-PL" dirty="0"/>
              <a:t>„Ja twierdzę że jestem jedynym Synem Bożym.”</a:t>
            </a:r>
          </a:p>
        </p:txBody>
      </p:sp>
      <p:sp>
        <p:nvSpPr>
          <p:cNvPr id="14" name="pole tekstowe 13">
            <a:extLst>
              <a:ext uri="{FF2B5EF4-FFF2-40B4-BE49-F238E27FC236}">
                <a16:creationId xmlns:a16="http://schemas.microsoft.com/office/drawing/2014/main" id="{91A3D118-706E-16F1-9F47-CB3B2B13B69B}"/>
              </a:ext>
            </a:extLst>
          </p:cNvPr>
          <p:cNvSpPr txBox="1"/>
          <p:nvPr/>
        </p:nvSpPr>
        <p:spPr>
          <a:xfrm>
            <a:off x="6096000" y="3311109"/>
            <a:ext cx="4660250" cy="369332"/>
          </a:xfrm>
          <a:prstGeom prst="rect">
            <a:avLst/>
          </a:prstGeom>
          <a:noFill/>
        </p:spPr>
        <p:txBody>
          <a:bodyPr wrap="none" rtlCol="0">
            <a:spAutoFit/>
          </a:bodyPr>
          <a:lstStyle/>
          <a:p>
            <a:r>
              <a:rPr lang="pl-PL" dirty="0"/>
              <a:t>„Czuję się Matką Bożą i Matką wszystkich ludzi”</a:t>
            </a:r>
          </a:p>
        </p:txBody>
      </p:sp>
      <p:sp>
        <p:nvSpPr>
          <p:cNvPr id="16" name="pole tekstowe 15">
            <a:extLst>
              <a:ext uri="{FF2B5EF4-FFF2-40B4-BE49-F238E27FC236}">
                <a16:creationId xmlns:a16="http://schemas.microsoft.com/office/drawing/2014/main" id="{70D352CB-164D-F174-A12A-968C6FE74D1D}"/>
              </a:ext>
            </a:extLst>
          </p:cNvPr>
          <p:cNvSpPr txBox="1"/>
          <p:nvPr/>
        </p:nvSpPr>
        <p:spPr>
          <a:xfrm>
            <a:off x="6152132" y="4449690"/>
            <a:ext cx="2603405" cy="369332"/>
          </a:xfrm>
          <a:prstGeom prst="rect">
            <a:avLst/>
          </a:prstGeom>
          <a:noFill/>
        </p:spPr>
        <p:txBody>
          <a:bodyPr wrap="none" rtlCol="0">
            <a:spAutoFit/>
          </a:bodyPr>
          <a:lstStyle/>
          <a:p>
            <a:r>
              <a:rPr lang="pl-PL" dirty="0"/>
              <a:t>„Słyszę głos </a:t>
            </a:r>
            <a:r>
              <a:rPr lang="pl-PL" i="1" dirty="0"/>
              <a:t>chodź z nami</a:t>
            </a:r>
            <a:r>
              <a:rPr lang="pl-PL" dirty="0"/>
              <a:t>”</a:t>
            </a:r>
          </a:p>
        </p:txBody>
      </p:sp>
    </p:spTree>
    <p:extLst>
      <p:ext uri="{BB962C8B-B14F-4D97-AF65-F5344CB8AC3E}">
        <p14:creationId xmlns:p14="http://schemas.microsoft.com/office/powerpoint/2010/main" val="825122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Objawy wytwórcze w schizofrenii</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11</a:t>
            </a:fld>
            <a:endParaRPr lang="en-US"/>
          </a:p>
        </p:txBody>
      </p:sp>
      <p:pic>
        <p:nvPicPr>
          <p:cNvPr id="9" name="Symbol zastępczy zawartości 8" descr="Obraz zawierający tekst, pismo odręczne, list, dokument&#10;&#10;Opis wygenerowany automatycznie">
            <a:extLst>
              <a:ext uri="{FF2B5EF4-FFF2-40B4-BE49-F238E27FC236}">
                <a16:creationId xmlns:a16="http://schemas.microsoft.com/office/drawing/2014/main" id="{302B75CD-088B-9EC9-D550-6547E552E6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0387" y="1842516"/>
            <a:ext cx="2792893" cy="3710928"/>
          </a:xfrm>
        </p:spPr>
      </p:pic>
      <p:sp>
        <p:nvSpPr>
          <p:cNvPr id="17" name="pole tekstowe 16">
            <a:extLst>
              <a:ext uri="{FF2B5EF4-FFF2-40B4-BE49-F238E27FC236}">
                <a16:creationId xmlns:a16="http://schemas.microsoft.com/office/drawing/2014/main" id="{01853BB9-57D2-1133-E877-6417DAF81709}"/>
              </a:ext>
            </a:extLst>
          </p:cNvPr>
          <p:cNvSpPr txBox="1"/>
          <p:nvPr/>
        </p:nvSpPr>
        <p:spPr>
          <a:xfrm>
            <a:off x="5174646" y="3263122"/>
            <a:ext cx="5246308" cy="369332"/>
          </a:xfrm>
          <a:prstGeom prst="rect">
            <a:avLst/>
          </a:prstGeom>
          <a:noFill/>
        </p:spPr>
        <p:txBody>
          <a:bodyPr wrap="square" rtlCol="0">
            <a:spAutoFit/>
          </a:bodyPr>
          <a:lstStyle/>
          <a:p>
            <a:r>
              <a:rPr lang="pl-PL" dirty="0"/>
              <a:t>„…usunąć z mojego organizmu implant czy elektrody”</a:t>
            </a:r>
          </a:p>
        </p:txBody>
      </p:sp>
    </p:spTree>
    <p:extLst>
      <p:ext uri="{BB962C8B-B14F-4D97-AF65-F5344CB8AC3E}">
        <p14:creationId xmlns:p14="http://schemas.microsoft.com/office/powerpoint/2010/main" val="1291287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Objawy wytwórcze w schizofrenii</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12</a:t>
            </a:fld>
            <a:endParaRPr lang="en-US"/>
          </a:p>
        </p:txBody>
      </p:sp>
      <p:pic>
        <p:nvPicPr>
          <p:cNvPr id="7" name="Symbol zastępczy zawartości 6" descr="Obraz zawierający pismo odręczne, tekst, list, dokument&#10;&#10;Opis wygenerowany automatycznie">
            <a:extLst>
              <a:ext uri="{FF2B5EF4-FFF2-40B4-BE49-F238E27FC236}">
                <a16:creationId xmlns:a16="http://schemas.microsoft.com/office/drawing/2014/main" id="{0476E455-9512-D26E-C8B8-93FD68E394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1101" y="2121408"/>
            <a:ext cx="3061158" cy="3101975"/>
          </a:xfrm>
        </p:spPr>
      </p:pic>
      <p:sp>
        <p:nvSpPr>
          <p:cNvPr id="8" name="pole tekstowe 7">
            <a:extLst>
              <a:ext uri="{FF2B5EF4-FFF2-40B4-BE49-F238E27FC236}">
                <a16:creationId xmlns:a16="http://schemas.microsoft.com/office/drawing/2014/main" id="{320BED31-DDCE-8DE7-0129-E6BD4DFD40E3}"/>
              </a:ext>
            </a:extLst>
          </p:cNvPr>
          <p:cNvSpPr txBox="1"/>
          <p:nvPr/>
        </p:nvSpPr>
        <p:spPr>
          <a:xfrm>
            <a:off x="5195367" y="3349229"/>
            <a:ext cx="5363844" cy="646331"/>
          </a:xfrm>
          <a:prstGeom prst="rect">
            <a:avLst/>
          </a:prstGeom>
          <a:noFill/>
        </p:spPr>
        <p:txBody>
          <a:bodyPr wrap="square" rtlCol="0">
            <a:spAutoFit/>
          </a:bodyPr>
          <a:lstStyle/>
          <a:p>
            <a:r>
              <a:rPr lang="pl-PL" dirty="0"/>
              <a:t>„Myśli ciągnięte przez komputer. Myśli pokazywane przez komputer, telewizor, monitor”</a:t>
            </a:r>
          </a:p>
        </p:txBody>
      </p:sp>
    </p:spTree>
    <p:extLst>
      <p:ext uri="{BB962C8B-B14F-4D97-AF65-F5344CB8AC3E}">
        <p14:creationId xmlns:p14="http://schemas.microsoft.com/office/powerpoint/2010/main" val="684592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099F296-6EA7-FB74-0754-58C3E1E5A73A}"/>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pl-PL">
                <a:solidFill>
                  <a:schemeClr val="bg1"/>
                </a:solidFill>
              </a:rPr>
              <a:t>Schizofrenia a zachowania agresywne</a:t>
            </a:r>
          </a:p>
        </p:txBody>
      </p:sp>
      <p:sp>
        <p:nvSpPr>
          <p:cNvPr id="3" name="Symbol zastępczy zawartości 2">
            <a:extLst>
              <a:ext uri="{FF2B5EF4-FFF2-40B4-BE49-F238E27FC236}">
                <a16:creationId xmlns:a16="http://schemas.microsoft.com/office/drawing/2014/main" id="{770AAD43-A4DB-3C69-EDD9-2CCA56FB793A}"/>
              </a:ext>
            </a:extLst>
          </p:cNvPr>
          <p:cNvSpPr>
            <a:spLocks noGrp="1"/>
          </p:cNvSpPr>
          <p:nvPr>
            <p:ph idx="1"/>
          </p:nvPr>
        </p:nvSpPr>
        <p:spPr>
          <a:xfrm>
            <a:off x="643467" y="2638044"/>
            <a:ext cx="6242715" cy="3415622"/>
          </a:xfrm>
        </p:spPr>
        <p:txBody>
          <a:bodyPr>
            <a:noAutofit/>
          </a:bodyPr>
          <a:lstStyle/>
          <a:p>
            <a:pPr algn="just"/>
            <a:r>
              <a:rPr lang="pl-PL" dirty="0">
                <a:solidFill>
                  <a:schemeClr val="bg1"/>
                </a:solidFill>
              </a:rPr>
              <a:t>Kojarzenie chorób psychicznych z agresją jest powszechnym zjawiskiem - jedna z analiz (Mroczek i in., 2014) wykazała, że osoby z zaburzeniami psychicznymi są traktowane jako niebezpieczne (70% respondentów) i agresywne (61% respondentów).</a:t>
            </a:r>
          </a:p>
          <a:p>
            <a:pPr algn="just"/>
            <a:r>
              <a:rPr lang="pl-PL" dirty="0">
                <a:solidFill>
                  <a:schemeClr val="bg1"/>
                </a:solidFill>
              </a:rPr>
              <a:t>Sprawcy zabójstw częściej manifestują zaburzenia osobowości niż zaburzenia psychotyczne. Zabójstwa częściej mają związek z obecnością nieprawidłowej socjalizacji niż choroby psychicznej.</a:t>
            </a:r>
          </a:p>
          <a:p>
            <a:pPr algn="just"/>
            <a:r>
              <a:rPr lang="pl-PL" dirty="0">
                <a:solidFill>
                  <a:schemeClr val="bg1"/>
                </a:solidFill>
              </a:rPr>
              <a:t>Rzadko zdarza się, że czyn niezgodny z prawem zostaje popełniony przez osobę chorą na schizofrenię w początkowym okresie choroby. Jak wynika z badań, do zabójstw najczęściej dochodzi po wielu latach trwania psychozy.</a:t>
            </a:r>
          </a:p>
        </p:txBody>
      </p:sp>
      <p:pic>
        <p:nvPicPr>
          <p:cNvPr id="10" name="Graphic 9" descr="Target Audience">
            <a:extLst>
              <a:ext uri="{FF2B5EF4-FFF2-40B4-BE49-F238E27FC236}">
                <a16:creationId xmlns:a16="http://schemas.microsoft.com/office/drawing/2014/main" id="{C97C1F37-FA4A-E811-4C8D-4143A2ECC8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19870" y="1614253"/>
            <a:ext cx="3428662" cy="3428662"/>
          </a:xfrm>
          <a:prstGeom prst="rect">
            <a:avLst/>
          </a:prstGeom>
        </p:spPr>
      </p:pic>
      <p:sp>
        <p:nvSpPr>
          <p:cNvPr id="6" name="Symbol zastępczy numeru slajdu 5">
            <a:extLst>
              <a:ext uri="{FF2B5EF4-FFF2-40B4-BE49-F238E27FC236}">
                <a16:creationId xmlns:a16="http://schemas.microsoft.com/office/drawing/2014/main" id="{E93ABBBE-FEFE-1A27-C186-DE0A1A6FD575}"/>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13</a:t>
            </a:fld>
            <a:endParaRPr lang="en-US"/>
          </a:p>
        </p:txBody>
      </p:sp>
    </p:spTree>
    <p:extLst>
      <p:ext uri="{BB962C8B-B14F-4D97-AF65-F5344CB8AC3E}">
        <p14:creationId xmlns:p14="http://schemas.microsoft.com/office/powerpoint/2010/main" val="899609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550A06CF-0961-6446-6068-1D3592BA4BF6}"/>
            </a:ext>
          </a:extLst>
        </p:cNvPr>
        <p:cNvGrpSpPr/>
        <p:nvPr/>
      </p:nvGrpSpPr>
      <p:grpSpPr>
        <a:xfrm>
          <a:off x="0" y="0"/>
          <a:ext cx="0" cy="0"/>
          <a:chOff x="0" y="0"/>
          <a:chExt cx="0" cy="0"/>
        </a:xfrm>
      </p:grpSpPr>
      <p:sp useBgFill="1">
        <p:nvSpPr>
          <p:cNvPr id="27" name="Rectangle 19">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76CB8D7-7428-405D-271F-CCA99E27AA01}"/>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pl-PL">
                <a:solidFill>
                  <a:schemeClr val="bg1"/>
                </a:solidFill>
              </a:rPr>
              <a:t>Schizofrenia a zachowania agresywne</a:t>
            </a:r>
          </a:p>
        </p:txBody>
      </p:sp>
      <p:sp>
        <p:nvSpPr>
          <p:cNvPr id="3" name="Symbol zastępczy zawartości 2">
            <a:extLst>
              <a:ext uri="{FF2B5EF4-FFF2-40B4-BE49-F238E27FC236}">
                <a16:creationId xmlns:a16="http://schemas.microsoft.com/office/drawing/2014/main" id="{E4AB16FA-B330-C776-A27E-100C0C1C9ED9}"/>
              </a:ext>
            </a:extLst>
          </p:cNvPr>
          <p:cNvSpPr>
            <a:spLocks noGrp="1"/>
          </p:cNvSpPr>
          <p:nvPr>
            <p:ph idx="1"/>
          </p:nvPr>
        </p:nvSpPr>
        <p:spPr>
          <a:xfrm>
            <a:off x="643467" y="2638044"/>
            <a:ext cx="6242715" cy="3415622"/>
          </a:xfrm>
        </p:spPr>
        <p:txBody>
          <a:bodyPr>
            <a:noAutofit/>
          </a:bodyPr>
          <a:lstStyle/>
          <a:p>
            <a:pPr algn="just">
              <a:lnSpc>
                <a:spcPct val="90000"/>
              </a:lnSpc>
            </a:pPr>
            <a:r>
              <a:rPr lang="pl-PL" dirty="0">
                <a:solidFill>
                  <a:schemeClr val="bg1"/>
                </a:solidFill>
              </a:rPr>
              <a:t>Tam, gdzie odsetek zabójstw dokonanych przez osoby z zaburzeniami psychicznymi wzrósł, nastąpiło to w tempie proporcjonalnym do wzrostu odsetka zabójstw w populacji ogólnej (</a:t>
            </a:r>
            <a:r>
              <a:rPr lang="pl-PL" dirty="0" err="1">
                <a:solidFill>
                  <a:schemeClr val="bg1"/>
                </a:solidFill>
              </a:rPr>
              <a:t>Large</a:t>
            </a:r>
            <a:r>
              <a:rPr lang="pl-PL" dirty="0">
                <a:solidFill>
                  <a:schemeClr val="bg1"/>
                </a:solidFill>
              </a:rPr>
              <a:t>, </a:t>
            </a:r>
            <a:r>
              <a:rPr lang="pl-PL" dirty="0" err="1">
                <a:solidFill>
                  <a:schemeClr val="bg1"/>
                </a:solidFill>
              </a:rPr>
              <a:t>Smith</a:t>
            </a:r>
            <a:r>
              <a:rPr lang="pl-PL" dirty="0">
                <a:solidFill>
                  <a:schemeClr val="bg1"/>
                </a:solidFill>
              </a:rPr>
              <a:t>, </a:t>
            </a:r>
            <a:r>
              <a:rPr lang="pl-PL" dirty="0" err="1">
                <a:solidFill>
                  <a:schemeClr val="bg1"/>
                </a:solidFill>
              </a:rPr>
              <a:t>Nielssen</a:t>
            </a:r>
            <a:r>
              <a:rPr lang="pl-PL" dirty="0">
                <a:solidFill>
                  <a:schemeClr val="bg1"/>
                </a:solidFill>
              </a:rPr>
              <a:t>, 2009).</a:t>
            </a:r>
          </a:p>
          <a:p>
            <a:pPr algn="just">
              <a:lnSpc>
                <a:spcPct val="90000"/>
              </a:lnSpc>
            </a:pPr>
            <a:r>
              <a:rPr lang="pl-PL" dirty="0">
                <a:solidFill>
                  <a:schemeClr val="bg1"/>
                </a:solidFill>
              </a:rPr>
              <a:t>Ryzyko </a:t>
            </a:r>
            <a:r>
              <a:rPr lang="pl-PL" dirty="0" err="1">
                <a:solidFill>
                  <a:schemeClr val="bg1"/>
                </a:solidFill>
              </a:rPr>
              <a:t>zachowań</a:t>
            </a:r>
            <a:r>
              <a:rPr lang="pl-PL" dirty="0">
                <a:solidFill>
                  <a:schemeClr val="bg1"/>
                </a:solidFill>
              </a:rPr>
              <a:t> agresywnych w przypadku schizofrenii może się nasilać przy współistniejącym uzależnieniu od substancji psychoaktywnych i przy zaburzeniach osobowości (Brennan, </a:t>
            </a:r>
            <a:r>
              <a:rPr lang="pl-PL" dirty="0" err="1">
                <a:solidFill>
                  <a:schemeClr val="bg1"/>
                </a:solidFill>
              </a:rPr>
              <a:t>Mednick</a:t>
            </a:r>
            <a:r>
              <a:rPr lang="pl-PL" dirty="0">
                <a:solidFill>
                  <a:schemeClr val="bg1"/>
                </a:solidFill>
              </a:rPr>
              <a:t>, </a:t>
            </a:r>
            <a:r>
              <a:rPr lang="pl-PL" dirty="0" err="1">
                <a:solidFill>
                  <a:schemeClr val="bg1"/>
                </a:solidFill>
              </a:rPr>
              <a:t>Hodgins</a:t>
            </a:r>
            <a:r>
              <a:rPr lang="pl-PL" dirty="0">
                <a:solidFill>
                  <a:schemeClr val="bg1"/>
                </a:solidFill>
              </a:rPr>
              <a:t>, 2000;  </a:t>
            </a:r>
            <a:r>
              <a:rPr lang="pl-PL" dirty="0" err="1">
                <a:solidFill>
                  <a:schemeClr val="bg1"/>
                </a:solidFill>
              </a:rPr>
              <a:t>Volavka</a:t>
            </a:r>
            <a:r>
              <a:rPr lang="pl-PL" dirty="0">
                <a:solidFill>
                  <a:schemeClr val="bg1"/>
                </a:solidFill>
              </a:rPr>
              <a:t>, Swanson, 2010). </a:t>
            </a:r>
          </a:p>
          <a:p>
            <a:pPr algn="just">
              <a:lnSpc>
                <a:spcPct val="90000"/>
              </a:lnSpc>
            </a:pPr>
            <a:r>
              <a:rPr lang="pl-PL" dirty="0">
                <a:solidFill>
                  <a:schemeClr val="bg1"/>
                </a:solidFill>
              </a:rPr>
              <a:t>Jedno z badań (</a:t>
            </a:r>
            <a:r>
              <a:rPr lang="pl-PL" dirty="0" err="1">
                <a:solidFill>
                  <a:schemeClr val="bg1"/>
                </a:solidFill>
              </a:rPr>
              <a:t>Putkonen</a:t>
            </a:r>
            <a:r>
              <a:rPr lang="pl-PL" dirty="0">
                <a:solidFill>
                  <a:schemeClr val="bg1"/>
                </a:solidFill>
              </a:rPr>
              <a:t> i in., 2004) ujawniło, że psychotycznych sprawców zabójstw można podzielić na trzy grupy. Połowa z nich miała potrójną diagnozę (psychoza, antyspołeczne zaburzenie osobowości, nadużywanie substancji psychoaktywnych), 25% sprawców miało podwójną diagnozę (psychoza i nadużywanie substancji psychoaktywnych), a 25% sprawców czystą diagnozę psychozy.</a:t>
            </a:r>
          </a:p>
        </p:txBody>
      </p:sp>
      <p:pic>
        <p:nvPicPr>
          <p:cNvPr id="10" name="Graphic 9" descr="Target Audience">
            <a:extLst>
              <a:ext uri="{FF2B5EF4-FFF2-40B4-BE49-F238E27FC236}">
                <a16:creationId xmlns:a16="http://schemas.microsoft.com/office/drawing/2014/main" id="{7B3A793B-E8AD-5C01-AA33-3ABFCE44FF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19870" y="1614253"/>
            <a:ext cx="3428662" cy="3428662"/>
          </a:xfrm>
          <a:prstGeom prst="rect">
            <a:avLst/>
          </a:prstGeom>
        </p:spPr>
      </p:pic>
      <p:sp>
        <p:nvSpPr>
          <p:cNvPr id="6" name="Symbol zastępczy numeru slajdu 5">
            <a:extLst>
              <a:ext uri="{FF2B5EF4-FFF2-40B4-BE49-F238E27FC236}">
                <a16:creationId xmlns:a16="http://schemas.microsoft.com/office/drawing/2014/main" id="{E75C5E5E-F868-D69D-2B3F-F9C4D612EB20}"/>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14</a:t>
            </a:fld>
            <a:endParaRPr lang="en-US"/>
          </a:p>
        </p:txBody>
      </p:sp>
    </p:spTree>
    <p:extLst>
      <p:ext uri="{BB962C8B-B14F-4D97-AF65-F5344CB8AC3E}">
        <p14:creationId xmlns:p14="http://schemas.microsoft.com/office/powerpoint/2010/main" val="3438040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20" name="Rectangle 19">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pl-PL" sz="2300">
                <a:solidFill>
                  <a:srgbClr val="FFFFFF"/>
                </a:solidFill>
              </a:rPr>
              <a:t>Zaburzenia urojeniowe</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5591695" y="1402080"/>
            <a:ext cx="5320696" cy="4053840"/>
          </a:xfrm>
        </p:spPr>
        <p:txBody>
          <a:bodyPr anchor="ctr">
            <a:noAutofit/>
          </a:bodyPr>
          <a:lstStyle/>
          <a:p>
            <a:pPr lvl="1" algn="just"/>
            <a:r>
              <a:rPr lang="pl-PL" sz="2000" dirty="0"/>
              <a:t>Zaburzenia psychotyczne, w których obrazie klinicznym stwierdza się stabilny i usystematyzowany zespół urojeń bez objawów rozpadu struktury osobowości. Taki zespół jest określany w psychopatologii jako zespół paranoiczny.</a:t>
            </a:r>
          </a:p>
          <a:p>
            <a:pPr lvl="1" algn="just"/>
            <a:r>
              <a:rPr lang="pl-PL" sz="2000" dirty="0"/>
              <a:t>Postać prześladowcza – kształtowana przez treści dotyczące istnienia spisku lub zorganizowanych działań (np. podsłuchiwanie, obserwowanie, chęć zabicia) określonych lub nieokreślonych (oni) osób, które wymierzone są bezpośrednio w chorego.</a:t>
            </a:r>
          </a:p>
          <a:p>
            <a:pPr lvl="1" algn="just"/>
            <a:r>
              <a:rPr lang="pl-PL" sz="2000" dirty="0"/>
              <a:t>Postać pieniacza – wynika z poczucia skrzywdzenia, doznanej niesprawiedliwości, których konsekwencją jest dochodzenie zadośćuczynienia. Faktyczna „krzywda” oceniana jest subiektywnie i może być mocno wyolbrzymiona.</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15</a:t>
            </a:fld>
            <a:endParaRPr lang="en-US"/>
          </a:p>
        </p:txBody>
      </p:sp>
    </p:spTree>
    <p:extLst>
      <p:ext uri="{BB962C8B-B14F-4D97-AF65-F5344CB8AC3E}">
        <p14:creationId xmlns:p14="http://schemas.microsoft.com/office/powerpoint/2010/main" val="1771957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42FEA83-2FA1-F50B-A4B9-FB0FEDC4B2B8}"/>
            </a:ext>
          </a:extLst>
        </p:cNvPr>
        <p:cNvGrpSpPr/>
        <p:nvPr/>
      </p:nvGrpSpPr>
      <p:grpSpPr>
        <a:xfrm>
          <a:off x="0" y="0"/>
          <a:ext cx="0" cy="0"/>
          <a:chOff x="0" y="0"/>
          <a:chExt cx="0" cy="0"/>
        </a:xfrm>
      </p:grpSpPr>
      <p:sp>
        <p:nvSpPr>
          <p:cNvPr id="20" name="Rectangle 19">
            <a:extLst>
              <a:ext uri="{FF2B5EF4-FFF2-40B4-BE49-F238E27FC236}">
                <a16:creationId xmlns:a16="http://schemas.microsoft.com/office/drawing/2014/main" id="{3C92491A-2FA2-865D-5B51-00CE815F7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178FB088-4019-99EF-C7A6-E15DFF299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26EA8980-78B9-CE39-0088-419DA1961C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4AD270B-D54B-B517-6904-7023E9278C9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pl-PL" sz="2300">
                <a:solidFill>
                  <a:srgbClr val="FFFFFF"/>
                </a:solidFill>
              </a:rPr>
              <a:t>Zaburzenia urojeniowe</a:t>
            </a:r>
          </a:p>
        </p:txBody>
      </p:sp>
      <p:sp>
        <p:nvSpPr>
          <p:cNvPr id="3" name="Symbol zastępczy zawartości 2">
            <a:extLst>
              <a:ext uri="{FF2B5EF4-FFF2-40B4-BE49-F238E27FC236}">
                <a16:creationId xmlns:a16="http://schemas.microsoft.com/office/drawing/2014/main" id="{AD964A7E-0444-CCE6-821D-4E15E8E8247F}"/>
              </a:ext>
            </a:extLst>
          </p:cNvPr>
          <p:cNvSpPr>
            <a:spLocks noGrp="1"/>
          </p:cNvSpPr>
          <p:nvPr>
            <p:ph idx="1"/>
          </p:nvPr>
        </p:nvSpPr>
        <p:spPr>
          <a:xfrm>
            <a:off x="5591695" y="1402080"/>
            <a:ext cx="5320696" cy="4053840"/>
          </a:xfrm>
        </p:spPr>
        <p:txBody>
          <a:bodyPr anchor="ctr">
            <a:noAutofit/>
          </a:bodyPr>
          <a:lstStyle/>
          <a:p>
            <a:pPr lvl="1" algn="just"/>
            <a:r>
              <a:rPr lang="pl-PL" sz="2000" dirty="0"/>
              <a:t>Urojenia zazdrości (zespół Otella) – urojeniom zazdrości towarzyszy zazwyczaj podejrzliwość, chęć sprawowania nadmiernej kontroli nad partnerem, śledzenie, przeszukiwanie. Chory może domagać się od partnera częstszych kontaktów seksualnych, odmowę traktując jako potwierdzenie swoich podejrzeń. Urojenia zazdrości mogą stać się źródłem aktywności urojeniowej o charakterze zagrażającym zarówno dla oskarżanego o zdradę partnera, jak i osoby, z którą zdaniem pacjenta partner go zdradza.</a:t>
            </a:r>
          </a:p>
        </p:txBody>
      </p:sp>
      <p:sp>
        <p:nvSpPr>
          <p:cNvPr id="6" name="Symbol zastępczy numeru slajdu 5">
            <a:extLst>
              <a:ext uri="{FF2B5EF4-FFF2-40B4-BE49-F238E27FC236}">
                <a16:creationId xmlns:a16="http://schemas.microsoft.com/office/drawing/2014/main" id="{F80797D9-AE1B-621C-770B-41D5CD02326B}"/>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16</a:t>
            </a:fld>
            <a:endParaRPr lang="en-US"/>
          </a:p>
        </p:txBody>
      </p:sp>
    </p:spTree>
    <p:extLst>
      <p:ext uri="{BB962C8B-B14F-4D97-AF65-F5344CB8AC3E}">
        <p14:creationId xmlns:p14="http://schemas.microsoft.com/office/powerpoint/2010/main" val="2905071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F651868-5F96-1999-DB7A-480B16533EBA}"/>
            </a:ext>
          </a:extLst>
        </p:cNvPr>
        <p:cNvGrpSpPr/>
        <p:nvPr/>
      </p:nvGrpSpPr>
      <p:grpSpPr>
        <a:xfrm>
          <a:off x="0" y="0"/>
          <a:ext cx="0" cy="0"/>
          <a:chOff x="0" y="0"/>
          <a:chExt cx="0" cy="0"/>
        </a:xfrm>
      </p:grpSpPr>
      <p:sp>
        <p:nvSpPr>
          <p:cNvPr id="20" name="Rectangle 19">
            <a:extLst>
              <a:ext uri="{FF2B5EF4-FFF2-40B4-BE49-F238E27FC236}">
                <a16:creationId xmlns:a16="http://schemas.microsoft.com/office/drawing/2014/main" id="{6199DA82-1420-6FA4-E16D-8D798F457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854F7363-F3E2-EFD2-53FA-11D62CB9A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21270B5F-DE36-A55C-63EF-5C9ACB98E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B3718AA-60DA-A797-29A3-31E4A8E3D0AE}"/>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pl-PL" sz="2300">
                <a:solidFill>
                  <a:srgbClr val="FFFFFF"/>
                </a:solidFill>
              </a:rPr>
              <a:t>Zaburzenia urojeniowe</a:t>
            </a:r>
          </a:p>
        </p:txBody>
      </p:sp>
      <p:sp>
        <p:nvSpPr>
          <p:cNvPr id="3" name="Symbol zastępczy zawartości 2">
            <a:extLst>
              <a:ext uri="{FF2B5EF4-FFF2-40B4-BE49-F238E27FC236}">
                <a16:creationId xmlns:a16="http://schemas.microsoft.com/office/drawing/2014/main" id="{F3497F39-3262-8FBF-BBFA-FEE1AF0C90A9}"/>
              </a:ext>
            </a:extLst>
          </p:cNvPr>
          <p:cNvSpPr>
            <a:spLocks noGrp="1"/>
          </p:cNvSpPr>
          <p:nvPr>
            <p:ph idx="1"/>
          </p:nvPr>
        </p:nvSpPr>
        <p:spPr>
          <a:xfrm>
            <a:off x="5591695" y="1402080"/>
            <a:ext cx="5320696" cy="4053840"/>
          </a:xfrm>
        </p:spPr>
        <p:txBody>
          <a:bodyPr anchor="ctr">
            <a:noAutofit/>
          </a:bodyPr>
          <a:lstStyle/>
          <a:p>
            <a:pPr lvl="1" algn="just"/>
            <a:r>
              <a:rPr lang="pl-PL" sz="2000" dirty="0"/>
              <a:t>Postać erotyczna zaburzeń urojeniowych (zespół de </a:t>
            </a:r>
            <a:r>
              <a:rPr lang="pl-PL" sz="2000" dirty="0" err="1"/>
              <a:t>Clerambaulta</a:t>
            </a:r>
            <a:r>
              <a:rPr lang="pl-PL" sz="2000" dirty="0"/>
              <a:t>) – przeświadczenie,  że zupełnie obca (zwykle), a często także nieosiągalna osoba, o wyższym statusie społecznym jest w pacjencie zakochana. Zdarza się, że chorzy z erotyczną postacią zaburzeń urojeniowych zaczynają śledzić swoje ofiary i gromadzić związane z nimi przedmioty.</a:t>
            </a:r>
          </a:p>
        </p:txBody>
      </p:sp>
      <p:sp>
        <p:nvSpPr>
          <p:cNvPr id="6" name="Symbol zastępczy numeru slajdu 5">
            <a:extLst>
              <a:ext uri="{FF2B5EF4-FFF2-40B4-BE49-F238E27FC236}">
                <a16:creationId xmlns:a16="http://schemas.microsoft.com/office/drawing/2014/main" id="{DF75CE4D-6555-1B52-06EE-19A3A4C20269}"/>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17</a:t>
            </a:fld>
            <a:endParaRPr lang="en-US"/>
          </a:p>
        </p:txBody>
      </p:sp>
    </p:spTree>
    <p:extLst>
      <p:ext uri="{BB962C8B-B14F-4D97-AF65-F5344CB8AC3E}">
        <p14:creationId xmlns:p14="http://schemas.microsoft.com/office/powerpoint/2010/main" val="3343691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829781" y="2708804"/>
            <a:ext cx="3698803" cy="1440394"/>
          </a:xfrm>
          <a:noFill/>
          <a:ln>
            <a:solidFill>
              <a:schemeClr val="tx1"/>
            </a:solidFill>
          </a:ln>
        </p:spPr>
        <p:txBody>
          <a:bodyPr>
            <a:normAutofit/>
          </a:bodyPr>
          <a:lstStyle/>
          <a:p>
            <a:r>
              <a:rPr lang="pl-PL" sz="2400">
                <a:solidFill>
                  <a:schemeClr val="tx1"/>
                </a:solidFill>
              </a:rPr>
              <a:t>Zaburzenia afektywne</a:t>
            </a:r>
          </a:p>
        </p:txBody>
      </p:sp>
      <p:sp>
        <p:nvSpPr>
          <p:cNvPr id="20" name="Rectangle 19">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6049182" y="802638"/>
            <a:ext cx="5408696" cy="5252722"/>
          </a:xfrm>
        </p:spPr>
        <p:txBody>
          <a:bodyPr anchor="ctr">
            <a:noAutofit/>
          </a:bodyPr>
          <a:lstStyle/>
          <a:p>
            <a:pPr lvl="1" algn="just"/>
            <a:r>
              <a:rPr lang="pl-PL" sz="2000" dirty="0">
                <a:solidFill>
                  <a:schemeClr val="bg1"/>
                </a:solidFill>
              </a:rPr>
              <a:t>Grupa zaburzeń psychicznych, w przebiegu których występują okresowo (niekiedy regularnie i cyklicznie) zaburzenia nastroju, emocji i aktywności w postaci zespołów depresyjnych, zespołów maniakalnych lub zespołów mieszanych. </a:t>
            </a:r>
          </a:p>
          <a:p>
            <a:pPr lvl="1" algn="just"/>
            <a:r>
              <a:rPr lang="pl-PL" sz="2000" dirty="0">
                <a:solidFill>
                  <a:schemeClr val="bg1"/>
                </a:solidFill>
              </a:rPr>
              <a:t>Objawami wtórnymi w epizodzie depresyjnym mogą być urojenia o treściach katastroficznych, nihilistycznych, hipochondrycznych, urojenia grzeszności, winy i kary.</a:t>
            </a:r>
          </a:p>
          <a:p>
            <a:pPr lvl="1" algn="just"/>
            <a:r>
              <a:rPr lang="pl-PL" sz="2000" dirty="0">
                <a:solidFill>
                  <a:schemeClr val="bg1"/>
                </a:solidFill>
              </a:rPr>
              <a:t>Przypadki naruszenia prawa zdarzają się częściej w manii, gdyż pobudzenie i stany </a:t>
            </a:r>
            <a:r>
              <a:rPr lang="pl-PL" sz="2000" dirty="0" err="1">
                <a:solidFill>
                  <a:schemeClr val="bg1"/>
                </a:solidFill>
              </a:rPr>
              <a:t>hiperaktywności</a:t>
            </a:r>
            <a:r>
              <a:rPr lang="pl-PL" sz="2000" dirty="0">
                <a:solidFill>
                  <a:schemeClr val="bg1"/>
                </a:solidFill>
              </a:rPr>
              <a:t> związane są z agresją skierowaną na zewnątrz. W przypadku depresji, agresja częściej skierowana jest na siebie samego, w skrajnej formie przybierając formę </a:t>
            </a:r>
            <a:r>
              <a:rPr lang="pl-PL" sz="2000" dirty="0" err="1">
                <a:solidFill>
                  <a:schemeClr val="bg1"/>
                </a:solidFill>
              </a:rPr>
              <a:t>zachowań</a:t>
            </a:r>
            <a:r>
              <a:rPr lang="pl-PL" sz="2000" dirty="0">
                <a:solidFill>
                  <a:schemeClr val="bg1"/>
                </a:solidFill>
              </a:rPr>
              <a:t> </a:t>
            </a:r>
            <a:r>
              <a:rPr lang="pl-PL" sz="2000" dirty="0" err="1">
                <a:solidFill>
                  <a:schemeClr val="bg1"/>
                </a:solidFill>
              </a:rPr>
              <a:t>suicydalnych</a:t>
            </a:r>
            <a:r>
              <a:rPr lang="pl-PL" sz="2000" dirty="0">
                <a:solidFill>
                  <a:schemeClr val="bg1"/>
                </a:solidFill>
              </a:rPr>
              <a:t>.</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18</a:t>
            </a:fld>
            <a:endParaRPr lang="en-US"/>
          </a:p>
        </p:txBody>
      </p:sp>
    </p:spTree>
    <p:extLst>
      <p:ext uri="{BB962C8B-B14F-4D97-AF65-F5344CB8AC3E}">
        <p14:creationId xmlns:p14="http://schemas.microsoft.com/office/powerpoint/2010/main" val="3509594114"/>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Upośledzenie umysłowe</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1740540"/>
            <a:ext cx="8779512" cy="2879256"/>
          </a:xfrm>
        </p:spPr>
        <p:txBody>
          <a:bodyPr>
            <a:noAutofit/>
          </a:bodyPr>
          <a:lstStyle/>
          <a:p>
            <a:pPr lvl="1" algn="just"/>
            <a:r>
              <a:rPr lang="pl-PL" sz="2100" dirty="0"/>
              <a:t>Przyczyny niepełnosprawności intelektualnej mogą być wynikiem zaburzeń rozwojowych doznanych jeszcze w życiu płodowym, wywołanych np. działaniem szkodliwych substancji na organizm matki czy uszkodzeniem ciała kobiety ciężarnej, ale także mogą być spowodowane urazami doznanymi w późniejszym czasie (urazy poporodowe, krwotok wewnątrzmózgowy, zatrucie). </a:t>
            </a:r>
          </a:p>
          <a:p>
            <a:pPr lvl="1" algn="just"/>
            <a:r>
              <a:rPr lang="pl-PL" sz="2100" dirty="0"/>
              <a:t>Wyróżnia się cztery stopnie upośledzenia umysłowego - lekkie, umiarkowane, znaczne i głębokie. </a:t>
            </a:r>
          </a:p>
          <a:p>
            <a:pPr lvl="1" algn="just"/>
            <a:r>
              <a:rPr lang="pl-PL" sz="2100" dirty="0"/>
              <a:t>W nowszej literaturze podkreśla się, że osoby niepełnosprawne intelektualnie nie popełniają przestępstw częściej niż osoby sprawne intelektualnie, a większość z nich nigdy nie łamie prawa.</a:t>
            </a:r>
            <a:endParaRPr lang="pl-PL" sz="2100" dirty="0">
              <a:solidFill>
                <a:srgbClr val="404040"/>
              </a:solidFill>
            </a:endParaRP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19</a:t>
            </a:fld>
            <a:endParaRPr lang="en-US"/>
          </a:p>
        </p:txBody>
      </p:sp>
    </p:spTree>
    <p:extLst>
      <p:ext uri="{BB962C8B-B14F-4D97-AF65-F5344CB8AC3E}">
        <p14:creationId xmlns:p14="http://schemas.microsoft.com/office/powerpoint/2010/main" val="2459425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useBgFill="1">
        <p:nvSpPr>
          <p:cNvPr id="28" name="Rectangle 30">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32">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pl-PL" dirty="0">
                <a:solidFill>
                  <a:schemeClr val="bg1"/>
                </a:solidFill>
              </a:rPr>
              <a:t>Zaburzenia psychiczne w ujęciu historycznym</a:t>
            </a:r>
          </a:p>
        </p:txBody>
      </p:sp>
      <p:sp>
        <p:nvSpPr>
          <p:cNvPr id="26"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643467" y="2638044"/>
            <a:ext cx="6242715" cy="3415622"/>
          </a:xfrm>
        </p:spPr>
        <p:txBody>
          <a:bodyPr>
            <a:normAutofit/>
          </a:bodyPr>
          <a:lstStyle/>
          <a:p>
            <a:pPr lvl="1" algn="just"/>
            <a:r>
              <a:rPr lang="pl-PL" sz="1800" dirty="0">
                <a:solidFill>
                  <a:schemeClr val="bg1"/>
                </a:solidFill>
              </a:rPr>
              <a:t>Na przełomie XVIII i XIX w. zmienił się zasadniczo sposób widzenia chorób psychicznych i osób cierpiących na te choroby. </a:t>
            </a:r>
          </a:p>
          <a:p>
            <a:pPr lvl="1" algn="just"/>
            <a:r>
              <a:rPr lang="pl-PL" sz="1800" dirty="0">
                <a:solidFill>
                  <a:schemeClr val="bg1"/>
                </a:solidFill>
              </a:rPr>
              <a:t>Philippe Pinel, uznawany za “ojca współczesnej psychiatrii” w 1798 r. wprowadził klasyfikację zaburzeń psychicznych, wśród których wyróżnił melancholię, manię, demencję oraz idiotyzm.</a:t>
            </a:r>
          </a:p>
          <a:p>
            <a:pPr lvl="1" algn="just"/>
            <a:r>
              <a:rPr lang="pl-PL" sz="1800" dirty="0">
                <a:solidFill>
                  <a:schemeClr val="bg1"/>
                </a:solidFill>
              </a:rPr>
              <a:t>Nawiązując do koncepcji Pinela, angielski lekarz i antropolog, James </a:t>
            </a:r>
            <a:r>
              <a:rPr lang="pl-PL" sz="1800" dirty="0" err="1">
                <a:solidFill>
                  <a:schemeClr val="bg1"/>
                </a:solidFill>
              </a:rPr>
              <a:t>Cowles</a:t>
            </a:r>
            <a:r>
              <a:rPr lang="pl-PL" sz="1800" dirty="0">
                <a:solidFill>
                  <a:schemeClr val="bg1"/>
                </a:solidFill>
              </a:rPr>
              <a:t> </a:t>
            </a:r>
            <a:r>
              <a:rPr lang="pl-PL" sz="1800" dirty="0" err="1">
                <a:solidFill>
                  <a:schemeClr val="bg1"/>
                </a:solidFill>
              </a:rPr>
              <a:t>Prichard</a:t>
            </a:r>
            <a:r>
              <a:rPr lang="pl-PL" sz="1800" dirty="0">
                <a:solidFill>
                  <a:schemeClr val="bg1"/>
                </a:solidFill>
              </a:rPr>
              <a:t>, wprowadził jednostkę chorobową, którą nazwał obłędem moralnym (</a:t>
            </a:r>
            <a:r>
              <a:rPr lang="pl-PL" sz="1800" dirty="0" err="1">
                <a:solidFill>
                  <a:schemeClr val="bg1"/>
                </a:solidFill>
              </a:rPr>
              <a:t>moral</a:t>
            </a:r>
            <a:r>
              <a:rPr lang="pl-PL" sz="1800" dirty="0">
                <a:solidFill>
                  <a:schemeClr val="bg1"/>
                </a:solidFill>
              </a:rPr>
              <a:t> </a:t>
            </a:r>
            <a:r>
              <a:rPr lang="pl-PL" sz="1800" dirty="0" err="1">
                <a:solidFill>
                  <a:schemeClr val="bg1"/>
                </a:solidFill>
              </a:rPr>
              <a:t>insanity</a:t>
            </a:r>
            <a:r>
              <a:rPr lang="pl-PL" sz="1800" dirty="0">
                <a:solidFill>
                  <a:schemeClr val="bg1"/>
                </a:solidFill>
              </a:rPr>
              <a:t>).</a:t>
            </a:r>
          </a:p>
        </p:txBody>
      </p:sp>
      <p:pic>
        <p:nvPicPr>
          <p:cNvPr id="9" name="Obraz 8" descr="Obraz zawierający Ludzka twarz, szkic, portret, rysowanie&#10;&#10;Zawartość wygenerowana przez sztuczną inteligencję może być niepoprawna.">
            <a:extLst>
              <a:ext uri="{FF2B5EF4-FFF2-40B4-BE49-F238E27FC236}">
                <a16:creationId xmlns:a16="http://schemas.microsoft.com/office/drawing/2014/main" id="{1C2716E6-CFA9-5CDA-78D1-C1FCC455E1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3285" y="1049790"/>
            <a:ext cx="4212771" cy="4680856"/>
          </a:xfrm>
          <a:prstGeom prst="rect">
            <a:avLst/>
          </a:prstGeom>
        </p:spPr>
      </p:pic>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a:t>
            </a:fld>
            <a:endParaRPr lang="en-US"/>
          </a:p>
        </p:txBody>
      </p:sp>
    </p:spTree>
    <p:extLst>
      <p:ext uri="{BB962C8B-B14F-4D97-AF65-F5344CB8AC3E}">
        <p14:creationId xmlns:p14="http://schemas.microsoft.com/office/powerpoint/2010/main" val="843669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Inne zakłócenia czynności psychicznych</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1921515"/>
            <a:ext cx="8779512" cy="2879256"/>
          </a:xfrm>
        </p:spPr>
        <p:txBody>
          <a:bodyPr>
            <a:noAutofit/>
          </a:bodyPr>
          <a:lstStyle/>
          <a:p>
            <a:pPr lvl="1" algn="just"/>
            <a:r>
              <a:rPr lang="pl-PL" sz="2100" dirty="0"/>
              <a:t>Pojęcie to obejmuje wszystkie sytuacje, gdy osobowość człowieka przestaje spełniać swoje funkcje regulacyjne i integracyjne.</a:t>
            </a:r>
          </a:p>
          <a:p>
            <a:pPr lvl="1" algn="just"/>
            <a:r>
              <a:rPr lang="pl-PL" sz="2100" dirty="0"/>
              <a:t>Mówiąc o innych zakłóceniach czynności psychicznych, wskazać można zarówno te o charakterze patologicznym (np. upojenie patologiczne, afekt patologiczny), jak i niepatologicznym (</a:t>
            </a:r>
            <a:r>
              <a:rPr lang="pl-PL" sz="2100"/>
              <a:t>np. zaburzenia </a:t>
            </a:r>
            <a:r>
              <a:rPr lang="pl-PL" sz="2100" dirty="0"/>
              <a:t>rozwojowe, przełomy biologiczne, zatrucia organizmu). </a:t>
            </a:r>
          </a:p>
          <a:p>
            <a:pPr lvl="1" algn="just"/>
            <a:r>
              <a:rPr lang="pl-PL" sz="2100" dirty="0"/>
              <a:t>Kwestią problematyczną jest określenie, czy specyficzne stany mentalne sprawców zabójstw uprzywilejowanych (dzieciobójstwo i tzw. zabójstwo w afekcie) mogą stanowić inne zakłócenie czynności psychicznych w rozumieniu art. 31 k.k.</a:t>
            </a:r>
            <a:endParaRPr lang="pl-PL" sz="2100" dirty="0">
              <a:solidFill>
                <a:srgbClr val="404040"/>
              </a:solidFill>
            </a:endParaRP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20</a:t>
            </a:fld>
            <a:endParaRPr lang="en-US"/>
          </a:p>
        </p:txBody>
      </p:sp>
    </p:spTree>
    <p:extLst>
      <p:ext uri="{BB962C8B-B14F-4D97-AF65-F5344CB8AC3E}">
        <p14:creationId xmlns:p14="http://schemas.microsoft.com/office/powerpoint/2010/main" val="977956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pl-PL">
                <a:solidFill>
                  <a:schemeClr val="bg1"/>
                </a:solidFill>
              </a:rPr>
              <a:t>Ostra reakcja na stres</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643467" y="2638044"/>
            <a:ext cx="6242715" cy="3415622"/>
          </a:xfrm>
        </p:spPr>
        <p:txBody>
          <a:bodyPr>
            <a:noAutofit/>
          </a:bodyPr>
          <a:lstStyle/>
          <a:p>
            <a:pPr lvl="1" algn="just"/>
            <a:r>
              <a:rPr lang="pl-PL" sz="2000" dirty="0">
                <a:solidFill>
                  <a:schemeClr val="bg1"/>
                </a:solidFill>
              </a:rPr>
              <a:t>Jest to przemijające zaburzenie stanu psychicznego o znacznym nasileniu, rozwijające się jako reakcja na wyjątkowy stres fizyczny lub psychiczny u osoby uprzednio bez jakichkolwiek zaburzeń psychicznych. </a:t>
            </a:r>
          </a:p>
          <a:p>
            <a:pPr lvl="1" algn="just"/>
            <a:r>
              <a:rPr lang="pl-PL" sz="2000" dirty="0">
                <a:solidFill>
                  <a:schemeClr val="bg1"/>
                </a:solidFill>
              </a:rPr>
              <a:t>W typowych przypadkach pojawia się “stan oszołomienia” z zawężeniem pola świadomości, zawężeniem uwagi, niemożnością rozumienia bodźców i zaburzeniami orientacji.</a:t>
            </a:r>
          </a:p>
          <a:p>
            <a:pPr lvl="1" algn="just"/>
            <a:r>
              <a:rPr lang="pl-PL" sz="2000" dirty="0">
                <a:solidFill>
                  <a:schemeClr val="bg1"/>
                </a:solidFill>
              </a:rPr>
              <a:t>Nie każde działanie człowieka pod wpływem stresu wywoła objawy konieczne do rozpoznania zespołu psychopatologicznego.</a:t>
            </a:r>
          </a:p>
        </p:txBody>
      </p:sp>
      <p:pic>
        <p:nvPicPr>
          <p:cNvPr id="19" name="Graphic 18" descr="Head with Gears">
            <a:extLst>
              <a:ext uri="{FF2B5EF4-FFF2-40B4-BE49-F238E27FC236}">
                <a16:creationId xmlns:a16="http://schemas.microsoft.com/office/drawing/2014/main" id="{33780C10-10E2-8A18-BDB6-565FE221932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19870" y="1614253"/>
            <a:ext cx="3428662" cy="3428662"/>
          </a:xfrm>
          <a:prstGeom prst="rect">
            <a:avLst/>
          </a:prstGeom>
        </p:spPr>
      </p:pic>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21</a:t>
            </a:fld>
            <a:endParaRPr lang="en-US"/>
          </a:p>
        </p:txBody>
      </p:sp>
    </p:spTree>
    <p:extLst>
      <p:ext uri="{BB962C8B-B14F-4D97-AF65-F5344CB8AC3E}">
        <p14:creationId xmlns:p14="http://schemas.microsoft.com/office/powerpoint/2010/main" val="2814662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Następstwa źródeł niepoczytalności</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22</a:t>
            </a:fld>
            <a:endParaRPr lang="en-US"/>
          </a:p>
        </p:txBody>
      </p:sp>
      <p:sp>
        <p:nvSpPr>
          <p:cNvPr id="4" name="Prostokąt 3">
            <a:extLst>
              <a:ext uri="{FF2B5EF4-FFF2-40B4-BE49-F238E27FC236}">
                <a16:creationId xmlns:a16="http://schemas.microsoft.com/office/drawing/2014/main" id="{81085E1F-51A5-027B-DA33-5D089552D8D1}"/>
              </a:ext>
            </a:extLst>
          </p:cNvPr>
          <p:cNvSpPr/>
          <p:nvPr/>
        </p:nvSpPr>
        <p:spPr>
          <a:xfrm>
            <a:off x="1466850" y="1743075"/>
            <a:ext cx="4029075" cy="37528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pl-PL" dirty="0"/>
              <a:t>Niemożność rozpoznania znaczenia czynu:</a:t>
            </a:r>
          </a:p>
          <a:p>
            <a:pPr algn="just"/>
            <a:endParaRPr lang="pl-PL" dirty="0"/>
          </a:p>
          <a:p>
            <a:pPr marL="285750" indent="-285750" algn="just">
              <a:buFont typeface="Arial" panose="020B0604020202020204" pitchFamily="34" charset="0"/>
              <a:buChar char="•"/>
            </a:pPr>
            <a:r>
              <a:rPr lang="pl-PL" dirty="0"/>
              <a:t>Sprawca nie zdaje sobie sprawy z tego, co robi, np. nie dostrzega, że swoim zachowaniem zabija człowieka.</a:t>
            </a:r>
          </a:p>
          <a:p>
            <a:pPr algn="just"/>
            <a:endParaRPr lang="pl-PL" dirty="0"/>
          </a:p>
          <a:p>
            <a:pPr marL="285750" indent="-285750" algn="just">
              <a:buFont typeface="Arial" panose="020B0604020202020204" pitchFamily="34" charset="0"/>
              <a:buChar char="•"/>
            </a:pPr>
            <a:r>
              <a:rPr lang="pl-PL" dirty="0"/>
              <a:t>Sprawca nie jest w stanie prawidłowo ocenić tego, co robi, np. zabijając człowieka jest przekonany, że ratuje się przed czyhającym na jego życie prześladowcą.</a:t>
            </a:r>
          </a:p>
        </p:txBody>
      </p:sp>
      <p:sp>
        <p:nvSpPr>
          <p:cNvPr id="7" name="Prostokąt 6">
            <a:extLst>
              <a:ext uri="{FF2B5EF4-FFF2-40B4-BE49-F238E27FC236}">
                <a16:creationId xmlns:a16="http://schemas.microsoft.com/office/drawing/2014/main" id="{771717E8-ADFB-4D38-7717-72705DA7CAF9}"/>
              </a:ext>
            </a:extLst>
          </p:cNvPr>
          <p:cNvSpPr/>
          <p:nvPr/>
        </p:nvSpPr>
        <p:spPr>
          <a:xfrm>
            <a:off x="6729847" y="1743074"/>
            <a:ext cx="4029075" cy="37528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pl-PL" dirty="0"/>
              <a:t>Niemożność pokierowania swoim zachowaniem:</a:t>
            </a:r>
          </a:p>
          <a:p>
            <a:pPr algn="just"/>
            <a:endParaRPr lang="pl-PL" dirty="0"/>
          </a:p>
          <a:p>
            <a:pPr marL="285750" indent="-285750" algn="just">
              <a:buFont typeface="Arial" panose="020B0604020202020204" pitchFamily="34" charset="0"/>
              <a:buChar char="•"/>
            </a:pPr>
            <a:r>
              <a:rPr lang="pl-PL" dirty="0"/>
              <a:t>Jest związana z wolicjonalną stroną psychiki człowieka.</a:t>
            </a:r>
          </a:p>
          <a:p>
            <a:pPr algn="just"/>
            <a:endParaRPr lang="pl-PL" dirty="0"/>
          </a:p>
          <a:p>
            <a:pPr marL="285750" indent="-285750" algn="just">
              <a:buFont typeface="Arial" panose="020B0604020202020204" pitchFamily="34" charset="0"/>
              <a:buChar char="•"/>
            </a:pPr>
            <a:r>
              <a:rPr lang="pl-PL" dirty="0"/>
              <a:t>Może zdarzyć się sytuacja, gdy sprawca pomimo poprawnego rozpoznania znaczenia czynu, nie będzie mógł pokierować swoim zachowaniem w sposób zgodny z normą.</a:t>
            </a:r>
          </a:p>
        </p:txBody>
      </p:sp>
    </p:spTree>
    <p:extLst>
      <p:ext uri="{BB962C8B-B14F-4D97-AF65-F5344CB8AC3E}">
        <p14:creationId xmlns:p14="http://schemas.microsoft.com/office/powerpoint/2010/main" val="3398952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Poczytalność ograniczona w stopniu znacznym</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23</a:t>
            </a:fld>
            <a:endParaRPr lang="en-US"/>
          </a:p>
        </p:txBody>
      </p:sp>
      <p:cxnSp>
        <p:nvCxnSpPr>
          <p:cNvPr id="5" name="Łącznik prosty 4">
            <a:extLst>
              <a:ext uri="{FF2B5EF4-FFF2-40B4-BE49-F238E27FC236}">
                <a16:creationId xmlns:a16="http://schemas.microsoft.com/office/drawing/2014/main" id="{CF270EEB-CAB5-9C6A-E94E-7DFF2B6ADFE5}"/>
              </a:ext>
            </a:extLst>
          </p:cNvPr>
          <p:cNvCxnSpPr/>
          <p:nvPr/>
        </p:nvCxnSpPr>
        <p:spPr>
          <a:xfrm>
            <a:off x="2066925" y="3514725"/>
            <a:ext cx="8058150" cy="0"/>
          </a:xfrm>
          <a:prstGeom prst="line">
            <a:avLst/>
          </a:prstGeom>
        </p:spPr>
        <p:style>
          <a:lnRef idx="3">
            <a:schemeClr val="dk1"/>
          </a:lnRef>
          <a:fillRef idx="0">
            <a:schemeClr val="dk1"/>
          </a:fillRef>
          <a:effectRef idx="2">
            <a:schemeClr val="dk1"/>
          </a:effectRef>
          <a:fontRef idx="minor">
            <a:schemeClr val="tx1"/>
          </a:fontRef>
        </p:style>
      </p:cxnSp>
      <p:sp>
        <p:nvSpPr>
          <p:cNvPr id="7" name="pole tekstowe 6">
            <a:extLst>
              <a:ext uri="{FF2B5EF4-FFF2-40B4-BE49-F238E27FC236}">
                <a16:creationId xmlns:a16="http://schemas.microsoft.com/office/drawing/2014/main" id="{5E9563D2-4D62-63E4-56AC-AF38BDC9997D}"/>
              </a:ext>
            </a:extLst>
          </p:cNvPr>
          <p:cNvSpPr txBox="1"/>
          <p:nvPr/>
        </p:nvSpPr>
        <p:spPr>
          <a:xfrm>
            <a:off x="1377954" y="3032879"/>
            <a:ext cx="1779974" cy="461665"/>
          </a:xfrm>
          <a:prstGeom prst="rect">
            <a:avLst/>
          </a:prstGeom>
          <a:noFill/>
        </p:spPr>
        <p:txBody>
          <a:bodyPr wrap="none" rtlCol="0">
            <a:spAutoFit/>
          </a:bodyPr>
          <a:lstStyle/>
          <a:p>
            <a:r>
              <a:rPr lang="pl-PL" sz="2400" dirty="0"/>
              <a:t>Poczytalność</a:t>
            </a:r>
          </a:p>
        </p:txBody>
      </p:sp>
      <p:sp>
        <p:nvSpPr>
          <p:cNvPr id="8" name="pole tekstowe 7">
            <a:extLst>
              <a:ext uri="{FF2B5EF4-FFF2-40B4-BE49-F238E27FC236}">
                <a16:creationId xmlns:a16="http://schemas.microsoft.com/office/drawing/2014/main" id="{5F03264C-40A3-6684-12C5-257671C89BB7}"/>
              </a:ext>
            </a:extLst>
          </p:cNvPr>
          <p:cNvSpPr txBox="1"/>
          <p:nvPr/>
        </p:nvSpPr>
        <p:spPr>
          <a:xfrm>
            <a:off x="8702086" y="3009572"/>
            <a:ext cx="2239716" cy="461665"/>
          </a:xfrm>
          <a:prstGeom prst="rect">
            <a:avLst/>
          </a:prstGeom>
          <a:noFill/>
        </p:spPr>
        <p:txBody>
          <a:bodyPr wrap="none" rtlCol="0">
            <a:spAutoFit/>
          </a:bodyPr>
          <a:lstStyle/>
          <a:p>
            <a:r>
              <a:rPr lang="pl-PL" sz="2400" dirty="0"/>
              <a:t>Niepoczytalność</a:t>
            </a:r>
          </a:p>
        </p:txBody>
      </p:sp>
    </p:spTree>
    <p:extLst>
      <p:ext uri="{BB962C8B-B14F-4D97-AF65-F5344CB8AC3E}">
        <p14:creationId xmlns:p14="http://schemas.microsoft.com/office/powerpoint/2010/main" val="2011298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Środki zabezpieczające</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2121408"/>
            <a:ext cx="8779512" cy="2879256"/>
          </a:xfrm>
        </p:spPr>
        <p:txBody>
          <a:bodyPr>
            <a:noAutofit/>
          </a:bodyPr>
          <a:lstStyle/>
          <a:p>
            <a:pPr lvl="1" algn="just"/>
            <a:r>
              <a:rPr lang="pl-PL" sz="2400" dirty="0"/>
              <a:t>Art. 93a § 1. Środkami zabezpieczającymi są:</a:t>
            </a:r>
          </a:p>
          <a:p>
            <a:pPr marL="228600" lvl="1" indent="0" algn="just">
              <a:buNone/>
            </a:pPr>
            <a:r>
              <a:rPr lang="pl-PL" sz="2400" dirty="0"/>
              <a:t>1) elektroniczna kontrola miejsca pobytu,</a:t>
            </a:r>
          </a:p>
          <a:p>
            <a:pPr marL="228600" lvl="1" indent="0" algn="just">
              <a:buNone/>
            </a:pPr>
            <a:r>
              <a:rPr lang="pl-PL" sz="2400" dirty="0"/>
              <a:t>2) terapia,</a:t>
            </a:r>
          </a:p>
          <a:p>
            <a:pPr marL="228600" lvl="1" indent="0" algn="just">
              <a:buNone/>
            </a:pPr>
            <a:r>
              <a:rPr lang="pl-PL" sz="2400" dirty="0"/>
              <a:t>3) terapia uzależnień,</a:t>
            </a:r>
          </a:p>
          <a:p>
            <a:pPr marL="228600" lvl="1" indent="0" algn="just">
              <a:buNone/>
            </a:pPr>
            <a:r>
              <a:rPr lang="pl-PL" sz="2400" dirty="0"/>
              <a:t>4) pobyt w zakładzie psychiatrycznym.</a:t>
            </a:r>
          </a:p>
          <a:p>
            <a:pPr lvl="1" algn="just"/>
            <a:r>
              <a:rPr lang="pl-PL" sz="2400" dirty="0"/>
              <a:t>§ 2. Jeżeli ustawa tak stanowi, tytułem środka zabezpieczającego można orzec nakaz i zakazy określone w art. 39 pkt 2-3.</a:t>
            </a:r>
          </a:p>
          <a:p>
            <a:pPr lvl="1" algn="just"/>
            <a:endParaRPr lang="pl-PL" sz="2400" dirty="0"/>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24</a:t>
            </a:fld>
            <a:endParaRPr lang="en-US"/>
          </a:p>
        </p:txBody>
      </p:sp>
    </p:spTree>
    <p:extLst>
      <p:ext uri="{BB962C8B-B14F-4D97-AF65-F5344CB8AC3E}">
        <p14:creationId xmlns:p14="http://schemas.microsoft.com/office/powerpoint/2010/main" val="4258225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Zasady stosowania środków zabezpieczających</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2121408"/>
            <a:ext cx="8779512" cy="2879256"/>
          </a:xfrm>
        </p:spPr>
        <p:txBody>
          <a:bodyPr>
            <a:noAutofit/>
          </a:bodyPr>
          <a:lstStyle/>
          <a:p>
            <a:pPr lvl="1" algn="just"/>
            <a:r>
              <a:rPr lang="pl-PL" sz="2000" dirty="0"/>
              <a:t>Zasada konieczności - orzeczenie środka zabezpieczającego jest możliwe tylko i wyłącznie w sytuacji, w której jest to konieczne, aby zapobiec ponownemu popełnieniu czynu zabronionego.</a:t>
            </a:r>
          </a:p>
          <a:p>
            <a:pPr lvl="1" algn="just"/>
            <a:r>
              <a:rPr lang="pl-PL" sz="2000" dirty="0"/>
              <a:t>Zasada proporcjonalności - orzeczony środek zabezpieczający powinien być proporcjonalny do stopnia społecznej szkodliwości czynu, który sprawca może popełnić, jak i do prawdopodobieństwa jego popełnienia.</a:t>
            </a:r>
          </a:p>
          <a:p>
            <a:pPr lvl="1" algn="just"/>
            <a:r>
              <a:rPr lang="pl-PL" sz="2000" dirty="0"/>
              <a:t>Zasada subsydiarności - pierwszeństwo stosowania przed środkami zabezpieczającymi innych środków prawnych.</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25</a:t>
            </a:fld>
            <a:endParaRPr lang="en-US"/>
          </a:p>
        </p:txBody>
      </p:sp>
    </p:spTree>
    <p:extLst>
      <p:ext uri="{BB962C8B-B14F-4D97-AF65-F5344CB8AC3E}">
        <p14:creationId xmlns:p14="http://schemas.microsoft.com/office/powerpoint/2010/main" val="60349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pl-PL">
                <a:solidFill>
                  <a:schemeClr val="bg1"/>
                </a:solidFill>
              </a:rPr>
              <a:t>Pozytywistyczne teorie psychiatryczne</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643467" y="2638044"/>
            <a:ext cx="6242715" cy="3415622"/>
          </a:xfrm>
        </p:spPr>
        <p:txBody>
          <a:bodyPr>
            <a:noAutofit/>
          </a:bodyPr>
          <a:lstStyle/>
          <a:p>
            <a:pPr lvl="1" algn="just"/>
            <a:r>
              <a:rPr lang="pl-PL" sz="2000" dirty="0">
                <a:solidFill>
                  <a:schemeClr val="bg1"/>
                </a:solidFill>
              </a:rPr>
              <a:t>Benedict </a:t>
            </a:r>
            <a:r>
              <a:rPr lang="pl-PL" sz="2000" dirty="0" err="1">
                <a:solidFill>
                  <a:schemeClr val="bg1"/>
                </a:solidFill>
              </a:rPr>
              <a:t>Augustus</a:t>
            </a:r>
            <a:r>
              <a:rPr lang="pl-PL" sz="2000" dirty="0">
                <a:solidFill>
                  <a:schemeClr val="bg1"/>
                </a:solidFill>
              </a:rPr>
              <a:t> Morel, francuski psychiatra, jest twórcą teorii degeneracji, którą sformułował w 1857 r. Degeneracja polegała na dziedzicznym zwyrodnieniu psychicznym, które było nie tylko przyczyną chorób umysłowych, ale także mogło prowadzić do przestępstwa. </a:t>
            </a:r>
          </a:p>
          <a:p>
            <a:pPr lvl="1" algn="just"/>
            <a:r>
              <a:rPr lang="pl-PL" sz="2000" dirty="0">
                <a:solidFill>
                  <a:schemeClr val="bg1"/>
                </a:solidFill>
              </a:rPr>
              <a:t>Richard von </a:t>
            </a:r>
            <a:r>
              <a:rPr lang="pl-PL" sz="2000" dirty="0" err="1">
                <a:solidFill>
                  <a:schemeClr val="bg1"/>
                </a:solidFill>
              </a:rPr>
              <a:t>Krafft-Ebing</a:t>
            </a:r>
            <a:r>
              <a:rPr lang="pl-PL" sz="2000" dirty="0">
                <a:solidFill>
                  <a:schemeClr val="bg1"/>
                </a:solidFill>
              </a:rPr>
              <a:t>, austriacki psychiatra, w 1886 r. wydał swe fundamentalne dzieło pt. “</a:t>
            </a:r>
            <a:r>
              <a:rPr lang="pl-PL" sz="2000" dirty="0" err="1">
                <a:solidFill>
                  <a:schemeClr val="bg1"/>
                </a:solidFill>
              </a:rPr>
              <a:t>Psychopathia</a:t>
            </a:r>
            <a:r>
              <a:rPr lang="pl-PL" sz="2000" dirty="0">
                <a:solidFill>
                  <a:schemeClr val="bg1"/>
                </a:solidFill>
              </a:rPr>
              <a:t> </a:t>
            </a:r>
            <a:r>
              <a:rPr lang="pl-PL" sz="2000" dirty="0" err="1">
                <a:solidFill>
                  <a:schemeClr val="bg1"/>
                </a:solidFill>
              </a:rPr>
              <a:t>sexualis</a:t>
            </a:r>
            <a:r>
              <a:rPr lang="pl-PL" sz="2000" dirty="0">
                <a:solidFill>
                  <a:schemeClr val="bg1"/>
                </a:solidFill>
              </a:rPr>
              <a:t>”, poświęcone dewiacjom seksualnym. Jest twórcą terminów do dzisiaj używanych w psychiatrii i kryminologii, takich jak sadyzm, masochizm czy morderstwo z lubieżności.</a:t>
            </a:r>
          </a:p>
        </p:txBody>
      </p:sp>
      <p:pic>
        <p:nvPicPr>
          <p:cNvPr id="19" name="Graphic 18">
            <a:extLst>
              <a:ext uri="{FF2B5EF4-FFF2-40B4-BE49-F238E27FC236}">
                <a16:creationId xmlns:a16="http://schemas.microsoft.com/office/drawing/2014/main" id="{AB0133B6-F4D5-6AAC-BB60-BE6BDB0844B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077200" y="873174"/>
            <a:ext cx="3592286" cy="5020221"/>
          </a:xfrm>
          <a:prstGeom prst="rect">
            <a:avLst/>
          </a:prstGeom>
        </p:spPr>
      </p:pic>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3</a:t>
            </a:fld>
            <a:endParaRPr lang="en-US"/>
          </a:p>
        </p:txBody>
      </p:sp>
    </p:spTree>
    <p:extLst>
      <p:ext uri="{BB962C8B-B14F-4D97-AF65-F5344CB8AC3E}">
        <p14:creationId xmlns:p14="http://schemas.microsoft.com/office/powerpoint/2010/main" val="271656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niepoczytalność</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1996953"/>
            <a:ext cx="8779512" cy="2879256"/>
          </a:xfrm>
        </p:spPr>
        <p:txBody>
          <a:bodyPr>
            <a:noAutofit/>
          </a:bodyPr>
          <a:lstStyle/>
          <a:p>
            <a:pPr lvl="1" algn="just"/>
            <a:r>
              <a:rPr lang="pl-PL" sz="2000" dirty="0"/>
              <a:t>Art. 31 § 1. Nie popełnia przestępstwa, kto, z powodu choroby psychicznej, upośledzenia umysłowego lub innego zakłócenia czynności psychicznych, nie mógł w czasie czynu rozpoznać jego znaczenia lub pokierować swoim zachowaniem. </a:t>
            </a:r>
          </a:p>
          <a:p>
            <a:pPr lvl="1" algn="just"/>
            <a:r>
              <a:rPr lang="pl-PL" sz="2000" dirty="0"/>
              <a:t>§ 2. Jeżeli w czasie popełnienia przestępstwa zdolność rozpoznania znaczenia czynu lub kierowania postępowaniem była w znacznym stopniu ograniczona, sąd może zastosować nadzwyczajne złagodzenie kary. </a:t>
            </a:r>
          </a:p>
          <a:p>
            <a:pPr lvl="1" algn="just"/>
            <a:r>
              <a:rPr lang="pl-PL" sz="2000" dirty="0"/>
              <a:t>§ 3. Przepisów § 1 i 2 nie stosuje się, gdy sprawca wprawił się w stan nietrzeźwości lub odurzenia powodujący wyłączenie lub ograniczenie poczytalności, które przewidywał albo mógł przewidzieć.</a:t>
            </a:r>
            <a:endParaRPr lang="pl-PL" sz="2000" dirty="0">
              <a:solidFill>
                <a:srgbClr val="404040"/>
              </a:solidFill>
            </a:endParaRP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4</a:t>
            </a:fld>
            <a:endParaRPr lang="en-US"/>
          </a:p>
        </p:txBody>
      </p:sp>
    </p:spTree>
    <p:extLst>
      <p:ext uri="{BB962C8B-B14F-4D97-AF65-F5344CB8AC3E}">
        <p14:creationId xmlns:p14="http://schemas.microsoft.com/office/powerpoint/2010/main" val="3928266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A879F09-074C-2690-9DFD-5FF042F7A02B}"/>
              </a:ext>
            </a:extLst>
          </p:cNvPr>
          <p:cNvSpPr>
            <a:spLocks noGrp="1"/>
          </p:cNvSpPr>
          <p:nvPr>
            <p:ph type="title"/>
          </p:nvPr>
        </p:nvSpPr>
        <p:spPr>
          <a:xfrm>
            <a:off x="2231136" y="467418"/>
            <a:ext cx="7729728" cy="1188720"/>
          </a:xfrm>
          <a:solidFill>
            <a:srgbClr val="FFFFFF"/>
          </a:solidFill>
        </p:spPr>
        <p:txBody>
          <a:bodyPr>
            <a:normAutofit/>
          </a:bodyPr>
          <a:lstStyle/>
          <a:p>
            <a:r>
              <a:rPr lang="pl-PL" dirty="0"/>
              <a:t>Ustawa o ochronie zdrowia psychicznego</a:t>
            </a:r>
          </a:p>
        </p:txBody>
      </p:sp>
      <p:sp>
        <p:nvSpPr>
          <p:cNvPr id="3" name="Symbol zastępczy zawartości 2">
            <a:extLst>
              <a:ext uri="{FF2B5EF4-FFF2-40B4-BE49-F238E27FC236}">
                <a16:creationId xmlns:a16="http://schemas.microsoft.com/office/drawing/2014/main" id="{EF7A14C7-F006-95B9-4C41-C2ADEDD10204}"/>
              </a:ext>
            </a:extLst>
          </p:cNvPr>
          <p:cNvSpPr>
            <a:spLocks noGrp="1"/>
          </p:cNvSpPr>
          <p:nvPr>
            <p:ph idx="1"/>
          </p:nvPr>
        </p:nvSpPr>
        <p:spPr>
          <a:xfrm>
            <a:off x="1706062" y="2291262"/>
            <a:ext cx="8779512" cy="2879256"/>
          </a:xfrm>
        </p:spPr>
        <p:txBody>
          <a:bodyPr>
            <a:noAutofit/>
          </a:bodyPr>
          <a:lstStyle/>
          <a:p>
            <a:pPr algn="just"/>
            <a:r>
              <a:rPr lang="pl-PL" sz="2000" dirty="0">
                <a:solidFill>
                  <a:srgbClr val="404040"/>
                </a:solidFill>
              </a:rPr>
              <a:t>Art. 3. Ilekroć przepisy niniejszej ustawy stanowią o: </a:t>
            </a:r>
          </a:p>
          <a:p>
            <a:pPr algn="just"/>
            <a:r>
              <a:rPr lang="pl-PL" sz="2000" dirty="0">
                <a:solidFill>
                  <a:srgbClr val="404040"/>
                </a:solidFill>
              </a:rPr>
              <a:t>1) osobie z zaburzeniami psychicznymi, odnosi się to do osoby: </a:t>
            </a:r>
          </a:p>
          <a:p>
            <a:pPr lvl="1" algn="just"/>
            <a:r>
              <a:rPr lang="pl-PL" sz="2000" dirty="0">
                <a:solidFill>
                  <a:srgbClr val="404040"/>
                </a:solidFill>
              </a:rPr>
              <a:t>a) chorej psychicznie (wykazującej </a:t>
            </a:r>
            <a:r>
              <a:rPr lang="pl-PL" sz="2000" b="1" dirty="0">
                <a:solidFill>
                  <a:srgbClr val="404040"/>
                </a:solidFill>
              </a:rPr>
              <a:t>zaburzenia psychotyczne</a:t>
            </a:r>
            <a:r>
              <a:rPr lang="pl-PL" sz="2000" dirty="0">
                <a:solidFill>
                  <a:srgbClr val="404040"/>
                </a:solidFill>
              </a:rPr>
              <a:t>), </a:t>
            </a:r>
          </a:p>
          <a:p>
            <a:pPr lvl="1" algn="just"/>
            <a:r>
              <a:rPr lang="pl-PL" sz="2000" dirty="0">
                <a:solidFill>
                  <a:srgbClr val="404040"/>
                </a:solidFill>
              </a:rPr>
              <a:t>b) upośledzonej umysłowo, </a:t>
            </a:r>
          </a:p>
          <a:p>
            <a:pPr lvl="1" algn="just"/>
            <a:r>
              <a:rPr lang="pl-PL" sz="2000" dirty="0">
                <a:solidFill>
                  <a:srgbClr val="404040"/>
                </a:solidFill>
              </a:rPr>
              <a:t>c) wykazującej inne zakłócenia czynności psychicznych, które zgodnie ze stanem wiedzy medycznej zaliczane są do zaburzeń psychicznych, a osoba ta wymaga świadczeń zdrowotnych lub innych form pomocy i opieki niezbędnych do życia w środowisku rodzinnym lub społecznym.</a:t>
            </a:r>
          </a:p>
        </p:txBody>
      </p:sp>
      <p:sp>
        <p:nvSpPr>
          <p:cNvPr id="6" name="Symbol zastępczy numeru slajdu 5">
            <a:extLst>
              <a:ext uri="{FF2B5EF4-FFF2-40B4-BE49-F238E27FC236}">
                <a16:creationId xmlns:a16="http://schemas.microsoft.com/office/drawing/2014/main" id="{F4F0A658-2AA8-7609-EEF6-813E78C95E0C}"/>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5</a:t>
            </a:fld>
            <a:endParaRPr lang="en-US"/>
          </a:p>
        </p:txBody>
      </p:sp>
    </p:spTree>
    <p:extLst>
      <p:ext uri="{BB962C8B-B14F-4D97-AF65-F5344CB8AC3E}">
        <p14:creationId xmlns:p14="http://schemas.microsoft.com/office/powerpoint/2010/main" val="1947443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fontScale="90000"/>
          </a:bodyPr>
          <a:lstStyle/>
          <a:p>
            <a:r>
              <a:rPr lang="pl-PL" dirty="0"/>
              <a:t>Psychiatryczno-psychologiczna metoda określania niepoczytalności</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6</a:t>
            </a:fld>
            <a:endParaRPr lang="en-US"/>
          </a:p>
        </p:txBody>
      </p:sp>
      <p:sp>
        <p:nvSpPr>
          <p:cNvPr id="8" name="Prostokąt 7">
            <a:extLst>
              <a:ext uri="{FF2B5EF4-FFF2-40B4-BE49-F238E27FC236}">
                <a16:creationId xmlns:a16="http://schemas.microsoft.com/office/drawing/2014/main" id="{69D0E96C-AD23-A9E3-D07B-E55D56748381}"/>
              </a:ext>
            </a:extLst>
          </p:cNvPr>
          <p:cNvSpPr/>
          <p:nvPr/>
        </p:nvSpPr>
        <p:spPr>
          <a:xfrm>
            <a:off x="1706244" y="1842516"/>
            <a:ext cx="3486150" cy="34322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pl-PL" dirty="0"/>
              <a:t>Człon psychiatryczny, wskazujący na genezę niepoczytalności:</a:t>
            </a:r>
          </a:p>
          <a:p>
            <a:pPr algn="ctr"/>
            <a:endParaRPr lang="pl-PL" dirty="0"/>
          </a:p>
          <a:p>
            <a:pPr marL="285750" indent="-285750" algn="ctr">
              <a:buFont typeface="Arial" panose="020B0604020202020204" pitchFamily="34" charset="0"/>
              <a:buChar char="•"/>
            </a:pPr>
            <a:r>
              <a:rPr lang="pl-PL" dirty="0"/>
              <a:t>choroba psychiczna,</a:t>
            </a:r>
          </a:p>
          <a:p>
            <a:pPr marL="285750" indent="-285750" algn="ctr">
              <a:buFont typeface="Arial" panose="020B0604020202020204" pitchFamily="34" charset="0"/>
              <a:buChar char="•"/>
            </a:pPr>
            <a:r>
              <a:rPr lang="pl-PL" dirty="0"/>
              <a:t>upośledzenie umysłowe,</a:t>
            </a:r>
          </a:p>
          <a:p>
            <a:pPr marL="285750" indent="-285750" algn="ctr">
              <a:buFont typeface="Arial" panose="020B0604020202020204" pitchFamily="34" charset="0"/>
              <a:buChar char="•"/>
            </a:pPr>
            <a:r>
              <a:rPr lang="pl-PL" dirty="0"/>
              <a:t>inne zakłócenie czynności psychicznych.</a:t>
            </a:r>
          </a:p>
        </p:txBody>
      </p:sp>
      <p:sp>
        <p:nvSpPr>
          <p:cNvPr id="10" name="Prostokąt 9">
            <a:extLst>
              <a:ext uri="{FF2B5EF4-FFF2-40B4-BE49-F238E27FC236}">
                <a16:creationId xmlns:a16="http://schemas.microsoft.com/office/drawing/2014/main" id="{BF585184-34CE-20F8-7B0A-42D5ECFFC9CC}"/>
              </a:ext>
            </a:extLst>
          </p:cNvPr>
          <p:cNvSpPr/>
          <p:nvPr/>
        </p:nvSpPr>
        <p:spPr>
          <a:xfrm>
            <a:off x="6783069" y="1842516"/>
            <a:ext cx="3486150" cy="34322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l-PL" dirty="0"/>
          </a:p>
        </p:txBody>
      </p:sp>
      <p:sp>
        <p:nvSpPr>
          <p:cNvPr id="12" name="pole tekstowe 11">
            <a:extLst>
              <a:ext uri="{FF2B5EF4-FFF2-40B4-BE49-F238E27FC236}">
                <a16:creationId xmlns:a16="http://schemas.microsoft.com/office/drawing/2014/main" id="{09A90406-D309-6EE3-332B-9C3962D6321E}"/>
              </a:ext>
            </a:extLst>
          </p:cNvPr>
          <p:cNvSpPr txBox="1"/>
          <p:nvPr/>
        </p:nvSpPr>
        <p:spPr>
          <a:xfrm>
            <a:off x="6840854" y="2545122"/>
            <a:ext cx="3370580" cy="2308324"/>
          </a:xfrm>
          <a:prstGeom prst="rect">
            <a:avLst/>
          </a:prstGeom>
          <a:noFill/>
        </p:spPr>
        <p:txBody>
          <a:bodyPr wrap="square" rtlCol="0">
            <a:spAutoFit/>
          </a:bodyPr>
          <a:lstStyle/>
          <a:p>
            <a:pPr algn="ctr"/>
            <a:r>
              <a:rPr lang="pl-PL" dirty="0"/>
              <a:t>Człon psychologiczny, wskazujący na następstwo odchyleń od normy psychicznej:</a:t>
            </a:r>
          </a:p>
          <a:p>
            <a:pPr algn="ctr"/>
            <a:endParaRPr lang="pl-PL" dirty="0"/>
          </a:p>
          <a:p>
            <a:pPr marL="285750" indent="-285750" algn="ctr">
              <a:buFont typeface="Arial" panose="020B0604020202020204" pitchFamily="34" charset="0"/>
              <a:buChar char="•"/>
            </a:pPr>
            <a:r>
              <a:rPr lang="pl-PL" dirty="0"/>
              <a:t>niemożność rozpoznania znaczenia czynu,</a:t>
            </a:r>
          </a:p>
          <a:p>
            <a:pPr marL="285750" indent="-285750" algn="ctr">
              <a:buFont typeface="Arial" panose="020B0604020202020204" pitchFamily="34" charset="0"/>
              <a:buChar char="•"/>
            </a:pPr>
            <a:r>
              <a:rPr lang="pl-PL" dirty="0"/>
              <a:t>niemożność pokierowania swoim zachowaniem.</a:t>
            </a:r>
          </a:p>
        </p:txBody>
      </p:sp>
    </p:spTree>
    <p:extLst>
      <p:ext uri="{BB962C8B-B14F-4D97-AF65-F5344CB8AC3E}">
        <p14:creationId xmlns:p14="http://schemas.microsoft.com/office/powerpoint/2010/main" val="129813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schizofrenia</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1996953"/>
            <a:ext cx="8779512" cy="2879256"/>
          </a:xfrm>
        </p:spPr>
        <p:txBody>
          <a:bodyPr>
            <a:noAutofit/>
          </a:bodyPr>
          <a:lstStyle/>
          <a:p>
            <a:pPr lvl="1" algn="just"/>
            <a:r>
              <a:rPr lang="pl-PL" sz="2000" dirty="0">
                <a:solidFill>
                  <a:srgbClr val="404040"/>
                </a:solidFill>
              </a:rPr>
              <a:t>Za twórcę pojęcia „schizofrenia” uważany jest szwajcarski psychiatra </a:t>
            </a:r>
            <a:r>
              <a:rPr lang="pl-PL" sz="2000" dirty="0" err="1">
                <a:solidFill>
                  <a:srgbClr val="404040"/>
                </a:solidFill>
              </a:rPr>
              <a:t>Eugen</a:t>
            </a:r>
            <a:r>
              <a:rPr lang="pl-PL" sz="2000" dirty="0">
                <a:solidFill>
                  <a:srgbClr val="404040"/>
                </a:solidFill>
              </a:rPr>
              <a:t> </a:t>
            </a:r>
            <a:r>
              <a:rPr lang="pl-PL" sz="2000" dirty="0" err="1">
                <a:solidFill>
                  <a:srgbClr val="404040"/>
                </a:solidFill>
              </a:rPr>
              <a:t>Bleuer</a:t>
            </a:r>
            <a:r>
              <a:rPr lang="pl-PL" sz="2000" dirty="0">
                <a:solidFill>
                  <a:srgbClr val="404040"/>
                </a:solidFill>
              </a:rPr>
              <a:t>. Słowo „schizofrenia” pochodzi od greckiego „schizo”, co znaczy „rozszczepić, rozłupać, rozedrzeć”. Według </a:t>
            </a:r>
            <a:r>
              <a:rPr lang="pl-PL" sz="2000" dirty="0" err="1">
                <a:solidFill>
                  <a:srgbClr val="404040"/>
                </a:solidFill>
              </a:rPr>
              <a:t>Bleuera</a:t>
            </a:r>
            <a:r>
              <a:rPr lang="pl-PL" sz="2000" dirty="0">
                <a:solidFill>
                  <a:srgbClr val="404040"/>
                </a:solidFill>
              </a:rPr>
              <a:t> oznaczało to sedno tej choroby – rozpad między poszczególnymi sferami życia psychicznego człowieka.</a:t>
            </a:r>
          </a:p>
          <a:p>
            <a:pPr lvl="1" algn="just"/>
            <a:r>
              <a:rPr lang="pl-PL" sz="2000" dirty="0">
                <a:solidFill>
                  <a:srgbClr val="404040"/>
                </a:solidFill>
              </a:rPr>
              <a:t>W schizofrenii dochodzi do rozdźwięku pomiędzy przejawami życia psychicznego człowieka. Typowym przykładem takiego rozdźwięku jest grupa objawów „</a:t>
            </a:r>
            <a:r>
              <a:rPr lang="pl-PL" sz="2000" dirty="0" err="1">
                <a:solidFill>
                  <a:srgbClr val="404040"/>
                </a:solidFill>
              </a:rPr>
              <a:t>ambi</a:t>
            </a:r>
            <a:r>
              <a:rPr lang="pl-PL" sz="2000" dirty="0">
                <a:solidFill>
                  <a:srgbClr val="404040"/>
                </a:solidFill>
              </a:rPr>
              <a:t>” (podwójnych): ambiwalencja (współistnienie sprzecznych uczuć), ambisentencja (współistnienie sprzecznych sądów), </a:t>
            </a:r>
            <a:r>
              <a:rPr lang="pl-PL" sz="2000" dirty="0" err="1">
                <a:solidFill>
                  <a:srgbClr val="404040"/>
                </a:solidFill>
              </a:rPr>
              <a:t>ambidetencja</a:t>
            </a:r>
            <a:r>
              <a:rPr lang="pl-PL" sz="2000" dirty="0">
                <a:solidFill>
                  <a:srgbClr val="404040"/>
                </a:solidFill>
              </a:rPr>
              <a:t> (współistnienie sprzecznych dążeń).</a:t>
            </a: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7</a:t>
            </a:fld>
            <a:endParaRPr lang="en-US"/>
          </a:p>
        </p:txBody>
      </p:sp>
    </p:spTree>
    <p:extLst>
      <p:ext uri="{BB962C8B-B14F-4D97-AF65-F5344CB8AC3E}">
        <p14:creationId xmlns:p14="http://schemas.microsoft.com/office/powerpoint/2010/main" val="750610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1B68E3-1A09-ED87-87B0-7ADA15B5592D}"/>
              </a:ext>
            </a:extLst>
          </p:cNvPr>
          <p:cNvSpPr>
            <a:spLocks noGrp="1"/>
          </p:cNvSpPr>
          <p:nvPr>
            <p:ph type="title"/>
          </p:nvPr>
        </p:nvSpPr>
        <p:spPr>
          <a:xfrm>
            <a:off x="2231136" y="621792"/>
            <a:ext cx="7729728" cy="1188720"/>
          </a:xfrm>
          <a:noFill/>
          <a:ln>
            <a:solidFill>
              <a:schemeClr val="tx1"/>
            </a:solidFill>
          </a:ln>
        </p:spPr>
        <p:txBody>
          <a:bodyPr>
            <a:normAutofit/>
          </a:bodyPr>
          <a:lstStyle/>
          <a:p>
            <a:r>
              <a:rPr lang="pl-PL" dirty="0">
                <a:solidFill>
                  <a:schemeClr val="tx1"/>
                </a:solidFill>
              </a:rPr>
              <a:t>Schizofreniczna dezintegracja psychiczna</a:t>
            </a:r>
          </a:p>
        </p:txBody>
      </p:sp>
      <p:sp>
        <p:nvSpPr>
          <p:cNvPr id="6" name="Symbol zastępczy numeru slajdu 5">
            <a:extLst>
              <a:ext uri="{FF2B5EF4-FFF2-40B4-BE49-F238E27FC236}">
                <a16:creationId xmlns:a16="http://schemas.microsoft.com/office/drawing/2014/main" id="{422FC6EA-9D3D-126F-EA51-69E6BBAB3B82}"/>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8</a:t>
            </a:fld>
            <a:endParaRPr lang="en-US"/>
          </a:p>
        </p:txBody>
      </p:sp>
      <p:graphicFrame>
        <p:nvGraphicFramePr>
          <p:cNvPr id="10" name="Symbol zastępczy zawartości 2">
            <a:extLst>
              <a:ext uri="{FF2B5EF4-FFF2-40B4-BE49-F238E27FC236}">
                <a16:creationId xmlns:a16="http://schemas.microsoft.com/office/drawing/2014/main" id="{45A0FBD6-B693-343E-0151-97D0B2A9F96A}"/>
              </a:ext>
            </a:extLst>
          </p:cNvPr>
          <p:cNvGraphicFramePr>
            <a:graphicFrameLocks noGrp="1"/>
          </p:cNvGraphicFramePr>
          <p:nvPr>
            <p:ph idx="1"/>
            <p:extLst>
              <p:ext uri="{D42A27DB-BD31-4B8C-83A1-F6EECF244321}">
                <p14:modId xmlns:p14="http://schemas.microsoft.com/office/powerpoint/2010/main" val="3169178378"/>
              </p:ext>
            </p:extLst>
          </p:nvPr>
        </p:nvGraphicFramePr>
        <p:xfrm>
          <a:off x="1774371" y="2307771"/>
          <a:ext cx="8800803" cy="3928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9008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332853-4116-AFCA-B0C2-229292DF66D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BF5EA04-A339-691D-8D15-B620F8AF7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B7D7BF-1596-4133-DEA8-67EDDEB2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71A8BF-7F00-A1D8-2FB7-4BECF016D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712339C-DD5D-D2EF-9D3B-F0D5B5C081EA}"/>
              </a:ext>
            </a:extLst>
          </p:cNvPr>
          <p:cNvSpPr>
            <a:spLocks noGrp="1"/>
          </p:cNvSpPr>
          <p:nvPr>
            <p:ph type="title"/>
          </p:nvPr>
        </p:nvSpPr>
        <p:spPr>
          <a:xfrm>
            <a:off x="2231136" y="466344"/>
            <a:ext cx="7729728" cy="1188720"/>
          </a:xfrm>
          <a:solidFill>
            <a:srgbClr val="FFFFFF"/>
          </a:solidFill>
        </p:spPr>
        <p:txBody>
          <a:bodyPr>
            <a:normAutofit/>
          </a:bodyPr>
          <a:lstStyle/>
          <a:p>
            <a:r>
              <a:rPr lang="pl-PL" dirty="0"/>
              <a:t>Schizofrenia paranoidalna</a:t>
            </a:r>
          </a:p>
        </p:txBody>
      </p:sp>
      <p:sp>
        <p:nvSpPr>
          <p:cNvPr id="3" name="Symbol zastępczy zawartości 2">
            <a:extLst>
              <a:ext uri="{FF2B5EF4-FFF2-40B4-BE49-F238E27FC236}">
                <a16:creationId xmlns:a16="http://schemas.microsoft.com/office/drawing/2014/main" id="{F50FFE1F-750D-8073-A3B0-02BC63AE6572}"/>
              </a:ext>
            </a:extLst>
          </p:cNvPr>
          <p:cNvSpPr>
            <a:spLocks noGrp="1"/>
          </p:cNvSpPr>
          <p:nvPr>
            <p:ph idx="1"/>
          </p:nvPr>
        </p:nvSpPr>
        <p:spPr>
          <a:xfrm>
            <a:off x="1706244" y="1989372"/>
            <a:ext cx="8779512" cy="2879256"/>
          </a:xfrm>
        </p:spPr>
        <p:txBody>
          <a:bodyPr>
            <a:noAutofit/>
          </a:bodyPr>
          <a:lstStyle/>
          <a:p>
            <a:pPr lvl="1" algn="just"/>
            <a:r>
              <a:rPr lang="pl-PL" sz="2200" dirty="0"/>
              <a:t>Urojenia najczęściej o charakterze prześladowczym, ksobnym, odsłonięcia lub oddziaływania.</a:t>
            </a:r>
          </a:p>
          <a:p>
            <a:pPr lvl="1" algn="just"/>
            <a:r>
              <a:rPr lang="pl-PL" sz="2200" dirty="0"/>
              <a:t>Omamy, głównie słuchowe, o przykrym dla chorego charakterze (wyzywające lub komentujące zachowanie, nakazujące wykonanie jakiejś czynności).</a:t>
            </a:r>
          </a:p>
          <a:p>
            <a:pPr lvl="1" algn="just"/>
            <a:r>
              <a:rPr lang="pl-PL" sz="2200" dirty="0"/>
              <a:t>W porównaniu z innymi postaciami schizofrenii, w przypadku postaci paranoidalnej konflikty z prawem zdarzają się najczęściej. Jedno z badań (</a:t>
            </a:r>
            <a:r>
              <a:rPr lang="pl-PL" sz="2200" dirty="0" err="1"/>
              <a:t>Laajasalo</a:t>
            </a:r>
            <a:r>
              <a:rPr lang="pl-PL" sz="2200" dirty="0"/>
              <a:t>, </a:t>
            </a:r>
            <a:r>
              <a:rPr lang="pl-PL" sz="2200" dirty="0" err="1"/>
              <a:t>Haakanen</a:t>
            </a:r>
            <a:r>
              <a:rPr lang="pl-PL" sz="2200" dirty="0"/>
              <a:t>, 2006) wykazało, że ze 125 sprawców chorych na schizofrenię, podtyp paranoidalny występował najczęściej (54,4%).</a:t>
            </a:r>
            <a:endParaRPr lang="pl-PL" sz="2200" dirty="0">
              <a:solidFill>
                <a:srgbClr val="404040"/>
              </a:solidFill>
            </a:endParaRPr>
          </a:p>
        </p:txBody>
      </p:sp>
      <p:sp>
        <p:nvSpPr>
          <p:cNvPr id="6" name="Symbol zastępczy numeru slajdu 5">
            <a:extLst>
              <a:ext uri="{FF2B5EF4-FFF2-40B4-BE49-F238E27FC236}">
                <a16:creationId xmlns:a16="http://schemas.microsoft.com/office/drawing/2014/main" id="{E0665AB1-1CF1-F2C5-AE4D-6B3A57D9B7C7}"/>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C68AC1EC-23E2-4F0E-A5A4-674EC8DB954E}" type="slidenum">
              <a:rPr lang="en-US" smtClean="0"/>
              <a:pPr>
                <a:lnSpc>
                  <a:spcPct val="90000"/>
                </a:lnSpc>
                <a:spcAft>
                  <a:spcPts val="600"/>
                </a:spcAft>
              </a:pPr>
              <a:t>9</a:t>
            </a:fld>
            <a:endParaRPr lang="en-US"/>
          </a:p>
        </p:txBody>
      </p:sp>
    </p:spTree>
    <p:extLst>
      <p:ext uri="{BB962C8B-B14F-4D97-AF65-F5344CB8AC3E}">
        <p14:creationId xmlns:p14="http://schemas.microsoft.com/office/powerpoint/2010/main" val="857286485"/>
      </p:ext>
    </p:extLst>
  </p:cSld>
  <p:clrMapOvr>
    <a:masterClrMapping/>
  </p:clrMapOvr>
</p:sld>
</file>

<file path=ppt/theme/theme1.xml><?xml version="1.0" encoding="utf-8"?>
<a:theme xmlns:a="http://schemas.openxmlformats.org/drawingml/2006/main" name="Paczka">
  <a:themeElements>
    <a:clrScheme name="Paczka">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TM10001115[[fn=Paczka]]</Template>
  <TotalTime>1171</TotalTime>
  <Words>1745</Words>
  <Application>Microsoft Office PowerPoint</Application>
  <PresentationFormat>Panoramiczny</PresentationFormat>
  <Paragraphs>139</Paragraphs>
  <Slides>25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25</vt:i4>
      </vt:variant>
    </vt:vector>
  </HeadingPairs>
  <TitlesOfParts>
    <vt:vector size="29" baseType="lpstr">
      <vt:lpstr>Aptos</vt:lpstr>
      <vt:lpstr>Arial</vt:lpstr>
      <vt:lpstr>Gill Sans MT</vt:lpstr>
      <vt:lpstr>Paczka</vt:lpstr>
      <vt:lpstr>Niepoczytalność i środki zabezpieczające</vt:lpstr>
      <vt:lpstr>Zaburzenia psychiczne w ujęciu historycznym</vt:lpstr>
      <vt:lpstr>Pozytywistyczne teorie psychiatryczne</vt:lpstr>
      <vt:lpstr>niepoczytalność</vt:lpstr>
      <vt:lpstr>Ustawa o ochronie zdrowia psychicznego</vt:lpstr>
      <vt:lpstr>Psychiatryczno-psychologiczna metoda określania niepoczytalności</vt:lpstr>
      <vt:lpstr>schizofrenia</vt:lpstr>
      <vt:lpstr>Schizofreniczna dezintegracja psychiczna</vt:lpstr>
      <vt:lpstr>Schizofrenia paranoidalna</vt:lpstr>
      <vt:lpstr>Objawy wytwórcze w schizofrenii</vt:lpstr>
      <vt:lpstr>Objawy wytwórcze w schizofrenii</vt:lpstr>
      <vt:lpstr>Objawy wytwórcze w schizofrenii</vt:lpstr>
      <vt:lpstr>Schizofrenia a zachowania agresywne</vt:lpstr>
      <vt:lpstr>Schizofrenia a zachowania agresywne</vt:lpstr>
      <vt:lpstr>Zaburzenia urojeniowe</vt:lpstr>
      <vt:lpstr>Zaburzenia urojeniowe</vt:lpstr>
      <vt:lpstr>Zaburzenia urojeniowe</vt:lpstr>
      <vt:lpstr>Zaburzenia afektywne</vt:lpstr>
      <vt:lpstr>Upośledzenie umysłowe</vt:lpstr>
      <vt:lpstr>Inne zakłócenia czynności psychicznych</vt:lpstr>
      <vt:lpstr>Ostra reakcja na stres</vt:lpstr>
      <vt:lpstr>Następstwa źródeł niepoczytalności</vt:lpstr>
      <vt:lpstr>Poczytalność ograniczona w stopniu znacznym</vt:lpstr>
      <vt:lpstr>Środki zabezpieczające</vt:lpstr>
      <vt:lpstr>Zasady stosowania środków zabezpieczających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(nie)zasadności powoływania biegłych na okoliczność stwierdzenia działania pod wpływem silnego wzburzenia usprawiedliwionego okolicznościami (art. 148 § 4 k.k.) w orzecznictwie Sądu Najwyższego</dc:title>
  <dc:creator>Damian Drabik</dc:creator>
  <cp:lastModifiedBy>Damian Drabik</cp:lastModifiedBy>
  <cp:revision>5</cp:revision>
  <dcterms:created xsi:type="dcterms:W3CDTF">2024-02-19T13:53:44Z</dcterms:created>
  <dcterms:modified xsi:type="dcterms:W3CDTF">2025-02-21T11:29:19Z</dcterms:modified>
</cp:coreProperties>
</file>