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diagrams/data11.xml" ContentType="application/vnd.openxmlformats-officedocument.drawingml.diagramData+xml"/>
  <Override PartName="/ppt/diagrams/data12.xml" ContentType="application/vnd.openxmlformats-officedocument.drawingml.diagramData+xml"/>
  <Override PartName="/ppt/diagrams/data13.xml" ContentType="application/vnd.openxmlformats-officedocument.drawingml.diagramData+xml"/>
  <Override PartName="/ppt/diagrams/data14.xml" ContentType="application/vnd.openxmlformats-officedocument.drawingml.diagramData+xml"/>
  <Override PartName="/ppt/diagrams/data15.xml" ContentType="application/vnd.openxmlformats-officedocument.drawingml.diagramData+xml"/>
  <Override PartName="/ppt/diagrams/data1.xml" ContentType="application/vnd.openxmlformats-officedocument.drawingml.diagramData+xml"/>
  <Override PartName="/ppt/diagrams/data2.xml" ContentType="application/vnd.openxmlformats-officedocument.drawingml.diagramData+xml"/>
  <Override PartName="/ppt/diagrams/data16.xml" ContentType="application/vnd.openxmlformats-officedocument.drawingml.diagramData+xml"/>
  <Override PartName="/ppt/presentation.xml" ContentType="application/vnd.openxmlformats-officedocument.presentationml.presentation.main+xml"/>
  <Override PartName="/ppt/diagrams/data3.xml" ContentType="application/vnd.openxmlformats-officedocument.drawingml.diagramData+xml"/>
  <Override PartName="/ppt/diagrams/data43.xml" ContentType="application/vnd.openxmlformats-officedocument.drawingml.diagramData+xml"/>
  <Override PartName="/ppt/diagrams/data17.xml" ContentType="application/vnd.openxmlformats-officedocument.drawingml.diagramData+xml"/>
  <Override PartName="/ppt/diagrams/data42.xml" ContentType="application/vnd.openxmlformats-officedocument.drawingml.diagramData+xml"/>
  <Override PartName="/ppt/diagrams/data41.xml" ContentType="application/vnd.openxmlformats-officedocument.drawingml.diagramData+xml"/>
  <Override PartName="/ppt/diagrams/data4.xml" ContentType="application/vnd.openxmlformats-officedocument.drawingml.diagramData+xml"/>
  <Override PartName="/ppt/diagrams/data40.xml" ContentType="application/vnd.openxmlformats-officedocument.drawingml.diagramData+xml"/>
  <Override PartName="/ppt/diagrams/data39.xml" ContentType="application/vnd.openxmlformats-officedocument.drawingml.diagramData+xml"/>
  <Override PartName="/ppt/diagrams/data18.xml" ContentType="application/vnd.openxmlformats-officedocument.drawingml.diagramData+xml"/>
  <Override PartName="/ppt/diagrams/data5.xml" ContentType="application/vnd.openxmlformats-officedocument.drawingml.diagramData+xml"/>
  <Override PartName="/ppt/diagrams/data38.xml" ContentType="application/vnd.openxmlformats-officedocument.drawingml.diagramData+xml"/>
  <Override PartName="/ppt/diagrams/data37.xml" ContentType="application/vnd.openxmlformats-officedocument.drawingml.diagramData+xml"/>
  <Override PartName="/ppt/diagrams/data36.xml" ContentType="application/vnd.openxmlformats-officedocument.drawingml.diagramData+xml"/>
  <Override PartName="/ppt/diagrams/data19.xml" ContentType="application/vnd.openxmlformats-officedocument.drawingml.diagramData+xml"/>
  <Override PartName="/ppt/diagrams/data6.xml" ContentType="application/vnd.openxmlformats-officedocument.drawingml.diagramData+xml"/>
  <Override PartName="/ppt/diagrams/data35.xml" ContentType="application/vnd.openxmlformats-officedocument.drawingml.diagramData+xml"/>
  <Override PartName="/ppt/diagrams/data34.xml" ContentType="application/vnd.openxmlformats-officedocument.drawingml.diagramData+xml"/>
  <Override PartName="/ppt/diagrams/data33.xml" ContentType="application/vnd.openxmlformats-officedocument.drawingml.diagramData+xml"/>
  <Override PartName="/ppt/diagrams/data32.xml" ContentType="application/vnd.openxmlformats-officedocument.drawingml.diagramData+xml"/>
  <Override PartName="/ppt/diagrams/data7.xml" ContentType="application/vnd.openxmlformats-officedocument.drawingml.diagramData+xml"/>
  <Override PartName="/ppt/diagrams/data20.xml" ContentType="application/vnd.openxmlformats-officedocument.drawingml.diagramData+xml"/>
  <Override PartName="/ppt/diagrams/data31.xml" ContentType="application/vnd.openxmlformats-officedocument.drawingml.diagramData+xml"/>
  <Override PartName="/ppt/diagrams/data30.xml" ContentType="application/vnd.openxmlformats-officedocument.drawingml.diagramData+xml"/>
  <Override PartName="/ppt/diagrams/data29.xml" ContentType="application/vnd.openxmlformats-officedocument.drawingml.diagramData+xml"/>
  <Override PartName="/ppt/diagrams/data8.xml" ContentType="application/vnd.openxmlformats-officedocument.drawingml.diagramData+xml"/>
  <Override PartName="/ppt/diagrams/data28.xml" ContentType="application/vnd.openxmlformats-officedocument.drawingml.diagramData+xml"/>
  <Override PartName="/ppt/diagrams/data21.xml" ContentType="application/vnd.openxmlformats-officedocument.drawingml.diagramData+xml"/>
  <Override PartName="/ppt/diagrams/data27.xml" ContentType="application/vnd.openxmlformats-officedocument.drawingml.diagramData+xml"/>
  <Override PartName="/ppt/diagrams/data26.xml" ContentType="application/vnd.openxmlformats-officedocument.drawingml.diagramData+xml"/>
  <Override PartName="/ppt/diagrams/data9.xml" ContentType="application/vnd.openxmlformats-officedocument.drawingml.diagramData+xml"/>
  <Override PartName="/ppt/diagrams/data25.xml" ContentType="application/vnd.openxmlformats-officedocument.drawingml.diagramData+xml"/>
  <Override PartName="/ppt/diagrams/data24.xml" ContentType="application/vnd.openxmlformats-officedocument.drawingml.diagramData+xml"/>
  <Override PartName="/ppt/diagrams/data22.xml" ContentType="application/vnd.openxmlformats-officedocument.drawingml.diagramData+xml"/>
  <Override PartName="/ppt/diagrams/data23.xml" ContentType="application/vnd.openxmlformats-officedocument.drawingml.diagramData+xml"/>
  <Override PartName="/ppt/diagrams/data10.xml" ContentType="application/vnd.openxmlformats-officedocument.drawingml.diagramData+xml"/>
  <Override PartName="/ppt/slideMasters/slideMaster1.xml" ContentType="application/vnd.openxmlformats-officedocument.presentationml.slideMaster+xml"/>
  <Override PartName="/ppt/slideLayouts/slideLayout6.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ommentAuthors.xml" ContentType="application/vnd.openxmlformats-officedocument.presentationml.commentAuthors+xml"/>
  <Override PartName="/ppt/diagrams/drawing25.xml" ContentType="application/vnd.ms-office.drawingml.diagramDrawing+xml"/>
  <Override PartName="/ppt/diagrams/quickStyle21.xml" ContentType="application/vnd.openxmlformats-officedocument.drawingml.diagramStyle+xml"/>
  <Override PartName="/ppt/theme/theme1.xml" ContentType="application/vnd.openxmlformats-officedocument.theme+xml"/>
  <Override PartName="/ppt/diagrams/quickStyle38.xml" ContentType="application/vnd.openxmlformats-officedocument.drawingml.diagramStyle+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diagrams/layout21.xml" ContentType="application/vnd.openxmlformats-officedocument.drawingml.diagramLayout+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diagrams/drawing20.xml" ContentType="application/vnd.ms-office.drawingml.diagramDrawing+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ppt/diagrams/colors20.xml" ContentType="application/vnd.openxmlformats-officedocument.drawingml.diagramColors+xml"/>
  <Override PartName="/ppt/diagrams/layout29.xml" ContentType="application/vnd.openxmlformats-officedocument.drawingml.diagramLayout+xml"/>
  <Override PartName="/ppt/diagrams/quickStyle29.xml" ContentType="application/vnd.openxmlformats-officedocument.drawingml.diagramStyle+xml"/>
  <Override PartName="/ppt/diagrams/colors29.xml" ContentType="application/vnd.openxmlformats-officedocument.drawingml.diagramColors+xml"/>
  <Override PartName="/ppt/diagrams/drawing29.xml" ContentType="application/vnd.ms-office.drawingml.diagramDrawing+xml"/>
  <Override PartName="/ppt/diagrams/quickStyle20.xml" ContentType="application/vnd.openxmlformats-officedocument.drawingml.diagramStyle+xml"/>
  <Override PartName="/ppt/diagrams/layout30.xml" ContentType="application/vnd.openxmlformats-officedocument.drawingml.diagramLayout+xml"/>
  <Override PartName="/ppt/diagrams/quickStyle30.xml" ContentType="application/vnd.openxmlformats-officedocument.drawingml.diagramStyle+xml"/>
  <Override PartName="/ppt/diagrams/colors30.xml" ContentType="application/vnd.openxmlformats-officedocument.drawingml.diagramColors+xml"/>
  <Override PartName="/ppt/diagrams/drawing30.xml" ContentType="application/vnd.ms-office.drawingml.diagramDrawing+xml"/>
  <Override PartName="/ppt/diagrams/layout20.xml" ContentType="application/vnd.openxmlformats-officedocument.drawingml.diagramLayout+xml"/>
  <Override PartName="/ppt/diagrams/layout31.xml" ContentType="application/vnd.openxmlformats-officedocument.drawingml.diagramLayout+xml"/>
  <Override PartName="/ppt/diagrams/quickStyle31.xml" ContentType="application/vnd.openxmlformats-officedocument.drawingml.diagramStyle+xml"/>
  <Override PartName="/ppt/diagrams/colors31.xml" ContentType="application/vnd.openxmlformats-officedocument.drawingml.diagramColors+xml"/>
  <Override PartName="/ppt/diagrams/drawing31.xml" ContentType="application/vnd.ms-office.drawingml.diagramDrawing+xml"/>
  <Override PartName="/ppt/diagrams/drawing19.xml" ContentType="application/vnd.ms-office.drawingml.diagramDrawing+xml"/>
  <Override PartName="/ppt/diagrams/layout32.xml" ContentType="application/vnd.openxmlformats-officedocument.drawingml.diagramLayout+xml"/>
  <Override PartName="/ppt/diagrams/quickStyle32.xml" ContentType="application/vnd.openxmlformats-officedocument.drawingml.diagramStyle+xml"/>
  <Override PartName="/ppt/diagrams/colors32.xml" ContentType="application/vnd.openxmlformats-officedocument.drawingml.diagramColors+xml"/>
  <Override PartName="/ppt/diagrams/drawing32.xml" ContentType="application/vnd.ms-office.drawingml.diagramDrawing+xml"/>
  <Override PartName="/ppt/diagrams/colors19.xml" ContentType="application/vnd.openxmlformats-officedocument.drawingml.diagramColors+xml"/>
  <Override PartName="/ppt/diagrams/layout33.xml" ContentType="application/vnd.openxmlformats-officedocument.drawingml.diagramLayout+xml"/>
  <Override PartName="/ppt/diagrams/quickStyle33.xml" ContentType="application/vnd.openxmlformats-officedocument.drawingml.diagramStyle+xml"/>
  <Override PartName="/ppt/diagrams/colors33.xml" ContentType="application/vnd.openxmlformats-officedocument.drawingml.diagramColors+xml"/>
  <Override PartName="/ppt/diagrams/drawing33.xml" ContentType="application/vnd.ms-office.drawingml.diagramDrawing+xml"/>
  <Override PartName="/ppt/diagrams/quickStyle19.xml" ContentType="application/vnd.openxmlformats-officedocument.drawingml.diagramStyle+xml"/>
  <Override PartName="/ppt/diagrams/layout34.xml" ContentType="application/vnd.openxmlformats-officedocument.drawingml.diagramLayout+xml"/>
  <Override PartName="/ppt/diagrams/quickStyle34.xml" ContentType="application/vnd.openxmlformats-officedocument.drawingml.diagramStyle+xml"/>
  <Override PartName="/ppt/diagrams/colors34.xml" ContentType="application/vnd.openxmlformats-officedocument.drawingml.diagramColors+xml"/>
  <Override PartName="/ppt/diagrams/drawing34.xml" ContentType="application/vnd.ms-office.drawingml.diagramDrawing+xml"/>
  <Override PartName="/ppt/diagrams/layout19.xml" ContentType="application/vnd.openxmlformats-officedocument.drawingml.diagramLayout+xml"/>
  <Override PartName="/ppt/diagrams/layout35.xml" ContentType="application/vnd.openxmlformats-officedocument.drawingml.diagramLayout+xml"/>
  <Override PartName="/ppt/diagrams/quickStyle35.xml" ContentType="application/vnd.openxmlformats-officedocument.drawingml.diagramStyle+xml"/>
  <Override PartName="/ppt/diagrams/colors35.xml" ContentType="application/vnd.openxmlformats-officedocument.drawingml.diagramColors+xml"/>
  <Override PartName="/ppt/diagrams/drawing35.xml" ContentType="application/vnd.ms-office.drawingml.diagramDrawing+xml"/>
  <Override PartName="/ppt/diagrams/drawing18.xml" ContentType="application/vnd.ms-office.drawingml.diagramDrawing+xml"/>
  <Override PartName="/ppt/diagrams/layout36.xml" ContentType="application/vnd.openxmlformats-officedocument.drawingml.diagramLayout+xml"/>
  <Override PartName="/ppt/diagrams/quickStyle36.xml" ContentType="application/vnd.openxmlformats-officedocument.drawingml.diagramStyle+xml"/>
  <Override PartName="/ppt/diagrams/colors36.xml" ContentType="application/vnd.openxmlformats-officedocument.drawingml.diagramColors+xml"/>
  <Override PartName="/ppt/diagrams/drawing36.xml" ContentType="application/vnd.ms-office.drawingml.diagramDrawing+xml"/>
  <Override PartName="/ppt/diagrams/colors18.xml" ContentType="application/vnd.openxmlformats-officedocument.drawingml.diagramColors+xml"/>
  <Override PartName="/ppt/diagrams/layout37.xml" ContentType="application/vnd.openxmlformats-officedocument.drawingml.diagramLayout+xml"/>
  <Override PartName="/ppt/diagrams/quickStyle37.xml" ContentType="application/vnd.openxmlformats-officedocument.drawingml.diagramStyle+xml"/>
  <Override PartName="/ppt/diagrams/colors37.xml" ContentType="application/vnd.openxmlformats-officedocument.drawingml.diagramColors+xml"/>
  <Override PartName="/ppt/diagrams/drawing37.xml" ContentType="application/vnd.ms-office.drawingml.diagramDrawing+xml"/>
  <Override PartName="/ppt/diagrams/quickStyle18.xml" ContentType="application/vnd.openxmlformats-officedocument.drawingml.diagramStyle+xml"/>
  <Override PartName="/ppt/diagrams/layout38.xml" ContentType="application/vnd.openxmlformats-officedocument.drawingml.diagramLayout+xml"/>
  <Override PartName="/ppt/diagrams/layout18.xml" ContentType="application/vnd.openxmlformats-officedocument.drawingml.diagramLayout+xml"/>
  <Override PartName="/ppt/diagrams/colors38.xml" ContentType="application/vnd.openxmlformats-officedocument.drawingml.diagramColors+xml"/>
  <Override PartName="/ppt/diagrams/drawing38.xml" ContentType="application/vnd.ms-office.drawingml.diagramDrawing+xml"/>
  <Override PartName="/ppt/diagrams/drawing17.xml" ContentType="application/vnd.ms-office.drawingml.diagramDrawing+xml"/>
  <Override PartName="/ppt/diagrams/layout39.xml" ContentType="application/vnd.openxmlformats-officedocument.drawingml.diagramLayout+xml"/>
  <Override PartName="/ppt/diagrams/quickStyle39.xml" ContentType="application/vnd.openxmlformats-officedocument.drawingml.diagramStyle+xml"/>
  <Override PartName="/ppt/diagrams/colors39.xml" ContentType="application/vnd.openxmlformats-officedocument.drawingml.diagramColors+xml"/>
  <Override PartName="/ppt/diagrams/drawing39.xml" ContentType="application/vnd.ms-office.drawingml.diagramDrawing+xml"/>
  <Override PartName="/ppt/diagrams/colors17.xml" ContentType="application/vnd.openxmlformats-officedocument.drawingml.diagramColors+xml"/>
  <Override PartName="/ppt/diagrams/layout40.xml" ContentType="application/vnd.openxmlformats-officedocument.drawingml.diagramLayout+xml"/>
  <Override PartName="/ppt/diagrams/quickStyle40.xml" ContentType="application/vnd.openxmlformats-officedocument.drawingml.diagramStyle+xml"/>
  <Override PartName="/ppt/diagrams/colors40.xml" ContentType="application/vnd.openxmlformats-officedocument.drawingml.diagramColors+xml"/>
  <Override PartName="/ppt/diagrams/drawing40.xml" ContentType="application/vnd.ms-office.drawingml.diagramDrawing+xml"/>
  <Override PartName="/ppt/diagrams/quickStyle17.xml" ContentType="application/vnd.openxmlformats-officedocument.drawingml.diagramStyle+xml"/>
  <Override PartName="/ppt/diagrams/layout41.xml" ContentType="application/vnd.openxmlformats-officedocument.drawingml.diagramLayout+xml"/>
  <Override PartName="/ppt/diagrams/quickStyle41.xml" ContentType="application/vnd.openxmlformats-officedocument.drawingml.diagramStyle+xml"/>
  <Override PartName="/ppt/diagrams/colors41.xml" ContentType="application/vnd.openxmlformats-officedocument.drawingml.diagramColors+xml"/>
  <Override PartName="/ppt/diagrams/drawing41.xml" ContentType="application/vnd.ms-office.drawingml.diagramDrawing+xml"/>
  <Override PartName="/ppt/diagrams/layout17.xml" ContentType="application/vnd.openxmlformats-officedocument.drawingml.diagramLayout+xml"/>
  <Override PartName="/ppt/diagrams/layout42.xml" ContentType="application/vnd.openxmlformats-officedocument.drawingml.diagramLayout+xml"/>
  <Override PartName="/ppt/diagrams/quickStyle42.xml" ContentType="application/vnd.openxmlformats-officedocument.drawingml.diagramStyle+xml"/>
  <Override PartName="/ppt/diagrams/colors42.xml" ContentType="application/vnd.openxmlformats-officedocument.drawingml.diagramColors+xml"/>
  <Override PartName="/ppt/diagrams/drawing42.xml" ContentType="application/vnd.ms-office.drawingml.diagramDrawing+xml"/>
  <Override PartName="/ppt/diagrams/drawing16.xml" ContentType="application/vnd.ms-office.drawingml.diagramDrawing+xml"/>
  <Override PartName="/ppt/diagrams/layout43.xml" ContentType="application/vnd.openxmlformats-officedocument.drawingml.diagramLayout+xml"/>
  <Override PartName="/ppt/diagrams/quickStyle43.xml" ContentType="application/vnd.openxmlformats-officedocument.drawingml.diagramStyle+xml"/>
  <Override PartName="/ppt/diagrams/colors43.xml" ContentType="application/vnd.openxmlformats-officedocument.drawingml.diagramColors+xml"/>
  <Override PartName="/ppt/diagrams/drawing43.xml" ContentType="application/vnd.ms-office.drawingml.diagramDrawing+xml"/>
  <Override PartName="/ppt/diagrams/colors16.xml" ContentType="application/vnd.openxmlformats-officedocument.drawingml.diagramColors+xml"/>
  <Override PartName="/ppt/diagrams/quickStyle16.xml" ContentType="application/vnd.openxmlformats-officedocument.drawingml.diagramStyle+xml"/>
  <Override PartName="/ppt/diagrams/colors22.xml" ContentType="application/vnd.openxmlformats-officedocument.drawingml.diagramColors+xml"/>
  <Override PartName="/ppt/diagrams/layout16.xml" ContentType="application/vnd.openxmlformats-officedocument.drawingml.diagramLayout+xml"/>
  <Override PartName="/ppt/diagrams/drawing15.xml" ContentType="application/vnd.ms-office.drawingml.diagramDrawing+xml"/>
  <Override PartName="/ppt/diagrams/colors15.xml" ContentType="application/vnd.openxmlformats-officedocument.drawingml.diagramColors+xml"/>
  <Override PartName="/ppt/diagrams/quickStyle15.xml" ContentType="application/vnd.openxmlformats-officedocument.drawingml.diagramStyle+xml"/>
  <Override PartName="/ppt/diagrams/layout15.xml" ContentType="application/vnd.openxmlformats-officedocument.drawingml.diagramLayout+xml"/>
  <Override PartName="/ppt/diagrams/quickStyle22.xml" ContentType="application/vnd.openxmlformats-officedocument.drawingml.diagramStyle+xml"/>
  <Override PartName="/ppt/diagrams/drawing14.xml" ContentType="application/vnd.ms-office.drawingml.diagramDrawing+xml"/>
  <Override PartName="/ppt/diagrams/colors14.xml" ContentType="application/vnd.openxmlformats-officedocument.drawingml.diagramColors+xml"/>
  <Override PartName="/ppt/diagrams/quickStyle14.xml" ContentType="application/vnd.openxmlformats-officedocument.drawingml.diagramStyle+xml"/>
  <Override PartName="/ppt/diagrams/layout14.xml" ContentType="application/vnd.openxmlformats-officedocument.drawingml.diagramLayout+xml"/>
  <Override PartName="/ppt/diagrams/drawing13.xml" ContentType="application/vnd.ms-office.drawingml.diagramDrawing+xml"/>
  <Override PartName="/ppt/diagrams/colors13.xml" ContentType="application/vnd.openxmlformats-officedocument.drawingml.diagramColors+xml"/>
  <Override PartName="/ppt/diagrams/quickStyle13.xml" ContentType="application/vnd.openxmlformats-officedocument.drawingml.diagramStyle+xml"/>
  <Override PartName="/ppt/diagrams/layout13.xml" ContentType="application/vnd.openxmlformats-officedocument.drawingml.diagramLayout+xml"/>
  <Override PartName="/ppt/diagrams/drawing12.xml" ContentType="application/vnd.ms-office.drawingml.diagramDrawing+xml"/>
  <Override PartName="/ppt/diagrams/colors12.xml" ContentType="application/vnd.openxmlformats-officedocument.drawingml.diagramColors+xml"/>
  <Override PartName="/ppt/diagrams/quickStyle12.xml" ContentType="application/vnd.openxmlformats-officedocument.drawingml.diagramStyle+xml"/>
  <Override PartName="/ppt/diagrams/layout12.xml" ContentType="application/vnd.openxmlformats-officedocument.drawingml.diagramLayout+xml"/>
  <Override PartName="/ppt/diagrams/drawing11.xml" ContentType="application/vnd.ms-office.drawingml.diagramDrawing+xml"/>
  <Override PartName="/ppt/diagrams/colors11.xml" ContentType="application/vnd.openxmlformats-officedocument.drawingml.diagramColors+xml"/>
  <Override PartName="/ppt/diagrams/quickStyle11.xml" ContentType="application/vnd.openxmlformats-officedocument.drawingml.diagramStyle+xml"/>
  <Override PartName="/ppt/diagrams/layout11.xml" ContentType="application/vnd.openxmlformats-officedocument.drawingml.diagramLayout+xml"/>
  <Override PartName="/ppt/diagrams/drawing10.xml" ContentType="application/vnd.ms-office.drawingml.diagramDrawing+xml"/>
  <Override PartName="/ppt/diagrams/colors10.xml" ContentType="application/vnd.openxmlformats-officedocument.drawingml.diagramColors+xml"/>
  <Override PartName="/ppt/diagrams/quickStyle10.xml" ContentType="application/vnd.openxmlformats-officedocument.drawingml.diagramStyle+xml"/>
  <Override PartName="/ppt/diagrams/layout10.xml" ContentType="application/vnd.openxmlformats-officedocument.drawingml.diagramLayout+xml"/>
  <Override PartName="/ppt/diagrams/drawing22.xml" ContentType="application/vnd.ms-office.drawingml.diagramDrawing+xml"/>
  <Override PartName="/ppt/diagrams/layout22.xml" ContentType="application/vnd.openxmlformats-officedocument.drawingml.diagramLayout+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rawing21.xml" ContentType="application/vnd.ms-office.drawingml.diagramDrawing+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colors21.xml" ContentType="application/vnd.openxmlformats-officedocument.drawingml.diagramColors+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2" r:id="rId3"/>
    <p:sldId id="273" r:id="rId4"/>
    <p:sldId id="261" r:id="rId5"/>
    <p:sldId id="265" r:id="rId6"/>
    <p:sldId id="269" r:id="rId7"/>
    <p:sldId id="279" r:id="rId8"/>
    <p:sldId id="278" r:id="rId9"/>
    <p:sldId id="264" r:id="rId10"/>
    <p:sldId id="270" r:id="rId11"/>
    <p:sldId id="271" r:id="rId12"/>
    <p:sldId id="277" r:id="rId13"/>
    <p:sldId id="283" r:id="rId14"/>
    <p:sldId id="284" r:id="rId15"/>
    <p:sldId id="274" r:id="rId16"/>
    <p:sldId id="286" r:id="rId17"/>
    <p:sldId id="287" r:id="rId18"/>
    <p:sldId id="288" r:id="rId19"/>
    <p:sldId id="289" r:id="rId20"/>
    <p:sldId id="275" r:id="rId21"/>
    <p:sldId id="280" r:id="rId22"/>
    <p:sldId id="281" r:id="rId23"/>
    <p:sldId id="282" r:id="rId24"/>
    <p:sldId id="285" r:id="rId25"/>
    <p:sldId id="290" r:id="rId26"/>
    <p:sldId id="262"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na Popowicz-Pazdej" initials="AP" lastIdx="1" clrIdx="0">
    <p:extLst>
      <p:ext uri="{19B8F6BF-5375-455C-9EA6-DF929625EA0E}">
        <p15:presenceInfo xmlns:p15="http://schemas.microsoft.com/office/powerpoint/2012/main" userId="Anna Popowicz-Pazdej"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73" autoAdjust="0"/>
    <p:restoredTop sz="94660"/>
  </p:normalViewPr>
  <p:slideViewPr>
    <p:cSldViewPr snapToGrid="0">
      <p:cViewPr varScale="1">
        <p:scale>
          <a:sx n="77" d="100"/>
          <a:sy n="77" d="100"/>
        </p:scale>
        <p:origin x="115"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 Id="rId35" Type="http://schemas.openxmlformats.org/officeDocument/2006/relationships/customXml" Target="../customXml/item3.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AC4C2E7-A68B-4D10-9F62-6B3132F10B36}" type="doc">
      <dgm:prSet loTypeId="urn:microsoft.com/office/officeart/2005/8/layout/arrow5" loCatId="relationship" qsTypeId="urn:microsoft.com/office/officeart/2005/8/quickstyle/simple1" qsCatId="simple" csTypeId="urn:microsoft.com/office/officeart/2005/8/colors/accent1_2" csCatId="accent1" phldr="1"/>
      <dgm:spPr/>
      <dgm:t>
        <a:bodyPr/>
        <a:lstStyle/>
        <a:p>
          <a:endParaRPr lang="pl-PL"/>
        </a:p>
      </dgm:t>
    </dgm:pt>
    <dgm:pt modelId="{FA0F2AA3-91E4-4B5B-8F1D-C033B23417F8}" type="pres">
      <dgm:prSet presAssocID="{CAC4C2E7-A68B-4D10-9F62-6B3132F10B36}" presName="diagram" presStyleCnt="0">
        <dgm:presLayoutVars>
          <dgm:dir/>
          <dgm:resizeHandles val="exact"/>
        </dgm:presLayoutVars>
      </dgm:prSet>
      <dgm:spPr/>
    </dgm:pt>
  </dgm:ptLst>
  <dgm:cxnLst>
    <dgm:cxn modelId="{587CFB56-B7E1-4EFA-B59B-0806E49C5AA1}" type="presOf" srcId="{CAC4C2E7-A68B-4D10-9F62-6B3132F10B36}" destId="{FA0F2AA3-91E4-4B5B-8F1D-C033B23417F8}" srcOrd="0"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CAC4C2E7-A68B-4D10-9F62-6B3132F10B36}" type="doc">
      <dgm:prSet loTypeId="urn:microsoft.com/office/officeart/2005/8/layout/arrow5" loCatId="relationship" qsTypeId="urn:microsoft.com/office/officeart/2005/8/quickstyle/simple1" qsCatId="simple" csTypeId="urn:microsoft.com/office/officeart/2005/8/colors/accent1_2" csCatId="accent1" phldr="1"/>
      <dgm:spPr/>
      <dgm:t>
        <a:bodyPr/>
        <a:lstStyle/>
        <a:p>
          <a:endParaRPr lang="pl-PL"/>
        </a:p>
      </dgm:t>
    </dgm:pt>
    <dgm:pt modelId="{FA0F2AA3-91E4-4B5B-8F1D-C033B23417F8}" type="pres">
      <dgm:prSet presAssocID="{CAC4C2E7-A68B-4D10-9F62-6B3132F10B36}" presName="diagram" presStyleCnt="0">
        <dgm:presLayoutVars>
          <dgm:dir/>
          <dgm:resizeHandles val="exact"/>
        </dgm:presLayoutVars>
      </dgm:prSet>
      <dgm:spPr/>
    </dgm:pt>
  </dgm:ptLst>
  <dgm:cxnLst>
    <dgm:cxn modelId="{587CFB56-B7E1-4EFA-B59B-0806E49C5AA1}" type="presOf" srcId="{CAC4C2E7-A68B-4D10-9F62-6B3132F10B36}" destId="{FA0F2AA3-91E4-4B5B-8F1D-C033B23417F8}" srcOrd="0"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B3605D17-E064-4B89-B144-C74E65D6A7C8}" type="doc">
      <dgm:prSet loTypeId="urn:microsoft.com/office/officeart/2005/8/layout/vList6" loCatId="process" qsTypeId="urn:microsoft.com/office/officeart/2005/8/quickstyle/simple1" qsCatId="simple" csTypeId="urn:microsoft.com/office/officeart/2005/8/colors/accent1_2" csCatId="accent1" phldr="1"/>
      <dgm:spPr/>
      <dgm:t>
        <a:bodyPr/>
        <a:lstStyle/>
        <a:p>
          <a:endParaRPr lang="pl-PL"/>
        </a:p>
      </dgm:t>
    </dgm:pt>
    <dgm:pt modelId="{B2D309A8-72C6-4E25-9C8C-099771E25787}">
      <dgm:prSet phldrT="[Tekst]"/>
      <dgm:spPr/>
      <dgm:t>
        <a:bodyPr/>
        <a:lstStyle/>
        <a:p>
          <a:r>
            <a:rPr lang="pl-PL" dirty="0"/>
            <a:t>Zamawiający może udzielić </a:t>
          </a:r>
          <a:r>
            <a:rPr lang="pl-PL" i="1" dirty="0"/>
            <a:t>zamówienia </a:t>
          </a:r>
          <a:r>
            <a:rPr lang="pl-PL" b="1" i="1" dirty="0"/>
            <a:t>w częściach</a:t>
          </a:r>
          <a:r>
            <a:rPr lang="pl-PL" i="1" dirty="0"/>
            <a:t>, z których każda stanowi przedmiot odrębnego postępowania o udzielenie zamówienia, lub </a:t>
          </a:r>
          <a:endParaRPr lang="pl-PL" dirty="0"/>
        </a:p>
        <a:p>
          <a:r>
            <a:rPr lang="pl-PL" i="1" dirty="0"/>
            <a:t>dopuścić możliwość składania ofert częściowych w ramach jednego postępowania o udzielenie zamówienia, </a:t>
          </a:r>
          <a:endParaRPr lang="pl-PL" dirty="0"/>
        </a:p>
      </dgm:t>
    </dgm:pt>
    <dgm:pt modelId="{9B1F648A-4846-4DE9-B2FA-9101592FE464}" type="parTrans" cxnId="{F0339BC9-A86F-4C18-8C9C-88515E7E601A}">
      <dgm:prSet/>
      <dgm:spPr/>
      <dgm:t>
        <a:bodyPr/>
        <a:lstStyle/>
        <a:p>
          <a:endParaRPr lang="pl-PL"/>
        </a:p>
      </dgm:t>
    </dgm:pt>
    <dgm:pt modelId="{7559025C-5131-4EB8-97EE-D2E392527118}" type="sibTrans" cxnId="{F0339BC9-A86F-4C18-8C9C-88515E7E601A}">
      <dgm:prSet/>
      <dgm:spPr/>
      <dgm:t>
        <a:bodyPr/>
        <a:lstStyle/>
        <a:p>
          <a:endParaRPr lang="pl-PL"/>
        </a:p>
      </dgm:t>
    </dgm:pt>
    <dgm:pt modelId="{8E2DADA3-642A-4048-ACCB-5272E511F0BB}">
      <dgm:prSet phldrT="[Tekst]"/>
      <dgm:spPr/>
      <dgm:t>
        <a:bodyPr/>
        <a:lstStyle/>
        <a:p>
          <a:r>
            <a:rPr lang="pl-PL" b="1" i="1" dirty="0"/>
            <a:t>określając zakres i przedmiot części oraz wskazując, czy ofertę można składać w odniesieniu do jednej, kilku lub wszystkich części zamówienia</a:t>
          </a:r>
          <a:r>
            <a:rPr lang="pl-PL" dirty="0"/>
            <a:t>.</a:t>
          </a:r>
        </a:p>
      </dgm:t>
    </dgm:pt>
    <dgm:pt modelId="{565F4FCE-1AE7-49D8-A6CA-4FD9BF2EDD57}" type="parTrans" cxnId="{BE9CBB44-D7F4-4B85-AB65-187A9E016EFB}">
      <dgm:prSet/>
      <dgm:spPr/>
      <dgm:t>
        <a:bodyPr/>
        <a:lstStyle/>
        <a:p>
          <a:endParaRPr lang="pl-PL"/>
        </a:p>
      </dgm:t>
    </dgm:pt>
    <dgm:pt modelId="{B32FC602-0231-4C2A-8EFC-82FF769CBB57}" type="sibTrans" cxnId="{BE9CBB44-D7F4-4B85-AB65-187A9E016EFB}">
      <dgm:prSet/>
      <dgm:spPr/>
      <dgm:t>
        <a:bodyPr/>
        <a:lstStyle/>
        <a:p>
          <a:endParaRPr lang="pl-PL"/>
        </a:p>
      </dgm:t>
    </dgm:pt>
    <dgm:pt modelId="{C407D6C7-D259-4138-83A5-3CB9C06EA6CD}">
      <dgm:prSet phldrT="[Tekst]"/>
      <dgm:spPr/>
      <dgm:t>
        <a:bodyPr/>
        <a:lstStyle/>
        <a:p>
          <a:r>
            <a:rPr lang="pl-PL" dirty="0"/>
            <a:t>Jeżeli zamawiający wymaga lub dopuszcza możliwość złożenia oferty wariantowej, określa w dokumentach zamówienia: </a:t>
          </a:r>
        </a:p>
      </dgm:t>
    </dgm:pt>
    <dgm:pt modelId="{6F393A8D-82AD-4CB4-BCE9-DA5BDDD5614B}" type="parTrans" cxnId="{4D01DA3A-326B-41F6-98FC-59DB06B9BB65}">
      <dgm:prSet/>
      <dgm:spPr/>
      <dgm:t>
        <a:bodyPr/>
        <a:lstStyle/>
        <a:p>
          <a:endParaRPr lang="pl-PL"/>
        </a:p>
      </dgm:t>
    </dgm:pt>
    <dgm:pt modelId="{8B8B7FCC-0FC8-4C4B-9A68-6D09FD3747E7}" type="sibTrans" cxnId="{4D01DA3A-326B-41F6-98FC-59DB06B9BB65}">
      <dgm:prSet/>
      <dgm:spPr/>
      <dgm:t>
        <a:bodyPr/>
        <a:lstStyle/>
        <a:p>
          <a:endParaRPr lang="pl-PL"/>
        </a:p>
      </dgm:t>
    </dgm:pt>
    <dgm:pt modelId="{8663E998-5FC4-417E-AB6E-1950ACA8CB85}">
      <dgm:prSet phldrT="[Tekst]"/>
      <dgm:spPr/>
      <dgm:t>
        <a:bodyPr/>
        <a:lstStyle/>
        <a:p>
          <a:r>
            <a:rPr lang="pl-PL" dirty="0"/>
            <a:t>1) minimalne wymagania dla oferty wariantowej, oraz wymagania dotyczące ich składania, w szczególności informację o możliwości złożenia oferty wariantowej wraz z ofertą podstawową albo zamiast oferty podstawowej; </a:t>
          </a:r>
        </a:p>
      </dgm:t>
    </dgm:pt>
    <dgm:pt modelId="{66F0BECB-0F19-4E36-B932-53794398384A}" type="parTrans" cxnId="{F4538F72-D24D-4090-8999-9F430343824D}">
      <dgm:prSet/>
      <dgm:spPr/>
      <dgm:t>
        <a:bodyPr/>
        <a:lstStyle/>
        <a:p>
          <a:endParaRPr lang="pl-PL"/>
        </a:p>
      </dgm:t>
    </dgm:pt>
    <dgm:pt modelId="{3026D9F3-DF2B-4C3F-813F-20B714A7898A}" type="sibTrans" cxnId="{F4538F72-D24D-4090-8999-9F430343824D}">
      <dgm:prSet/>
      <dgm:spPr/>
      <dgm:t>
        <a:bodyPr/>
        <a:lstStyle/>
        <a:p>
          <a:endParaRPr lang="pl-PL"/>
        </a:p>
      </dgm:t>
    </dgm:pt>
    <dgm:pt modelId="{07549CAF-0CF9-4809-8AB1-73BA46C53A20}">
      <dgm:prSet phldrT="[Tekst]"/>
      <dgm:spPr/>
      <dgm:t>
        <a:bodyPr/>
        <a:lstStyle/>
        <a:p>
          <a:endParaRPr lang="pl-PL" dirty="0"/>
        </a:p>
      </dgm:t>
    </dgm:pt>
    <dgm:pt modelId="{3A95A424-1FE8-4434-8BEA-8BAE3B7BE292}" type="sibTrans" cxnId="{9C2655F0-95C4-4880-ABF2-8A8F818CBF46}">
      <dgm:prSet/>
      <dgm:spPr/>
    </dgm:pt>
    <dgm:pt modelId="{6B519611-9B77-4A19-88F3-3C94568C12AA}" type="parTrans" cxnId="{9C2655F0-95C4-4880-ABF2-8A8F818CBF46}">
      <dgm:prSet/>
      <dgm:spPr/>
    </dgm:pt>
    <dgm:pt modelId="{89830933-CE38-4EC0-85F2-151179AD0E10}">
      <dgm:prSet/>
      <dgm:spPr/>
      <dgm:t>
        <a:bodyPr/>
        <a:lstStyle/>
        <a:p>
          <a:r>
            <a:rPr lang="pl-PL"/>
            <a:t>2) kryteria oceny ofert, w sposób zapewniający możliwość ich zastosowania zarówno w odniesieniu do oferty podstawowej, jak i oferty wariantowej</a:t>
          </a:r>
        </a:p>
      </dgm:t>
    </dgm:pt>
    <dgm:pt modelId="{45E05EF4-2EAF-4937-BA2B-36498991B7C9}" type="parTrans" cxnId="{EF993471-48CB-42A5-9144-831CACD985EB}">
      <dgm:prSet/>
      <dgm:spPr/>
      <dgm:t>
        <a:bodyPr/>
        <a:lstStyle/>
        <a:p>
          <a:endParaRPr lang="pl-PL"/>
        </a:p>
      </dgm:t>
    </dgm:pt>
    <dgm:pt modelId="{8932E77C-D0B0-481E-8982-D3C5E7D2059D}" type="sibTrans" cxnId="{EF993471-48CB-42A5-9144-831CACD985EB}">
      <dgm:prSet/>
      <dgm:spPr/>
      <dgm:t>
        <a:bodyPr/>
        <a:lstStyle/>
        <a:p>
          <a:endParaRPr lang="pl-PL"/>
        </a:p>
      </dgm:t>
    </dgm:pt>
    <dgm:pt modelId="{873AD919-86FF-4281-B042-C20698DED690}" type="pres">
      <dgm:prSet presAssocID="{B3605D17-E064-4B89-B144-C74E65D6A7C8}" presName="Name0" presStyleCnt="0">
        <dgm:presLayoutVars>
          <dgm:dir/>
          <dgm:animLvl val="lvl"/>
          <dgm:resizeHandles/>
        </dgm:presLayoutVars>
      </dgm:prSet>
      <dgm:spPr/>
    </dgm:pt>
    <dgm:pt modelId="{E8488B56-F05E-4978-830B-925C9D163DA0}" type="pres">
      <dgm:prSet presAssocID="{B2D309A8-72C6-4E25-9C8C-099771E25787}" presName="linNode" presStyleCnt="0"/>
      <dgm:spPr/>
    </dgm:pt>
    <dgm:pt modelId="{B8A57599-A2A5-46CB-A59F-A77D5D6B32CA}" type="pres">
      <dgm:prSet presAssocID="{B2D309A8-72C6-4E25-9C8C-099771E25787}" presName="parentShp" presStyleLbl="node1" presStyleIdx="0" presStyleCnt="2">
        <dgm:presLayoutVars>
          <dgm:bulletEnabled val="1"/>
        </dgm:presLayoutVars>
      </dgm:prSet>
      <dgm:spPr/>
    </dgm:pt>
    <dgm:pt modelId="{4E23DA9B-8336-4CAF-9586-74BA1D228F50}" type="pres">
      <dgm:prSet presAssocID="{B2D309A8-72C6-4E25-9C8C-099771E25787}" presName="childShp" presStyleLbl="bgAccFollowNode1" presStyleIdx="0" presStyleCnt="2">
        <dgm:presLayoutVars>
          <dgm:bulletEnabled val="1"/>
        </dgm:presLayoutVars>
      </dgm:prSet>
      <dgm:spPr/>
    </dgm:pt>
    <dgm:pt modelId="{71B05B08-538B-4BDE-B6E3-A9A5EDEDC78B}" type="pres">
      <dgm:prSet presAssocID="{7559025C-5131-4EB8-97EE-D2E392527118}" presName="spacing" presStyleCnt="0"/>
      <dgm:spPr/>
    </dgm:pt>
    <dgm:pt modelId="{02BA506C-9350-4DB6-92F1-2955D34753BA}" type="pres">
      <dgm:prSet presAssocID="{C407D6C7-D259-4138-83A5-3CB9C06EA6CD}" presName="linNode" presStyleCnt="0"/>
      <dgm:spPr/>
    </dgm:pt>
    <dgm:pt modelId="{CF5548BE-B1E9-45D7-8CAC-21544E0F60FA}" type="pres">
      <dgm:prSet presAssocID="{C407D6C7-D259-4138-83A5-3CB9C06EA6CD}" presName="parentShp" presStyleLbl="node1" presStyleIdx="1" presStyleCnt="2">
        <dgm:presLayoutVars>
          <dgm:bulletEnabled val="1"/>
        </dgm:presLayoutVars>
      </dgm:prSet>
      <dgm:spPr/>
    </dgm:pt>
    <dgm:pt modelId="{5BFE9784-8D3D-457A-AAC5-C4256EBB722E}" type="pres">
      <dgm:prSet presAssocID="{C407D6C7-D259-4138-83A5-3CB9C06EA6CD}" presName="childShp" presStyleLbl="bgAccFollowNode1" presStyleIdx="1" presStyleCnt="2">
        <dgm:presLayoutVars>
          <dgm:bulletEnabled val="1"/>
        </dgm:presLayoutVars>
      </dgm:prSet>
      <dgm:spPr/>
    </dgm:pt>
  </dgm:ptLst>
  <dgm:cxnLst>
    <dgm:cxn modelId="{D89EDA21-25DA-4A9F-922A-D6603A8DBE8F}" type="presOf" srcId="{B3605D17-E064-4B89-B144-C74E65D6A7C8}" destId="{873AD919-86FF-4281-B042-C20698DED690}" srcOrd="0" destOrd="0" presId="urn:microsoft.com/office/officeart/2005/8/layout/vList6"/>
    <dgm:cxn modelId="{DD1C1D2E-9C8C-430C-8995-CCC140B2CF1C}" type="presOf" srcId="{C407D6C7-D259-4138-83A5-3CB9C06EA6CD}" destId="{CF5548BE-B1E9-45D7-8CAC-21544E0F60FA}" srcOrd="0" destOrd="0" presId="urn:microsoft.com/office/officeart/2005/8/layout/vList6"/>
    <dgm:cxn modelId="{4D01DA3A-326B-41F6-98FC-59DB06B9BB65}" srcId="{B3605D17-E064-4B89-B144-C74E65D6A7C8}" destId="{C407D6C7-D259-4138-83A5-3CB9C06EA6CD}" srcOrd="1" destOrd="0" parTransId="{6F393A8D-82AD-4CB4-BCE9-DA5BDDD5614B}" sibTransId="{8B8B7FCC-0FC8-4C4B-9A68-6D09FD3747E7}"/>
    <dgm:cxn modelId="{3D517E62-F910-4A9D-B721-C3DEC3D28A1D}" type="presOf" srcId="{8663E998-5FC4-417E-AB6E-1950ACA8CB85}" destId="{5BFE9784-8D3D-457A-AAC5-C4256EBB722E}" srcOrd="0" destOrd="0" presId="urn:microsoft.com/office/officeart/2005/8/layout/vList6"/>
    <dgm:cxn modelId="{BE9CBB44-D7F4-4B85-AB65-187A9E016EFB}" srcId="{B2D309A8-72C6-4E25-9C8C-099771E25787}" destId="{8E2DADA3-642A-4048-ACCB-5272E511F0BB}" srcOrd="0" destOrd="0" parTransId="{565F4FCE-1AE7-49D8-A6CA-4FD9BF2EDD57}" sibTransId="{B32FC602-0231-4C2A-8EFC-82FF769CBB57}"/>
    <dgm:cxn modelId="{67F9D945-C3BF-413B-876D-4CA360FAE64A}" type="presOf" srcId="{07549CAF-0CF9-4809-8AB1-73BA46C53A20}" destId="{5BFE9784-8D3D-457A-AAC5-C4256EBB722E}" srcOrd="0" destOrd="2" presId="urn:microsoft.com/office/officeart/2005/8/layout/vList6"/>
    <dgm:cxn modelId="{EF993471-48CB-42A5-9144-831CACD985EB}" srcId="{C407D6C7-D259-4138-83A5-3CB9C06EA6CD}" destId="{89830933-CE38-4EC0-85F2-151179AD0E10}" srcOrd="1" destOrd="0" parTransId="{45E05EF4-2EAF-4937-BA2B-36498991B7C9}" sibTransId="{8932E77C-D0B0-481E-8982-D3C5E7D2059D}"/>
    <dgm:cxn modelId="{F4538F72-D24D-4090-8999-9F430343824D}" srcId="{C407D6C7-D259-4138-83A5-3CB9C06EA6CD}" destId="{8663E998-5FC4-417E-AB6E-1950ACA8CB85}" srcOrd="0" destOrd="0" parTransId="{66F0BECB-0F19-4E36-B932-53794398384A}" sibTransId="{3026D9F3-DF2B-4C3F-813F-20B714A7898A}"/>
    <dgm:cxn modelId="{D002D756-70F3-4269-A91B-F4836C0E15ED}" type="presOf" srcId="{8E2DADA3-642A-4048-ACCB-5272E511F0BB}" destId="{4E23DA9B-8336-4CAF-9586-74BA1D228F50}" srcOrd="0" destOrd="0" presId="urn:microsoft.com/office/officeart/2005/8/layout/vList6"/>
    <dgm:cxn modelId="{232CC28D-1BFE-40E5-8FB9-9C25C24A5A5A}" type="presOf" srcId="{89830933-CE38-4EC0-85F2-151179AD0E10}" destId="{5BFE9784-8D3D-457A-AAC5-C4256EBB722E}" srcOrd="0" destOrd="1" presId="urn:microsoft.com/office/officeart/2005/8/layout/vList6"/>
    <dgm:cxn modelId="{F0339BC9-A86F-4C18-8C9C-88515E7E601A}" srcId="{B3605D17-E064-4B89-B144-C74E65D6A7C8}" destId="{B2D309A8-72C6-4E25-9C8C-099771E25787}" srcOrd="0" destOrd="0" parTransId="{9B1F648A-4846-4DE9-B2FA-9101592FE464}" sibTransId="{7559025C-5131-4EB8-97EE-D2E392527118}"/>
    <dgm:cxn modelId="{936E2AE6-4A00-4A75-B49D-12C2E131BD54}" type="presOf" srcId="{B2D309A8-72C6-4E25-9C8C-099771E25787}" destId="{B8A57599-A2A5-46CB-A59F-A77D5D6B32CA}" srcOrd="0" destOrd="0" presId="urn:microsoft.com/office/officeart/2005/8/layout/vList6"/>
    <dgm:cxn modelId="{9C2655F0-95C4-4880-ABF2-8A8F818CBF46}" srcId="{C407D6C7-D259-4138-83A5-3CB9C06EA6CD}" destId="{07549CAF-0CF9-4809-8AB1-73BA46C53A20}" srcOrd="2" destOrd="0" parTransId="{6B519611-9B77-4A19-88F3-3C94568C12AA}" sibTransId="{3A95A424-1FE8-4434-8BEA-8BAE3B7BE292}"/>
    <dgm:cxn modelId="{7265C680-897B-406B-9567-4BB26DC32BB8}" type="presParOf" srcId="{873AD919-86FF-4281-B042-C20698DED690}" destId="{E8488B56-F05E-4978-830B-925C9D163DA0}" srcOrd="0" destOrd="0" presId="urn:microsoft.com/office/officeart/2005/8/layout/vList6"/>
    <dgm:cxn modelId="{ADB28520-C47C-4297-AAC7-15F7B087044C}" type="presParOf" srcId="{E8488B56-F05E-4978-830B-925C9D163DA0}" destId="{B8A57599-A2A5-46CB-A59F-A77D5D6B32CA}" srcOrd="0" destOrd="0" presId="urn:microsoft.com/office/officeart/2005/8/layout/vList6"/>
    <dgm:cxn modelId="{F503988D-C794-43AF-B700-A2A428F89E45}" type="presParOf" srcId="{E8488B56-F05E-4978-830B-925C9D163DA0}" destId="{4E23DA9B-8336-4CAF-9586-74BA1D228F50}" srcOrd="1" destOrd="0" presId="urn:microsoft.com/office/officeart/2005/8/layout/vList6"/>
    <dgm:cxn modelId="{62B04E36-66F1-4176-BBA0-4D80720723DE}" type="presParOf" srcId="{873AD919-86FF-4281-B042-C20698DED690}" destId="{71B05B08-538B-4BDE-B6E3-A9A5EDEDC78B}" srcOrd="1" destOrd="0" presId="urn:microsoft.com/office/officeart/2005/8/layout/vList6"/>
    <dgm:cxn modelId="{3CCFAD1E-BFC4-48B3-B728-D515CED86FA1}" type="presParOf" srcId="{873AD919-86FF-4281-B042-C20698DED690}" destId="{02BA506C-9350-4DB6-92F1-2955D34753BA}" srcOrd="2" destOrd="0" presId="urn:microsoft.com/office/officeart/2005/8/layout/vList6"/>
    <dgm:cxn modelId="{49E272A8-7AED-4C13-BF1F-0B42F8EFB5F3}" type="presParOf" srcId="{02BA506C-9350-4DB6-92F1-2955D34753BA}" destId="{CF5548BE-B1E9-45D7-8CAC-21544E0F60FA}" srcOrd="0" destOrd="0" presId="urn:microsoft.com/office/officeart/2005/8/layout/vList6"/>
    <dgm:cxn modelId="{52D05294-94FF-40DA-A497-CB3FCEF8E9C9}" type="presParOf" srcId="{02BA506C-9350-4DB6-92F1-2955D34753BA}" destId="{5BFE9784-8D3D-457A-AAC5-C4256EBB722E}" srcOrd="1" destOrd="0" presId="urn:microsoft.com/office/officeart/2005/8/layout/vList6"/>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CAC4C2E7-A68B-4D10-9F62-6B3132F10B36}" type="doc">
      <dgm:prSet loTypeId="urn:microsoft.com/office/officeart/2005/8/layout/arrow5" loCatId="relationship" qsTypeId="urn:microsoft.com/office/officeart/2005/8/quickstyle/simple1" qsCatId="simple" csTypeId="urn:microsoft.com/office/officeart/2005/8/colors/accent1_2" csCatId="accent1" phldr="1"/>
      <dgm:spPr/>
      <dgm:t>
        <a:bodyPr/>
        <a:lstStyle/>
        <a:p>
          <a:endParaRPr lang="pl-PL"/>
        </a:p>
      </dgm:t>
    </dgm:pt>
    <dgm:pt modelId="{FA0F2AA3-91E4-4B5B-8F1D-C033B23417F8}" type="pres">
      <dgm:prSet presAssocID="{CAC4C2E7-A68B-4D10-9F62-6B3132F10B36}" presName="diagram" presStyleCnt="0">
        <dgm:presLayoutVars>
          <dgm:dir/>
          <dgm:resizeHandles val="exact"/>
        </dgm:presLayoutVars>
      </dgm:prSet>
      <dgm:spPr/>
    </dgm:pt>
  </dgm:ptLst>
  <dgm:cxnLst>
    <dgm:cxn modelId="{587CFB56-B7E1-4EFA-B59B-0806E49C5AA1}" type="presOf" srcId="{CAC4C2E7-A68B-4D10-9F62-6B3132F10B36}" destId="{FA0F2AA3-91E4-4B5B-8F1D-C033B23417F8}" srcOrd="0"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B3605D17-E064-4B89-B144-C74E65D6A7C8}" type="doc">
      <dgm:prSet loTypeId="urn:microsoft.com/office/officeart/2005/8/layout/vList6" loCatId="process" qsTypeId="urn:microsoft.com/office/officeart/2005/8/quickstyle/simple1" qsCatId="simple" csTypeId="urn:microsoft.com/office/officeart/2005/8/colors/accent1_2" csCatId="accent1" phldr="1"/>
      <dgm:spPr/>
      <dgm:t>
        <a:bodyPr/>
        <a:lstStyle/>
        <a:p>
          <a:endParaRPr lang="pl-PL"/>
        </a:p>
      </dgm:t>
    </dgm:pt>
    <dgm:pt modelId="{8E2DADA3-642A-4048-ACCB-5272E511F0BB}">
      <dgm:prSet phldrT="[Tekst]"/>
      <dgm:spPr/>
      <dgm:t>
        <a:bodyPr/>
        <a:lstStyle/>
        <a:p>
          <a:r>
            <a:rPr lang="pl-PL" dirty="0"/>
            <a:t>Zakres protokołu ściśle określony</a:t>
          </a:r>
        </a:p>
      </dgm:t>
    </dgm:pt>
    <dgm:pt modelId="{565F4FCE-1AE7-49D8-A6CA-4FD9BF2EDD57}" type="parTrans" cxnId="{BE9CBB44-D7F4-4B85-AB65-187A9E016EFB}">
      <dgm:prSet/>
      <dgm:spPr/>
      <dgm:t>
        <a:bodyPr/>
        <a:lstStyle/>
        <a:p>
          <a:endParaRPr lang="pl-PL"/>
        </a:p>
      </dgm:t>
    </dgm:pt>
    <dgm:pt modelId="{B32FC602-0231-4C2A-8EFC-82FF769CBB57}" type="sibTrans" cxnId="{BE9CBB44-D7F4-4B85-AB65-187A9E016EFB}">
      <dgm:prSet/>
      <dgm:spPr/>
      <dgm:t>
        <a:bodyPr/>
        <a:lstStyle/>
        <a:p>
          <a:endParaRPr lang="pl-PL"/>
        </a:p>
      </dgm:t>
    </dgm:pt>
    <dgm:pt modelId="{C407D6C7-D259-4138-83A5-3CB9C06EA6CD}">
      <dgm:prSet phldrT="[Tekst]"/>
      <dgm:spPr/>
      <dgm:t>
        <a:bodyPr/>
        <a:lstStyle/>
        <a:p>
          <a:r>
            <a:rPr lang="pl-PL" dirty="0"/>
            <a:t>Jest udostępniany na wniosek</a:t>
          </a:r>
        </a:p>
      </dgm:t>
    </dgm:pt>
    <dgm:pt modelId="{6F393A8D-82AD-4CB4-BCE9-DA5BDDD5614B}" type="parTrans" cxnId="{4D01DA3A-326B-41F6-98FC-59DB06B9BB65}">
      <dgm:prSet/>
      <dgm:spPr/>
      <dgm:t>
        <a:bodyPr/>
        <a:lstStyle/>
        <a:p>
          <a:endParaRPr lang="pl-PL"/>
        </a:p>
      </dgm:t>
    </dgm:pt>
    <dgm:pt modelId="{8B8B7FCC-0FC8-4C4B-9A68-6D09FD3747E7}" type="sibTrans" cxnId="{4D01DA3A-326B-41F6-98FC-59DB06B9BB65}">
      <dgm:prSet/>
      <dgm:spPr/>
      <dgm:t>
        <a:bodyPr/>
        <a:lstStyle/>
        <a:p>
          <a:endParaRPr lang="pl-PL"/>
        </a:p>
      </dgm:t>
    </dgm:pt>
    <dgm:pt modelId="{8663E998-5FC4-417E-AB6E-1950ACA8CB85}">
      <dgm:prSet phldrT="[Tekst]"/>
      <dgm:spPr/>
      <dgm:t>
        <a:bodyPr/>
        <a:lstStyle/>
        <a:p>
          <a:r>
            <a:rPr lang="pl-PL" dirty="0"/>
            <a:t>Art. 74</a:t>
          </a:r>
        </a:p>
      </dgm:t>
    </dgm:pt>
    <dgm:pt modelId="{66F0BECB-0F19-4E36-B932-53794398384A}" type="parTrans" cxnId="{F4538F72-D24D-4090-8999-9F430343824D}">
      <dgm:prSet/>
      <dgm:spPr/>
      <dgm:t>
        <a:bodyPr/>
        <a:lstStyle/>
        <a:p>
          <a:endParaRPr lang="pl-PL"/>
        </a:p>
      </dgm:t>
    </dgm:pt>
    <dgm:pt modelId="{3026D9F3-DF2B-4C3F-813F-20B714A7898A}" type="sibTrans" cxnId="{F4538F72-D24D-4090-8999-9F430343824D}">
      <dgm:prSet/>
      <dgm:spPr/>
      <dgm:t>
        <a:bodyPr/>
        <a:lstStyle/>
        <a:p>
          <a:endParaRPr lang="pl-PL"/>
        </a:p>
      </dgm:t>
    </dgm:pt>
    <dgm:pt modelId="{E646DD66-34AD-4106-B03D-E6E2F66CB9B8}">
      <dgm:prSet phldrT="[Tekst]"/>
      <dgm:spPr/>
      <dgm:t>
        <a:bodyPr/>
        <a:lstStyle/>
        <a:p>
          <a:r>
            <a:rPr lang="pl-PL" dirty="0"/>
            <a:t>Termin 3 dni</a:t>
          </a:r>
        </a:p>
      </dgm:t>
    </dgm:pt>
    <dgm:pt modelId="{298A00AC-5AAC-4C49-B980-8D12F0F0DFC6}" type="parTrans" cxnId="{E716F9DB-9D5A-477F-9471-C25C4205474D}">
      <dgm:prSet/>
      <dgm:spPr/>
      <dgm:t>
        <a:bodyPr/>
        <a:lstStyle/>
        <a:p>
          <a:endParaRPr lang="pl-PL"/>
        </a:p>
      </dgm:t>
    </dgm:pt>
    <dgm:pt modelId="{00834721-DBD3-4D5D-B613-072BF05CD6F9}" type="sibTrans" cxnId="{E716F9DB-9D5A-477F-9471-C25C4205474D}">
      <dgm:prSet/>
      <dgm:spPr/>
      <dgm:t>
        <a:bodyPr/>
        <a:lstStyle/>
        <a:p>
          <a:endParaRPr lang="pl-PL"/>
        </a:p>
      </dgm:t>
    </dgm:pt>
    <dgm:pt modelId="{D5DD3701-544D-4080-9A1B-FE42D1DC7CFB}">
      <dgm:prSet/>
      <dgm:spPr/>
      <dgm:t>
        <a:bodyPr/>
        <a:lstStyle/>
        <a:p>
          <a:r>
            <a:rPr lang="pl-PL" dirty="0"/>
            <a:t>Przechowuje przez 4 lata</a:t>
          </a:r>
        </a:p>
      </dgm:t>
    </dgm:pt>
    <dgm:pt modelId="{D95947DF-EBB4-459C-AE77-EA50885FE262}" type="parTrans" cxnId="{19A543B2-4C6C-49E5-A3ED-941D69450F6E}">
      <dgm:prSet/>
      <dgm:spPr/>
      <dgm:t>
        <a:bodyPr/>
        <a:lstStyle/>
        <a:p>
          <a:endParaRPr lang="pl-PL"/>
        </a:p>
      </dgm:t>
    </dgm:pt>
    <dgm:pt modelId="{6DF432EA-283A-43FE-8C75-CC5B1EB292EB}" type="sibTrans" cxnId="{19A543B2-4C6C-49E5-A3ED-941D69450F6E}">
      <dgm:prSet/>
      <dgm:spPr/>
      <dgm:t>
        <a:bodyPr/>
        <a:lstStyle/>
        <a:p>
          <a:endParaRPr lang="pl-PL"/>
        </a:p>
      </dgm:t>
    </dgm:pt>
    <dgm:pt modelId="{EBB46A60-7C09-4E40-94EA-7F183663E778}">
      <dgm:prSet/>
      <dgm:spPr/>
      <dgm:t>
        <a:bodyPr/>
        <a:lstStyle/>
        <a:p>
          <a:r>
            <a:rPr lang="pl-PL" dirty="0"/>
            <a:t>Art. 78</a:t>
          </a:r>
        </a:p>
      </dgm:t>
    </dgm:pt>
    <dgm:pt modelId="{03521E26-9E60-458F-8E81-079C06AA9903}" type="parTrans" cxnId="{4844C062-1975-48FB-A2DA-F3A3D6FFA824}">
      <dgm:prSet/>
      <dgm:spPr/>
      <dgm:t>
        <a:bodyPr/>
        <a:lstStyle/>
        <a:p>
          <a:endParaRPr lang="pl-PL"/>
        </a:p>
      </dgm:t>
    </dgm:pt>
    <dgm:pt modelId="{B1613721-2F45-4758-9AFE-25828ED9C582}" type="sibTrans" cxnId="{4844C062-1975-48FB-A2DA-F3A3D6FFA824}">
      <dgm:prSet/>
      <dgm:spPr/>
      <dgm:t>
        <a:bodyPr/>
        <a:lstStyle/>
        <a:p>
          <a:endParaRPr lang="pl-PL"/>
        </a:p>
      </dgm:t>
    </dgm:pt>
    <dgm:pt modelId="{B9390C40-A86B-41B4-9E42-B9B5952CB868}">
      <dgm:prSet/>
      <dgm:spPr/>
      <dgm:t>
        <a:bodyPr/>
        <a:lstStyle/>
        <a:p>
          <a:r>
            <a:rPr lang="pl-PL" dirty="0"/>
            <a:t>Art. 72</a:t>
          </a:r>
        </a:p>
      </dgm:t>
    </dgm:pt>
    <dgm:pt modelId="{9D07A271-D07C-424D-9696-DC7B3F1A642B}" type="parTrans" cxnId="{6E229BA7-F9EF-460C-8067-60865B392E53}">
      <dgm:prSet/>
      <dgm:spPr/>
    </dgm:pt>
    <dgm:pt modelId="{10461C0A-0472-4CD7-8302-181452265DD8}" type="sibTrans" cxnId="{6E229BA7-F9EF-460C-8067-60865B392E53}">
      <dgm:prSet/>
      <dgm:spPr/>
    </dgm:pt>
    <dgm:pt modelId="{001931AB-B206-4CD8-AF4D-2ED6B8B3FB15}">
      <dgm:prSet/>
      <dgm:spPr/>
      <dgm:t>
        <a:bodyPr/>
        <a:lstStyle/>
        <a:p>
          <a:r>
            <a:rPr lang="pl-PL" dirty="0"/>
            <a:t>Art. 73</a:t>
          </a:r>
        </a:p>
      </dgm:t>
    </dgm:pt>
    <dgm:pt modelId="{89C0E61B-44F7-4B6E-ADBA-1CF9CA5BBDE2}" type="parTrans" cxnId="{4FF33129-3CA4-44B4-A7F9-8E34B8196B6A}">
      <dgm:prSet/>
      <dgm:spPr/>
    </dgm:pt>
    <dgm:pt modelId="{4DB44644-8AE4-4E7B-8B66-9F9C51CFA05E}" type="sibTrans" cxnId="{4FF33129-3CA4-44B4-A7F9-8E34B8196B6A}">
      <dgm:prSet/>
      <dgm:spPr/>
    </dgm:pt>
    <dgm:pt modelId="{873AD919-86FF-4281-B042-C20698DED690}" type="pres">
      <dgm:prSet presAssocID="{B3605D17-E064-4B89-B144-C74E65D6A7C8}" presName="Name0" presStyleCnt="0">
        <dgm:presLayoutVars>
          <dgm:dir/>
          <dgm:animLvl val="lvl"/>
          <dgm:resizeHandles/>
        </dgm:presLayoutVars>
      </dgm:prSet>
      <dgm:spPr/>
    </dgm:pt>
    <dgm:pt modelId="{35CE45D7-2FCA-418D-8E2C-191E3337A825}" type="pres">
      <dgm:prSet presAssocID="{8E2DADA3-642A-4048-ACCB-5272E511F0BB}" presName="linNode" presStyleCnt="0"/>
      <dgm:spPr/>
    </dgm:pt>
    <dgm:pt modelId="{2D45F8EC-AC94-4835-8D0D-B01358F5E8D5}" type="pres">
      <dgm:prSet presAssocID="{8E2DADA3-642A-4048-ACCB-5272E511F0BB}" presName="parentShp" presStyleLbl="node1" presStyleIdx="0" presStyleCnt="4">
        <dgm:presLayoutVars>
          <dgm:bulletEnabled val="1"/>
        </dgm:presLayoutVars>
      </dgm:prSet>
      <dgm:spPr/>
    </dgm:pt>
    <dgm:pt modelId="{E50E91FF-209B-4AA3-9F6E-CD5372D2C101}" type="pres">
      <dgm:prSet presAssocID="{8E2DADA3-642A-4048-ACCB-5272E511F0BB}" presName="childShp" presStyleLbl="bgAccFollowNode1" presStyleIdx="0" presStyleCnt="4">
        <dgm:presLayoutVars>
          <dgm:bulletEnabled val="1"/>
        </dgm:presLayoutVars>
      </dgm:prSet>
      <dgm:spPr/>
    </dgm:pt>
    <dgm:pt modelId="{337D4A2C-FA22-4004-8D70-44916CAC9976}" type="pres">
      <dgm:prSet presAssocID="{B32FC602-0231-4C2A-8EFC-82FF769CBB57}" presName="spacing" presStyleCnt="0"/>
      <dgm:spPr/>
    </dgm:pt>
    <dgm:pt modelId="{02BA506C-9350-4DB6-92F1-2955D34753BA}" type="pres">
      <dgm:prSet presAssocID="{C407D6C7-D259-4138-83A5-3CB9C06EA6CD}" presName="linNode" presStyleCnt="0"/>
      <dgm:spPr/>
    </dgm:pt>
    <dgm:pt modelId="{CF5548BE-B1E9-45D7-8CAC-21544E0F60FA}" type="pres">
      <dgm:prSet presAssocID="{C407D6C7-D259-4138-83A5-3CB9C06EA6CD}" presName="parentShp" presStyleLbl="node1" presStyleIdx="1" presStyleCnt="4">
        <dgm:presLayoutVars>
          <dgm:bulletEnabled val="1"/>
        </dgm:presLayoutVars>
      </dgm:prSet>
      <dgm:spPr/>
    </dgm:pt>
    <dgm:pt modelId="{5BFE9784-8D3D-457A-AAC5-C4256EBB722E}" type="pres">
      <dgm:prSet presAssocID="{C407D6C7-D259-4138-83A5-3CB9C06EA6CD}" presName="childShp" presStyleLbl="bgAccFollowNode1" presStyleIdx="1" presStyleCnt="4">
        <dgm:presLayoutVars>
          <dgm:bulletEnabled val="1"/>
        </dgm:presLayoutVars>
      </dgm:prSet>
      <dgm:spPr/>
    </dgm:pt>
    <dgm:pt modelId="{5D992817-4A08-42DE-8AAD-AE67DAAC17CD}" type="pres">
      <dgm:prSet presAssocID="{8B8B7FCC-0FC8-4C4B-9A68-6D09FD3747E7}" presName="spacing" presStyleCnt="0"/>
      <dgm:spPr/>
    </dgm:pt>
    <dgm:pt modelId="{CF493827-4E44-4707-8125-85D8172D99A0}" type="pres">
      <dgm:prSet presAssocID="{E646DD66-34AD-4106-B03D-E6E2F66CB9B8}" presName="linNode" presStyleCnt="0"/>
      <dgm:spPr/>
    </dgm:pt>
    <dgm:pt modelId="{99212476-5E26-41BC-B795-34BDB87747FF}" type="pres">
      <dgm:prSet presAssocID="{E646DD66-34AD-4106-B03D-E6E2F66CB9B8}" presName="parentShp" presStyleLbl="node1" presStyleIdx="2" presStyleCnt="4" custLinFactNeighborX="815" custLinFactNeighborY="-1210">
        <dgm:presLayoutVars>
          <dgm:bulletEnabled val="1"/>
        </dgm:presLayoutVars>
      </dgm:prSet>
      <dgm:spPr/>
    </dgm:pt>
    <dgm:pt modelId="{F81E08A1-1D84-49DA-8EE6-E10B295D5DB1}" type="pres">
      <dgm:prSet presAssocID="{E646DD66-34AD-4106-B03D-E6E2F66CB9B8}" presName="childShp" presStyleLbl="bgAccFollowNode1" presStyleIdx="2" presStyleCnt="4">
        <dgm:presLayoutVars>
          <dgm:bulletEnabled val="1"/>
        </dgm:presLayoutVars>
      </dgm:prSet>
      <dgm:spPr/>
    </dgm:pt>
    <dgm:pt modelId="{D55BC5F0-2D34-4CED-9EC9-59B5AE52366D}" type="pres">
      <dgm:prSet presAssocID="{00834721-DBD3-4D5D-B613-072BF05CD6F9}" presName="spacing" presStyleCnt="0"/>
      <dgm:spPr/>
    </dgm:pt>
    <dgm:pt modelId="{E009CF75-1651-48DB-8621-09C1E5C4013B}" type="pres">
      <dgm:prSet presAssocID="{D5DD3701-544D-4080-9A1B-FE42D1DC7CFB}" presName="linNode" presStyleCnt="0"/>
      <dgm:spPr/>
    </dgm:pt>
    <dgm:pt modelId="{79C44E5F-1C96-45C6-90AC-36DFAC300E3C}" type="pres">
      <dgm:prSet presAssocID="{D5DD3701-544D-4080-9A1B-FE42D1DC7CFB}" presName="parentShp" presStyleLbl="node1" presStyleIdx="3" presStyleCnt="4">
        <dgm:presLayoutVars>
          <dgm:bulletEnabled val="1"/>
        </dgm:presLayoutVars>
      </dgm:prSet>
      <dgm:spPr/>
    </dgm:pt>
    <dgm:pt modelId="{525FD046-1422-43CC-85FE-2252CA81F6DA}" type="pres">
      <dgm:prSet presAssocID="{D5DD3701-544D-4080-9A1B-FE42D1DC7CFB}" presName="childShp" presStyleLbl="bgAccFollowNode1" presStyleIdx="3" presStyleCnt="4">
        <dgm:presLayoutVars>
          <dgm:bulletEnabled val="1"/>
        </dgm:presLayoutVars>
      </dgm:prSet>
      <dgm:spPr/>
    </dgm:pt>
  </dgm:ptLst>
  <dgm:cxnLst>
    <dgm:cxn modelId="{D89EDA21-25DA-4A9F-922A-D6603A8DBE8F}" type="presOf" srcId="{B3605D17-E064-4B89-B144-C74E65D6A7C8}" destId="{873AD919-86FF-4281-B042-C20698DED690}" srcOrd="0" destOrd="0" presId="urn:microsoft.com/office/officeart/2005/8/layout/vList6"/>
    <dgm:cxn modelId="{4FF33129-3CA4-44B4-A7F9-8E34B8196B6A}" srcId="{E646DD66-34AD-4106-B03D-E6E2F66CB9B8}" destId="{001931AB-B206-4CD8-AF4D-2ED6B8B3FB15}" srcOrd="0" destOrd="0" parTransId="{89C0E61B-44F7-4B6E-ADBA-1CF9CA5BBDE2}" sibTransId="{4DB44644-8AE4-4E7B-8B66-9F9C51CFA05E}"/>
    <dgm:cxn modelId="{DD1C1D2E-9C8C-430C-8995-CCC140B2CF1C}" type="presOf" srcId="{C407D6C7-D259-4138-83A5-3CB9C06EA6CD}" destId="{CF5548BE-B1E9-45D7-8CAC-21544E0F60FA}" srcOrd="0" destOrd="0" presId="urn:microsoft.com/office/officeart/2005/8/layout/vList6"/>
    <dgm:cxn modelId="{4D01DA3A-326B-41F6-98FC-59DB06B9BB65}" srcId="{B3605D17-E064-4B89-B144-C74E65D6A7C8}" destId="{C407D6C7-D259-4138-83A5-3CB9C06EA6CD}" srcOrd="1" destOrd="0" parTransId="{6F393A8D-82AD-4CB4-BCE9-DA5BDDD5614B}" sibTransId="{8B8B7FCC-0FC8-4C4B-9A68-6D09FD3747E7}"/>
    <dgm:cxn modelId="{3D517E62-F910-4A9D-B721-C3DEC3D28A1D}" type="presOf" srcId="{8663E998-5FC4-417E-AB6E-1950ACA8CB85}" destId="{5BFE9784-8D3D-457A-AAC5-C4256EBB722E}" srcOrd="0" destOrd="0" presId="urn:microsoft.com/office/officeart/2005/8/layout/vList6"/>
    <dgm:cxn modelId="{4844C062-1975-48FB-A2DA-F3A3D6FFA824}" srcId="{D5DD3701-544D-4080-9A1B-FE42D1DC7CFB}" destId="{EBB46A60-7C09-4E40-94EA-7F183663E778}" srcOrd="0" destOrd="0" parTransId="{03521E26-9E60-458F-8E81-079C06AA9903}" sibTransId="{B1613721-2F45-4758-9AFE-25828ED9C582}"/>
    <dgm:cxn modelId="{BE9CBB44-D7F4-4B85-AB65-187A9E016EFB}" srcId="{B3605D17-E064-4B89-B144-C74E65D6A7C8}" destId="{8E2DADA3-642A-4048-ACCB-5272E511F0BB}" srcOrd="0" destOrd="0" parTransId="{565F4FCE-1AE7-49D8-A6CA-4FD9BF2EDD57}" sibTransId="{B32FC602-0231-4C2A-8EFC-82FF769CBB57}"/>
    <dgm:cxn modelId="{E385DE6E-E18C-4A67-B57D-D2A4C69D18A0}" type="presOf" srcId="{D5DD3701-544D-4080-9A1B-FE42D1DC7CFB}" destId="{79C44E5F-1C96-45C6-90AC-36DFAC300E3C}" srcOrd="0" destOrd="0" presId="urn:microsoft.com/office/officeart/2005/8/layout/vList6"/>
    <dgm:cxn modelId="{F4538F72-D24D-4090-8999-9F430343824D}" srcId="{C407D6C7-D259-4138-83A5-3CB9C06EA6CD}" destId="{8663E998-5FC4-417E-AB6E-1950ACA8CB85}" srcOrd="0" destOrd="0" parTransId="{66F0BECB-0F19-4E36-B932-53794398384A}" sibTransId="{3026D9F3-DF2B-4C3F-813F-20B714A7898A}"/>
    <dgm:cxn modelId="{0F716156-965C-4BDF-B055-CFC35BE1C3AD}" type="presOf" srcId="{001931AB-B206-4CD8-AF4D-2ED6B8B3FB15}" destId="{F81E08A1-1D84-49DA-8EE6-E10B295D5DB1}" srcOrd="0" destOrd="0" presId="urn:microsoft.com/office/officeart/2005/8/layout/vList6"/>
    <dgm:cxn modelId="{6E229BA7-F9EF-460C-8067-60865B392E53}" srcId="{8E2DADA3-642A-4048-ACCB-5272E511F0BB}" destId="{B9390C40-A86B-41B4-9E42-B9B5952CB868}" srcOrd="0" destOrd="0" parTransId="{9D07A271-D07C-424D-9696-DC7B3F1A642B}" sibTransId="{10461C0A-0472-4CD7-8302-181452265DD8}"/>
    <dgm:cxn modelId="{19A543B2-4C6C-49E5-A3ED-941D69450F6E}" srcId="{B3605D17-E064-4B89-B144-C74E65D6A7C8}" destId="{D5DD3701-544D-4080-9A1B-FE42D1DC7CFB}" srcOrd="3" destOrd="0" parTransId="{D95947DF-EBB4-459C-AE77-EA50885FE262}" sibTransId="{6DF432EA-283A-43FE-8C75-CC5B1EB292EB}"/>
    <dgm:cxn modelId="{3816FBC9-CBA0-4D3E-8EE0-5303D9ACB45C}" type="presOf" srcId="{8E2DADA3-642A-4048-ACCB-5272E511F0BB}" destId="{2D45F8EC-AC94-4835-8D0D-B01358F5E8D5}" srcOrd="0" destOrd="0" presId="urn:microsoft.com/office/officeart/2005/8/layout/vList6"/>
    <dgm:cxn modelId="{974C40CF-703E-4680-B293-6B64992A2550}" type="presOf" srcId="{B9390C40-A86B-41B4-9E42-B9B5952CB868}" destId="{E50E91FF-209B-4AA3-9F6E-CD5372D2C101}" srcOrd="0" destOrd="0" presId="urn:microsoft.com/office/officeart/2005/8/layout/vList6"/>
    <dgm:cxn modelId="{E716F9DB-9D5A-477F-9471-C25C4205474D}" srcId="{B3605D17-E064-4B89-B144-C74E65D6A7C8}" destId="{E646DD66-34AD-4106-B03D-E6E2F66CB9B8}" srcOrd="2" destOrd="0" parTransId="{298A00AC-5AAC-4C49-B980-8D12F0F0DFC6}" sibTransId="{00834721-DBD3-4D5D-B613-072BF05CD6F9}"/>
    <dgm:cxn modelId="{263733EC-27DD-465C-BF86-11F0FEF9C784}" type="presOf" srcId="{E646DD66-34AD-4106-B03D-E6E2F66CB9B8}" destId="{99212476-5E26-41BC-B795-34BDB87747FF}" srcOrd="0" destOrd="0" presId="urn:microsoft.com/office/officeart/2005/8/layout/vList6"/>
    <dgm:cxn modelId="{A39665F5-4341-4B91-B2D3-206599749905}" type="presOf" srcId="{EBB46A60-7C09-4E40-94EA-7F183663E778}" destId="{525FD046-1422-43CC-85FE-2252CA81F6DA}" srcOrd="0" destOrd="0" presId="urn:microsoft.com/office/officeart/2005/8/layout/vList6"/>
    <dgm:cxn modelId="{5C16A2B7-3FD1-4DCF-A980-3EFC14342DA0}" type="presParOf" srcId="{873AD919-86FF-4281-B042-C20698DED690}" destId="{35CE45D7-2FCA-418D-8E2C-191E3337A825}" srcOrd="0" destOrd="0" presId="urn:microsoft.com/office/officeart/2005/8/layout/vList6"/>
    <dgm:cxn modelId="{9F5305B0-B653-4FE2-BFF0-9C2DF7A315CE}" type="presParOf" srcId="{35CE45D7-2FCA-418D-8E2C-191E3337A825}" destId="{2D45F8EC-AC94-4835-8D0D-B01358F5E8D5}" srcOrd="0" destOrd="0" presId="urn:microsoft.com/office/officeart/2005/8/layout/vList6"/>
    <dgm:cxn modelId="{B0679299-0CBC-42B2-9318-228DCF2C024F}" type="presParOf" srcId="{35CE45D7-2FCA-418D-8E2C-191E3337A825}" destId="{E50E91FF-209B-4AA3-9F6E-CD5372D2C101}" srcOrd="1" destOrd="0" presId="urn:microsoft.com/office/officeart/2005/8/layout/vList6"/>
    <dgm:cxn modelId="{6F0B7FAA-2698-4AE3-8716-FA605FEBF7B3}" type="presParOf" srcId="{873AD919-86FF-4281-B042-C20698DED690}" destId="{337D4A2C-FA22-4004-8D70-44916CAC9976}" srcOrd="1" destOrd="0" presId="urn:microsoft.com/office/officeart/2005/8/layout/vList6"/>
    <dgm:cxn modelId="{3CCFAD1E-BFC4-48B3-B728-D515CED86FA1}" type="presParOf" srcId="{873AD919-86FF-4281-B042-C20698DED690}" destId="{02BA506C-9350-4DB6-92F1-2955D34753BA}" srcOrd="2" destOrd="0" presId="urn:microsoft.com/office/officeart/2005/8/layout/vList6"/>
    <dgm:cxn modelId="{49E272A8-7AED-4C13-BF1F-0B42F8EFB5F3}" type="presParOf" srcId="{02BA506C-9350-4DB6-92F1-2955D34753BA}" destId="{CF5548BE-B1E9-45D7-8CAC-21544E0F60FA}" srcOrd="0" destOrd="0" presId="urn:microsoft.com/office/officeart/2005/8/layout/vList6"/>
    <dgm:cxn modelId="{52D05294-94FF-40DA-A497-CB3FCEF8E9C9}" type="presParOf" srcId="{02BA506C-9350-4DB6-92F1-2955D34753BA}" destId="{5BFE9784-8D3D-457A-AAC5-C4256EBB722E}" srcOrd="1" destOrd="0" presId="urn:microsoft.com/office/officeart/2005/8/layout/vList6"/>
    <dgm:cxn modelId="{31602D6A-490D-4628-8554-FFEECF2A85FA}" type="presParOf" srcId="{873AD919-86FF-4281-B042-C20698DED690}" destId="{5D992817-4A08-42DE-8AAD-AE67DAAC17CD}" srcOrd="3" destOrd="0" presId="urn:microsoft.com/office/officeart/2005/8/layout/vList6"/>
    <dgm:cxn modelId="{3FAA9BB5-0B75-4CCB-9FB1-D4D8977B4C14}" type="presParOf" srcId="{873AD919-86FF-4281-B042-C20698DED690}" destId="{CF493827-4E44-4707-8125-85D8172D99A0}" srcOrd="4" destOrd="0" presId="urn:microsoft.com/office/officeart/2005/8/layout/vList6"/>
    <dgm:cxn modelId="{EAC5C417-B73E-4BCD-99CA-CB3CDCDD7535}" type="presParOf" srcId="{CF493827-4E44-4707-8125-85D8172D99A0}" destId="{99212476-5E26-41BC-B795-34BDB87747FF}" srcOrd="0" destOrd="0" presId="urn:microsoft.com/office/officeart/2005/8/layout/vList6"/>
    <dgm:cxn modelId="{0E4D843E-686F-4456-9CBB-C7DB677B0663}" type="presParOf" srcId="{CF493827-4E44-4707-8125-85D8172D99A0}" destId="{F81E08A1-1D84-49DA-8EE6-E10B295D5DB1}" srcOrd="1" destOrd="0" presId="urn:microsoft.com/office/officeart/2005/8/layout/vList6"/>
    <dgm:cxn modelId="{0BCD3224-C160-47FF-AD68-7E5E6C13EBAC}" type="presParOf" srcId="{873AD919-86FF-4281-B042-C20698DED690}" destId="{D55BC5F0-2D34-4CED-9EC9-59B5AE52366D}" srcOrd="5" destOrd="0" presId="urn:microsoft.com/office/officeart/2005/8/layout/vList6"/>
    <dgm:cxn modelId="{C70E3E97-A321-4E4A-82BC-846C8562ED0F}" type="presParOf" srcId="{873AD919-86FF-4281-B042-C20698DED690}" destId="{E009CF75-1651-48DB-8621-09C1E5C4013B}" srcOrd="6" destOrd="0" presId="urn:microsoft.com/office/officeart/2005/8/layout/vList6"/>
    <dgm:cxn modelId="{6AC1E03B-73D8-46B0-AEDE-73B30B7F2D93}" type="presParOf" srcId="{E009CF75-1651-48DB-8621-09C1E5C4013B}" destId="{79C44E5F-1C96-45C6-90AC-36DFAC300E3C}" srcOrd="0" destOrd="0" presId="urn:microsoft.com/office/officeart/2005/8/layout/vList6"/>
    <dgm:cxn modelId="{44055959-0296-4D7D-94ED-232476846019}" type="presParOf" srcId="{E009CF75-1651-48DB-8621-09C1E5C4013B}" destId="{525FD046-1422-43CC-85FE-2252CA81F6DA}" srcOrd="1" destOrd="0" presId="urn:microsoft.com/office/officeart/2005/8/layout/vList6"/>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CAC4C2E7-A68B-4D10-9F62-6B3132F10B36}" type="doc">
      <dgm:prSet loTypeId="urn:microsoft.com/office/officeart/2005/8/layout/arrow5" loCatId="relationship" qsTypeId="urn:microsoft.com/office/officeart/2005/8/quickstyle/simple1" qsCatId="simple" csTypeId="urn:microsoft.com/office/officeart/2005/8/colors/accent1_2" csCatId="accent1" phldr="1"/>
      <dgm:spPr/>
      <dgm:t>
        <a:bodyPr/>
        <a:lstStyle/>
        <a:p>
          <a:endParaRPr lang="pl-PL"/>
        </a:p>
      </dgm:t>
    </dgm:pt>
    <dgm:pt modelId="{FA0F2AA3-91E4-4B5B-8F1D-C033B23417F8}" type="pres">
      <dgm:prSet presAssocID="{CAC4C2E7-A68B-4D10-9F62-6B3132F10B36}" presName="diagram" presStyleCnt="0">
        <dgm:presLayoutVars>
          <dgm:dir/>
          <dgm:resizeHandles val="exact"/>
        </dgm:presLayoutVars>
      </dgm:prSet>
      <dgm:spPr/>
    </dgm:pt>
  </dgm:ptLst>
  <dgm:cxnLst>
    <dgm:cxn modelId="{587CFB56-B7E1-4EFA-B59B-0806E49C5AA1}" type="presOf" srcId="{CAC4C2E7-A68B-4D10-9F62-6B3132F10B36}" destId="{FA0F2AA3-91E4-4B5B-8F1D-C033B23417F8}" srcOrd="0"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B3605D17-E064-4B89-B144-C74E65D6A7C8}" type="doc">
      <dgm:prSet loTypeId="urn:microsoft.com/office/officeart/2005/8/layout/vList6" loCatId="process" qsTypeId="urn:microsoft.com/office/officeart/2005/8/quickstyle/simple1" qsCatId="simple" csTypeId="urn:microsoft.com/office/officeart/2005/8/colors/accent1_2" csCatId="accent1" phldr="1"/>
      <dgm:spPr/>
      <dgm:t>
        <a:bodyPr/>
        <a:lstStyle/>
        <a:p>
          <a:endParaRPr lang="pl-PL"/>
        </a:p>
      </dgm:t>
    </dgm:pt>
    <dgm:pt modelId="{B2D309A8-72C6-4E25-9C8C-099771E25787}">
      <dgm:prSet phldrT="[Tekst]"/>
      <dgm:spPr/>
      <dgm:t>
        <a:bodyPr/>
        <a:lstStyle/>
        <a:p>
          <a:r>
            <a:rPr lang="pl-PL" dirty="0"/>
            <a:t>Informacja o złożonych ofertach / wnioskach</a:t>
          </a:r>
        </a:p>
      </dgm:t>
    </dgm:pt>
    <dgm:pt modelId="{9B1F648A-4846-4DE9-B2FA-9101592FE464}" type="parTrans" cxnId="{F0339BC9-A86F-4C18-8C9C-88515E7E601A}">
      <dgm:prSet/>
      <dgm:spPr/>
      <dgm:t>
        <a:bodyPr/>
        <a:lstStyle/>
        <a:p>
          <a:endParaRPr lang="pl-PL"/>
        </a:p>
      </dgm:t>
    </dgm:pt>
    <dgm:pt modelId="{7559025C-5131-4EB8-97EE-D2E392527118}" type="sibTrans" cxnId="{F0339BC9-A86F-4C18-8C9C-88515E7E601A}">
      <dgm:prSet/>
      <dgm:spPr/>
      <dgm:t>
        <a:bodyPr/>
        <a:lstStyle/>
        <a:p>
          <a:endParaRPr lang="pl-PL"/>
        </a:p>
      </dgm:t>
    </dgm:pt>
    <dgm:pt modelId="{8E2DADA3-642A-4048-ACCB-5272E511F0BB}">
      <dgm:prSet phldrT="[Tekst]"/>
      <dgm:spPr/>
      <dgm:t>
        <a:bodyPr/>
        <a:lstStyle/>
        <a:p>
          <a:r>
            <a:rPr lang="pl-PL" b="1" dirty="0"/>
            <a:t>nie później niż w terminie 7 dni od dnia otwarcia odpowiednio ofert albo ofert wstępnych lub ofert ostatecznych albo unieważnienia postępowania.</a:t>
          </a:r>
          <a:endParaRPr lang="pl-PL" dirty="0"/>
        </a:p>
      </dgm:t>
    </dgm:pt>
    <dgm:pt modelId="{565F4FCE-1AE7-49D8-A6CA-4FD9BF2EDD57}" type="parTrans" cxnId="{BE9CBB44-D7F4-4B85-AB65-187A9E016EFB}">
      <dgm:prSet/>
      <dgm:spPr/>
      <dgm:t>
        <a:bodyPr/>
        <a:lstStyle/>
        <a:p>
          <a:endParaRPr lang="pl-PL"/>
        </a:p>
      </dgm:t>
    </dgm:pt>
    <dgm:pt modelId="{B32FC602-0231-4C2A-8EFC-82FF769CBB57}" type="sibTrans" cxnId="{BE9CBB44-D7F4-4B85-AB65-187A9E016EFB}">
      <dgm:prSet/>
      <dgm:spPr/>
      <dgm:t>
        <a:bodyPr/>
        <a:lstStyle/>
        <a:p>
          <a:endParaRPr lang="pl-PL"/>
        </a:p>
      </dgm:t>
    </dgm:pt>
    <dgm:pt modelId="{C407D6C7-D259-4138-83A5-3CB9C06EA6CD}">
      <dgm:prSet phldrT="[Tekst]"/>
      <dgm:spPr/>
      <dgm:t>
        <a:bodyPr/>
        <a:lstStyle/>
        <a:p>
          <a:r>
            <a:rPr lang="pl-PL" dirty="0"/>
            <a:t>Roczne sprawozdanie</a:t>
          </a:r>
        </a:p>
      </dgm:t>
    </dgm:pt>
    <dgm:pt modelId="{6F393A8D-82AD-4CB4-BCE9-DA5BDDD5614B}" type="parTrans" cxnId="{4D01DA3A-326B-41F6-98FC-59DB06B9BB65}">
      <dgm:prSet/>
      <dgm:spPr/>
      <dgm:t>
        <a:bodyPr/>
        <a:lstStyle/>
        <a:p>
          <a:endParaRPr lang="pl-PL"/>
        </a:p>
      </dgm:t>
    </dgm:pt>
    <dgm:pt modelId="{8B8B7FCC-0FC8-4C4B-9A68-6D09FD3747E7}" type="sibTrans" cxnId="{4D01DA3A-326B-41F6-98FC-59DB06B9BB65}">
      <dgm:prSet/>
      <dgm:spPr/>
      <dgm:t>
        <a:bodyPr/>
        <a:lstStyle/>
        <a:p>
          <a:endParaRPr lang="pl-PL"/>
        </a:p>
      </dgm:t>
    </dgm:pt>
    <dgm:pt modelId="{8663E998-5FC4-417E-AB6E-1950ACA8CB85}">
      <dgm:prSet phldrT="[Tekst]"/>
      <dgm:spPr/>
      <dgm:t>
        <a:bodyPr/>
        <a:lstStyle/>
        <a:p>
          <a:r>
            <a:rPr lang="pl-PL" dirty="0"/>
            <a:t>których wartość jest mniejsza niż 130 000 złotych, a także o zamówieniach sektorowych oraz zamówieniach w dziedzinach obronności i bezpieczeństwa, których wartość jest mniejsza niż progi unijne.</a:t>
          </a:r>
        </a:p>
      </dgm:t>
    </dgm:pt>
    <dgm:pt modelId="{66F0BECB-0F19-4E36-B932-53794398384A}" type="parTrans" cxnId="{F4538F72-D24D-4090-8999-9F430343824D}">
      <dgm:prSet/>
      <dgm:spPr/>
      <dgm:t>
        <a:bodyPr/>
        <a:lstStyle/>
        <a:p>
          <a:endParaRPr lang="pl-PL"/>
        </a:p>
      </dgm:t>
    </dgm:pt>
    <dgm:pt modelId="{3026D9F3-DF2B-4C3F-813F-20B714A7898A}" type="sibTrans" cxnId="{F4538F72-D24D-4090-8999-9F430343824D}">
      <dgm:prSet/>
      <dgm:spPr/>
      <dgm:t>
        <a:bodyPr/>
        <a:lstStyle/>
        <a:p>
          <a:endParaRPr lang="pl-PL"/>
        </a:p>
      </dgm:t>
    </dgm:pt>
    <dgm:pt modelId="{06B38002-D6FE-4214-80A2-E0E701155D0D}">
      <dgm:prSet phldrT="[Tekst]"/>
      <dgm:spPr/>
      <dgm:t>
        <a:bodyPr/>
        <a:lstStyle/>
        <a:p>
          <a:endParaRPr lang="pl-PL"/>
        </a:p>
      </dgm:t>
    </dgm:pt>
    <dgm:pt modelId="{5052A969-577B-4268-A0CC-3BBDC8AB1F23}" type="parTrans" cxnId="{C131A993-846E-4A61-90ED-1D93F700A30B}">
      <dgm:prSet/>
      <dgm:spPr/>
      <dgm:t>
        <a:bodyPr/>
        <a:lstStyle/>
        <a:p>
          <a:endParaRPr lang="pl-PL"/>
        </a:p>
      </dgm:t>
    </dgm:pt>
    <dgm:pt modelId="{4F32C351-AA16-474C-AC60-21279B6BAA4A}" type="sibTrans" cxnId="{C131A993-846E-4A61-90ED-1D93F700A30B}">
      <dgm:prSet/>
      <dgm:spPr/>
      <dgm:t>
        <a:bodyPr/>
        <a:lstStyle/>
        <a:p>
          <a:endParaRPr lang="pl-PL"/>
        </a:p>
      </dgm:t>
    </dgm:pt>
    <dgm:pt modelId="{F9E9B125-7B7B-4306-BF86-A2BCDE8BF080}">
      <dgm:prSet phldrT="[Tekst]"/>
      <dgm:spPr/>
      <dgm:t>
        <a:bodyPr/>
        <a:lstStyle/>
        <a:p>
          <a:endParaRPr lang="pl-PL"/>
        </a:p>
      </dgm:t>
    </dgm:pt>
    <dgm:pt modelId="{786559ED-4794-46EF-9F71-09118270BA35}" type="parTrans" cxnId="{A95CF1BD-2224-4759-8B46-133F62954530}">
      <dgm:prSet/>
      <dgm:spPr/>
      <dgm:t>
        <a:bodyPr/>
        <a:lstStyle/>
        <a:p>
          <a:endParaRPr lang="pl-PL"/>
        </a:p>
      </dgm:t>
    </dgm:pt>
    <dgm:pt modelId="{AC1AEB64-22AD-437F-87F2-F160077D70A6}" type="sibTrans" cxnId="{A95CF1BD-2224-4759-8B46-133F62954530}">
      <dgm:prSet/>
      <dgm:spPr/>
      <dgm:t>
        <a:bodyPr/>
        <a:lstStyle/>
        <a:p>
          <a:endParaRPr lang="pl-PL"/>
        </a:p>
      </dgm:t>
    </dgm:pt>
    <dgm:pt modelId="{6E710138-CA6F-4373-A23F-CAD7B32D85BD}">
      <dgm:prSet phldrT="[Tekst]"/>
      <dgm:spPr/>
      <dgm:t>
        <a:bodyPr/>
        <a:lstStyle/>
        <a:p>
          <a:r>
            <a:rPr lang="pl-PL"/>
            <a:t>; </a:t>
          </a:r>
          <a:endParaRPr lang="pl-PL" dirty="0"/>
        </a:p>
      </dgm:t>
    </dgm:pt>
    <dgm:pt modelId="{E19C384D-CF6D-4219-9309-1961EBEE8CCD}" type="parTrans" cxnId="{4004531C-5891-43DB-B27D-1005D32F4956}">
      <dgm:prSet/>
      <dgm:spPr/>
    </dgm:pt>
    <dgm:pt modelId="{8B5B3FA9-8944-47C5-808D-86F1324D72B0}" type="sibTrans" cxnId="{4004531C-5891-43DB-B27D-1005D32F4956}">
      <dgm:prSet/>
      <dgm:spPr/>
    </dgm:pt>
    <dgm:pt modelId="{873AD919-86FF-4281-B042-C20698DED690}" type="pres">
      <dgm:prSet presAssocID="{B3605D17-E064-4B89-B144-C74E65D6A7C8}" presName="Name0" presStyleCnt="0">
        <dgm:presLayoutVars>
          <dgm:dir/>
          <dgm:animLvl val="lvl"/>
          <dgm:resizeHandles/>
        </dgm:presLayoutVars>
      </dgm:prSet>
      <dgm:spPr/>
    </dgm:pt>
    <dgm:pt modelId="{E8488B56-F05E-4978-830B-925C9D163DA0}" type="pres">
      <dgm:prSet presAssocID="{B2D309A8-72C6-4E25-9C8C-099771E25787}" presName="linNode" presStyleCnt="0"/>
      <dgm:spPr/>
    </dgm:pt>
    <dgm:pt modelId="{B8A57599-A2A5-46CB-A59F-A77D5D6B32CA}" type="pres">
      <dgm:prSet presAssocID="{B2D309A8-72C6-4E25-9C8C-099771E25787}" presName="parentShp" presStyleLbl="node1" presStyleIdx="0" presStyleCnt="2" custLinFactNeighborX="-11821" custLinFactNeighborY="-972">
        <dgm:presLayoutVars>
          <dgm:bulletEnabled val="1"/>
        </dgm:presLayoutVars>
      </dgm:prSet>
      <dgm:spPr/>
    </dgm:pt>
    <dgm:pt modelId="{4E23DA9B-8336-4CAF-9586-74BA1D228F50}" type="pres">
      <dgm:prSet presAssocID="{B2D309A8-72C6-4E25-9C8C-099771E25787}" presName="childShp" presStyleLbl="bgAccFollowNode1" presStyleIdx="0" presStyleCnt="2">
        <dgm:presLayoutVars>
          <dgm:bulletEnabled val="1"/>
        </dgm:presLayoutVars>
      </dgm:prSet>
      <dgm:spPr/>
    </dgm:pt>
    <dgm:pt modelId="{71B05B08-538B-4BDE-B6E3-A9A5EDEDC78B}" type="pres">
      <dgm:prSet presAssocID="{7559025C-5131-4EB8-97EE-D2E392527118}" presName="spacing" presStyleCnt="0"/>
      <dgm:spPr/>
    </dgm:pt>
    <dgm:pt modelId="{02BA506C-9350-4DB6-92F1-2955D34753BA}" type="pres">
      <dgm:prSet presAssocID="{C407D6C7-D259-4138-83A5-3CB9C06EA6CD}" presName="linNode" presStyleCnt="0"/>
      <dgm:spPr/>
    </dgm:pt>
    <dgm:pt modelId="{CF5548BE-B1E9-45D7-8CAC-21544E0F60FA}" type="pres">
      <dgm:prSet presAssocID="{C407D6C7-D259-4138-83A5-3CB9C06EA6CD}" presName="parentShp" presStyleLbl="node1" presStyleIdx="1" presStyleCnt="2">
        <dgm:presLayoutVars>
          <dgm:bulletEnabled val="1"/>
        </dgm:presLayoutVars>
      </dgm:prSet>
      <dgm:spPr/>
    </dgm:pt>
    <dgm:pt modelId="{5BFE9784-8D3D-457A-AAC5-C4256EBB722E}" type="pres">
      <dgm:prSet presAssocID="{C407D6C7-D259-4138-83A5-3CB9C06EA6CD}" presName="childShp" presStyleLbl="bgAccFollowNode1" presStyleIdx="1" presStyleCnt="2">
        <dgm:presLayoutVars>
          <dgm:bulletEnabled val="1"/>
        </dgm:presLayoutVars>
      </dgm:prSet>
      <dgm:spPr/>
    </dgm:pt>
  </dgm:ptLst>
  <dgm:cxnLst>
    <dgm:cxn modelId="{4004531C-5891-43DB-B27D-1005D32F4956}" srcId="{C407D6C7-D259-4138-83A5-3CB9C06EA6CD}" destId="{6E710138-CA6F-4373-A23F-CAD7B32D85BD}" srcOrd="3" destOrd="0" parTransId="{E19C384D-CF6D-4219-9309-1961EBEE8CCD}" sibTransId="{8B5B3FA9-8944-47C5-808D-86F1324D72B0}"/>
    <dgm:cxn modelId="{682CE41D-8B58-45F0-98E3-B9651CE0D6E8}" type="presOf" srcId="{F9E9B125-7B7B-4306-BF86-A2BCDE8BF080}" destId="{5BFE9784-8D3D-457A-AAC5-C4256EBB722E}" srcOrd="0" destOrd="2" presId="urn:microsoft.com/office/officeart/2005/8/layout/vList6"/>
    <dgm:cxn modelId="{D89EDA21-25DA-4A9F-922A-D6603A8DBE8F}" type="presOf" srcId="{B3605D17-E064-4B89-B144-C74E65D6A7C8}" destId="{873AD919-86FF-4281-B042-C20698DED690}" srcOrd="0" destOrd="0" presId="urn:microsoft.com/office/officeart/2005/8/layout/vList6"/>
    <dgm:cxn modelId="{DD1C1D2E-9C8C-430C-8995-CCC140B2CF1C}" type="presOf" srcId="{C407D6C7-D259-4138-83A5-3CB9C06EA6CD}" destId="{CF5548BE-B1E9-45D7-8CAC-21544E0F60FA}" srcOrd="0" destOrd="0" presId="urn:microsoft.com/office/officeart/2005/8/layout/vList6"/>
    <dgm:cxn modelId="{4D01DA3A-326B-41F6-98FC-59DB06B9BB65}" srcId="{B3605D17-E064-4B89-B144-C74E65D6A7C8}" destId="{C407D6C7-D259-4138-83A5-3CB9C06EA6CD}" srcOrd="1" destOrd="0" parTransId="{6F393A8D-82AD-4CB4-BCE9-DA5BDDD5614B}" sibTransId="{8B8B7FCC-0FC8-4C4B-9A68-6D09FD3747E7}"/>
    <dgm:cxn modelId="{3D517E62-F910-4A9D-B721-C3DEC3D28A1D}" type="presOf" srcId="{8663E998-5FC4-417E-AB6E-1950ACA8CB85}" destId="{5BFE9784-8D3D-457A-AAC5-C4256EBB722E}" srcOrd="0" destOrd="0" presId="urn:microsoft.com/office/officeart/2005/8/layout/vList6"/>
    <dgm:cxn modelId="{BE9CBB44-D7F4-4B85-AB65-187A9E016EFB}" srcId="{B2D309A8-72C6-4E25-9C8C-099771E25787}" destId="{8E2DADA3-642A-4048-ACCB-5272E511F0BB}" srcOrd="0" destOrd="0" parTransId="{565F4FCE-1AE7-49D8-A6CA-4FD9BF2EDD57}" sibTransId="{B32FC602-0231-4C2A-8EFC-82FF769CBB57}"/>
    <dgm:cxn modelId="{F4538F72-D24D-4090-8999-9F430343824D}" srcId="{C407D6C7-D259-4138-83A5-3CB9C06EA6CD}" destId="{8663E998-5FC4-417E-AB6E-1950ACA8CB85}" srcOrd="0" destOrd="0" parTransId="{66F0BECB-0F19-4E36-B932-53794398384A}" sibTransId="{3026D9F3-DF2B-4C3F-813F-20B714A7898A}"/>
    <dgm:cxn modelId="{D002D756-70F3-4269-A91B-F4836C0E15ED}" type="presOf" srcId="{8E2DADA3-642A-4048-ACCB-5272E511F0BB}" destId="{4E23DA9B-8336-4CAF-9586-74BA1D228F50}" srcOrd="0" destOrd="0" presId="urn:microsoft.com/office/officeart/2005/8/layout/vList6"/>
    <dgm:cxn modelId="{00094B58-E55D-4761-8F30-B9466B4E1870}" type="presOf" srcId="{6E710138-CA6F-4373-A23F-CAD7B32D85BD}" destId="{5BFE9784-8D3D-457A-AAC5-C4256EBB722E}" srcOrd="0" destOrd="3" presId="urn:microsoft.com/office/officeart/2005/8/layout/vList6"/>
    <dgm:cxn modelId="{08426189-179A-459A-B1DE-74B842E7F0D7}" type="presOf" srcId="{06B38002-D6FE-4214-80A2-E0E701155D0D}" destId="{5BFE9784-8D3D-457A-AAC5-C4256EBB722E}" srcOrd="0" destOrd="1" presId="urn:microsoft.com/office/officeart/2005/8/layout/vList6"/>
    <dgm:cxn modelId="{C131A993-846E-4A61-90ED-1D93F700A30B}" srcId="{C407D6C7-D259-4138-83A5-3CB9C06EA6CD}" destId="{06B38002-D6FE-4214-80A2-E0E701155D0D}" srcOrd="1" destOrd="0" parTransId="{5052A969-577B-4268-A0CC-3BBDC8AB1F23}" sibTransId="{4F32C351-AA16-474C-AC60-21279B6BAA4A}"/>
    <dgm:cxn modelId="{A95CF1BD-2224-4759-8B46-133F62954530}" srcId="{C407D6C7-D259-4138-83A5-3CB9C06EA6CD}" destId="{F9E9B125-7B7B-4306-BF86-A2BCDE8BF080}" srcOrd="2" destOrd="0" parTransId="{786559ED-4794-46EF-9F71-09118270BA35}" sibTransId="{AC1AEB64-22AD-437F-87F2-F160077D70A6}"/>
    <dgm:cxn modelId="{F0339BC9-A86F-4C18-8C9C-88515E7E601A}" srcId="{B3605D17-E064-4B89-B144-C74E65D6A7C8}" destId="{B2D309A8-72C6-4E25-9C8C-099771E25787}" srcOrd="0" destOrd="0" parTransId="{9B1F648A-4846-4DE9-B2FA-9101592FE464}" sibTransId="{7559025C-5131-4EB8-97EE-D2E392527118}"/>
    <dgm:cxn modelId="{936E2AE6-4A00-4A75-B49D-12C2E131BD54}" type="presOf" srcId="{B2D309A8-72C6-4E25-9C8C-099771E25787}" destId="{B8A57599-A2A5-46CB-A59F-A77D5D6B32CA}" srcOrd="0" destOrd="0" presId="urn:microsoft.com/office/officeart/2005/8/layout/vList6"/>
    <dgm:cxn modelId="{7265C680-897B-406B-9567-4BB26DC32BB8}" type="presParOf" srcId="{873AD919-86FF-4281-B042-C20698DED690}" destId="{E8488B56-F05E-4978-830B-925C9D163DA0}" srcOrd="0" destOrd="0" presId="urn:microsoft.com/office/officeart/2005/8/layout/vList6"/>
    <dgm:cxn modelId="{ADB28520-C47C-4297-AAC7-15F7B087044C}" type="presParOf" srcId="{E8488B56-F05E-4978-830B-925C9D163DA0}" destId="{B8A57599-A2A5-46CB-A59F-A77D5D6B32CA}" srcOrd="0" destOrd="0" presId="urn:microsoft.com/office/officeart/2005/8/layout/vList6"/>
    <dgm:cxn modelId="{F503988D-C794-43AF-B700-A2A428F89E45}" type="presParOf" srcId="{E8488B56-F05E-4978-830B-925C9D163DA0}" destId="{4E23DA9B-8336-4CAF-9586-74BA1D228F50}" srcOrd="1" destOrd="0" presId="urn:microsoft.com/office/officeart/2005/8/layout/vList6"/>
    <dgm:cxn modelId="{62B04E36-66F1-4176-BBA0-4D80720723DE}" type="presParOf" srcId="{873AD919-86FF-4281-B042-C20698DED690}" destId="{71B05B08-538B-4BDE-B6E3-A9A5EDEDC78B}" srcOrd="1" destOrd="0" presId="urn:microsoft.com/office/officeart/2005/8/layout/vList6"/>
    <dgm:cxn modelId="{3CCFAD1E-BFC4-48B3-B728-D515CED86FA1}" type="presParOf" srcId="{873AD919-86FF-4281-B042-C20698DED690}" destId="{02BA506C-9350-4DB6-92F1-2955D34753BA}" srcOrd="2" destOrd="0" presId="urn:microsoft.com/office/officeart/2005/8/layout/vList6"/>
    <dgm:cxn modelId="{49E272A8-7AED-4C13-BF1F-0B42F8EFB5F3}" type="presParOf" srcId="{02BA506C-9350-4DB6-92F1-2955D34753BA}" destId="{CF5548BE-B1E9-45D7-8CAC-21544E0F60FA}" srcOrd="0" destOrd="0" presId="urn:microsoft.com/office/officeart/2005/8/layout/vList6"/>
    <dgm:cxn modelId="{52D05294-94FF-40DA-A497-CB3FCEF8E9C9}" type="presParOf" srcId="{02BA506C-9350-4DB6-92F1-2955D34753BA}" destId="{5BFE9784-8D3D-457A-AAC5-C4256EBB722E}" srcOrd="1" destOrd="0" presId="urn:microsoft.com/office/officeart/2005/8/layout/vList6"/>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CAC4C2E7-A68B-4D10-9F62-6B3132F10B36}" type="doc">
      <dgm:prSet loTypeId="urn:microsoft.com/office/officeart/2005/8/layout/arrow5" loCatId="relationship" qsTypeId="urn:microsoft.com/office/officeart/2005/8/quickstyle/simple1" qsCatId="simple" csTypeId="urn:microsoft.com/office/officeart/2005/8/colors/accent1_2" csCatId="accent1" phldr="1"/>
      <dgm:spPr/>
      <dgm:t>
        <a:bodyPr/>
        <a:lstStyle/>
        <a:p>
          <a:endParaRPr lang="pl-PL"/>
        </a:p>
      </dgm:t>
    </dgm:pt>
    <dgm:pt modelId="{FA0F2AA3-91E4-4B5B-8F1D-C033B23417F8}" type="pres">
      <dgm:prSet presAssocID="{CAC4C2E7-A68B-4D10-9F62-6B3132F10B36}" presName="diagram" presStyleCnt="0">
        <dgm:presLayoutVars>
          <dgm:dir/>
          <dgm:resizeHandles val="exact"/>
        </dgm:presLayoutVars>
      </dgm:prSet>
      <dgm:spPr/>
    </dgm:pt>
  </dgm:ptLst>
  <dgm:cxnLst>
    <dgm:cxn modelId="{587CFB56-B7E1-4EFA-B59B-0806E49C5AA1}" type="presOf" srcId="{CAC4C2E7-A68B-4D10-9F62-6B3132F10B36}" destId="{FA0F2AA3-91E4-4B5B-8F1D-C033B23417F8}" srcOrd="0"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F633A246-08D5-4A19-95DE-126AC772DCA3}"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pl-PL"/>
        </a:p>
      </dgm:t>
    </dgm:pt>
    <dgm:pt modelId="{08F1EEED-6EE8-4B1D-8AA6-BA40B1787A3B}">
      <dgm:prSet/>
      <dgm:spPr/>
      <dgm:t>
        <a:bodyPr/>
        <a:lstStyle/>
        <a:p>
          <a:r>
            <a:rPr lang="pl-PL"/>
            <a:t>1) w przypadkach, o których mowa w art. 108 ust. 1 pkt 1 lit. a–g i pkt 2, </a:t>
          </a:r>
          <a:r>
            <a:rPr lang="pl-PL" b="1"/>
            <a:t>na okres 5 lat od dnia uprawomocnienia się wyroku potwierdzającego zaistnienie jednej z podstaw wykluczenia, chyba że w tym wyroku został określony inny okres wykluczenia; </a:t>
          </a:r>
          <a:endParaRPr lang="pl-PL"/>
        </a:p>
      </dgm:t>
    </dgm:pt>
    <dgm:pt modelId="{24C07063-3F99-4AE1-903C-552FE61221B9}" type="parTrans" cxnId="{D6C46EF9-2B7F-43B3-9BF6-B422F05AA88F}">
      <dgm:prSet/>
      <dgm:spPr/>
      <dgm:t>
        <a:bodyPr/>
        <a:lstStyle/>
        <a:p>
          <a:endParaRPr lang="pl-PL"/>
        </a:p>
      </dgm:t>
    </dgm:pt>
    <dgm:pt modelId="{8385A739-A46C-41A9-B399-0CB372B30DBD}" type="sibTrans" cxnId="{D6C46EF9-2B7F-43B3-9BF6-B422F05AA88F}">
      <dgm:prSet/>
      <dgm:spPr/>
      <dgm:t>
        <a:bodyPr/>
        <a:lstStyle/>
        <a:p>
          <a:endParaRPr lang="pl-PL"/>
        </a:p>
      </dgm:t>
    </dgm:pt>
    <dgm:pt modelId="{51743F61-A76C-400F-8B04-2D55B5819B77}">
      <dgm:prSet/>
      <dgm:spPr/>
      <dgm:t>
        <a:bodyPr/>
        <a:lstStyle/>
        <a:p>
          <a:r>
            <a:rPr lang="pl-PL"/>
            <a:t>2) w przypadkach, o których mowa w: </a:t>
          </a:r>
        </a:p>
      </dgm:t>
    </dgm:pt>
    <dgm:pt modelId="{F74E8D95-6D8D-4076-98B4-657D094027FB}" type="parTrans" cxnId="{7E689B7A-9E14-4B8C-91FA-B582AD8B85B9}">
      <dgm:prSet/>
      <dgm:spPr/>
      <dgm:t>
        <a:bodyPr/>
        <a:lstStyle/>
        <a:p>
          <a:endParaRPr lang="pl-PL"/>
        </a:p>
      </dgm:t>
    </dgm:pt>
    <dgm:pt modelId="{389FDA3F-F6BD-4970-85B0-C64E7EB7C066}" type="sibTrans" cxnId="{7E689B7A-9E14-4B8C-91FA-B582AD8B85B9}">
      <dgm:prSet/>
      <dgm:spPr/>
      <dgm:t>
        <a:bodyPr/>
        <a:lstStyle/>
        <a:p>
          <a:endParaRPr lang="pl-PL"/>
        </a:p>
      </dgm:t>
    </dgm:pt>
    <dgm:pt modelId="{FC72A25D-9A4D-4CC1-B990-A60D2557C40B}">
      <dgm:prSet/>
      <dgm:spPr/>
      <dgm:t>
        <a:bodyPr/>
        <a:lstStyle/>
        <a:p>
          <a:r>
            <a:rPr lang="pl-PL"/>
            <a:t>a) art. 108 ust. 1 pkt 1 lit. h i pkt 2, gdy osoba, o której mowa w tych przepisach, została skazana za przestępstwo wymienione w art. 108 ust. 1 pkt 1 lit. h, </a:t>
          </a:r>
        </a:p>
      </dgm:t>
    </dgm:pt>
    <dgm:pt modelId="{773C3FB3-B2FF-45C0-9A15-D2385BC4719C}" type="parTrans" cxnId="{262AFB5D-93BA-41CF-9988-1A3BD6CAA859}">
      <dgm:prSet/>
      <dgm:spPr/>
      <dgm:t>
        <a:bodyPr/>
        <a:lstStyle/>
        <a:p>
          <a:endParaRPr lang="pl-PL"/>
        </a:p>
      </dgm:t>
    </dgm:pt>
    <dgm:pt modelId="{241E50A1-C43E-4635-8A58-76F9049ABB62}" type="sibTrans" cxnId="{262AFB5D-93BA-41CF-9988-1A3BD6CAA859}">
      <dgm:prSet/>
      <dgm:spPr/>
      <dgm:t>
        <a:bodyPr/>
        <a:lstStyle/>
        <a:p>
          <a:endParaRPr lang="pl-PL"/>
        </a:p>
      </dgm:t>
    </dgm:pt>
    <dgm:pt modelId="{A503515B-E43D-479A-9271-8E7B774216C4}">
      <dgm:prSet/>
      <dgm:spPr/>
      <dgm:t>
        <a:bodyPr/>
        <a:lstStyle/>
        <a:p>
          <a:r>
            <a:rPr lang="pl-PL"/>
            <a:t>b) art. 109 ust. 1 pkt 2 i 3 </a:t>
          </a:r>
        </a:p>
      </dgm:t>
    </dgm:pt>
    <dgm:pt modelId="{18C16901-BBCA-40E9-8FB5-F4FE700E6F25}" type="parTrans" cxnId="{3883FA42-2304-43D6-BFB4-33CD2F0706F7}">
      <dgm:prSet/>
      <dgm:spPr/>
      <dgm:t>
        <a:bodyPr/>
        <a:lstStyle/>
        <a:p>
          <a:endParaRPr lang="pl-PL"/>
        </a:p>
      </dgm:t>
    </dgm:pt>
    <dgm:pt modelId="{328EBC97-1F44-4AB1-A049-7551720B6BC7}" type="sibTrans" cxnId="{3883FA42-2304-43D6-BFB4-33CD2F0706F7}">
      <dgm:prSet/>
      <dgm:spPr/>
      <dgm:t>
        <a:bodyPr/>
        <a:lstStyle/>
        <a:p>
          <a:endParaRPr lang="pl-PL"/>
        </a:p>
      </dgm:t>
    </dgm:pt>
    <dgm:pt modelId="{01E0786B-57D4-4A1E-BE5A-3C5507E238EC}">
      <dgm:prSet/>
      <dgm:spPr/>
      <dgm:t>
        <a:bodyPr/>
        <a:lstStyle/>
        <a:p>
          <a:r>
            <a:rPr lang="pl-PL" b="1"/>
            <a:t>‒ na okres 3 lat od dnia uprawomocnienia się odpowiednio wyroku potwierdzającego zaistnienie jednej z podstaw wykluczenia, wydania ostatecznej decyzji lub zaistnienia zdarzenia będącego podstawą wykluczenia, chyba że w wyroku lub decyzji został określony inny okres wykluczenia</a:t>
          </a:r>
          <a:endParaRPr lang="pl-PL"/>
        </a:p>
      </dgm:t>
    </dgm:pt>
    <dgm:pt modelId="{3FF3EA40-7B26-410F-AA92-925F114CE954}" type="parTrans" cxnId="{C9D1A73F-D05C-433B-A23F-E37AA6EFA4C8}">
      <dgm:prSet/>
      <dgm:spPr/>
      <dgm:t>
        <a:bodyPr/>
        <a:lstStyle/>
        <a:p>
          <a:endParaRPr lang="pl-PL"/>
        </a:p>
      </dgm:t>
    </dgm:pt>
    <dgm:pt modelId="{74BCAD69-1D92-4E7B-9C03-659C2034DFEF}" type="sibTrans" cxnId="{C9D1A73F-D05C-433B-A23F-E37AA6EFA4C8}">
      <dgm:prSet/>
      <dgm:spPr/>
      <dgm:t>
        <a:bodyPr/>
        <a:lstStyle/>
        <a:p>
          <a:endParaRPr lang="pl-PL"/>
        </a:p>
      </dgm:t>
    </dgm:pt>
    <dgm:pt modelId="{C911116A-F849-453D-99A2-25CDCCBD75DB}" type="pres">
      <dgm:prSet presAssocID="{F633A246-08D5-4A19-95DE-126AC772DCA3}" presName="Name0" presStyleCnt="0">
        <dgm:presLayoutVars>
          <dgm:dir/>
          <dgm:resizeHandles val="exact"/>
        </dgm:presLayoutVars>
      </dgm:prSet>
      <dgm:spPr/>
    </dgm:pt>
    <dgm:pt modelId="{C949BB21-A63D-4911-82AD-FF59063569FC}" type="pres">
      <dgm:prSet presAssocID="{F633A246-08D5-4A19-95DE-126AC772DCA3}" presName="cycle" presStyleCnt="0"/>
      <dgm:spPr/>
    </dgm:pt>
    <dgm:pt modelId="{85E2E10D-A4B9-40DD-9488-4ADB7A21C8FD}" type="pres">
      <dgm:prSet presAssocID="{08F1EEED-6EE8-4B1D-8AA6-BA40B1787A3B}" presName="nodeFirstNode" presStyleLbl="node1" presStyleIdx="0" presStyleCnt="5">
        <dgm:presLayoutVars>
          <dgm:bulletEnabled val="1"/>
        </dgm:presLayoutVars>
      </dgm:prSet>
      <dgm:spPr/>
    </dgm:pt>
    <dgm:pt modelId="{DE446831-73EE-4105-945A-E81D0C6A2E23}" type="pres">
      <dgm:prSet presAssocID="{8385A739-A46C-41A9-B399-0CB372B30DBD}" presName="sibTransFirstNode" presStyleLbl="bgShp" presStyleIdx="0" presStyleCnt="1"/>
      <dgm:spPr/>
    </dgm:pt>
    <dgm:pt modelId="{B659895A-03CC-4DB2-AD09-0C0777A2AFB5}" type="pres">
      <dgm:prSet presAssocID="{51743F61-A76C-400F-8B04-2D55B5819B77}" presName="nodeFollowingNodes" presStyleLbl="node1" presStyleIdx="1" presStyleCnt="5">
        <dgm:presLayoutVars>
          <dgm:bulletEnabled val="1"/>
        </dgm:presLayoutVars>
      </dgm:prSet>
      <dgm:spPr/>
    </dgm:pt>
    <dgm:pt modelId="{FB9CAD37-7794-4412-BA31-9764FE047C19}" type="pres">
      <dgm:prSet presAssocID="{FC72A25D-9A4D-4CC1-B990-A60D2557C40B}" presName="nodeFollowingNodes" presStyleLbl="node1" presStyleIdx="2" presStyleCnt="5">
        <dgm:presLayoutVars>
          <dgm:bulletEnabled val="1"/>
        </dgm:presLayoutVars>
      </dgm:prSet>
      <dgm:spPr/>
    </dgm:pt>
    <dgm:pt modelId="{59641257-B477-49D7-B30F-06598E6E3303}" type="pres">
      <dgm:prSet presAssocID="{A503515B-E43D-479A-9271-8E7B774216C4}" presName="nodeFollowingNodes" presStyleLbl="node1" presStyleIdx="3" presStyleCnt="5">
        <dgm:presLayoutVars>
          <dgm:bulletEnabled val="1"/>
        </dgm:presLayoutVars>
      </dgm:prSet>
      <dgm:spPr/>
    </dgm:pt>
    <dgm:pt modelId="{4F632AAD-4186-4A29-8090-EBA5F2750FD5}" type="pres">
      <dgm:prSet presAssocID="{01E0786B-57D4-4A1E-BE5A-3C5507E238EC}" presName="nodeFollowingNodes" presStyleLbl="node1" presStyleIdx="4" presStyleCnt="5">
        <dgm:presLayoutVars>
          <dgm:bulletEnabled val="1"/>
        </dgm:presLayoutVars>
      </dgm:prSet>
      <dgm:spPr/>
    </dgm:pt>
  </dgm:ptLst>
  <dgm:cxnLst>
    <dgm:cxn modelId="{C9D1A73F-D05C-433B-A23F-E37AA6EFA4C8}" srcId="{F633A246-08D5-4A19-95DE-126AC772DCA3}" destId="{01E0786B-57D4-4A1E-BE5A-3C5507E238EC}" srcOrd="4" destOrd="0" parTransId="{3FF3EA40-7B26-410F-AA92-925F114CE954}" sibTransId="{74BCAD69-1D92-4E7B-9C03-659C2034DFEF}"/>
    <dgm:cxn modelId="{262AFB5D-93BA-41CF-9988-1A3BD6CAA859}" srcId="{F633A246-08D5-4A19-95DE-126AC772DCA3}" destId="{FC72A25D-9A4D-4CC1-B990-A60D2557C40B}" srcOrd="2" destOrd="0" parTransId="{773C3FB3-B2FF-45C0-9A15-D2385BC4719C}" sibTransId="{241E50A1-C43E-4635-8A58-76F9049ABB62}"/>
    <dgm:cxn modelId="{3883FA42-2304-43D6-BFB4-33CD2F0706F7}" srcId="{F633A246-08D5-4A19-95DE-126AC772DCA3}" destId="{A503515B-E43D-479A-9271-8E7B774216C4}" srcOrd="3" destOrd="0" parTransId="{18C16901-BBCA-40E9-8FB5-F4FE700E6F25}" sibTransId="{328EBC97-1F44-4AB1-A049-7551720B6BC7}"/>
    <dgm:cxn modelId="{ABF8CD4E-98E6-434C-AB75-D5F9DE43B1DF}" type="presOf" srcId="{FC72A25D-9A4D-4CC1-B990-A60D2557C40B}" destId="{FB9CAD37-7794-4412-BA31-9764FE047C19}" srcOrd="0" destOrd="0" presId="urn:microsoft.com/office/officeart/2005/8/layout/cycle3"/>
    <dgm:cxn modelId="{7E689B7A-9E14-4B8C-91FA-B582AD8B85B9}" srcId="{F633A246-08D5-4A19-95DE-126AC772DCA3}" destId="{51743F61-A76C-400F-8B04-2D55B5819B77}" srcOrd="1" destOrd="0" parTransId="{F74E8D95-6D8D-4076-98B4-657D094027FB}" sibTransId="{389FDA3F-F6BD-4970-85B0-C64E7EB7C066}"/>
    <dgm:cxn modelId="{870D7587-0081-4696-ADD3-FDCCEE7C643A}" type="presOf" srcId="{8385A739-A46C-41A9-B399-0CB372B30DBD}" destId="{DE446831-73EE-4105-945A-E81D0C6A2E23}" srcOrd="0" destOrd="0" presId="urn:microsoft.com/office/officeart/2005/8/layout/cycle3"/>
    <dgm:cxn modelId="{D1143B8B-923C-4E20-97DA-A2DC90D1AB2D}" type="presOf" srcId="{01E0786B-57D4-4A1E-BE5A-3C5507E238EC}" destId="{4F632AAD-4186-4A29-8090-EBA5F2750FD5}" srcOrd="0" destOrd="0" presId="urn:microsoft.com/office/officeart/2005/8/layout/cycle3"/>
    <dgm:cxn modelId="{974B92DC-B59E-4F14-87C9-3BE1C2AD8940}" type="presOf" srcId="{51743F61-A76C-400F-8B04-2D55B5819B77}" destId="{B659895A-03CC-4DB2-AD09-0C0777A2AFB5}" srcOrd="0" destOrd="0" presId="urn:microsoft.com/office/officeart/2005/8/layout/cycle3"/>
    <dgm:cxn modelId="{2129CADD-EF89-4640-851F-6B4D03B3D309}" type="presOf" srcId="{08F1EEED-6EE8-4B1D-8AA6-BA40B1787A3B}" destId="{85E2E10D-A4B9-40DD-9488-4ADB7A21C8FD}" srcOrd="0" destOrd="0" presId="urn:microsoft.com/office/officeart/2005/8/layout/cycle3"/>
    <dgm:cxn modelId="{94F33DE4-B132-4474-B8E9-394EB0DBAD41}" type="presOf" srcId="{A503515B-E43D-479A-9271-8E7B774216C4}" destId="{59641257-B477-49D7-B30F-06598E6E3303}" srcOrd="0" destOrd="0" presId="urn:microsoft.com/office/officeart/2005/8/layout/cycle3"/>
    <dgm:cxn modelId="{2CC4A2E4-D9CB-43F5-AA06-C85F149B1E2D}" type="presOf" srcId="{F633A246-08D5-4A19-95DE-126AC772DCA3}" destId="{C911116A-F849-453D-99A2-25CDCCBD75DB}" srcOrd="0" destOrd="0" presId="urn:microsoft.com/office/officeart/2005/8/layout/cycle3"/>
    <dgm:cxn modelId="{D6C46EF9-2B7F-43B3-9BF6-B422F05AA88F}" srcId="{F633A246-08D5-4A19-95DE-126AC772DCA3}" destId="{08F1EEED-6EE8-4B1D-8AA6-BA40B1787A3B}" srcOrd="0" destOrd="0" parTransId="{24C07063-3F99-4AE1-903C-552FE61221B9}" sibTransId="{8385A739-A46C-41A9-B399-0CB372B30DBD}"/>
    <dgm:cxn modelId="{C531EC0D-5996-4E1F-B280-E51C99D2105B}" type="presParOf" srcId="{C911116A-F849-453D-99A2-25CDCCBD75DB}" destId="{C949BB21-A63D-4911-82AD-FF59063569FC}" srcOrd="0" destOrd="0" presId="urn:microsoft.com/office/officeart/2005/8/layout/cycle3"/>
    <dgm:cxn modelId="{9F52D03A-60AB-48FF-9F95-CE6FD22C6450}" type="presParOf" srcId="{C949BB21-A63D-4911-82AD-FF59063569FC}" destId="{85E2E10D-A4B9-40DD-9488-4ADB7A21C8FD}" srcOrd="0" destOrd="0" presId="urn:microsoft.com/office/officeart/2005/8/layout/cycle3"/>
    <dgm:cxn modelId="{B0106626-C865-46B1-B31D-0DCA98D04012}" type="presParOf" srcId="{C949BB21-A63D-4911-82AD-FF59063569FC}" destId="{DE446831-73EE-4105-945A-E81D0C6A2E23}" srcOrd="1" destOrd="0" presId="urn:microsoft.com/office/officeart/2005/8/layout/cycle3"/>
    <dgm:cxn modelId="{188E248D-1B91-4F8E-BBBC-DA089437F6E1}" type="presParOf" srcId="{C949BB21-A63D-4911-82AD-FF59063569FC}" destId="{B659895A-03CC-4DB2-AD09-0C0777A2AFB5}" srcOrd="2" destOrd="0" presId="urn:microsoft.com/office/officeart/2005/8/layout/cycle3"/>
    <dgm:cxn modelId="{0DA10DF0-F86C-47CE-96BC-7094897148E4}" type="presParOf" srcId="{C949BB21-A63D-4911-82AD-FF59063569FC}" destId="{FB9CAD37-7794-4412-BA31-9764FE047C19}" srcOrd="3" destOrd="0" presId="urn:microsoft.com/office/officeart/2005/8/layout/cycle3"/>
    <dgm:cxn modelId="{8477D3CF-8168-43AC-B23C-C88198D16C21}" type="presParOf" srcId="{C949BB21-A63D-4911-82AD-FF59063569FC}" destId="{59641257-B477-49D7-B30F-06598E6E3303}" srcOrd="4" destOrd="0" presId="urn:microsoft.com/office/officeart/2005/8/layout/cycle3"/>
    <dgm:cxn modelId="{5439BAEE-D63A-4AC2-A2B5-996EA73298BB}" type="presParOf" srcId="{C949BB21-A63D-4911-82AD-FF59063569FC}" destId="{4F632AAD-4186-4A29-8090-EBA5F2750FD5}" srcOrd="5" destOrd="0" presId="urn:microsoft.com/office/officeart/2005/8/layout/cycle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CAC4C2E7-A68B-4D10-9F62-6B3132F10B36}" type="doc">
      <dgm:prSet loTypeId="urn:microsoft.com/office/officeart/2005/8/layout/arrow5" loCatId="relationship" qsTypeId="urn:microsoft.com/office/officeart/2005/8/quickstyle/simple1" qsCatId="simple" csTypeId="urn:microsoft.com/office/officeart/2005/8/colors/accent1_2" csCatId="accent1" phldr="1"/>
      <dgm:spPr/>
      <dgm:t>
        <a:bodyPr/>
        <a:lstStyle/>
        <a:p>
          <a:endParaRPr lang="pl-PL"/>
        </a:p>
      </dgm:t>
    </dgm:pt>
    <dgm:pt modelId="{FA0F2AA3-91E4-4B5B-8F1D-C033B23417F8}" type="pres">
      <dgm:prSet presAssocID="{CAC4C2E7-A68B-4D10-9F62-6B3132F10B36}" presName="diagram" presStyleCnt="0">
        <dgm:presLayoutVars>
          <dgm:dir/>
          <dgm:resizeHandles val="exact"/>
        </dgm:presLayoutVars>
      </dgm:prSet>
      <dgm:spPr/>
    </dgm:pt>
  </dgm:ptLst>
  <dgm:cxnLst>
    <dgm:cxn modelId="{587CFB56-B7E1-4EFA-B59B-0806E49C5AA1}" type="presOf" srcId="{CAC4C2E7-A68B-4D10-9F62-6B3132F10B36}" destId="{FA0F2AA3-91E4-4B5B-8F1D-C033B23417F8}" srcOrd="0"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F633A246-08D5-4A19-95DE-126AC772DCA3}"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pl-PL"/>
        </a:p>
      </dgm:t>
    </dgm:pt>
    <dgm:pt modelId="{AC14B7C2-AB9B-4FC7-B27E-CBB088894C3C}">
      <dgm:prSet/>
      <dgm:spPr/>
      <dgm:t>
        <a:bodyPr/>
        <a:lstStyle/>
        <a:p>
          <a:r>
            <a:rPr lang="pl-PL"/>
            <a:t>który naruszył obowiązki dotyczące płatności podatków, opłat lub składek na ubezpieczenia społeczne lub zdrowotne, z wyjątkiem przypadku, o którym mowa w art. 108 ust. 1 pkt 3, chyba że wykonawca odpowiednio przed upływem terminu do składania wniosków o dopuszczenie do udziału w postępowaniu albo przed upływem terminu składania ofert dokonał płatności należnych podatków, opłat lub składek na ubezpieczenia społeczne lub zdrowotne wraz z odsetkami lub grzywnami lub zawarł wiążące porozumienie w sprawie spłaty tych należności; </a:t>
          </a:r>
        </a:p>
      </dgm:t>
    </dgm:pt>
    <dgm:pt modelId="{C296788A-A99A-4C80-A129-62744C06D727}" type="parTrans" cxnId="{7881032E-766A-445D-87D2-295DDAC6888B}">
      <dgm:prSet/>
      <dgm:spPr/>
      <dgm:t>
        <a:bodyPr/>
        <a:lstStyle/>
        <a:p>
          <a:endParaRPr lang="pl-PL"/>
        </a:p>
      </dgm:t>
    </dgm:pt>
    <dgm:pt modelId="{5809A6C2-63C2-4429-BADE-64B9AE1D6B51}" type="sibTrans" cxnId="{7881032E-766A-445D-87D2-295DDAC6888B}">
      <dgm:prSet/>
      <dgm:spPr/>
      <dgm:t>
        <a:bodyPr/>
        <a:lstStyle/>
        <a:p>
          <a:endParaRPr lang="pl-PL"/>
        </a:p>
      </dgm:t>
    </dgm:pt>
    <dgm:pt modelId="{CCE19006-C9B9-4A2D-8EFA-29C04198343F}">
      <dgm:prSet/>
      <dgm:spPr/>
      <dgm:t>
        <a:bodyPr/>
        <a:lstStyle/>
        <a:p>
          <a:endParaRPr lang="pl-PL"/>
        </a:p>
      </dgm:t>
    </dgm:pt>
    <dgm:pt modelId="{9D84B33E-5346-4541-9C8F-A1C02EE5850B}" type="parTrans" cxnId="{0A1FDDCD-4458-44F4-98AC-BC9F399CE879}">
      <dgm:prSet/>
      <dgm:spPr/>
      <dgm:t>
        <a:bodyPr/>
        <a:lstStyle/>
        <a:p>
          <a:endParaRPr lang="pl-PL"/>
        </a:p>
      </dgm:t>
    </dgm:pt>
    <dgm:pt modelId="{71CD125A-0DAC-45DC-92E9-A70B93BF54DA}" type="sibTrans" cxnId="{0A1FDDCD-4458-44F4-98AC-BC9F399CE879}">
      <dgm:prSet/>
      <dgm:spPr/>
      <dgm:t>
        <a:bodyPr/>
        <a:lstStyle/>
        <a:p>
          <a:endParaRPr lang="pl-PL"/>
        </a:p>
      </dgm:t>
    </dgm:pt>
    <dgm:pt modelId="{29BE4709-8B37-413C-8106-B8A80BAA776B}">
      <dgm:prSet/>
      <dgm:spPr/>
      <dgm:t>
        <a:bodyPr/>
        <a:lstStyle/>
        <a:p>
          <a:r>
            <a:rPr lang="pl-PL"/>
            <a:t>który naruszył obowiązki w dziedzinie ochrony środowiska, prawa socjalnego lub prawa pracy:</a:t>
          </a:r>
        </a:p>
      </dgm:t>
    </dgm:pt>
    <dgm:pt modelId="{26307CC5-9FBA-4707-9DFF-6A7823B392FF}" type="parTrans" cxnId="{41459229-79CB-4AC8-9AB2-78E53092552E}">
      <dgm:prSet/>
      <dgm:spPr/>
      <dgm:t>
        <a:bodyPr/>
        <a:lstStyle/>
        <a:p>
          <a:endParaRPr lang="pl-PL"/>
        </a:p>
      </dgm:t>
    </dgm:pt>
    <dgm:pt modelId="{40A5F041-9CCE-4F42-ACF0-EDDC288AF2ED}" type="sibTrans" cxnId="{41459229-79CB-4AC8-9AB2-78E53092552E}">
      <dgm:prSet/>
      <dgm:spPr/>
      <dgm:t>
        <a:bodyPr/>
        <a:lstStyle/>
        <a:p>
          <a:endParaRPr lang="pl-PL"/>
        </a:p>
      </dgm:t>
    </dgm:pt>
    <dgm:pt modelId="{FACE7EC4-D39A-4C65-9238-413FCE14DE6F}">
      <dgm:prSet/>
      <dgm:spPr/>
      <dgm:t>
        <a:bodyPr/>
        <a:lstStyle/>
        <a:p>
          <a:endParaRPr lang="pl-PL"/>
        </a:p>
      </dgm:t>
    </dgm:pt>
    <dgm:pt modelId="{347802F4-DC10-4A98-A003-0B7A6E173FFC}" type="parTrans" cxnId="{918235DA-5CA8-4CD4-BF6E-A741496AE01D}">
      <dgm:prSet/>
      <dgm:spPr/>
      <dgm:t>
        <a:bodyPr/>
        <a:lstStyle/>
        <a:p>
          <a:endParaRPr lang="pl-PL"/>
        </a:p>
      </dgm:t>
    </dgm:pt>
    <dgm:pt modelId="{40C8B61B-3652-4680-A746-6AB82AFB194B}" type="sibTrans" cxnId="{918235DA-5CA8-4CD4-BF6E-A741496AE01D}">
      <dgm:prSet/>
      <dgm:spPr/>
      <dgm:t>
        <a:bodyPr/>
        <a:lstStyle/>
        <a:p>
          <a:endParaRPr lang="pl-PL"/>
        </a:p>
      </dgm:t>
    </dgm:pt>
    <dgm:pt modelId="{C911116A-F849-453D-99A2-25CDCCBD75DB}" type="pres">
      <dgm:prSet presAssocID="{F633A246-08D5-4A19-95DE-126AC772DCA3}" presName="Name0" presStyleCnt="0">
        <dgm:presLayoutVars>
          <dgm:dir/>
          <dgm:resizeHandles val="exact"/>
        </dgm:presLayoutVars>
      </dgm:prSet>
      <dgm:spPr/>
    </dgm:pt>
    <dgm:pt modelId="{4570DB73-7CD9-4CF1-8A01-503AEB3BB0AB}" type="pres">
      <dgm:prSet presAssocID="{F633A246-08D5-4A19-95DE-126AC772DCA3}" presName="node1" presStyleLbl="node1" presStyleIdx="0" presStyleCnt="2">
        <dgm:presLayoutVars>
          <dgm:bulletEnabled val="1"/>
        </dgm:presLayoutVars>
      </dgm:prSet>
      <dgm:spPr/>
    </dgm:pt>
    <dgm:pt modelId="{CEF72C88-82F6-4E29-8477-F8C8BE5EF614}" type="pres">
      <dgm:prSet presAssocID="{F633A246-08D5-4A19-95DE-126AC772DCA3}" presName="sibTrans" presStyleLbl="bgShp" presStyleIdx="0" presStyleCnt="1"/>
      <dgm:spPr/>
    </dgm:pt>
    <dgm:pt modelId="{10FA7AE5-6812-49C6-94BF-2F011D5A265B}" type="pres">
      <dgm:prSet presAssocID="{F633A246-08D5-4A19-95DE-126AC772DCA3}" presName="node2" presStyleLbl="node1" presStyleIdx="1" presStyleCnt="2">
        <dgm:presLayoutVars>
          <dgm:bulletEnabled val="1"/>
        </dgm:presLayoutVars>
      </dgm:prSet>
      <dgm:spPr/>
    </dgm:pt>
    <dgm:pt modelId="{7CA2113A-9B83-42E4-A17D-F36BD8A04D3F}" type="pres">
      <dgm:prSet presAssocID="{F633A246-08D5-4A19-95DE-126AC772DCA3}" presName="sp1" presStyleCnt="0"/>
      <dgm:spPr/>
    </dgm:pt>
    <dgm:pt modelId="{99B2C44F-3FB9-4626-BD42-8B802D509589}" type="pres">
      <dgm:prSet presAssocID="{F633A246-08D5-4A19-95DE-126AC772DCA3}" presName="sp2" presStyleCnt="0"/>
      <dgm:spPr/>
    </dgm:pt>
  </dgm:ptLst>
  <dgm:cxnLst>
    <dgm:cxn modelId="{41459229-79CB-4AC8-9AB2-78E53092552E}" srcId="{F633A246-08D5-4A19-95DE-126AC772DCA3}" destId="{29BE4709-8B37-413C-8106-B8A80BAA776B}" srcOrd="1" destOrd="0" parTransId="{26307CC5-9FBA-4707-9DFF-6A7823B392FF}" sibTransId="{40A5F041-9CCE-4F42-ACF0-EDDC288AF2ED}"/>
    <dgm:cxn modelId="{7881032E-766A-445D-87D2-295DDAC6888B}" srcId="{F633A246-08D5-4A19-95DE-126AC772DCA3}" destId="{AC14B7C2-AB9B-4FC7-B27E-CBB088894C3C}" srcOrd="0" destOrd="0" parTransId="{C296788A-A99A-4C80-A129-62744C06D727}" sibTransId="{5809A6C2-63C2-4429-BADE-64B9AE1D6B51}"/>
    <dgm:cxn modelId="{37616372-5FDC-4839-8ECE-9B9736FDFD40}" type="presOf" srcId="{29BE4709-8B37-413C-8106-B8A80BAA776B}" destId="{10FA7AE5-6812-49C6-94BF-2F011D5A265B}" srcOrd="0" destOrd="0" presId="urn:microsoft.com/office/officeart/2005/8/layout/cycle3"/>
    <dgm:cxn modelId="{31B53AA3-338B-470F-A0F0-444CE9465DF1}" type="presOf" srcId="{CCE19006-C9B9-4A2D-8EFA-29C04198343F}" destId="{4570DB73-7CD9-4CF1-8A01-503AEB3BB0AB}" srcOrd="0" destOrd="1" presId="urn:microsoft.com/office/officeart/2005/8/layout/cycle3"/>
    <dgm:cxn modelId="{B248AEB4-9787-404B-8D9F-FEACF577E76A}" type="presOf" srcId="{FACE7EC4-D39A-4C65-9238-413FCE14DE6F}" destId="{10FA7AE5-6812-49C6-94BF-2F011D5A265B}" srcOrd="0" destOrd="1" presId="urn:microsoft.com/office/officeart/2005/8/layout/cycle3"/>
    <dgm:cxn modelId="{0A1FDDCD-4458-44F4-98AC-BC9F399CE879}" srcId="{AC14B7C2-AB9B-4FC7-B27E-CBB088894C3C}" destId="{CCE19006-C9B9-4A2D-8EFA-29C04198343F}" srcOrd="0" destOrd="0" parTransId="{9D84B33E-5346-4541-9C8F-A1C02EE5850B}" sibTransId="{71CD125A-0DAC-45DC-92E9-A70B93BF54DA}"/>
    <dgm:cxn modelId="{918235DA-5CA8-4CD4-BF6E-A741496AE01D}" srcId="{29BE4709-8B37-413C-8106-B8A80BAA776B}" destId="{FACE7EC4-D39A-4C65-9238-413FCE14DE6F}" srcOrd="0" destOrd="0" parTransId="{347802F4-DC10-4A98-A003-0B7A6E173FFC}" sibTransId="{40C8B61B-3652-4680-A746-6AB82AFB194B}"/>
    <dgm:cxn modelId="{2CC4A2E4-D9CB-43F5-AA06-C85F149B1E2D}" type="presOf" srcId="{F633A246-08D5-4A19-95DE-126AC772DCA3}" destId="{C911116A-F849-453D-99A2-25CDCCBD75DB}" srcOrd="0" destOrd="0" presId="urn:microsoft.com/office/officeart/2005/8/layout/cycle3"/>
    <dgm:cxn modelId="{6F987DE7-3506-4A3E-96AF-63104E5C7354}" type="presOf" srcId="{AC14B7C2-AB9B-4FC7-B27E-CBB088894C3C}" destId="{4570DB73-7CD9-4CF1-8A01-503AEB3BB0AB}" srcOrd="0" destOrd="0" presId="urn:microsoft.com/office/officeart/2005/8/layout/cycle3"/>
    <dgm:cxn modelId="{000F91F5-DDD8-4455-97DE-44174EA40421}" type="presOf" srcId="{5809A6C2-63C2-4429-BADE-64B9AE1D6B51}" destId="{CEF72C88-82F6-4E29-8477-F8C8BE5EF614}" srcOrd="0" destOrd="0" presId="urn:microsoft.com/office/officeart/2005/8/layout/cycle3"/>
    <dgm:cxn modelId="{507101AD-8132-43BC-B088-2BD1259E187C}" type="presParOf" srcId="{C911116A-F849-453D-99A2-25CDCCBD75DB}" destId="{4570DB73-7CD9-4CF1-8A01-503AEB3BB0AB}" srcOrd="0" destOrd="0" presId="urn:microsoft.com/office/officeart/2005/8/layout/cycle3"/>
    <dgm:cxn modelId="{D2927C4F-578B-4DA8-80C6-5478FCBFE1D9}" type="presParOf" srcId="{C911116A-F849-453D-99A2-25CDCCBD75DB}" destId="{CEF72C88-82F6-4E29-8477-F8C8BE5EF614}" srcOrd="1" destOrd="0" presId="urn:microsoft.com/office/officeart/2005/8/layout/cycle3"/>
    <dgm:cxn modelId="{AED6A8F2-2BFB-4953-8C05-9B9369E26A40}" type="presParOf" srcId="{C911116A-F849-453D-99A2-25CDCCBD75DB}" destId="{10FA7AE5-6812-49C6-94BF-2F011D5A265B}" srcOrd="2" destOrd="0" presId="urn:microsoft.com/office/officeart/2005/8/layout/cycle3"/>
    <dgm:cxn modelId="{44F83992-74DC-4977-93F4-AE3D176A691F}" type="presParOf" srcId="{C911116A-F849-453D-99A2-25CDCCBD75DB}" destId="{7CA2113A-9B83-42E4-A17D-F36BD8A04D3F}" srcOrd="3" destOrd="0" presId="urn:microsoft.com/office/officeart/2005/8/layout/cycle3"/>
    <dgm:cxn modelId="{05C3A72A-9738-480B-899A-FF886AD9A19D}" type="presParOf" srcId="{C911116A-F849-453D-99A2-25CDCCBD75DB}" destId="{99B2C44F-3FB9-4626-BD42-8B802D509589}" srcOrd="4" destOrd="0" presId="urn:microsoft.com/office/officeart/2005/8/layout/cycle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633A246-08D5-4A19-95DE-126AC772DCA3}"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pl-PL"/>
        </a:p>
      </dgm:t>
    </dgm:pt>
    <dgm:pt modelId="{C64DFD9E-5831-45F0-8203-FF7DD9BCF4A0}">
      <dgm:prSet phldrT="[Tekst]"/>
      <dgm:spPr/>
      <dgm:t>
        <a:bodyPr/>
        <a:lstStyle/>
        <a:p>
          <a:r>
            <a:rPr lang="pl-PL" dirty="0"/>
            <a:t>Zasada uczciwej konkurencji</a:t>
          </a:r>
        </a:p>
      </dgm:t>
    </dgm:pt>
    <dgm:pt modelId="{4CA46F98-4FDE-458A-8F94-71C6BFCF4995}" type="parTrans" cxnId="{5D57F74E-1CE4-482A-B784-98FEC34F3FBF}">
      <dgm:prSet/>
      <dgm:spPr/>
      <dgm:t>
        <a:bodyPr/>
        <a:lstStyle/>
        <a:p>
          <a:endParaRPr lang="pl-PL"/>
        </a:p>
      </dgm:t>
    </dgm:pt>
    <dgm:pt modelId="{4A7C74A5-8D30-4E75-81FD-C7AAF5D36CE3}" type="sibTrans" cxnId="{5D57F74E-1CE4-482A-B784-98FEC34F3FBF}">
      <dgm:prSet/>
      <dgm:spPr/>
      <dgm:t>
        <a:bodyPr/>
        <a:lstStyle/>
        <a:p>
          <a:endParaRPr lang="pl-PL"/>
        </a:p>
      </dgm:t>
    </dgm:pt>
    <dgm:pt modelId="{B6D1F58D-DE4E-4274-9C17-B4AEF3793596}">
      <dgm:prSet/>
      <dgm:spPr/>
      <dgm:t>
        <a:bodyPr/>
        <a:lstStyle/>
        <a:p>
          <a:r>
            <a:rPr lang="pl-PL" dirty="0"/>
            <a:t>Zasada prymatu przetargu nieograniczonego oraz ograniczonego</a:t>
          </a:r>
        </a:p>
      </dgm:t>
    </dgm:pt>
    <dgm:pt modelId="{56307AC4-1B9A-4837-8109-BADE64F03CAA}" type="parTrans" cxnId="{8C96F360-22F8-4E43-8355-89C2658E5AB1}">
      <dgm:prSet/>
      <dgm:spPr/>
      <dgm:t>
        <a:bodyPr/>
        <a:lstStyle/>
        <a:p>
          <a:endParaRPr lang="pl-PL"/>
        </a:p>
      </dgm:t>
    </dgm:pt>
    <dgm:pt modelId="{1AFC4F76-32FA-4017-87D3-17EF79D7A0CB}" type="sibTrans" cxnId="{8C96F360-22F8-4E43-8355-89C2658E5AB1}">
      <dgm:prSet/>
      <dgm:spPr/>
      <dgm:t>
        <a:bodyPr/>
        <a:lstStyle/>
        <a:p>
          <a:endParaRPr lang="pl-PL"/>
        </a:p>
      </dgm:t>
    </dgm:pt>
    <dgm:pt modelId="{B4D32A50-FD78-4B8F-BF62-931B2D227CD9}">
      <dgm:prSet/>
      <dgm:spPr/>
      <dgm:t>
        <a:bodyPr/>
        <a:lstStyle/>
        <a:p>
          <a:r>
            <a:rPr lang="pl-PL" dirty="0"/>
            <a:t>Zasada decentralizacji </a:t>
          </a:r>
        </a:p>
      </dgm:t>
    </dgm:pt>
    <dgm:pt modelId="{A91E9DC7-9BC4-4D88-B57F-3656C9F5B7D5}" type="parTrans" cxnId="{09EED70D-7107-4699-80DF-4F16C68B38E9}">
      <dgm:prSet/>
      <dgm:spPr/>
      <dgm:t>
        <a:bodyPr/>
        <a:lstStyle/>
        <a:p>
          <a:endParaRPr lang="pl-PL"/>
        </a:p>
      </dgm:t>
    </dgm:pt>
    <dgm:pt modelId="{B5F1674F-7E69-4915-8980-810C59A2887A}" type="sibTrans" cxnId="{09EED70D-7107-4699-80DF-4F16C68B38E9}">
      <dgm:prSet/>
      <dgm:spPr/>
      <dgm:t>
        <a:bodyPr/>
        <a:lstStyle/>
        <a:p>
          <a:endParaRPr lang="pl-PL"/>
        </a:p>
      </dgm:t>
    </dgm:pt>
    <dgm:pt modelId="{15915E21-22EC-46F3-A66F-315F67495B71}">
      <dgm:prSet/>
      <dgm:spPr/>
      <dgm:t>
        <a:bodyPr/>
        <a:lstStyle/>
        <a:p>
          <a:r>
            <a:rPr lang="pl-PL" dirty="0"/>
            <a:t>Zasada proporcjonalności</a:t>
          </a:r>
        </a:p>
      </dgm:t>
    </dgm:pt>
    <dgm:pt modelId="{A26585F5-AAF5-4C5E-9503-BD491E6E91B0}" type="parTrans" cxnId="{CA5647B5-2AA2-4ED5-BFA4-D4AB896801AD}">
      <dgm:prSet/>
      <dgm:spPr/>
      <dgm:t>
        <a:bodyPr/>
        <a:lstStyle/>
        <a:p>
          <a:endParaRPr lang="pl-PL"/>
        </a:p>
      </dgm:t>
    </dgm:pt>
    <dgm:pt modelId="{E31FAEB8-425A-425B-868E-0B8B58801BC7}" type="sibTrans" cxnId="{CA5647B5-2AA2-4ED5-BFA4-D4AB896801AD}">
      <dgm:prSet/>
      <dgm:spPr/>
      <dgm:t>
        <a:bodyPr/>
        <a:lstStyle/>
        <a:p>
          <a:endParaRPr lang="pl-PL"/>
        </a:p>
      </dgm:t>
    </dgm:pt>
    <dgm:pt modelId="{0BF69BBC-99E3-4FC6-B346-EEDB2BDD2242}">
      <dgm:prSet/>
      <dgm:spPr/>
      <dgm:t>
        <a:bodyPr/>
        <a:lstStyle/>
        <a:p>
          <a:r>
            <a:rPr lang="pl-PL" dirty="0"/>
            <a:t>Zasada efektywności</a:t>
          </a:r>
        </a:p>
      </dgm:t>
    </dgm:pt>
    <dgm:pt modelId="{BEC7A0F1-545D-4A60-A21F-1FF6553C88F9}" type="parTrans" cxnId="{A0B94DC6-EE8F-4DCC-9D24-E6E4F30C1E1B}">
      <dgm:prSet/>
      <dgm:spPr/>
      <dgm:t>
        <a:bodyPr/>
        <a:lstStyle/>
        <a:p>
          <a:endParaRPr lang="pl-PL"/>
        </a:p>
      </dgm:t>
    </dgm:pt>
    <dgm:pt modelId="{0A320703-7DCE-4BE9-ADF4-B00DD056CB42}" type="sibTrans" cxnId="{A0B94DC6-EE8F-4DCC-9D24-E6E4F30C1E1B}">
      <dgm:prSet/>
      <dgm:spPr/>
      <dgm:t>
        <a:bodyPr/>
        <a:lstStyle/>
        <a:p>
          <a:endParaRPr lang="pl-PL"/>
        </a:p>
      </dgm:t>
    </dgm:pt>
    <dgm:pt modelId="{1D9B39E2-34E1-41EE-B61D-40DE81C75FEF}">
      <dgm:prSet/>
      <dgm:spPr/>
      <dgm:t>
        <a:bodyPr/>
        <a:lstStyle/>
        <a:p>
          <a:r>
            <a:rPr lang="pl-PL" dirty="0"/>
            <a:t>Zasada uwzględniania efektów społecznych, środowiskowych </a:t>
          </a:r>
          <a:r>
            <a:rPr lang="pl-PL"/>
            <a:t>oraz gospodarczych</a:t>
          </a:r>
          <a:endParaRPr lang="pl-PL" dirty="0"/>
        </a:p>
      </dgm:t>
    </dgm:pt>
    <dgm:pt modelId="{99F68139-748F-4826-AEA2-B286E9712BD7}" type="parTrans" cxnId="{24D00F35-207E-4727-8135-2209E405FD31}">
      <dgm:prSet/>
      <dgm:spPr/>
      <dgm:t>
        <a:bodyPr/>
        <a:lstStyle/>
        <a:p>
          <a:endParaRPr lang="pl-PL"/>
        </a:p>
      </dgm:t>
    </dgm:pt>
    <dgm:pt modelId="{1E7BB2F0-14CB-447C-A722-584A3C12D7CA}" type="sibTrans" cxnId="{24D00F35-207E-4727-8135-2209E405FD31}">
      <dgm:prSet/>
      <dgm:spPr/>
      <dgm:t>
        <a:bodyPr/>
        <a:lstStyle/>
        <a:p>
          <a:endParaRPr lang="pl-PL"/>
        </a:p>
      </dgm:t>
    </dgm:pt>
    <dgm:pt modelId="{C6801C2F-FAA9-4547-BCE2-31FE89940139}">
      <dgm:prSet/>
      <dgm:spPr/>
      <dgm:t>
        <a:bodyPr/>
        <a:lstStyle/>
        <a:p>
          <a:r>
            <a:rPr lang="pl-PL"/>
            <a:t>Zasada jawnośc</a:t>
          </a:r>
          <a:endParaRPr lang="pl-PL" dirty="0"/>
        </a:p>
      </dgm:t>
    </dgm:pt>
    <dgm:pt modelId="{88AB69EC-9AD6-41B7-8911-5B55E793EA86}" type="parTrans" cxnId="{E8DEA91D-CBCB-4F91-B6C9-7B07C27D0994}">
      <dgm:prSet/>
      <dgm:spPr/>
      <dgm:t>
        <a:bodyPr/>
        <a:lstStyle/>
        <a:p>
          <a:endParaRPr lang="pl-PL"/>
        </a:p>
      </dgm:t>
    </dgm:pt>
    <dgm:pt modelId="{278D6C42-DF32-491A-9703-8F25D1032B91}" type="sibTrans" cxnId="{E8DEA91D-CBCB-4F91-B6C9-7B07C27D0994}">
      <dgm:prSet/>
      <dgm:spPr/>
      <dgm:t>
        <a:bodyPr/>
        <a:lstStyle/>
        <a:p>
          <a:endParaRPr lang="pl-PL"/>
        </a:p>
      </dgm:t>
    </dgm:pt>
    <dgm:pt modelId="{DE976F8B-890D-4B6F-B2DB-C7053F54159B}">
      <dgm:prSet phldrT="[Tekst]"/>
      <dgm:spPr/>
      <dgm:t>
        <a:bodyPr/>
        <a:lstStyle/>
        <a:p>
          <a:r>
            <a:rPr lang="pl-PL" dirty="0"/>
            <a:t>Zasada równości</a:t>
          </a:r>
        </a:p>
      </dgm:t>
    </dgm:pt>
    <dgm:pt modelId="{641CE34F-D7F4-4BD8-A10B-B790B57744C1}" type="parTrans" cxnId="{924D4D5B-AEE0-4F4C-AD30-ABCC53BED162}">
      <dgm:prSet/>
      <dgm:spPr/>
      <dgm:t>
        <a:bodyPr/>
        <a:lstStyle/>
        <a:p>
          <a:endParaRPr lang="pl-PL"/>
        </a:p>
      </dgm:t>
    </dgm:pt>
    <dgm:pt modelId="{8B476C3F-D81F-4212-8192-DD142CEBFA60}" type="sibTrans" cxnId="{924D4D5B-AEE0-4F4C-AD30-ABCC53BED162}">
      <dgm:prSet/>
      <dgm:spPr/>
      <dgm:t>
        <a:bodyPr/>
        <a:lstStyle/>
        <a:p>
          <a:endParaRPr lang="pl-PL"/>
        </a:p>
      </dgm:t>
    </dgm:pt>
    <dgm:pt modelId="{EE16CFED-3641-43FB-85B1-8BAEB27C7B50}">
      <dgm:prSet phldrT="[Tekst]"/>
      <dgm:spPr/>
      <dgm:t>
        <a:bodyPr/>
        <a:lstStyle/>
        <a:p>
          <a:r>
            <a:rPr lang="pl-PL" dirty="0"/>
            <a:t>Zasada bezstronności </a:t>
          </a:r>
          <a:br>
            <a:rPr lang="pl-PL" dirty="0"/>
          </a:br>
          <a:endParaRPr lang="pl-PL" dirty="0"/>
        </a:p>
      </dgm:t>
    </dgm:pt>
    <dgm:pt modelId="{6EAB0F37-0CDD-4539-8E8F-877FFBA65C5A}" type="parTrans" cxnId="{9E8065C6-BE0E-4BC6-8288-1B95640619AD}">
      <dgm:prSet/>
      <dgm:spPr/>
      <dgm:t>
        <a:bodyPr/>
        <a:lstStyle/>
        <a:p>
          <a:endParaRPr lang="pl-PL"/>
        </a:p>
      </dgm:t>
    </dgm:pt>
    <dgm:pt modelId="{7C1ADE99-8C47-4ADD-8D10-674399368063}" type="sibTrans" cxnId="{9E8065C6-BE0E-4BC6-8288-1B95640619AD}">
      <dgm:prSet/>
      <dgm:spPr/>
      <dgm:t>
        <a:bodyPr/>
        <a:lstStyle/>
        <a:p>
          <a:endParaRPr lang="pl-PL"/>
        </a:p>
      </dgm:t>
    </dgm:pt>
    <dgm:pt modelId="{A41202E4-C989-4671-8C6D-952716D1976B}">
      <dgm:prSet phldrT="[Tekst]"/>
      <dgm:spPr/>
      <dgm:t>
        <a:bodyPr/>
        <a:lstStyle/>
        <a:p>
          <a:r>
            <a:rPr lang="pl-PL" dirty="0"/>
            <a:t>Zasada legalizmu</a:t>
          </a:r>
          <a:br>
            <a:rPr lang="pl-PL" dirty="0"/>
          </a:br>
          <a:endParaRPr lang="pl-PL" dirty="0"/>
        </a:p>
      </dgm:t>
    </dgm:pt>
    <dgm:pt modelId="{B4F0D23B-3A96-41EA-9748-EC133C1360E4}" type="parTrans" cxnId="{23F3D8BD-836A-44E0-AB4B-75668B2527CF}">
      <dgm:prSet/>
      <dgm:spPr/>
      <dgm:t>
        <a:bodyPr/>
        <a:lstStyle/>
        <a:p>
          <a:endParaRPr lang="pl-PL"/>
        </a:p>
      </dgm:t>
    </dgm:pt>
    <dgm:pt modelId="{D5E4676B-5CA5-469B-9838-8251AA613ABA}" type="sibTrans" cxnId="{23F3D8BD-836A-44E0-AB4B-75668B2527CF}">
      <dgm:prSet/>
      <dgm:spPr/>
      <dgm:t>
        <a:bodyPr/>
        <a:lstStyle/>
        <a:p>
          <a:endParaRPr lang="pl-PL"/>
        </a:p>
      </dgm:t>
    </dgm:pt>
    <dgm:pt modelId="{E3FFE833-3E33-4D4B-9AA7-585FAF2FF7D3}">
      <dgm:prSet phldrT="[Tekst]"/>
      <dgm:spPr/>
      <dgm:t>
        <a:bodyPr/>
        <a:lstStyle/>
        <a:p>
          <a:r>
            <a:rPr lang="pl-PL" dirty="0"/>
            <a:t>Zasada pisemności </a:t>
          </a:r>
          <a:br>
            <a:rPr lang="pl-PL" dirty="0"/>
          </a:br>
          <a:endParaRPr lang="pl-PL" dirty="0"/>
        </a:p>
      </dgm:t>
    </dgm:pt>
    <dgm:pt modelId="{FC25D292-06B5-4F0B-BB2A-7021395D89EA}" type="parTrans" cxnId="{9C1EE900-369C-4269-B27A-1FA198A755B4}">
      <dgm:prSet/>
      <dgm:spPr/>
      <dgm:t>
        <a:bodyPr/>
        <a:lstStyle/>
        <a:p>
          <a:endParaRPr lang="pl-PL"/>
        </a:p>
      </dgm:t>
    </dgm:pt>
    <dgm:pt modelId="{8A36B43B-AFB0-4A17-8AE1-89F9A22A3323}" type="sibTrans" cxnId="{9C1EE900-369C-4269-B27A-1FA198A755B4}">
      <dgm:prSet/>
      <dgm:spPr/>
      <dgm:t>
        <a:bodyPr/>
        <a:lstStyle/>
        <a:p>
          <a:endParaRPr lang="pl-PL"/>
        </a:p>
      </dgm:t>
    </dgm:pt>
    <dgm:pt modelId="{558EAE56-A1C6-4DAA-9334-A1EFEC6E75C7}">
      <dgm:prSet phldrT="[Tekst]"/>
      <dgm:spPr/>
      <dgm:t>
        <a:bodyPr/>
        <a:lstStyle/>
        <a:p>
          <a:r>
            <a:rPr lang="pl-PL" dirty="0"/>
            <a:t>Zasada używania języka polskiego </a:t>
          </a:r>
        </a:p>
      </dgm:t>
    </dgm:pt>
    <dgm:pt modelId="{55039A8F-FFBD-45A9-A42E-27DCB388B623}" type="parTrans" cxnId="{ECB66710-8195-47FC-9924-B4F031B69C9B}">
      <dgm:prSet/>
      <dgm:spPr/>
      <dgm:t>
        <a:bodyPr/>
        <a:lstStyle/>
        <a:p>
          <a:endParaRPr lang="pl-PL"/>
        </a:p>
      </dgm:t>
    </dgm:pt>
    <dgm:pt modelId="{EC3E1E8C-4B36-403C-8213-9D32B6C1B2B9}" type="sibTrans" cxnId="{ECB66710-8195-47FC-9924-B4F031B69C9B}">
      <dgm:prSet/>
      <dgm:spPr/>
      <dgm:t>
        <a:bodyPr/>
        <a:lstStyle/>
        <a:p>
          <a:endParaRPr lang="pl-PL"/>
        </a:p>
      </dgm:t>
    </dgm:pt>
    <dgm:pt modelId="{C911116A-F849-453D-99A2-25CDCCBD75DB}" type="pres">
      <dgm:prSet presAssocID="{F633A246-08D5-4A19-95DE-126AC772DCA3}" presName="Name0" presStyleCnt="0">
        <dgm:presLayoutVars>
          <dgm:dir/>
          <dgm:resizeHandles val="exact"/>
        </dgm:presLayoutVars>
      </dgm:prSet>
      <dgm:spPr/>
    </dgm:pt>
    <dgm:pt modelId="{C949BB21-A63D-4911-82AD-FF59063569FC}" type="pres">
      <dgm:prSet presAssocID="{F633A246-08D5-4A19-95DE-126AC772DCA3}" presName="cycle" presStyleCnt="0"/>
      <dgm:spPr/>
    </dgm:pt>
    <dgm:pt modelId="{C3B8E1B5-91FA-4C52-AD84-71E71C701BD1}" type="pres">
      <dgm:prSet presAssocID="{C64DFD9E-5831-45F0-8203-FF7DD9BCF4A0}" presName="nodeFirstNode" presStyleLbl="node1" presStyleIdx="0" presStyleCnt="12">
        <dgm:presLayoutVars>
          <dgm:bulletEnabled val="1"/>
        </dgm:presLayoutVars>
      </dgm:prSet>
      <dgm:spPr/>
    </dgm:pt>
    <dgm:pt modelId="{7FCD8642-D3C7-4F2D-B6D9-2C5DF0C2F499}" type="pres">
      <dgm:prSet presAssocID="{4A7C74A5-8D30-4E75-81FD-C7AAF5D36CE3}" presName="sibTransFirstNode" presStyleLbl="bgShp" presStyleIdx="0" presStyleCnt="1"/>
      <dgm:spPr/>
    </dgm:pt>
    <dgm:pt modelId="{8ED90476-47EE-4683-B37F-6F5D39DBE0DC}" type="pres">
      <dgm:prSet presAssocID="{DE976F8B-890D-4B6F-B2DB-C7053F54159B}" presName="nodeFollowingNodes" presStyleLbl="node1" presStyleIdx="1" presStyleCnt="12">
        <dgm:presLayoutVars>
          <dgm:bulletEnabled val="1"/>
        </dgm:presLayoutVars>
      </dgm:prSet>
      <dgm:spPr/>
    </dgm:pt>
    <dgm:pt modelId="{D46DAD17-61E9-43D6-B13D-7891B42343FE}" type="pres">
      <dgm:prSet presAssocID="{EE16CFED-3641-43FB-85B1-8BAEB27C7B50}" presName="nodeFollowingNodes" presStyleLbl="node1" presStyleIdx="2" presStyleCnt="12">
        <dgm:presLayoutVars>
          <dgm:bulletEnabled val="1"/>
        </dgm:presLayoutVars>
      </dgm:prSet>
      <dgm:spPr/>
    </dgm:pt>
    <dgm:pt modelId="{0DDBD3A7-D81F-47B1-A15B-771155D0B9C7}" type="pres">
      <dgm:prSet presAssocID="{A41202E4-C989-4671-8C6D-952716D1976B}" presName="nodeFollowingNodes" presStyleLbl="node1" presStyleIdx="3" presStyleCnt="12">
        <dgm:presLayoutVars>
          <dgm:bulletEnabled val="1"/>
        </dgm:presLayoutVars>
      </dgm:prSet>
      <dgm:spPr/>
    </dgm:pt>
    <dgm:pt modelId="{23E79B4D-6C64-4EB0-B03D-166DFD6A0ED4}" type="pres">
      <dgm:prSet presAssocID="{E3FFE833-3E33-4D4B-9AA7-585FAF2FF7D3}" presName="nodeFollowingNodes" presStyleLbl="node1" presStyleIdx="4" presStyleCnt="12">
        <dgm:presLayoutVars>
          <dgm:bulletEnabled val="1"/>
        </dgm:presLayoutVars>
      </dgm:prSet>
      <dgm:spPr/>
    </dgm:pt>
    <dgm:pt modelId="{FFE395ED-DE93-4C8E-9C79-20CF603C51B6}" type="pres">
      <dgm:prSet presAssocID="{558EAE56-A1C6-4DAA-9334-A1EFEC6E75C7}" presName="nodeFollowingNodes" presStyleLbl="node1" presStyleIdx="5" presStyleCnt="12">
        <dgm:presLayoutVars>
          <dgm:bulletEnabled val="1"/>
        </dgm:presLayoutVars>
      </dgm:prSet>
      <dgm:spPr/>
    </dgm:pt>
    <dgm:pt modelId="{9B48BCB8-6150-49C8-950C-6813384B2681}" type="pres">
      <dgm:prSet presAssocID="{B6D1F58D-DE4E-4274-9C17-B4AEF3793596}" presName="nodeFollowingNodes" presStyleLbl="node1" presStyleIdx="6" presStyleCnt="12">
        <dgm:presLayoutVars>
          <dgm:bulletEnabled val="1"/>
        </dgm:presLayoutVars>
      </dgm:prSet>
      <dgm:spPr/>
    </dgm:pt>
    <dgm:pt modelId="{3C1FD405-595A-4AA7-BB5A-A6B844A0A937}" type="pres">
      <dgm:prSet presAssocID="{B4D32A50-FD78-4B8F-BF62-931B2D227CD9}" presName="nodeFollowingNodes" presStyleLbl="node1" presStyleIdx="7" presStyleCnt="12">
        <dgm:presLayoutVars>
          <dgm:bulletEnabled val="1"/>
        </dgm:presLayoutVars>
      </dgm:prSet>
      <dgm:spPr/>
    </dgm:pt>
    <dgm:pt modelId="{32BEC8B1-D402-457C-A929-2A1605FB86D7}" type="pres">
      <dgm:prSet presAssocID="{15915E21-22EC-46F3-A66F-315F67495B71}" presName="nodeFollowingNodes" presStyleLbl="node1" presStyleIdx="8" presStyleCnt="12">
        <dgm:presLayoutVars>
          <dgm:bulletEnabled val="1"/>
        </dgm:presLayoutVars>
      </dgm:prSet>
      <dgm:spPr/>
    </dgm:pt>
    <dgm:pt modelId="{0E6B4BD1-CF72-4959-AA96-2DBDBA627BAE}" type="pres">
      <dgm:prSet presAssocID="{0BF69BBC-99E3-4FC6-B346-EEDB2BDD2242}" presName="nodeFollowingNodes" presStyleLbl="node1" presStyleIdx="9" presStyleCnt="12">
        <dgm:presLayoutVars>
          <dgm:bulletEnabled val="1"/>
        </dgm:presLayoutVars>
      </dgm:prSet>
      <dgm:spPr/>
    </dgm:pt>
    <dgm:pt modelId="{46646345-BBE9-4B31-90E5-EA7B15DEC52E}" type="pres">
      <dgm:prSet presAssocID="{1D9B39E2-34E1-41EE-B61D-40DE81C75FEF}" presName="nodeFollowingNodes" presStyleLbl="node1" presStyleIdx="10" presStyleCnt="12">
        <dgm:presLayoutVars>
          <dgm:bulletEnabled val="1"/>
        </dgm:presLayoutVars>
      </dgm:prSet>
      <dgm:spPr/>
    </dgm:pt>
    <dgm:pt modelId="{C28BA4E8-A617-438F-A6CA-AFD31A662043}" type="pres">
      <dgm:prSet presAssocID="{C6801C2F-FAA9-4547-BCE2-31FE89940139}" presName="nodeFollowingNodes" presStyleLbl="node1" presStyleIdx="11" presStyleCnt="12">
        <dgm:presLayoutVars>
          <dgm:bulletEnabled val="1"/>
        </dgm:presLayoutVars>
      </dgm:prSet>
      <dgm:spPr/>
    </dgm:pt>
  </dgm:ptLst>
  <dgm:cxnLst>
    <dgm:cxn modelId="{9C1EE900-369C-4269-B27A-1FA198A755B4}" srcId="{F633A246-08D5-4A19-95DE-126AC772DCA3}" destId="{E3FFE833-3E33-4D4B-9AA7-585FAF2FF7D3}" srcOrd="4" destOrd="0" parTransId="{FC25D292-06B5-4F0B-BB2A-7021395D89EA}" sibTransId="{8A36B43B-AFB0-4A17-8AE1-89F9A22A3323}"/>
    <dgm:cxn modelId="{09EED70D-7107-4699-80DF-4F16C68B38E9}" srcId="{F633A246-08D5-4A19-95DE-126AC772DCA3}" destId="{B4D32A50-FD78-4B8F-BF62-931B2D227CD9}" srcOrd="7" destOrd="0" parTransId="{A91E9DC7-9BC4-4D88-B57F-3656C9F5B7D5}" sibTransId="{B5F1674F-7E69-4915-8980-810C59A2887A}"/>
    <dgm:cxn modelId="{ECB66710-8195-47FC-9924-B4F031B69C9B}" srcId="{F633A246-08D5-4A19-95DE-126AC772DCA3}" destId="{558EAE56-A1C6-4DAA-9334-A1EFEC6E75C7}" srcOrd="5" destOrd="0" parTransId="{55039A8F-FFBD-45A9-A42E-27DCB388B623}" sibTransId="{EC3E1E8C-4B36-403C-8213-9D32B6C1B2B9}"/>
    <dgm:cxn modelId="{E8DEA91D-CBCB-4F91-B6C9-7B07C27D0994}" srcId="{F633A246-08D5-4A19-95DE-126AC772DCA3}" destId="{C6801C2F-FAA9-4547-BCE2-31FE89940139}" srcOrd="11" destOrd="0" parTransId="{88AB69EC-9AD6-41B7-8911-5B55E793EA86}" sibTransId="{278D6C42-DF32-491A-9703-8F25D1032B91}"/>
    <dgm:cxn modelId="{24D00F35-207E-4727-8135-2209E405FD31}" srcId="{F633A246-08D5-4A19-95DE-126AC772DCA3}" destId="{1D9B39E2-34E1-41EE-B61D-40DE81C75FEF}" srcOrd="10" destOrd="0" parTransId="{99F68139-748F-4826-AEA2-B286E9712BD7}" sibTransId="{1E7BB2F0-14CB-447C-A722-584A3C12D7CA}"/>
    <dgm:cxn modelId="{924D4D5B-AEE0-4F4C-AD30-ABCC53BED162}" srcId="{F633A246-08D5-4A19-95DE-126AC772DCA3}" destId="{DE976F8B-890D-4B6F-B2DB-C7053F54159B}" srcOrd="1" destOrd="0" parTransId="{641CE34F-D7F4-4BD8-A10B-B790B57744C1}" sibTransId="{8B476C3F-D81F-4212-8192-DD142CEBFA60}"/>
    <dgm:cxn modelId="{8C96F360-22F8-4E43-8355-89C2658E5AB1}" srcId="{F633A246-08D5-4A19-95DE-126AC772DCA3}" destId="{B6D1F58D-DE4E-4274-9C17-B4AEF3793596}" srcOrd="6" destOrd="0" parTransId="{56307AC4-1B9A-4837-8109-BADE64F03CAA}" sibTransId="{1AFC4F76-32FA-4017-87D3-17EF79D7A0CB}"/>
    <dgm:cxn modelId="{0A3B1A4B-20BE-4D04-85BC-5ADB2D0EFBFA}" type="presOf" srcId="{A41202E4-C989-4671-8C6D-952716D1976B}" destId="{0DDBD3A7-D81F-47B1-A15B-771155D0B9C7}" srcOrd="0" destOrd="0" presId="urn:microsoft.com/office/officeart/2005/8/layout/cycle3"/>
    <dgm:cxn modelId="{AF11F74D-AC46-4439-A70F-433BF27F250E}" type="presOf" srcId="{1D9B39E2-34E1-41EE-B61D-40DE81C75FEF}" destId="{46646345-BBE9-4B31-90E5-EA7B15DEC52E}" srcOrd="0" destOrd="0" presId="urn:microsoft.com/office/officeart/2005/8/layout/cycle3"/>
    <dgm:cxn modelId="{5D57F74E-1CE4-482A-B784-98FEC34F3FBF}" srcId="{F633A246-08D5-4A19-95DE-126AC772DCA3}" destId="{C64DFD9E-5831-45F0-8203-FF7DD9BCF4A0}" srcOrd="0" destOrd="0" parTransId="{4CA46F98-4FDE-458A-8F94-71C6BFCF4995}" sibTransId="{4A7C74A5-8D30-4E75-81FD-C7AAF5D36CE3}"/>
    <dgm:cxn modelId="{25FC128A-8965-4B73-A751-83E073819096}" type="presOf" srcId="{DE976F8B-890D-4B6F-B2DB-C7053F54159B}" destId="{8ED90476-47EE-4683-B37F-6F5D39DBE0DC}" srcOrd="0" destOrd="0" presId="urn:microsoft.com/office/officeart/2005/8/layout/cycle3"/>
    <dgm:cxn modelId="{92CE66A5-3FF3-486F-8F65-33F9BF40DE23}" type="presOf" srcId="{EE16CFED-3641-43FB-85B1-8BAEB27C7B50}" destId="{D46DAD17-61E9-43D6-B13D-7891B42343FE}" srcOrd="0" destOrd="0" presId="urn:microsoft.com/office/officeart/2005/8/layout/cycle3"/>
    <dgm:cxn modelId="{532C65A6-0D6D-4D25-9D07-491F0B6621DB}" type="presOf" srcId="{E3FFE833-3E33-4D4B-9AA7-585FAF2FF7D3}" destId="{23E79B4D-6C64-4EB0-B03D-166DFD6A0ED4}" srcOrd="0" destOrd="0" presId="urn:microsoft.com/office/officeart/2005/8/layout/cycle3"/>
    <dgm:cxn modelId="{DD1F37AF-C5C2-497A-AE7D-FA1F2FEF12CE}" type="presOf" srcId="{C64DFD9E-5831-45F0-8203-FF7DD9BCF4A0}" destId="{C3B8E1B5-91FA-4C52-AD84-71E71C701BD1}" srcOrd="0" destOrd="0" presId="urn:microsoft.com/office/officeart/2005/8/layout/cycle3"/>
    <dgm:cxn modelId="{CA5647B5-2AA2-4ED5-BFA4-D4AB896801AD}" srcId="{F633A246-08D5-4A19-95DE-126AC772DCA3}" destId="{15915E21-22EC-46F3-A66F-315F67495B71}" srcOrd="8" destOrd="0" parTransId="{A26585F5-AAF5-4C5E-9503-BD491E6E91B0}" sibTransId="{E31FAEB8-425A-425B-868E-0B8B58801BC7}"/>
    <dgm:cxn modelId="{973180BA-4C71-4F86-AA48-B79637B12390}" type="presOf" srcId="{15915E21-22EC-46F3-A66F-315F67495B71}" destId="{32BEC8B1-D402-457C-A929-2A1605FB86D7}" srcOrd="0" destOrd="0" presId="urn:microsoft.com/office/officeart/2005/8/layout/cycle3"/>
    <dgm:cxn modelId="{23F3D8BD-836A-44E0-AB4B-75668B2527CF}" srcId="{F633A246-08D5-4A19-95DE-126AC772DCA3}" destId="{A41202E4-C989-4671-8C6D-952716D1976B}" srcOrd="3" destOrd="0" parTransId="{B4F0D23B-3A96-41EA-9748-EC133C1360E4}" sibTransId="{D5E4676B-5CA5-469B-9838-8251AA613ABA}"/>
    <dgm:cxn modelId="{B74E42C5-3F02-4E1F-9D96-365A62BBBE53}" type="presOf" srcId="{558EAE56-A1C6-4DAA-9334-A1EFEC6E75C7}" destId="{FFE395ED-DE93-4C8E-9C79-20CF603C51B6}" srcOrd="0" destOrd="0" presId="urn:microsoft.com/office/officeart/2005/8/layout/cycle3"/>
    <dgm:cxn modelId="{9E8065C6-BE0E-4BC6-8288-1B95640619AD}" srcId="{F633A246-08D5-4A19-95DE-126AC772DCA3}" destId="{EE16CFED-3641-43FB-85B1-8BAEB27C7B50}" srcOrd="2" destOrd="0" parTransId="{6EAB0F37-0CDD-4539-8E8F-877FFBA65C5A}" sibTransId="{7C1ADE99-8C47-4ADD-8D10-674399368063}"/>
    <dgm:cxn modelId="{A0B94DC6-EE8F-4DCC-9D24-E6E4F30C1E1B}" srcId="{F633A246-08D5-4A19-95DE-126AC772DCA3}" destId="{0BF69BBC-99E3-4FC6-B346-EEDB2BDD2242}" srcOrd="9" destOrd="0" parTransId="{BEC7A0F1-545D-4A60-A21F-1FF6553C88F9}" sibTransId="{0A320703-7DCE-4BE9-ADF4-B00DD056CB42}"/>
    <dgm:cxn modelId="{E7F40DC7-0DF4-4F8D-9C19-3E7A6C1CB55C}" type="presOf" srcId="{0BF69BBC-99E3-4FC6-B346-EEDB2BDD2242}" destId="{0E6B4BD1-CF72-4959-AA96-2DBDBA627BAE}" srcOrd="0" destOrd="0" presId="urn:microsoft.com/office/officeart/2005/8/layout/cycle3"/>
    <dgm:cxn modelId="{0D17E2D4-4AF2-4076-82C2-E592564CB45D}" type="presOf" srcId="{B4D32A50-FD78-4B8F-BF62-931B2D227CD9}" destId="{3C1FD405-595A-4AA7-BB5A-A6B844A0A937}" srcOrd="0" destOrd="0" presId="urn:microsoft.com/office/officeart/2005/8/layout/cycle3"/>
    <dgm:cxn modelId="{93FF4DD5-6DD2-4907-B2B0-23A6DB900593}" type="presOf" srcId="{C6801C2F-FAA9-4547-BCE2-31FE89940139}" destId="{C28BA4E8-A617-438F-A6CA-AFD31A662043}" srcOrd="0" destOrd="0" presId="urn:microsoft.com/office/officeart/2005/8/layout/cycle3"/>
    <dgm:cxn modelId="{2CC4A2E4-D9CB-43F5-AA06-C85F149B1E2D}" type="presOf" srcId="{F633A246-08D5-4A19-95DE-126AC772DCA3}" destId="{C911116A-F849-453D-99A2-25CDCCBD75DB}" srcOrd="0" destOrd="0" presId="urn:microsoft.com/office/officeart/2005/8/layout/cycle3"/>
    <dgm:cxn modelId="{3FD41EE7-5148-442D-BE61-7B19ACA2BC75}" type="presOf" srcId="{4A7C74A5-8D30-4E75-81FD-C7AAF5D36CE3}" destId="{7FCD8642-D3C7-4F2D-B6D9-2C5DF0C2F499}" srcOrd="0" destOrd="0" presId="urn:microsoft.com/office/officeart/2005/8/layout/cycle3"/>
    <dgm:cxn modelId="{01F47AFA-2852-4DD6-B9FB-28D48B0C4878}" type="presOf" srcId="{B6D1F58D-DE4E-4274-9C17-B4AEF3793596}" destId="{9B48BCB8-6150-49C8-950C-6813384B2681}" srcOrd="0" destOrd="0" presId="urn:microsoft.com/office/officeart/2005/8/layout/cycle3"/>
    <dgm:cxn modelId="{C531EC0D-5996-4E1F-B280-E51C99D2105B}" type="presParOf" srcId="{C911116A-F849-453D-99A2-25CDCCBD75DB}" destId="{C949BB21-A63D-4911-82AD-FF59063569FC}" srcOrd="0" destOrd="0" presId="urn:microsoft.com/office/officeart/2005/8/layout/cycle3"/>
    <dgm:cxn modelId="{1818B794-9FB6-40F9-9B4C-79A68459DD0D}" type="presParOf" srcId="{C949BB21-A63D-4911-82AD-FF59063569FC}" destId="{C3B8E1B5-91FA-4C52-AD84-71E71C701BD1}" srcOrd="0" destOrd="0" presId="urn:microsoft.com/office/officeart/2005/8/layout/cycle3"/>
    <dgm:cxn modelId="{7B901E15-F099-45B9-BDDE-D780A8E71DD1}" type="presParOf" srcId="{C949BB21-A63D-4911-82AD-FF59063569FC}" destId="{7FCD8642-D3C7-4F2D-B6D9-2C5DF0C2F499}" srcOrd="1" destOrd="0" presId="urn:microsoft.com/office/officeart/2005/8/layout/cycle3"/>
    <dgm:cxn modelId="{DA3DE35B-8683-4D2D-AD4C-BCF512CD9B5C}" type="presParOf" srcId="{C949BB21-A63D-4911-82AD-FF59063569FC}" destId="{8ED90476-47EE-4683-B37F-6F5D39DBE0DC}" srcOrd="2" destOrd="0" presId="urn:microsoft.com/office/officeart/2005/8/layout/cycle3"/>
    <dgm:cxn modelId="{DF0B87C7-717D-41E3-821A-1585AF34093F}" type="presParOf" srcId="{C949BB21-A63D-4911-82AD-FF59063569FC}" destId="{D46DAD17-61E9-43D6-B13D-7891B42343FE}" srcOrd="3" destOrd="0" presId="urn:microsoft.com/office/officeart/2005/8/layout/cycle3"/>
    <dgm:cxn modelId="{38018316-CEB5-4F61-BAC6-7E6F09A8130F}" type="presParOf" srcId="{C949BB21-A63D-4911-82AD-FF59063569FC}" destId="{0DDBD3A7-D81F-47B1-A15B-771155D0B9C7}" srcOrd="4" destOrd="0" presId="urn:microsoft.com/office/officeart/2005/8/layout/cycle3"/>
    <dgm:cxn modelId="{B0FFEA07-420D-4D9B-B573-B42DB29F9A03}" type="presParOf" srcId="{C949BB21-A63D-4911-82AD-FF59063569FC}" destId="{23E79B4D-6C64-4EB0-B03D-166DFD6A0ED4}" srcOrd="5" destOrd="0" presId="urn:microsoft.com/office/officeart/2005/8/layout/cycle3"/>
    <dgm:cxn modelId="{F0B30E4D-BEDB-45D7-9D08-50003224EDB4}" type="presParOf" srcId="{C949BB21-A63D-4911-82AD-FF59063569FC}" destId="{FFE395ED-DE93-4C8E-9C79-20CF603C51B6}" srcOrd="6" destOrd="0" presId="urn:microsoft.com/office/officeart/2005/8/layout/cycle3"/>
    <dgm:cxn modelId="{C28F3C18-2FD7-4681-B76F-48382BCF4461}" type="presParOf" srcId="{C949BB21-A63D-4911-82AD-FF59063569FC}" destId="{9B48BCB8-6150-49C8-950C-6813384B2681}" srcOrd="7" destOrd="0" presId="urn:microsoft.com/office/officeart/2005/8/layout/cycle3"/>
    <dgm:cxn modelId="{1F4C0455-B7F5-4BBA-B137-CBE07A17EE9D}" type="presParOf" srcId="{C949BB21-A63D-4911-82AD-FF59063569FC}" destId="{3C1FD405-595A-4AA7-BB5A-A6B844A0A937}" srcOrd="8" destOrd="0" presId="urn:microsoft.com/office/officeart/2005/8/layout/cycle3"/>
    <dgm:cxn modelId="{77142859-118E-4B92-9005-E25F88ED080C}" type="presParOf" srcId="{C949BB21-A63D-4911-82AD-FF59063569FC}" destId="{32BEC8B1-D402-457C-A929-2A1605FB86D7}" srcOrd="9" destOrd="0" presId="urn:microsoft.com/office/officeart/2005/8/layout/cycle3"/>
    <dgm:cxn modelId="{93230610-1B22-4AD5-892F-9672FBCF3EA9}" type="presParOf" srcId="{C949BB21-A63D-4911-82AD-FF59063569FC}" destId="{0E6B4BD1-CF72-4959-AA96-2DBDBA627BAE}" srcOrd="10" destOrd="0" presId="urn:microsoft.com/office/officeart/2005/8/layout/cycle3"/>
    <dgm:cxn modelId="{726FEA60-3848-4308-95C3-404F257F0766}" type="presParOf" srcId="{C949BB21-A63D-4911-82AD-FF59063569FC}" destId="{46646345-BBE9-4B31-90E5-EA7B15DEC52E}" srcOrd="11" destOrd="0" presId="urn:microsoft.com/office/officeart/2005/8/layout/cycle3"/>
    <dgm:cxn modelId="{C5FCFF70-4492-4059-A861-9B7B0492B8F9}" type="presParOf" srcId="{C949BB21-A63D-4911-82AD-FF59063569FC}" destId="{C28BA4E8-A617-438F-A6CA-AFD31A662043}" srcOrd="12" destOrd="0" presId="urn:microsoft.com/office/officeart/2005/8/layout/cycle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CAC4C2E7-A68B-4D10-9F62-6B3132F10B36}" type="doc">
      <dgm:prSet loTypeId="urn:microsoft.com/office/officeart/2005/8/layout/arrow5" loCatId="relationship" qsTypeId="urn:microsoft.com/office/officeart/2005/8/quickstyle/simple1" qsCatId="simple" csTypeId="urn:microsoft.com/office/officeart/2005/8/colors/accent1_2" csCatId="accent1" phldr="1"/>
      <dgm:spPr/>
      <dgm:t>
        <a:bodyPr/>
        <a:lstStyle/>
        <a:p>
          <a:endParaRPr lang="pl-PL"/>
        </a:p>
      </dgm:t>
    </dgm:pt>
    <dgm:pt modelId="{FA0F2AA3-91E4-4B5B-8F1D-C033B23417F8}" type="pres">
      <dgm:prSet presAssocID="{CAC4C2E7-A68B-4D10-9F62-6B3132F10B36}" presName="diagram" presStyleCnt="0">
        <dgm:presLayoutVars>
          <dgm:dir/>
          <dgm:resizeHandles val="exact"/>
        </dgm:presLayoutVars>
      </dgm:prSet>
      <dgm:spPr/>
    </dgm:pt>
  </dgm:ptLst>
  <dgm:cxnLst>
    <dgm:cxn modelId="{587CFB56-B7E1-4EFA-B59B-0806E49C5AA1}" type="presOf" srcId="{CAC4C2E7-A68B-4D10-9F62-6B3132F10B36}" destId="{FA0F2AA3-91E4-4B5B-8F1D-C033B23417F8}" srcOrd="0"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F633A246-08D5-4A19-95DE-126AC772DCA3}"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pl-PL"/>
        </a:p>
      </dgm:t>
    </dgm:pt>
    <dgm:pt modelId="{AC14B7C2-AB9B-4FC7-B27E-CBB088894C3C}">
      <dgm:prSet/>
      <dgm:spPr/>
      <dgm:t>
        <a:bodyPr/>
        <a:lstStyle/>
        <a:p>
          <a:r>
            <a:rPr lang="pl-PL" b="1"/>
            <a:t>Art. 112. </a:t>
          </a:r>
          <a:r>
            <a:rPr lang="pl-PL"/>
            <a:t>1. Zamawiający określa warunki udziału w postępowaniu w sposób proporcjonalny do przedmiotu zamówienia oraz umożliwiający ocenę zdolności wykonawcy do należytego wykonania zamówienia, w szczególności wyrażając je jako minimalne poziomy zdolności. </a:t>
          </a:r>
          <a:endParaRPr lang="pl-PL" dirty="0"/>
        </a:p>
      </dgm:t>
    </dgm:pt>
    <dgm:pt modelId="{C296788A-A99A-4C80-A129-62744C06D727}" type="parTrans" cxnId="{7881032E-766A-445D-87D2-295DDAC6888B}">
      <dgm:prSet/>
      <dgm:spPr/>
      <dgm:t>
        <a:bodyPr/>
        <a:lstStyle/>
        <a:p>
          <a:endParaRPr lang="pl-PL"/>
        </a:p>
      </dgm:t>
    </dgm:pt>
    <dgm:pt modelId="{5809A6C2-63C2-4429-BADE-64B9AE1D6B51}" type="sibTrans" cxnId="{7881032E-766A-445D-87D2-295DDAC6888B}">
      <dgm:prSet/>
      <dgm:spPr/>
      <dgm:t>
        <a:bodyPr/>
        <a:lstStyle/>
        <a:p>
          <a:endParaRPr lang="pl-PL"/>
        </a:p>
      </dgm:t>
    </dgm:pt>
    <dgm:pt modelId="{BAB37E44-6906-442B-BF89-FE5FBD9D9EA0}">
      <dgm:prSet/>
      <dgm:spPr/>
      <dgm:t>
        <a:bodyPr/>
        <a:lstStyle/>
        <a:p>
          <a:r>
            <a:rPr lang="pl-PL"/>
            <a:t>2. Warunki udziału w postępowaniu mogą dotyczyć: </a:t>
          </a:r>
        </a:p>
      </dgm:t>
    </dgm:pt>
    <dgm:pt modelId="{B155FFB1-1BB0-449F-AA00-0218E341ABA9}" type="parTrans" cxnId="{207B3968-81D2-4170-8745-28247F07757C}">
      <dgm:prSet/>
      <dgm:spPr/>
      <dgm:t>
        <a:bodyPr/>
        <a:lstStyle/>
        <a:p>
          <a:endParaRPr lang="pl-PL"/>
        </a:p>
      </dgm:t>
    </dgm:pt>
    <dgm:pt modelId="{CE8B416A-433D-4DAC-AA05-0D7EE190B830}" type="sibTrans" cxnId="{207B3968-81D2-4170-8745-28247F07757C}">
      <dgm:prSet/>
      <dgm:spPr/>
      <dgm:t>
        <a:bodyPr/>
        <a:lstStyle/>
        <a:p>
          <a:endParaRPr lang="pl-PL"/>
        </a:p>
      </dgm:t>
    </dgm:pt>
    <dgm:pt modelId="{BCF2234E-2BB3-41F3-9BB2-2D110734599D}">
      <dgm:prSet/>
      <dgm:spPr/>
      <dgm:t>
        <a:bodyPr/>
        <a:lstStyle/>
        <a:p>
          <a:r>
            <a:rPr lang="pl-PL" i="1"/>
            <a:t>Ogólne dotyczące podmiotu: </a:t>
          </a:r>
          <a:endParaRPr lang="pl-PL"/>
        </a:p>
      </dgm:t>
    </dgm:pt>
    <dgm:pt modelId="{50FD2F96-594C-4381-B888-1E11A5F41292}" type="parTrans" cxnId="{21FF2B4A-5771-456D-AA05-6F002A36B88E}">
      <dgm:prSet/>
      <dgm:spPr/>
      <dgm:t>
        <a:bodyPr/>
        <a:lstStyle/>
        <a:p>
          <a:endParaRPr lang="pl-PL"/>
        </a:p>
      </dgm:t>
    </dgm:pt>
    <dgm:pt modelId="{F996CB6E-83E3-4A48-84E8-2024209D7CCE}" type="sibTrans" cxnId="{21FF2B4A-5771-456D-AA05-6F002A36B88E}">
      <dgm:prSet/>
      <dgm:spPr/>
      <dgm:t>
        <a:bodyPr/>
        <a:lstStyle/>
        <a:p>
          <a:endParaRPr lang="pl-PL"/>
        </a:p>
      </dgm:t>
    </dgm:pt>
    <dgm:pt modelId="{E5EB7B20-AECF-4891-987E-4ED5D150A040}">
      <dgm:prSet/>
      <dgm:spPr/>
      <dgm:t>
        <a:bodyPr/>
        <a:lstStyle/>
        <a:p>
          <a:r>
            <a:rPr lang="pl-PL"/>
            <a:t>1) </a:t>
          </a:r>
          <a:r>
            <a:rPr lang="pl-PL" b="1"/>
            <a:t>zdolności do występowania w obrocie gospodarczym</a:t>
          </a:r>
          <a:r>
            <a:rPr lang="pl-PL"/>
            <a:t>; </a:t>
          </a:r>
        </a:p>
      </dgm:t>
    </dgm:pt>
    <dgm:pt modelId="{EB2BB5E8-F478-4188-B8E7-A5FEF052FB7E}" type="parTrans" cxnId="{4717E12E-A25F-456F-AB32-44FA705691DD}">
      <dgm:prSet/>
      <dgm:spPr/>
      <dgm:t>
        <a:bodyPr/>
        <a:lstStyle/>
        <a:p>
          <a:endParaRPr lang="pl-PL"/>
        </a:p>
      </dgm:t>
    </dgm:pt>
    <dgm:pt modelId="{DE86F30D-4990-402E-8927-3682AF9F72D2}" type="sibTrans" cxnId="{4717E12E-A25F-456F-AB32-44FA705691DD}">
      <dgm:prSet/>
      <dgm:spPr/>
      <dgm:t>
        <a:bodyPr/>
        <a:lstStyle/>
        <a:p>
          <a:endParaRPr lang="pl-PL"/>
        </a:p>
      </dgm:t>
    </dgm:pt>
    <dgm:pt modelId="{E82B6665-9314-44FE-937A-FB65254F5199}">
      <dgm:prSet/>
      <dgm:spPr/>
      <dgm:t>
        <a:bodyPr/>
        <a:lstStyle/>
        <a:p>
          <a:r>
            <a:rPr lang="pl-PL"/>
            <a:t>2) </a:t>
          </a:r>
          <a:r>
            <a:rPr lang="pl-PL" b="1"/>
            <a:t>uprawnień </a:t>
          </a:r>
          <a:r>
            <a:rPr lang="pl-PL"/>
            <a:t>do prowadzenia określonej działalności gospodarczej lub zawodowej, o ile wynika to z odrębnych przepisów;</a:t>
          </a:r>
        </a:p>
      </dgm:t>
    </dgm:pt>
    <dgm:pt modelId="{9F87B96E-B2D0-4331-A709-EF236057B28D}" type="parTrans" cxnId="{7F9E2BA0-E74F-47AA-BD77-A2EF1DBC76CA}">
      <dgm:prSet/>
      <dgm:spPr/>
      <dgm:t>
        <a:bodyPr/>
        <a:lstStyle/>
        <a:p>
          <a:endParaRPr lang="pl-PL"/>
        </a:p>
      </dgm:t>
    </dgm:pt>
    <dgm:pt modelId="{D1937F15-6330-460F-9059-A91261A03E8B}" type="sibTrans" cxnId="{7F9E2BA0-E74F-47AA-BD77-A2EF1DBC76CA}">
      <dgm:prSet/>
      <dgm:spPr/>
      <dgm:t>
        <a:bodyPr/>
        <a:lstStyle/>
        <a:p>
          <a:endParaRPr lang="pl-PL"/>
        </a:p>
      </dgm:t>
    </dgm:pt>
    <dgm:pt modelId="{E7CAAD99-A5ED-4D5F-8103-21A75CF7BC1F}">
      <dgm:prSet/>
      <dgm:spPr/>
      <dgm:t>
        <a:bodyPr/>
        <a:lstStyle/>
        <a:p>
          <a:r>
            <a:rPr lang="pl-PL" b="1" i="1"/>
            <a:t>Dotyczące zdolności do wykonania zamówienia</a:t>
          </a:r>
          <a:r>
            <a:rPr lang="pl-PL"/>
            <a:t>: </a:t>
          </a:r>
        </a:p>
      </dgm:t>
    </dgm:pt>
    <dgm:pt modelId="{0A20EC8C-BE2E-46AC-976D-5A811E06E10E}" type="parTrans" cxnId="{3B691B12-6ECC-4FB2-817A-463225DF98ED}">
      <dgm:prSet/>
      <dgm:spPr/>
      <dgm:t>
        <a:bodyPr/>
        <a:lstStyle/>
        <a:p>
          <a:endParaRPr lang="pl-PL"/>
        </a:p>
      </dgm:t>
    </dgm:pt>
    <dgm:pt modelId="{ABA6CE5C-F6D1-4B2C-97F8-6896C96801E2}" type="sibTrans" cxnId="{3B691B12-6ECC-4FB2-817A-463225DF98ED}">
      <dgm:prSet/>
      <dgm:spPr/>
      <dgm:t>
        <a:bodyPr/>
        <a:lstStyle/>
        <a:p>
          <a:endParaRPr lang="pl-PL"/>
        </a:p>
      </dgm:t>
    </dgm:pt>
    <dgm:pt modelId="{6976EB73-6FB5-4148-AA66-6543D201CCF8}">
      <dgm:prSet/>
      <dgm:spPr/>
      <dgm:t>
        <a:bodyPr/>
        <a:lstStyle/>
        <a:p>
          <a:r>
            <a:rPr lang="pl-PL"/>
            <a:t>3) </a:t>
          </a:r>
          <a:r>
            <a:rPr lang="pl-PL" b="1"/>
            <a:t>sytuacji ekonomicznej lub finansowej; </a:t>
          </a:r>
          <a:endParaRPr lang="pl-PL"/>
        </a:p>
      </dgm:t>
    </dgm:pt>
    <dgm:pt modelId="{162C6E46-AFD3-486E-95A5-8C7129042E3A}" type="parTrans" cxnId="{B2A8F0E7-3A0E-4542-93AE-0A70BB527ADB}">
      <dgm:prSet/>
      <dgm:spPr/>
      <dgm:t>
        <a:bodyPr/>
        <a:lstStyle/>
        <a:p>
          <a:endParaRPr lang="pl-PL"/>
        </a:p>
      </dgm:t>
    </dgm:pt>
    <dgm:pt modelId="{0EA83F69-3382-49C4-8ECF-D969CB42F10A}" type="sibTrans" cxnId="{B2A8F0E7-3A0E-4542-93AE-0A70BB527ADB}">
      <dgm:prSet/>
      <dgm:spPr/>
      <dgm:t>
        <a:bodyPr/>
        <a:lstStyle/>
        <a:p>
          <a:endParaRPr lang="pl-PL"/>
        </a:p>
      </dgm:t>
    </dgm:pt>
    <dgm:pt modelId="{090619B3-A486-47EF-B7F7-5A7063BA21D7}">
      <dgm:prSet/>
      <dgm:spPr/>
      <dgm:t>
        <a:bodyPr/>
        <a:lstStyle/>
        <a:p>
          <a:r>
            <a:rPr lang="pl-PL" b="1"/>
            <a:t>4) zdolności technicznej lub zawodowej</a:t>
          </a:r>
          <a:r>
            <a:rPr lang="pl-PL"/>
            <a:t>.</a:t>
          </a:r>
        </a:p>
      </dgm:t>
    </dgm:pt>
    <dgm:pt modelId="{2B92BFD0-FF2B-4111-BC70-710F7A79A9C9}" type="parTrans" cxnId="{646C6D16-7AB8-4A23-87C2-8EBAD23AC7FD}">
      <dgm:prSet/>
      <dgm:spPr/>
      <dgm:t>
        <a:bodyPr/>
        <a:lstStyle/>
        <a:p>
          <a:endParaRPr lang="pl-PL"/>
        </a:p>
      </dgm:t>
    </dgm:pt>
    <dgm:pt modelId="{366835E2-8431-4407-BD3A-40026B77C036}" type="sibTrans" cxnId="{646C6D16-7AB8-4A23-87C2-8EBAD23AC7FD}">
      <dgm:prSet/>
      <dgm:spPr/>
      <dgm:t>
        <a:bodyPr/>
        <a:lstStyle/>
        <a:p>
          <a:endParaRPr lang="pl-PL"/>
        </a:p>
      </dgm:t>
    </dgm:pt>
    <dgm:pt modelId="{C911116A-F849-453D-99A2-25CDCCBD75DB}" type="pres">
      <dgm:prSet presAssocID="{F633A246-08D5-4A19-95DE-126AC772DCA3}" presName="Name0" presStyleCnt="0">
        <dgm:presLayoutVars>
          <dgm:dir/>
          <dgm:resizeHandles val="exact"/>
        </dgm:presLayoutVars>
      </dgm:prSet>
      <dgm:spPr/>
    </dgm:pt>
    <dgm:pt modelId="{871B7A61-8351-4254-AA51-481BC09B1077}" type="pres">
      <dgm:prSet presAssocID="{F633A246-08D5-4A19-95DE-126AC772DCA3}" presName="cycle" presStyleCnt="0"/>
      <dgm:spPr/>
    </dgm:pt>
    <dgm:pt modelId="{68265C00-FCF1-4429-934C-644A161C80CE}" type="pres">
      <dgm:prSet presAssocID="{AC14B7C2-AB9B-4FC7-B27E-CBB088894C3C}" presName="nodeFirstNode" presStyleLbl="node1" presStyleIdx="0" presStyleCnt="8">
        <dgm:presLayoutVars>
          <dgm:bulletEnabled val="1"/>
        </dgm:presLayoutVars>
      </dgm:prSet>
      <dgm:spPr/>
    </dgm:pt>
    <dgm:pt modelId="{24EDDEF5-9709-4E4D-8848-919EB3D8EC73}" type="pres">
      <dgm:prSet presAssocID="{5809A6C2-63C2-4429-BADE-64B9AE1D6B51}" presName="sibTransFirstNode" presStyleLbl="bgShp" presStyleIdx="0" presStyleCnt="1"/>
      <dgm:spPr/>
    </dgm:pt>
    <dgm:pt modelId="{B9DB1E3B-E04E-4753-BB0E-B95805386BCC}" type="pres">
      <dgm:prSet presAssocID="{BAB37E44-6906-442B-BF89-FE5FBD9D9EA0}" presName="nodeFollowingNodes" presStyleLbl="node1" presStyleIdx="1" presStyleCnt="8">
        <dgm:presLayoutVars>
          <dgm:bulletEnabled val="1"/>
        </dgm:presLayoutVars>
      </dgm:prSet>
      <dgm:spPr/>
    </dgm:pt>
    <dgm:pt modelId="{A51539B3-9A87-4F32-94BF-5DF6BCF3169E}" type="pres">
      <dgm:prSet presAssocID="{BCF2234E-2BB3-41F3-9BB2-2D110734599D}" presName="nodeFollowingNodes" presStyleLbl="node1" presStyleIdx="2" presStyleCnt="8">
        <dgm:presLayoutVars>
          <dgm:bulletEnabled val="1"/>
        </dgm:presLayoutVars>
      </dgm:prSet>
      <dgm:spPr/>
    </dgm:pt>
    <dgm:pt modelId="{7A6B7667-FEF0-4208-9284-A42AE8470BCB}" type="pres">
      <dgm:prSet presAssocID="{E5EB7B20-AECF-4891-987E-4ED5D150A040}" presName="nodeFollowingNodes" presStyleLbl="node1" presStyleIdx="3" presStyleCnt="8">
        <dgm:presLayoutVars>
          <dgm:bulletEnabled val="1"/>
        </dgm:presLayoutVars>
      </dgm:prSet>
      <dgm:spPr/>
    </dgm:pt>
    <dgm:pt modelId="{F460A9BC-EC99-4717-8B2A-75949001D614}" type="pres">
      <dgm:prSet presAssocID="{E82B6665-9314-44FE-937A-FB65254F5199}" presName="nodeFollowingNodes" presStyleLbl="node1" presStyleIdx="4" presStyleCnt="8">
        <dgm:presLayoutVars>
          <dgm:bulletEnabled val="1"/>
        </dgm:presLayoutVars>
      </dgm:prSet>
      <dgm:spPr/>
    </dgm:pt>
    <dgm:pt modelId="{72D6C738-EE6A-47EC-B951-FA12650C78A4}" type="pres">
      <dgm:prSet presAssocID="{E7CAAD99-A5ED-4D5F-8103-21A75CF7BC1F}" presName="nodeFollowingNodes" presStyleLbl="node1" presStyleIdx="5" presStyleCnt="8">
        <dgm:presLayoutVars>
          <dgm:bulletEnabled val="1"/>
        </dgm:presLayoutVars>
      </dgm:prSet>
      <dgm:spPr/>
    </dgm:pt>
    <dgm:pt modelId="{45FF3EA1-A02F-4CD1-9173-01A00FF42D2B}" type="pres">
      <dgm:prSet presAssocID="{6976EB73-6FB5-4148-AA66-6543D201CCF8}" presName="nodeFollowingNodes" presStyleLbl="node1" presStyleIdx="6" presStyleCnt="8">
        <dgm:presLayoutVars>
          <dgm:bulletEnabled val="1"/>
        </dgm:presLayoutVars>
      </dgm:prSet>
      <dgm:spPr/>
    </dgm:pt>
    <dgm:pt modelId="{B7584D1E-A643-4AA4-B249-F154A38D3278}" type="pres">
      <dgm:prSet presAssocID="{090619B3-A486-47EF-B7F7-5A7063BA21D7}" presName="nodeFollowingNodes" presStyleLbl="node1" presStyleIdx="7" presStyleCnt="8">
        <dgm:presLayoutVars>
          <dgm:bulletEnabled val="1"/>
        </dgm:presLayoutVars>
      </dgm:prSet>
      <dgm:spPr/>
    </dgm:pt>
  </dgm:ptLst>
  <dgm:cxnLst>
    <dgm:cxn modelId="{D4230006-A1F7-4FB2-8B75-FDB294B0FA83}" type="presOf" srcId="{BCF2234E-2BB3-41F3-9BB2-2D110734599D}" destId="{A51539B3-9A87-4F32-94BF-5DF6BCF3169E}" srcOrd="0" destOrd="0" presId="urn:microsoft.com/office/officeart/2005/8/layout/cycle3"/>
    <dgm:cxn modelId="{AC90AA0D-A87B-4FF5-AA07-51008D306193}" type="presOf" srcId="{E7CAAD99-A5ED-4D5F-8103-21A75CF7BC1F}" destId="{72D6C738-EE6A-47EC-B951-FA12650C78A4}" srcOrd="0" destOrd="0" presId="urn:microsoft.com/office/officeart/2005/8/layout/cycle3"/>
    <dgm:cxn modelId="{BB6EA90E-5558-4A75-B7DA-30A82C5DC2FB}" type="presOf" srcId="{E5EB7B20-AECF-4891-987E-4ED5D150A040}" destId="{7A6B7667-FEF0-4208-9284-A42AE8470BCB}" srcOrd="0" destOrd="0" presId="urn:microsoft.com/office/officeart/2005/8/layout/cycle3"/>
    <dgm:cxn modelId="{3B691B12-6ECC-4FB2-817A-463225DF98ED}" srcId="{F633A246-08D5-4A19-95DE-126AC772DCA3}" destId="{E7CAAD99-A5ED-4D5F-8103-21A75CF7BC1F}" srcOrd="5" destOrd="0" parTransId="{0A20EC8C-BE2E-46AC-976D-5A811E06E10E}" sibTransId="{ABA6CE5C-F6D1-4B2C-97F8-6896C96801E2}"/>
    <dgm:cxn modelId="{646C6D16-7AB8-4A23-87C2-8EBAD23AC7FD}" srcId="{F633A246-08D5-4A19-95DE-126AC772DCA3}" destId="{090619B3-A486-47EF-B7F7-5A7063BA21D7}" srcOrd="7" destOrd="0" parTransId="{2B92BFD0-FF2B-4111-BC70-710F7A79A9C9}" sibTransId="{366835E2-8431-4407-BD3A-40026B77C036}"/>
    <dgm:cxn modelId="{7881032E-766A-445D-87D2-295DDAC6888B}" srcId="{F633A246-08D5-4A19-95DE-126AC772DCA3}" destId="{AC14B7C2-AB9B-4FC7-B27E-CBB088894C3C}" srcOrd="0" destOrd="0" parTransId="{C296788A-A99A-4C80-A129-62744C06D727}" sibTransId="{5809A6C2-63C2-4429-BADE-64B9AE1D6B51}"/>
    <dgm:cxn modelId="{4717E12E-A25F-456F-AB32-44FA705691DD}" srcId="{F633A246-08D5-4A19-95DE-126AC772DCA3}" destId="{E5EB7B20-AECF-4891-987E-4ED5D150A040}" srcOrd="3" destOrd="0" parTransId="{EB2BB5E8-F478-4188-B8E7-A5FEF052FB7E}" sibTransId="{DE86F30D-4990-402E-8927-3682AF9F72D2}"/>
    <dgm:cxn modelId="{207B3968-81D2-4170-8745-28247F07757C}" srcId="{F633A246-08D5-4A19-95DE-126AC772DCA3}" destId="{BAB37E44-6906-442B-BF89-FE5FBD9D9EA0}" srcOrd="1" destOrd="0" parTransId="{B155FFB1-1BB0-449F-AA00-0218E341ABA9}" sibTransId="{CE8B416A-433D-4DAC-AA05-0D7EE190B830}"/>
    <dgm:cxn modelId="{21FF2B4A-5771-456D-AA05-6F002A36B88E}" srcId="{F633A246-08D5-4A19-95DE-126AC772DCA3}" destId="{BCF2234E-2BB3-41F3-9BB2-2D110734599D}" srcOrd="2" destOrd="0" parTransId="{50FD2F96-594C-4381-B888-1E11A5F41292}" sibTransId="{F996CB6E-83E3-4A48-84E8-2024209D7CCE}"/>
    <dgm:cxn modelId="{ABF37B74-F991-4E05-BF91-4D5D25190863}" type="presOf" srcId="{090619B3-A486-47EF-B7F7-5A7063BA21D7}" destId="{B7584D1E-A643-4AA4-B249-F154A38D3278}" srcOrd="0" destOrd="0" presId="urn:microsoft.com/office/officeart/2005/8/layout/cycle3"/>
    <dgm:cxn modelId="{11FF7988-891A-4D46-B0FC-5FA5958D97E9}" type="presOf" srcId="{AC14B7C2-AB9B-4FC7-B27E-CBB088894C3C}" destId="{68265C00-FCF1-4429-934C-644A161C80CE}" srcOrd="0" destOrd="0" presId="urn:microsoft.com/office/officeart/2005/8/layout/cycle3"/>
    <dgm:cxn modelId="{FF283E89-0039-422E-B873-F9B25EA982D7}" type="presOf" srcId="{E82B6665-9314-44FE-937A-FB65254F5199}" destId="{F460A9BC-EC99-4717-8B2A-75949001D614}" srcOrd="0" destOrd="0" presId="urn:microsoft.com/office/officeart/2005/8/layout/cycle3"/>
    <dgm:cxn modelId="{8313B09E-3474-4451-81D9-A5B4C2BF2445}" type="presOf" srcId="{BAB37E44-6906-442B-BF89-FE5FBD9D9EA0}" destId="{B9DB1E3B-E04E-4753-BB0E-B95805386BCC}" srcOrd="0" destOrd="0" presId="urn:microsoft.com/office/officeart/2005/8/layout/cycle3"/>
    <dgm:cxn modelId="{7F9E2BA0-E74F-47AA-BD77-A2EF1DBC76CA}" srcId="{F633A246-08D5-4A19-95DE-126AC772DCA3}" destId="{E82B6665-9314-44FE-937A-FB65254F5199}" srcOrd="4" destOrd="0" parTransId="{9F87B96E-B2D0-4331-A709-EF236057B28D}" sibTransId="{D1937F15-6330-460F-9059-A91261A03E8B}"/>
    <dgm:cxn modelId="{CCADC8C6-4C4A-43B7-8C21-88D952380685}" type="presOf" srcId="{6976EB73-6FB5-4148-AA66-6543D201CCF8}" destId="{45FF3EA1-A02F-4CD1-9173-01A00FF42D2B}" srcOrd="0" destOrd="0" presId="urn:microsoft.com/office/officeart/2005/8/layout/cycle3"/>
    <dgm:cxn modelId="{2CC4A2E4-D9CB-43F5-AA06-C85F149B1E2D}" type="presOf" srcId="{F633A246-08D5-4A19-95DE-126AC772DCA3}" destId="{C911116A-F849-453D-99A2-25CDCCBD75DB}" srcOrd="0" destOrd="0" presId="urn:microsoft.com/office/officeart/2005/8/layout/cycle3"/>
    <dgm:cxn modelId="{B2A8F0E7-3A0E-4542-93AE-0A70BB527ADB}" srcId="{F633A246-08D5-4A19-95DE-126AC772DCA3}" destId="{6976EB73-6FB5-4148-AA66-6543D201CCF8}" srcOrd="6" destOrd="0" parTransId="{162C6E46-AFD3-486E-95A5-8C7129042E3A}" sibTransId="{0EA83F69-3382-49C4-8ECF-D969CB42F10A}"/>
    <dgm:cxn modelId="{FFE6AEFF-C80E-4574-9DC3-116EECE38AFA}" type="presOf" srcId="{5809A6C2-63C2-4429-BADE-64B9AE1D6B51}" destId="{24EDDEF5-9709-4E4D-8848-919EB3D8EC73}" srcOrd="0" destOrd="0" presId="urn:microsoft.com/office/officeart/2005/8/layout/cycle3"/>
    <dgm:cxn modelId="{81352D3C-7236-4015-A94E-7278743CFA7D}" type="presParOf" srcId="{C911116A-F849-453D-99A2-25CDCCBD75DB}" destId="{871B7A61-8351-4254-AA51-481BC09B1077}" srcOrd="0" destOrd="0" presId="urn:microsoft.com/office/officeart/2005/8/layout/cycle3"/>
    <dgm:cxn modelId="{A65E2C05-9CDF-4839-A490-CB5C1F9B2979}" type="presParOf" srcId="{871B7A61-8351-4254-AA51-481BC09B1077}" destId="{68265C00-FCF1-4429-934C-644A161C80CE}" srcOrd="0" destOrd="0" presId="urn:microsoft.com/office/officeart/2005/8/layout/cycle3"/>
    <dgm:cxn modelId="{B8EEBDFD-F570-434E-B4B1-40C889973E57}" type="presParOf" srcId="{871B7A61-8351-4254-AA51-481BC09B1077}" destId="{24EDDEF5-9709-4E4D-8848-919EB3D8EC73}" srcOrd="1" destOrd="0" presId="urn:microsoft.com/office/officeart/2005/8/layout/cycle3"/>
    <dgm:cxn modelId="{50C56D78-7E15-4AE4-9717-3A43CEC51D74}" type="presParOf" srcId="{871B7A61-8351-4254-AA51-481BC09B1077}" destId="{B9DB1E3B-E04E-4753-BB0E-B95805386BCC}" srcOrd="2" destOrd="0" presId="urn:microsoft.com/office/officeart/2005/8/layout/cycle3"/>
    <dgm:cxn modelId="{8DEE698F-44C5-428B-B7C4-0C89643ED91B}" type="presParOf" srcId="{871B7A61-8351-4254-AA51-481BC09B1077}" destId="{A51539B3-9A87-4F32-94BF-5DF6BCF3169E}" srcOrd="3" destOrd="0" presId="urn:microsoft.com/office/officeart/2005/8/layout/cycle3"/>
    <dgm:cxn modelId="{8B00E3DE-7323-412D-A52C-F92B90ED2B81}" type="presParOf" srcId="{871B7A61-8351-4254-AA51-481BC09B1077}" destId="{7A6B7667-FEF0-4208-9284-A42AE8470BCB}" srcOrd="4" destOrd="0" presId="urn:microsoft.com/office/officeart/2005/8/layout/cycle3"/>
    <dgm:cxn modelId="{BEBDC8F3-1BEC-4522-88F6-7C77296E438C}" type="presParOf" srcId="{871B7A61-8351-4254-AA51-481BC09B1077}" destId="{F460A9BC-EC99-4717-8B2A-75949001D614}" srcOrd="5" destOrd="0" presId="urn:microsoft.com/office/officeart/2005/8/layout/cycle3"/>
    <dgm:cxn modelId="{EF711B16-2FC5-410A-B1C3-D440A5FE0BA0}" type="presParOf" srcId="{871B7A61-8351-4254-AA51-481BC09B1077}" destId="{72D6C738-EE6A-47EC-B951-FA12650C78A4}" srcOrd="6" destOrd="0" presId="urn:microsoft.com/office/officeart/2005/8/layout/cycle3"/>
    <dgm:cxn modelId="{9D2EFCD1-2D86-45F5-A70D-B05002E9744D}" type="presParOf" srcId="{871B7A61-8351-4254-AA51-481BC09B1077}" destId="{45FF3EA1-A02F-4CD1-9173-01A00FF42D2B}" srcOrd="7" destOrd="0" presId="urn:microsoft.com/office/officeart/2005/8/layout/cycle3"/>
    <dgm:cxn modelId="{3AB2E649-F6DF-4A50-BAE9-7D7DB6BD5551}" type="presParOf" srcId="{871B7A61-8351-4254-AA51-481BC09B1077}" destId="{B7584D1E-A643-4AA4-B249-F154A38D3278}" srcOrd="8" destOrd="0" presId="urn:microsoft.com/office/officeart/2005/8/layout/cycle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CAC4C2E7-A68B-4D10-9F62-6B3132F10B36}" type="doc">
      <dgm:prSet loTypeId="urn:microsoft.com/office/officeart/2005/8/layout/arrow5" loCatId="relationship" qsTypeId="urn:microsoft.com/office/officeart/2005/8/quickstyle/simple1" qsCatId="simple" csTypeId="urn:microsoft.com/office/officeart/2005/8/colors/accent1_2" csCatId="accent1" phldr="1"/>
      <dgm:spPr/>
      <dgm:t>
        <a:bodyPr/>
        <a:lstStyle/>
        <a:p>
          <a:endParaRPr lang="pl-PL"/>
        </a:p>
      </dgm:t>
    </dgm:pt>
    <dgm:pt modelId="{FA0F2AA3-91E4-4B5B-8F1D-C033B23417F8}" type="pres">
      <dgm:prSet presAssocID="{CAC4C2E7-A68B-4D10-9F62-6B3132F10B36}" presName="diagram" presStyleCnt="0">
        <dgm:presLayoutVars>
          <dgm:dir/>
          <dgm:resizeHandles val="exact"/>
        </dgm:presLayoutVars>
      </dgm:prSet>
      <dgm:spPr/>
    </dgm:pt>
  </dgm:ptLst>
  <dgm:cxnLst>
    <dgm:cxn modelId="{587CFB56-B7E1-4EFA-B59B-0806E49C5AA1}" type="presOf" srcId="{CAC4C2E7-A68B-4D10-9F62-6B3132F10B36}" destId="{FA0F2AA3-91E4-4B5B-8F1D-C033B23417F8}" srcOrd="0"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A214344D-E923-43D6-AFC0-4E1A22C7FF71}"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pl-PL"/>
        </a:p>
      </dgm:t>
    </dgm:pt>
    <dgm:pt modelId="{A18C7997-A894-4D9D-9BBB-DA0C2AEB654B}">
      <dgm:prSet/>
      <dgm:spPr/>
      <dgm:t>
        <a:bodyPr/>
        <a:lstStyle/>
        <a:p>
          <a:r>
            <a:rPr lang="pl-PL"/>
            <a:t>Wykonawca może w celu potwierdzenia spełniania warunków udziału w postępowaniu lub kryteriów selekcji, w stosownych sytuacjach oraz w odniesieniu do konkretnego zamówienia, lub jego części, </a:t>
          </a:r>
          <a:r>
            <a:rPr lang="pl-PL" b="1" u="sng"/>
            <a:t>polegać na zdolnościach technicznych lub zawodowych lub sytuacji finansowej lub ekonomicznej podmiotów</a:t>
          </a:r>
          <a:r>
            <a:rPr lang="pl-PL"/>
            <a:t> udostępniających zasoby, niezależnie od charakteru prawnego łączących go z nimi stosunków prawnych</a:t>
          </a:r>
        </a:p>
      </dgm:t>
    </dgm:pt>
    <dgm:pt modelId="{579396DD-A976-418D-BEEC-6F5DAC4FCBB9}" type="parTrans" cxnId="{1E3AEE27-CD80-40F5-9581-456F49778C8B}">
      <dgm:prSet/>
      <dgm:spPr/>
      <dgm:t>
        <a:bodyPr/>
        <a:lstStyle/>
        <a:p>
          <a:endParaRPr lang="pl-PL"/>
        </a:p>
      </dgm:t>
    </dgm:pt>
    <dgm:pt modelId="{D9BCE422-D671-4A7D-BA32-1D870354336B}" type="sibTrans" cxnId="{1E3AEE27-CD80-40F5-9581-456F49778C8B}">
      <dgm:prSet/>
      <dgm:spPr/>
      <dgm:t>
        <a:bodyPr/>
        <a:lstStyle/>
        <a:p>
          <a:endParaRPr lang="pl-PL"/>
        </a:p>
      </dgm:t>
    </dgm:pt>
    <dgm:pt modelId="{C46DA308-5B09-4C56-8ADB-CE27E0F718DD}" type="pres">
      <dgm:prSet presAssocID="{A214344D-E923-43D6-AFC0-4E1A22C7FF71}" presName="diagram" presStyleCnt="0">
        <dgm:presLayoutVars>
          <dgm:dir/>
          <dgm:resizeHandles val="exact"/>
        </dgm:presLayoutVars>
      </dgm:prSet>
      <dgm:spPr/>
    </dgm:pt>
    <dgm:pt modelId="{665FF0E3-6188-4E2A-A1E1-7B29EBF10A05}" type="pres">
      <dgm:prSet presAssocID="{A18C7997-A894-4D9D-9BBB-DA0C2AEB654B}" presName="node" presStyleLbl="node1" presStyleIdx="0" presStyleCnt="1" custLinFactNeighborX="-2173" custLinFactNeighborY="608">
        <dgm:presLayoutVars>
          <dgm:bulletEnabled val="1"/>
        </dgm:presLayoutVars>
      </dgm:prSet>
      <dgm:spPr/>
    </dgm:pt>
  </dgm:ptLst>
  <dgm:cxnLst>
    <dgm:cxn modelId="{1791701C-AD95-4303-A389-9B27E012FFC4}" type="presOf" srcId="{A18C7997-A894-4D9D-9BBB-DA0C2AEB654B}" destId="{665FF0E3-6188-4E2A-A1E1-7B29EBF10A05}" srcOrd="0" destOrd="0" presId="urn:microsoft.com/office/officeart/2005/8/layout/default"/>
    <dgm:cxn modelId="{1E3AEE27-CD80-40F5-9581-456F49778C8B}" srcId="{A214344D-E923-43D6-AFC0-4E1A22C7FF71}" destId="{A18C7997-A894-4D9D-9BBB-DA0C2AEB654B}" srcOrd="0" destOrd="0" parTransId="{579396DD-A976-418D-BEEC-6F5DAC4FCBB9}" sibTransId="{D9BCE422-D671-4A7D-BA32-1D870354336B}"/>
    <dgm:cxn modelId="{F5C39B64-C3FE-4966-8880-911FD788E3DB}" type="presOf" srcId="{A214344D-E923-43D6-AFC0-4E1A22C7FF71}" destId="{C46DA308-5B09-4C56-8ADB-CE27E0F718DD}" srcOrd="0" destOrd="0" presId="urn:microsoft.com/office/officeart/2005/8/layout/default"/>
    <dgm:cxn modelId="{9E22F989-E79A-4EE4-8CC8-A7C4A61F2912}" type="presParOf" srcId="{C46DA308-5B09-4C56-8ADB-CE27E0F718DD}" destId="{665FF0E3-6188-4E2A-A1E1-7B29EBF10A05}" srcOrd="0" destOrd="0" presId="urn:microsoft.com/office/officeart/2005/8/layout/defaul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CAC4C2E7-A68B-4D10-9F62-6B3132F10B36}" type="doc">
      <dgm:prSet loTypeId="urn:microsoft.com/office/officeart/2005/8/layout/arrow5" loCatId="relationship" qsTypeId="urn:microsoft.com/office/officeart/2005/8/quickstyle/simple1" qsCatId="simple" csTypeId="urn:microsoft.com/office/officeart/2005/8/colors/accent1_2" csCatId="accent1" phldr="1"/>
      <dgm:spPr/>
      <dgm:t>
        <a:bodyPr/>
        <a:lstStyle/>
        <a:p>
          <a:endParaRPr lang="pl-PL"/>
        </a:p>
      </dgm:t>
    </dgm:pt>
    <dgm:pt modelId="{FA0F2AA3-91E4-4B5B-8F1D-C033B23417F8}" type="pres">
      <dgm:prSet presAssocID="{CAC4C2E7-A68B-4D10-9F62-6B3132F10B36}" presName="diagram" presStyleCnt="0">
        <dgm:presLayoutVars>
          <dgm:dir/>
          <dgm:resizeHandles val="exact"/>
        </dgm:presLayoutVars>
      </dgm:prSet>
      <dgm:spPr/>
    </dgm:pt>
  </dgm:ptLst>
  <dgm:cxnLst>
    <dgm:cxn modelId="{587CFB56-B7E1-4EFA-B59B-0806E49C5AA1}" type="presOf" srcId="{CAC4C2E7-A68B-4D10-9F62-6B3132F10B36}" destId="{FA0F2AA3-91E4-4B5B-8F1D-C033B23417F8}" srcOrd="0"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A214344D-E923-43D6-AFC0-4E1A22C7FF71}"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pl-PL"/>
        </a:p>
      </dgm:t>
    </dgm:pt>
    <dgm:pt modelId="{A18C7997-A894-4D9D-9BBB-DA0C2AEB654B}">
      <dgm:prSet/>
      <dgm:spPr/>
      <dgm:t>
        <a:bodyPr/>
        <a:lstStyle/>
        <a:p>
          <a:r>
            <a:rPr lang="pl-PL" dirty="0"/>
            <a:t>Zamawiający zapewnia na stronie internetowej prowadzonego postępowania bezpłatny, pełny, bezpośredni i nieograniczony dostęp do specyfikacji warunków zamówienia, zwanej dalej „SWZ”, od dnia publikacji ogłoszenia o zamówieniu w Dzienniku Urzędowym Unii Europejskiej nie krócej niż do dnia udzielenia zamówieni;</a:t>
          </a:r>
        </a:p>
      </dgm:t>
    </dgm:pt>
    <dgm:pt modelId="{579396DD-A976-418D-BEEC-6F5DAC4FCBB9}" type="parTrans" cxnId="{1E3AEE27-CD80-40F5-9581-456F49778C8B}">
      <dgm:prSet/>
      <dgm:spPr/>
      <dgm:t>
        <a:bodyPr/>
        <a:lstStyle/>
        <a:p>
          <a:endParaRPr lang="pl-PL"/>
        </a:p>
      </dgm:t>
    </dgm:pt>
    <dgm:pt modelId="{D9BCE422-D671-4A7D-BA32-1D870354336B}" type="sibTrans" cxnId="{1E3AEE27-CD80-40F5-9581-456F49778C8B}">
      <dgm:prSet/>
      <dgm:spPr/>
      <dgm:t>
        <a:bodyPr/>
        <a:lstStyle/>
        <a:p>
          <a:endParaRPr lang="pl-PL"/>
        </a:p>
      </dgm:t>
    </dgm:pt>
    <dgm:pt modelId="{33BB433E-E3EB-47CC-938F-A62292EB7E63}">
      <dgm:prSet/>
      <dgm:spPr/>
      <dgm:t>
        <a:bodyPr/>
        <a:lstStyle/>
        <a:p>
          <a:r>
            <a:rPr lang="pl-PL" dirty="0"/>
            <a:t>Wykonawca może zwrócić się do zamawiającego z wnioskiem o wyjaśnienie treści SWZ;</a:t>
          </a:r>
        </a:p>
      </dgm:t>
    </dgm:pt>
    <dgm:pt modelId="{CC41D084-C19D-4B60-8857-A3805E251530}" type="parTrans" cxnId="{1B6A28B9-104F-48F2-929E-3E032D4AF9D8}">
      <dgm:prSet/>
      <dgm:spPr/>
    </dgm:pt>
    <dgm:pt modelId="{8732BA37-8663-4DA7-B9DA-66B9CEFDE89D}" type="sibTrans" cxnId="{1B6A28B9-104F-48F2-929E-3E032D4AF9D8}">
      <dgm:prSet/>
      <dgm:spPr/>
    </dgm:pt>
    <dgm:pt modelId="{71844F92-3142-4276-8009-E0C2319EE749}">
      <dgm:prSet/>
      <dgm:spPr/>
      <dgm:t>
        <a:bodyPr/>
        <a:lstStyle/>
        <a:p>
          <a:r>
            <a:rPr lang="pl-PL" dirty="0"/>
            <a:t>W uzasadnionych przypadkach zamawiający może przed upływem terminu składania ofert zmienić treść SWZ</a:t>
          </a:r>
          <a:r>
            <a:rPr lang="pl-PL"/>
            <a:t>. Dokonaną zmianę treści SWZ zamawiający udostępnia na stronie internetowej prowadzonego postępowania.</a:t>
          </a:r>
          <a:endParaRPr lang="pl-PL" dirty="0"/>
        </a:p>
      </dgm:t>
    </dgm:pt>
    <dgm:pt modelId="{385E19B5-38CB-4C7E-9B18-6450D7BAD85F}" type="parTrans" cxnId="{14C7B591-1788-4E6A-BC93-B5C0F283FB37}">
      <dgm:prSet/>
      <dgm:spPr/>
    </dgm:pt>
    <dgm:pt modelId="{0DEA8C09-FEF7-49D2-918D-85EAC573B4DC}" type="sibTrans" cxnId="{14C7B591-1788-4E6A-BC93-B5C0F283FB37}">
      <dgm:prSet/>
      <dgm:spPr/>
    </dgm:pt>
    <dgm:pt modelId="{C46DA308-5B09-4C56-8ADB-CE27E0F718DD}" type="pres">
      <dgm:prSet presAssocID="{A214344D-E923-43D6-AFC0-4E1A22C7FF71}" presName="diagram" presStyleCnt="0">
        <dgm:presLayoutVars>
          <dgm:dir/>
          <dgm:resizeHandles val="exact"/>
        </dgm:presLayoutVars>
      </dgm:prSet>
      <dgm:spPr/>
    </dgm:pt>
    <dgm:pt modelId="{665FF0E3-6188-4E2A-A1E1-7B29EBF10A05}" type="pres">
      <dgm:prSet presAssocID="{A18C7997-A894-4D9D-9BBB-DA0C2AEB654B}" presName="node" presStyleLbl="node1" presStyleIdx="0" presStyleCnt="3" custLinFactNeighborX="-2173" custLinFactNeighborY="608">
        <dgm:presLayoutVars>
          <dgm:bulletEnabled val="1"/>
        </dgm:presLayoutVars>
      </dgm:prSet>
      <dgm:spPr/>
    </dgm:pt>
    <dgm:pt modelId="{2C3841D0-E73A-49CB-B53E-9CD3F56F4283}" type="pres">
      <dgm:prSet presAssocID="{D9BCE422-D671-4A7D-BA32-1D870354336B}" presName="sibTrans" presStyleCnt="0"/>
      <dgm:spPr/>
    </dgm:pt>
    <dgm:pt modelId="{2CD611BF-DC6D-4CDE-B1AC-D6444DCAF4DF}" type="pres">
      <dgm:prSet presAssocID="{33BB433E-E3EB-47CC-938F-A62292EB7E63}" presName="node" presStyleLbl="node1" presStyleIdx="1" presStyleCnt="3">
        <dgm:presLayoutVars>
          <dgm:bulletEnabled val="1"/>
        </dgm:presLayoutVars>
      </dgm:prSet>
      <dgm:spPr/>
    </dgm:pt>
    <dgm:pt modelId="{DBF1003B-E4F4-4058-A79F-189990BC7018}" type="pres">
      <dgm:prSet presAssocID="{8732BA37-8663-4DA7-B9DA-66B9CEFDE89D}" presName="sibTrans" presStyleCnt="0"/>
      <dgm:spPr/>
    </dgm:pt>
    <dgm:pt modelId="{C60F2244-7818-49E5-9585-E19E7CD64D1B}" type="pres">
      <dgm:prSet presAssocID="{71844F92-3142-4276-8009-E0C2319EE749}" presName="node" presStyleLbl="node1" presStyleIdx="2" presStyleCnt="3">
        <dgm:presLayoutVars>
          <dgm:bulletEnabled val="1"/>
        </dgm:presLayoutVars>
      </dgm:prSet>
      <dgm:spPr/>
    </dgm:pt>
  </dgm:ptLst>
  <dgm:cxnLst>
    <dgm:cxn modelId="{7BBD7D10-476F-407E-AD0B-1598E76809A5}" type="presOf" srcId="{71844F92-3142-4276-8009-E0C2319EE749}" destId="{C60F2244-7818-49E5-9585-E19E7CD64D1B}" srcOrd="0" destOrd="0" presId="urn:microsoft.com/office/officeart/2005/8/layout/default"/>
    <dgm:cxn modelId="{1791701C-AD95-4303-A389-9B27E012FFC4}" type="presOf" srcId="{A18C7997-A894-4D9D-9BBB-DA0C2AEB654B}" destId="{665FF0E3-6188-4E2A-A1E1-7B29EBF10A05}" srcOrd="0" destOrd="0" presId="urn:microsoft.com/office/officeart/2005/8/layout/default"/>
    <dgm:cxn modelId="{1E3AEE27-CD80-40F5-9581-456F49778C8B}" srcId="{A214344D-E923-43D6-AFC0-4E1A22C7FF71}" destId="{A18C7997-A894-4D9D-9BBB-DA0C2AEB654B}" srcOrd="0" destOrd="0" parTransId="{579396DD-A976-418D-BEEC-6F5DAC4FCBB9}" sibTransId="{D9BCE422-D671-4A7D-BA32-1D870354336B}"/>
    <dgm:cxn modelId="{8C8B2629-C45F-44DA-A8FA-3E8B9C6EA57B}" type="presOf" srcId="{33BB433E-E3EB-47CC-938F-A62292EB7E63}" destId="{2CD611BF-DC6D-4CDE-B1AC-D6444DCAF4DF}" srcOrd="0" destOrd="0" presId="urn:microsoft.com/office/officeart/2005/8/layout/default"/>
    <dgm:cxn modelId="{F5C39B64-C3FE-4966-8880-911FD788E3DB}" type="presOf" srcId="{A214344D-E923-43D6-AFC0-4E1A22C7FF71}" destId="{C46DA308-5B09-4C56-8ADB-CE27E0F718DD}" srcOrd="0" destOrd="0" presId="urn:microsoft.com/office/officeart/2005/8/layout/default"/>
    <dgm:cxn modelId="{14C7B591-1788-4E6A-BC93-B5C0F283FB37}" srcId="{A214344D-E923-43D6-AFC0-4E1A22C7FF71}" destId="{71844F92-3142-4276-8009-E0C2319EE749}" srcOrd="2" destOrd="0" parTransId="{385E19B5-38CB-4C7E-9B18-6450D7BAD85F}" sibTransId="{0DEA8C09-FEF7-49D2-918D-85EAC573B4DC}"/>
    <dgm:cxn modelId="{1B6A28B9-104F-48F2-929E-3E032D4AF9D8}" srcId="{A214344D-E923-43D6-AFC0-4E1A22C7FF71}" destId="{33BB433E-E3EB-47CC-938F-A62292EB7E63}" srcOrd="1" destOrd="0" parTransId="{CC41D084-C19D-4B60-8857-A3805E251530}" sibTransId="{8732BA37-8663-4DA7-B9DA-66B9CEFDE89D}"/>
    <dgm:cxn modelId="{9E22F989-E79A-4EE4-8CC8-A7C4A61F2912}" type="presParOf" srcId="{C46DA308-5B09-4C56-8ADB-CE27E0F718DD}" destId="{665FF0E3-6188-4E2A-A1E1-7B29EBF10A05}" srcOrd="0" destOrd="0" presId="urn:microsoft.com/office/officeart/2005/8/layout/default"/>
    <dgm:cxn modelId="{72FA1EDB-0852-4C1B-942A-7C2606AD26AD}" type="presParOf" srcId="{C46DA308-5B09-4C56-8ADB-CE27E0F718DD}" destId="{2C3841D0-E73A-49CB-B53E-9CD3F56F4283}" srcOrd="1" destOrd="0" presId="urn:microsoft.com/office/officeart/2005/8/layout/default"/>
    <dgm:cxn modelId="{A3CA35C3-388B-40DD-834B-54885BAD3507}" type="presParOf" srcId="{C46DA308-5B09-4C56-8ADB-CE27E0F718DD}" destId="{2CD611BF-DC6D-4CDE-B1AC-D6444DCAF4DF}" srcOrd="2" destOrd="0" presId="urn:microsoft.com/office/officeart/2005/8/layout/default"/>
    <dgm:cxn modelId="{9AD64B3D-891F-4DD0-A97B-F585C78278FB}" type="presParOf" srcId="{C46DA308-5B09-4C56-8ADB-CE27E0F718DD}" destId="{DBF1003B-E4F4-4058-A79F-189990BC7018}" srcOrd="3" destOrd="0" presId="urn:microsoft.com/office/officeart/2005/8/layout/default"/>
    <dgm:cxn modelId="{87E988CC-1AAD-47C7-AAD0-1BA3F05720C7}" type="presParOf" srcId="{C46DA308-5B09-4C56-8ADB-CE27E0F718DD}" destId="{C60F2244-7818-49E5-9585-E19E7CD64D1B}" srcOrd="4" destOrd="0" presId="urn:microsoft.com/office/officeart/2005/8/layout/defaul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CAC4C2E7-A68B-4D10-9F62-6B3132F10B36}" type="doc">
      <dgm:prSet loTypeId="urn:microsoft.com/office/officeart/2005/8/layout/arrow5" loCatId="relationship" qsTypeId="urn:microsoft.com/office/officeart/2005/8/quickstyle/simple1" qsCatId="simple" csTypeId="urn:microsoft.com/office/officeart/2005/8/colors/accent1_2" csCatId="accent1" phldr="1"/>
      <dgm:spPr/>
      <dgm:t>
        <a:bodyPr/>
        <a:lstStyle/>
        <a:p>
          <a:endParaRPr lang="pl-PL"/>
        </a:p>
      </dgm:t>
    </dgm:pt>
    <dgm:pt modelId="{FA0F2AA3-91E4-4B5B-8F1D-C033B23417F8}" type="pres">
      <dgm:prSet presAssocID="{CAC4C2E7-A68B-4D10-9F62-6B3132F10B36}" presName="diagram" presStyleCnt="0">
        <dgm:presLayoutVars>
          <dgm:dir/>
          <dgm:resizeHandles val="exact"/>
        </dgm:presLayoutVars>
      </dgm:prSet>
      <dgm:spPr/>
    </dgm:pt>
  </dgm:ptLst>
  <dgm:cxnLst>
    <dgm:cxn modelId="{587CFB56-B7E1-4EFA-B59B-0806E49C5AA1}" type="presOf" srcId="{CAC4C2E7-A68B-4D10-9F62-6B3132F10B36}" destId="{FA0F2AA3-91E4-4B5B-8F1D-C033B23417F8}" srcOrd="0"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A214344D-E923-43D6-AFC0-4E1A22C7FF71}"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pl-PL"/>
        </a:p>
      </dgm:t>
    </dgm:pt>
    <dgm:pt modelId="{A18C7997-A894-4D9D-9BBB-DA0C2AEB654B}">
      <dgm:prSet/>
      <dgm:spPr/>
      <dgm:t>
        <a:bodyPr/>
        <a:lstStyle/>
        <a:p>
          <a:r>
            <a:rPr lang="pl-PL" dirty="0"/>
            <a:t>1.Zamawiający wybiera najkorzystniejszą ofertę na podstawie kryteriów oceny ofert określonych w dokumentach zamówienia. ;</a:t>
          </a:r>
        </a:p>
      </dgm:t>
    </dgm:pt>
    <dgm:pt modelId="{579396DD-A976-418D-BEEC-6F5DAC4FCBB9}" type="parTrans" cxnId="{1E3AEE27-CD80-40F5-9581-456F49778C8B}">
      <dgm:prSet/>
      <dgm:spPr/>
      <dgm:t>
        <a:bodyPr/>
        <a:lstStyle/>
        <a:p>
          <a:endParaRPr lang="pl-PL"/>
        </a:p>
      </dgm:t>
    </dgm:pt>
    <dgm:pt modelId="{D9BCE422-D671-4A7D-BA32-1D870354336B}" type="sibTrans" cxnId="{1E3AEE27-CD80-40F5-9581-456F49778C8B}">
      <dgm:prSet/>
      <dgm:spPr/>
      <dgm:t>
        <a:bodyPr/>
        <a:lstStyle/>
        <a:p>
          <a:endParaRPr lang="pl-PL"/>
        </a:p>
      </dgm:t>
    </dgm:pt>
    <dgm:pt modelId="{33BB433E-E3EB-47CC-938F-A62292EB7E63}">
      <dgm:prSet/>
      <dgm:spPr/>
      <dgm:t>
        <a:bodyPr/>
        <a:lstStyle/>
        <a:p>
          <a:r>
            <a:rPr lang="pl-PL" dirty="0"/>
            <a:t>Najkorzystniejsza oferta to oferta przedstawiająca najkorzystniejszy stosunek jakości do ceny lub kosztu lub oferta z najniższą ceną lub kosztem;</a:t>
          </a:r>
        </a:p>
      </dgm:t>
    </dgm:pt>
    <dgm:pt modelId="{CC41D084-C19D-4B60-8857-A3805E251530}" type="parTrans" cxnId="{1B6A28B9-104F-48F2-929E-3E032D4AF9D8}">
      <dgm:prSet/>
      <dgm:spPr/>
      <dgm:t>
        <a:bodyPr/>
        <a:lstStyle/>
        <a:p>
          <a:endParaRPr lang="pl-PL"/>
        </a:p>
      </dgm:t>
    </dgm:pt>
    <dgm:pt modelId="{8732BA37-8663-4DA7-B9DA-66B9CEFDE89D}" type="sibTrans" cxnId="{1B6A28B9-104F-48F2-929E-3E032D4AF9D8}">
      <dgm:prSet/>
      <dgm:spPr/>
      <dgm:t>
        <a:bodyPr/>
        <a:lstStyle/>
        <a:p>
          <a:endParaRPr lang="pl-PL"/>
        </a:p>
      </dgm:t>
    </dgm:pt>
    <dgm:pt modelId="{71844F92-3142-4276-8009-E0C2319EE749}">
      <dgm:prSet/>
      <dgm:spPr/>
      <dgm:t>
        <a:bodyPr/>
        <a:lstStyle/>
        <a:p>
          <a:r>
            <a:rPr lang="pl-PL" dirty="0"/>
            <a:t>Zamawiający opisuje kryteria oceny ofert w sposób jednoznaczny i zrozumiały. </a:t>
          </a:r>
        </a:p>
      </dgm:t>
    </dgm:pt>
    <dgm:pt modelId="{385E19B5-38CB-4C7E-9B18-6450D7BAD85F}" type="parTrans" cxnId="{14C7B591-1788-4E6A-BC93-B5C0F283FB37}">
      <dgm:prSet/>
      <dgm:spPr/>
      <dgm:t>
        <a:bodyPr/>
        <a:lstStyle/>
        <a:p>
          <a:endParaRPr lang="pl-PL"/>
        </a:p>
      </dgm:t>
    </dgm:pt>
    <dgm:pt modelId="{0DEA8C09-FEF7-49D2-918D-85EAC573B4DC}" type="sibTrans" cxnId="{14C7B591-1788-4E6A-BC93-B5C0F283FB37}">
      <dgm:prSet/>
      <dgm:spPr/>
      <dgm:t>
        <a:bodyPr/>
        <a:lstStyle/>
        <a:p>
          <a:endParaRPr lang="pl-PL"/>
        </a:p>
      </dgm:t>
    </dgm:pt>
    <dgm:pt modelId="{752A5E6B-DDE8-478B-A561-E75D2DBAEFCB}">
      <dgm:prSet/>
      <dgm:spPr/>
      <dgm:t>
        <a:bodyPr/>
        <a:lstStyle/>
        <a:p>
          <a:r>
            <a:rPr lang="pl-PL"/>
            <a:t>2. Kryteria oceny ofert i ich opis nie mogą pozostawiać zamawiającemu nieograniczonej swobody wyboru najkorzystniejszej oferty oraz umożliwiają weryfikację i porównanie poziomu oferowanego wykonania przedmiotu zamówienia na podstawie informacji przedstawianych w ofertach. </a:t>
          </a:r>
        </a:p>
      </dgm:t>
    </dgm:pt>
    <dgm:pt modelId="{03792499-53EA-4C73-868D-2D44C690FA3D}" type="parTrans" cxnId="{609F8123-CF8C-4486-9B3B-676E82712FD2}">
      <dgm:prSet/>
      <dgm:spPr/>
      <dgm:t>
        <a:bodyPr/>
        <a:lstStyle/>
        <a:p>
          <a:endParaRPr lang="pl-PL"/>
        </a:p>
      </dgm:t>
    </dgm:pt>
    <dgm:pt modelId="{572A3987-9E61-479D-942C-C97DA9C86163}" type="sibTrans" cxnId="{609F8123-CF8C-4486-9B3B-676E82712FD2}">
      <dgm:prSet/>
      <dgm:spPr/>
      <dgm:t>
        <a:bodyPr/>
        <a:lstStyle/>
        <a:p>
          <a:endParaRPr lang="pl-PL"/>
        </a:p>
      </dgm:t>
    </dgm:pt>
    <dgm:pt modelId="{C46DA308-5B09-4C56-8ADB-CE27E0F718DD}" type="pres">
      <dgm:prSet presAssocID="{A214344D-E923-43D6-AFC0-4E1A22C7FF71}" presName="diagram" presStyleCnt="0">
        <dgm:presLayoutVars>
          <dgm:dir/>
          <dgm:resizeHandles val="exact"/>
        </dgm:presLayoutVars>
      </dgm:prSet>
      <dgm:spPr/>
    </dgm:pt>
    <dgm:pt modelId="{665FF0E3-6188-4E2A-A1E1-7B29EBF10A05}" type="pres">
      <dgm:prSet presAssocID="{A18C7997-A894-4D9D-9BBB-DA0C2AEB654B}" presName="node" presStyleLbl="node1" presStyleIdx="0" presStyleCnt="4" custLinFactNeighborX="-2173" custLinFactNeighborY="608">
        <dgm:presLayoutVars>
          <dgm:bulletEnabled val="1"/>
        </dgm:presLayoutVars>
      </dgm:prSet>
      <dgm:spPr/>
    </dgm:pt>
    <dgm:pt modelId="{2C3841D0-E73A-49CB-B53E-9CD3F56F4283}" type="pres">
      <dgm:prSet presAssocID="{D9BCE422-D671-4A7D-BA32-1D870354336B}" presName="sibTrans" presStyleCnt="0"/>
      <dgm:spPr/>
    </dgm:pt>
    <dgm:pt modelId="{2CD611BF-DC6D-4CDE-B1AC-D6444DCAF4DF}" type="pres">
      <dgm:prSet presAssocID="{33BB433E-E3EB-47CC-938F-A62292EB7E63}" presName="node" presStyleLbl="node1" presStyleIdx="1" presStyleCnt="4">
        <dgm:presLayoutVars>
          <dgm:bulletEnabled val="1"/>
        </dgm:presLayoutVars>
      </dgm:prSet>
      <dgm:spPr/>
    </dgm:pt>
    <dgm:pt modelId="{DBF1003B-E4F4-4058-A79F-189990BC7018}" type="pres">
      <dgm:prSet presAssocID="{8732BA37-8663-4DA7-B9DA-66B9CEFDE89D}" presName="sibTrans" presStyleCnt="0"/>
      <dgm:spPr/>
    </dgm:pt>
    <dgm:pt modelId="{C60F2244-7818-49E5-9585-E19E7CD64D1B}" type="pres">
      <dgm:prSet presAssocID="{71844F92-3142-4276-8009-E0C2319EE749}" presName="node" presStyleLbl="node1" presStyleIdx="2" presStyleCnt="4">
        <dgm:presLayoutVars>
          <dgm:bulletEnabled val="1"/>
        </dgm:presLayoutVars>
      </dgm:prSet>
      <dgm:spPr/>
    </dgm:pt>
    <dgm:pt modelId="{F2D81174-8626-4DD6-BBDE-7BEA7DF9E2A8}" type="pres">
      <dgm:prSet presAssocID="{0DEA8C09-FEF7-49D2-918D-85EAC573B4DC}" presName="sibTrans" presStyleCnt="0"/>
      <dgm:spPr/>
    </dgm:pt>
    <dgm:pt modelId="{EACEB2A7-CD46-4928-9F53-36BC7B863778}" type="pres">
      <dgm:prSet presAssocID="{752A5E6B-DDE8-478B-A561-E75D2DBAEFCB}" presName="node" presStyleLbl="node1" presStyleIdx="3" presStyleCnt="4">
        <dgm:presLayoutVars>
          <dgm:bulletEnabled val="1"/>
        </dgm:presLayoutVars>
      </dgm:prSet>
      <dgm:spPr/>
    </dgm:pt>
  </dgm:ptLst>
  <dgm:cxnLst>
    <dgm:cxn modelId="{7BBD7D10-476F-407E-AD0B-1598E76809A5}" type="presOf" srcId="{71844F92-3142-4276-8009-E0C2319EE749}" destId="{C60F2244-7818-49E5-9585-E19E7CD64D1B}" srcOrd="0" destOrd="0" presId="urn:microsoft.com/office/officeart/2005/8/layout/default"/>
    <dgm:cxn modelId="{1791701C-AD95-4303-A389-9B27E012FFC4}" type="presOf" srcId="{A18C7997-A894-4D9D-9BBB-DA0C2AEB654B}" destId="{665FF0E3-6188-4E2A-A1E1-7B29EBF10A05}" srcOrd="0" destOrd="0" presId="urn:microsoft.com/office/officeart/2005/8/layout/default"/>
    <dgm:cxn modelId="{609F8123-CF8C-4486-9B3B-676E82712FD2}" srcId="{A214344D-E923-43D6-AFC0-4E1A22C7FF71}" destId="{752A5E6B-DDE8-478B-A561-E75D2DBAEFCB}" srcOrd="3" destOrd="0" parTransId="{03792499-53EA-4C73-868D-2D44C690FA3D}" sibTransId="{572A3987-9E61-479D-942C-C97DA9C86163}"/>
    <dgm:cxn modelId="{1E3AEE27-CD80-40F5-9581-456F49778C8B}" srcId="{A214344D-E923-43D6-AFC0-4E1A22C7FF71}" destId="{A18C7997-A894-4D9D-9BBB-DA0C2AEB654B}" srcOrd="0" destOrd="0" parTransId="{579396DD-A976-418D-BEEC-6F5DAC4FCBB9}" sibTransId="{D9BCE422-D671-4A7D-BA32-1D870354336B}"/>
    <dgm:cxn modelId="{8C8B2629-C45F-44DA-A8FA-3E8B9C6EA57B}" type="presOf" srcId="{33BB433E-E3EB-47CC-938F-A62292EB7E63}" destId="{2CD611BF-DC6D-4CDE-B1AC-D6444DCAF4DF}" srcOrd="0" destOrd="0" presId="urn:microsoft.com/office/officeart/2005/8/layout/default"/>
    <dgm:cxn modelId="{F5C39B64-C3FE-4966-8880-911FD788E3DB}" type="presOf" srcId="{A214344D-E923-43D6-AFC0-4E1A22C7FF71}" destId="{C46DA308-5B09-4C56-8ADB-CE27E0F718DD}" srcOrd="0" destOrd="0" presId="urn:microsoft.com/office/officeart/2005/8/layout/default"/>
    <dgm:cxn modelId="{14C7B591-1788-4E6A-BC93-B5C0F283FB37}" srcId="{A214344D-E923-43D6-AFC0-4E1A22C7FF71}" destId="{71844F92-3142-4276-8009-E0C2319EE749}" srcOrd="2" destOrd="0" parTransId="{385E19B5-38CB-4C7E-9B18-6450D7BAD85F}" sibTransId="{0DEA8C09-FEF7-49D2-918D-85EAC573B4DC}"/>
    <dgm:cxn modelId="{1B6A28B9-104F-48F2-929E-3E032D4AF9D8}" srcId="{A214344D-E923-43D6-AFC0-4E1A22C7FF71}" destId="{33BB433E-E3EB-47CC-938F-A62292EB7E63}" srcOrd="1" destOrd="0" parTransId="{CC41D084-C19D-4B60-8857-A3805E251530}" sibTransId="{8732BA37-8663-4DA7-B9DA-66B9CEFDE89D}"/>
    <dgm:cxn modelId="{B1A2FCFD-6BA6-43BA-B6CD-4C813A86842C}" type="presOf" srcId="{752A5E6B-DDE8-478B-A561-E75D2DBAEFCB}" destId="{EACEB2A7-CD46-4928-9F53-36BC7B863778}" srcOrd="0" destOrd="0" presId="urn:microsoft.com/office/officeart/2005/8/layout/default"/>
    <dgm:cxn modelId="{9E22F989-E79A-4EE4-8CC8-A7C4A61F2912}" type="presParOf" srcId="{C46DA308-5B09-4C56-8ADB-CE27E0F718DD}" destId="{665FF0E3-6188-4E2A-A1E1-7B29EBF10A05}" srcOrd="0" destOrd="0" presId="urn:microsoft.com/office/officeart/2005/8/layout/default"/>
    <dgm:cxn modelId="{72FA1EDB-0852-4C1B-942A-7C2606AD26AD}" type="presParOf" srcId="{C46DA308-5B09-4C56-8ADB-CE27E0F718DD}" destId="{2C3841D0-E73A-49CB-B53E-9CD3F56F4283}" srcOrd="1" destOrd="0" presId="urn:microsoft.com/office/officeart/2005/8/layout/default"/>
    <dgm:cxn modelId="{A3CA35C3-388B-40DD-834B-54885BAD3507}" type="presParOf" srcId="{C46DA308-5B09-4C56-8ADB-CE27E0F718DD}" destId="{2CD611BF-DC6D-4CDE-B1AC-D6444DCAF4DF}" srcOrd="2" destOrd="0" presId="urn:microsoft.com/office/officeart/2005/8/layout/default"/>
    <dgm:cxn modelId="{9AD64B3D-891F-4DD0-A97B-F585C78278FB}" type="presParOf" srcId="{C46DA308-5B09-4C56-8ADB-CE27E0F718DD}" destId="{DBF1003B-E4F4-4058-A79F-189990BC7018}" srcOrd="3" destOrd="0" presId="urn:microsoft.com/office/officeart/2005/8/layout/default"/>
    <dgm:cxn modelId="{87E988CC-1AAD-47C7-AAD0-1BA3F05720C7}" type="presParOf" srcId="{C46DA308-5B09-4C56-8ADB-CE27E0F718DD}" destId="{C60F2244-7818-49E5-9585-E19E7CD64D1B}" srcOrd="4" destOrd="0" presId="urn:microsoft.com/office/officeart/2005/8/layout/default"/>
    <dgm:cxn modelId="{E7A87775-15BD-4470-9650-113DFE164B9D}" type="presParOf" srcId="{C46DA308-5B09-4C56-8ADB-CE27E0F718DD}" destId="{F2D81174-8626-4DD6-BBDE-7BEA7DF9E2A8}" srcOrd="5" destOrd="0" presId="urn:microsoft.com/office/officeart/2005/8/layout/default"/>
    <dgm:cxn modelId="{1FCA86D8-DB83-4481-9E24-4A0C8F1331B4}" type="presParOf" srcId="{C46DA308-5B09-4C56-8ADB-CE27E0F718DD}" destId="{EACEB2A7-CD46-4928-9F53-36BC7B863778}" srcOrd="6" destOrd="0" presId="urn:microsoft.com/office/officeart/2005/8/layout/defaul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CAC4C2E7-A68B-4D10-9F62-6B3132F10B36}" type="doc">
      <dgm:prSet loTypeId="urn:microsoft.com/office/officeart/2005/8/layout/arrow5" loCatId="relationship" qsTypeId="urn:microsoft.com/office/officeart/2005/8/quickstyle/simple1" qsCatId="simple" csTypeId="urn:microsoft.com/office/officeart/2005/8/colors/accent1_2" csCatId="accent1" phldr="1"/>
      <dgm:spPr/>
      <dgm:t>
        <a:bodyPr/>
        <a:lstStyle/>
        <a:p>
          <a:endParaRPr lang="pl-PL"/>
        </a:p>
      </dgm:t>
    </dgm:pt>
    <dgm:pt modelId="{FA0F2AA3-91E4-4B5B-8F1D-C033B23417F8}" type="pres">
      <dgm:prSet presAssocID="{CAC4C2E7-A68B-4D10-9F62-6B3132F10B36}" presName="diagram" presStyleCnt="0">
        <dgm:presLayoutVars>
          <dgm:dir/>
          <dgm:resizeHandles val="exact"/>
        </dgm:presLayoutVars>
      </dgm:prSet>
      <dgm:spPr/>
    </dgm:pt>
  </dgm:ptLst>
  <dgm:cxnLst>
    <dgm:cxn modelId="{587CFB56-B7E1-4EFA-B59B-0806E49C5AA1}" type="presOf" srcId="{CAC4C2E7-A68B-4D10-9F62-6B3132F10B36}" destId="{FA0F2AA3-91E4-4B5B-8F1D-C033B23417F8}" srcOrd="0"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A214344D-E923-43D6-AFC0-4E1A22C7FF71}"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pl-PL"/>
        </a:p>
      </dgm:t>
    </dgm:pt>
    <dgm:pt modelId="{A18C7997-A894-4D9D-9BBB-DA0C2AEB654B}">
      <dgm:prSet/>
      <dgm:spPr/>
      <dgm:t>
        <a:bodyPr/>
        <a:lstStyle/>
        <a:p>
          <a:r>
            <a:rPr lang="pl-PL" dirty="0"/>
            <a:t>1) zawarciem umowy w sprawie zamówienia publicznego albo</a:t>
          </a:r>
        </a:p>
      </dgm:t>
    </dgm:pt>
    <dgm:pt modelId="{579396DD-A976-418D-BEEC-6F5DAC4FCBB9}" type="parTrans" cxnId="{1E3AEE27-CD80-40F5-9581-456F49778C8B}">
      <dgm:prSet/>
      <dgm:spPr/>
      <dgm:t>
        <a:bodyPr/>
        <a:lstStyle/>
        <a:p>
          <a:endParaRPr lang="pl-PL"/>
        </a:p>
      </dgm:t>
    </dgm:pt>
    <dgm:pt modelId="{D9BCE422-D671-4A7D-BA32-1D870354336B}" type="sibTrans" cxnId="{1E3AEE27-CD80-40F5-9581-456F49778C8B}">
      <dgm:prSet/>
      <dgm:spPr/>
      <dgm:t>
        <a:bodyPr/>
        <a:lstStyle/>
        <a:p>
          <a:endParaRPr lang="pl-PL"/>
        </a:p>
      </dgm:t>
    </dgm:pt>
    <dgm:pt modelId="{E330AED6-3381-4E78-8F8E-2B551DD0A76A}">
      <dgm:prSet/>
      <dgm:spPr/>
      <dgm:t>
        <a:bodyPr/>
        <a:lstStyle/>
        <a:p>
          <a:r>
            <a:rPr lang="pl-PL" dirty="0"/>
            <a:t>2) unieważnieniem postępowania., jeżeli: 1) nie złożono żadnego wniosku o dopuszczenie do udziału w postępowaniu albo żadnej oferty; 2) wszystkie złożone wnioski o dopuszczenie do udziału w postępowaniu albo oferty podlegały odrzuceniu; 3) cena lub koszt najkorzystniejszej oferty lub oferta z najniższą ceną przewyższa kwotę, którą zamawiający zamierza przeznaczyć na sfinansowanie zamówienia, chyba że zamawiający może zwiększyć tę kwotę do ceny lub kosztu najkorzystniejszej oferty;</a:t>
          </a:r>
        </a:p>
      </dgm:t>
    </dgm:pt>
    <dgm:pt modelId="{A2A2AA9A-8585-4FE2-8E39-BCE2244987FA}" type="parTrans" cxnId="{F9E63582-8F76-4ED3-A275-10638F6DE50E}">
      <dgm:prSet/>
      <dgm:spPr/>
      <dgm:t>
        <a:bodyPr/>
        <a:lstStyle/>
        <a:p>
          <a:endParaRPr lang="pl-PL"/>
        </a:p>
      </dgm:t>
    </dgm:pt>
    <dgm:pt modelId="{4E4562D9-B25D-4218-890B-24F450087358}" type="sibTrans" cxnId="{F9E63582-8F76-4ED3-A275-10638F6DE50E}">
      <dgm:prSet/>
      <dgm:spPr/>
      <dgm:t>
        <a:bodyPr/>
        <a:lstStyle/>
        <a:p>
          <a:endParaRPr lang="pl-PL"/>
        </a:p>
      </dgm:t>
    </dgm:pt>
    <dgm:pt modelId="{C46DA308-5B09-4C56-8ADB-CE27E0F718DD}" type="pres">
      <dgm:prSet presAssocID="{A214344D-E923-43D6-AFC0-4E1A22C7FF71}" presName="diagram" presStyleCnt="0">
        <dgm:presLayoutVars>
          <dgm:dir/>
          <dgm:resizeHandles val="exact"/>
        </dgm:presLayoutVars>
      </dgm:prSet>
      <dgm:spPr/>
    </dgm:pt>
    <dgm:pt modelId="{665FF0E3-6188-4E2A-A1E1-7B29EBF10A05}" type="pres">
      <dgm:prSet presAssocID="{A18C7997-A894-4D9D-9BBB-DA0C2AEB654B}" presName="node" presStyleLbl="node1" presStyleIdx="0" presStyleCnt="2" custLinFactNeighborX="-2173" custLinFactNeighborY="608">
        <dgm:presLayoutVars>
          <dgm:bulletEnabled val="1"/>
        </dgm:presLayoutVars>
      </dgm:prSet>
      <dgm:spPr/>
    </dgm:pt>
    <dgm:pt modelId="{9357257B-B58C-4B35-B232-F6FAF7A4781B}" type="pres">
      <dgm:prSet presAssocID="{D9BCE422-D671-4A7D-BA32-1D870354336B}" presName="sibTrans" presStyleCnt="0"/>
      <dgm:spPr/>
    </dgm:pt>
    <dgm:pt modelId="{133411E5-9694-4F77-90C4-C456492686D1}" type="pres">
      <dgm:prSet presAssocID="{E330AED6-3381-4E78-8F8E-2B551DD0A76A}" presName="node" presStyleLbl="node1" presStyleIdx="1" presStyleCnt="2">
        <dgm:presLayoutVars>
          <dgm:bulletEnabled val="1"/>
        </dgm:presLayoutVars>
      </dgm:prSet>
      <dgm:spPr/>
    </dgm:pt>
  </dgm:ptLst>
  <dgm:cxnLst>
    <dgm:cxn modelId="{1791701C-AD95-4303-A389-9B27E012FFC4}" type="presOf" srcId="{A18C7997-A894-4D9D-9BBB-DA0C2AEB654B}" destId="{665FF0E3-6188-4E2A-A1E1-7B29EBF10A05}" srcOrd="0" destOrd="0" presId="urn:microsoft.com/office/officeart/2005/8/layout/default"/>
    <dgm:cxn modelId="{1E3AEE27-CD80-40F5-9581-456F49778C8B}" srcId="{A214344D-E923-43D6-AFC0-4E1A22C7FF71}" destId="{A18C7997-A894-4D9D-9BBB-DA0C2AEB654B}" srcOrd="0" destOrd="0" parTransId="{579396DD-A976-418D-BEEC-6F5DAC4FCBB9}" sibTransId="{D9BCE422-D671-4A7D-BA32-1D870354336B}"/>
    <dgm:cxn modelId="{F5C39B64-C3FE-4966-8880-911FD788E3DB}" type="presOf" srcId="{A214344D-E923-43D6-AFC0-4E1A22C7FF71}" destId="{C46DA308-5B09-4C56-8ADB-CE27E0F718DD}" srcOrd="0" destOrd="0" presId="urn:microsoft.com/office/officeart/2005/8/layout/default"/>
    <dgm:cxn modelId="{7D0A2C79-EFB9-484C-8A88-CFE636E1B87C}" type="presOf" srcId="{E330AED6-3381-4E78-8F8E-2B551DD0A76A}" destId="{133411E5-9694-4F77-90C4-C456492686D1}" srcOrd="0" destOrd="0" presId="urn:microsoft.com/office/officeart/2005/8/layout/default"/>
    <dgm:cxn modelId="{F9E63582-8F76-4ED3-A275-10638F6DE50E}" srcId="{A214344D-E923-43D6-AFC0-4E1A22C7FF71}" destId="{E330AED6-3381-4E78-8F8E-2B551DD0A76A}" srcOrd="1" destOrd="0" parTransId="{A2A2AA9A-8585-4FE2-8E39-BCE2244987FA}" sibTransId="{4E4562D9-B25D-4218-890B-24F450087358}"/>
    <dgm:cxn modelId="{9E22F989-E79A-4EE4-8CC8-A7C4A61F2912}" type="presParOf" srcId="{C46DA308-5B09-4C56-8ADB-CE27E0F718DD}" destId="{665FF0E3-6188-4E2A-A1E1-7B29EBF10A05}" srcOrd="0" destOrd="0" presId="urn:microsoft.com/office/officeart/2005/8/layout/default"/>
    <dgm:cxn modelId="{6B025567-95AA-4BE1-BC0C-42791653A10F}" type="presParOf" srcId="{C46DA308-5B09-4C56-8ADB-CE27E0F718DD}" destId="{9357257B-B58C-4B35-B232-F6FAF7A4781B}" srcOrd="1" destOrd="0" presId="urn:microsoft.com/office/officeart/2005/8/layout/default"/>
    <dgm:cxn modelId="{5F0A1FB1-DAB5-472E-BE70-30114FFE81C5}" type="presParOf" srcId="{C46DA308-5B09-4C56-8ADB-CE27E0F718DD}" destId="{133411E5-9694-4F77-90C4-C456492686D1}" srcOrd="2" destOrd="0" presId="urn:microsoft.com/office/officeart/2005/8/layout/defaul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AC4C2E7-A68B-4D10-9F62-6B3132F10B36}" type="doc">
      <dgm:prSet loTypeId="urn:microsoft.com/office/officeart/2005/8/layout/arrow5" loCatId="relationship" qsTypeId="urn:microsoft.com/office/officeart/2005/8/quickstyle/simple1" qsCatId="simple" csTypeId="urn:microsoft.com/office/officeart/2005/8/colors/accent1_2" csCatId="accent1" phldr="1"/>
      <dgm:spPr/>
      <dgm:t>
        <a:bodyPr/>
        <a:lstStyle/>
        <a:p>
          <a:endParaRPr lang="pl-PL"/>
        </a:p>
      </dgm:t>
    </dgm:pt>
    <dgm:pt modelId="{FA0F2AA3-91E4-4B5B-8F1D-C033B23417F8}" type="pres">
      <dgm:prSet presAssocID="{CAC4C2E7-A68B-4D10-9F62-6B3132F10B36}" presName="diagram" presStyleCnt="0">
        <dgm:presLayoutVars>
          <dgm:dir/>
          <dgm:resizeHandles val="exact"/>
        </dgm:presLayoutVars>
      </dgm:prSet>
      <dgm:spPr/>
    </dgm:pt>
  </dgm:ptLst>
  <dgm:cxnLst>
    <dgm:cxn modelId="{587CFB56-B7E1-4EFA-B59B-0806E49C5AA1}" type="presOf" srcId="{CAC4C2E7-A68B-4D10-9F62-6B3132F10B36}" destId="{FA0F2AA3-91E4-4B5B-8F1D-C033B23417F8}" srcOrd="0"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CAC4C2E7-A68B-4D10-9F62-6B3132F10B36}" type="doc">
      <dgm:prSet loTypeId="urn:microsoft.com/office/officeart/2005/8/layout/arrow5" loCatId="relationship" qsTypeId="urn:microsoft.com/office/officeart/2005/8/quickstyle/simple1" qsCatId="simple" csTypeId="urn:microsoft.com/office/officeart/2005/8/colors/accent1_2" csCatId="accent1" phldr="1"/>
      <dgm:spPr/>
      <dgm:t>
        <a:bodyPr/>
        <a:lstStyle/>
        <a:p>
          <a:endParaRPr lang="pl-PL"/>
        </a:p>
      </dgm:t>
    </dgm:pt>
    <dgm:pt modelId="{FA0F2AA3-91E4-4B5B-8F1D-C033B23417F8}" type="pres">
      <dgm:prSet presAssocID="{CAC4C2E7-A68B-4D10-9F62-6B3132F10B36}" presName="diagram" presStyleCnt="0">
        <dgm:presLayoutVars>
          <dgm:dir/>
          <dgm:resizeHandles val="exact"/>
        </dgm:presLayoutVars>
      </dgm:prSet>
      <dgm:spPr/>
    </dgm:pt>
  </dgm:ptLst>
  <dgm:cxnLst>
    <dgm:cxn modelId="{587CFB56-B7E1-4EFA-B59B-0806E49C5AA1}" type="presOf" srcId="{CAC4C2E7-A68B-4D10-9F62-6B3132F10B36}" destId="{FA0F2AA3-91E4-4B5B-8F1D-C033B23417F8}" srcOrd="0"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1.xml><?xml version="1.0" encoding="utf-8"?>
<dgm:dataModel xmlns:dgm="http://schemas.openxmlformats.org/drawingml/2006/diagram" xmlns:a="http://schemas.openxmlformats.org/drawingml/2006/main">
  <dgm:ptLst>
    <dgm:pt modelId="{A214344D-E923-43D6-AFC0-4E1A22C7FF71}"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pl-PL"/>
        </a:p>
      </dgm:t>
    </dgm:pt>
    <dgm:pt modelId="{A18C7997-A894-4D9D-9BBB-DA0C2AEB654B}">
      <dgm:prSet/>
      <dgm:spPr/>
      <dgm:t>
        <a:bodyPr/>
        <a:lstStyle/>
        <a:p>
          <a:r>
            <a:rPr lang="pl-PL" dirty="0"/>
            <a:t>Zamawiający zawiera umowę w sprawie zamówienia publicznego, z uwzględnieniem art. 577, w terminie nie krótszym niż 10 dni od dnia przesłania zawiadomienia o wyborze najkorzystniejszej oferty, jeżeli zawiadomienie to zostało przesłane przy użyciu środków komunikacji elektronicznej, albo 15 dni – jeżeli zostało przesłane w inny sposób.</a:t>
          </a:r>
        </a:p>
        <a:p>
          <a:endParaRPr lang="pl-PL" dirty="0"/>
        </a:p>
      </dgm:t>
    </dgm:pt>
    <dgm:pt modelId="{579396DD-A976-418D-BEEC-6F5DAC4FCBB9}" type="parTrans" cxnId="{1E3AEE27-CD80-40F5-9581-456F49778C8B}">
      <dgm:prSet/>
      <dgm:spPr/>
      <dgm:t>
        <a:bodyPr/>
        <a:lstStyle/>
        <a:p>
          <a:endParaRPr lang="pl-PL"/>
        </a:p>
      </dgm:t>
    </dgm:pt>
    <dgm:pt modelId="{D9BCE422-D671-4A7D-BA32-1D870354336B}" type="sibTrans" cxnId="{1E3AEE27-CD80-40F5-9581-456F49778C8B}">
      <dgm:prSet/>
      <dgm:spPr/>
      <dgm:t>
        <a:bodyPr/>
        <a:lstStyle/>
        <a:p>
          <a:endParaRPr lang="pl-PL"/>
        </a:p>
      </dgm:t>
    </dgm:pt>
    <dgm:pt modelId="{E330AED6-3381-4E78-8F8E-2B551DD0A76A}">
      <dgm:prSet/>
      <dgm:spPr/>
      <dgm:t>
        <a:bodyPr/>
        <a:lstStyle/>
        <a:p>
          <a:r>
            <a:rPr lang="pl-PL" dirty="0"/>
            <a:t>Zamawiający nie później niż w terminie 30 dni od dnia zakończenia postępowania o udzielenie zamówienia przekazuje do publikacji Urzędowi Publikacji Unii Europejskiej ogłoszenie o udzieleniu zamówienia zawierające informację o wynikach tego postępowania</a:t>
          </a:r>
        </a:p>
      </dgm:t>
    </dgm:pt>
    <dgm:pt modelId="{A2A2AA9A-8585-4FE2-8E39-BCE2244987FA}" type="parTrans" cxnId="{F9E63582-8F76-4ED3-A275-10638F6DE50E}">
      <dgm:prSet/>
      <dgm:spPr/>
      <dgm:t>
        <a:bodyPr/>
        <a:lstStyle/>
        <a:p>
          <a:endParaRPr lang="pl-PL"/>
        </a:p>
      </dgm:t>
    </dgm:pt>
    <dgm:pt modelId="{4E4562D9-B25D-4218-890B-24F450087358}" type="sibTrans" cxnId="{F9E63582-8F76-4ED3-A275-10638F6DE50E}">
      <dgm:prSet/>
      <dgm:spPr/>
      <dgm:t>
        <a:bodyPr/>
        <a:lstStyle/>
        <a:p>
          <a:endParaRPr lang="pl-PL"/>
        </a:p>
      </dgm:t>
    </dgm:pt>
    <dgm:pt modelId="{C46DA308-5B09-4C56-8ADB-CE27E0F718DD}" type="pres">
      <dgm:prSet presAssocID="{A214344D-E923-43D6-AFC0-4E1A22C7FF71}" presName="diagram" presStyleCnt="0">
        <dgm:presLayoutVars>
          <dgm:dir/>
          <dgm:resizeHandles val="exact"/>
        </dgm:presLayoutVars>
      </dgm:prSet>
      <dgm:spPr/>
    </dgm:pt>
    <dgm:pt modelId="{665FF0E3-6188-4E2A-A1E1-7B29EBF10A05}" type="pres">
      <dgm:prSet presAssocID="{A18C7997-A894-4D9D-9BBB-DA0C2AEB654B}" presName="node" presStyleLbl="node1" presStyleIdx="0" presStyleCnt="2" custLinFactNeighborX="-2173" custLinFactNeighborY="608">
        <dgm:presLayoutVars>
          <dgm:bulletEnabled val="1"/>
        </dgm:presLayoutVars>
      </dgm:prSet>
      <dgm:spPr/>
    </dgm:pt>
    <dgm:pt modelId="{9357257B-B58C-4B35-B232-F6FAF7A4781B}" type="pres">
      <dgm:prSet presAssocID="{D9BCE422-D671-4A7D-BA32-1D870354336B}" presName="sibTrans" presStyleCnt="0"/>
      <dgm:spPr/>
    </dgm:pt>
    <dgm:pt modelId="{133411E5-9694-4F77-90C4-C456492686D1}" type="pres">
      <dgm:prSet presAssocID="{E330AED6-3381-4E78-8F8E-2B551DD0A76A}" presName="node" presStyleLbl="node1" presStyleIdx="1" presStyleCnt="2">
        <dgm:presLayoutVars>
          <dgm:bulletEnabled val="1"/>
        </dgm:presLayoutVars>
      </dgm:prSet>
      <dgm:spPr/>
    </dgm:pt>
  </dgm:ptLst>
  <dgm:cxnLst>
    <dgm:cxn modelId="{1791701C-AD95-4303-A389-9B27E012FFC4}" type="presOf" srcId="{A18C7997-A894-4D9D-9BBB-DA0C2AEB654B}" destId="{665FF0E3-6188-4E2A-A1E1-7B29EBF10A05}" srcOrd="0" destOrd="0" presId="urn:microsoft.com/office/officeart/2005/8/layout/default"/>
    <dgm:cxn modelId="{1E3AEE27-CD80-40F5-9581-456F49778C8B}" srcId="{A214344D-E923-43D6-AFC0-4E1A22C7FF71}" destId="{A18C7997-A894-4D9D-9BBB-DA0C2AEB654B}" srcOrd="0" destOrd="0" parTransId="{579396DD-A976-418D-BEEC-6F5DAC4FCBB9}" sibTransId="{D9BCE422-D671-4A7D-BA32-1D870354336B}"/>
    <dgm:cxn modelId="{F5C39B64-C3FE-4966-8880-911FD788E3DB}" type="presOf" srcId="{A214344D-E923-43D6-AFC0-4E1A22C7FF71}" destId="{C46DA308-5B09-4C56-8ADB-CE27E0F718DD}" srcOrd="0" destOrd="0" presId="urn:microsoft.com/office/officeart/2005/8/layout/default"/>
    <dgm:cxn modelId="{7D0A2C79-EFB9-484C-8A88-CFE636E1B87C}" type="presOf" srcId="{E330AED6-3381-4E78-8F8E-2B551DD0A76A}" destId="{133411E5-9694-4F77-90C4-C456492686D1}" srcOrd="0" destOrd="0" presId="urn:microsoft.com/office/officeart/2005/8/layout/default"/>
    <dgm:cxn modelId="{F9E63582-8F76-4ED3-A275-10638F6DE50E}" srcId="{A214344D-E923-43D6-AFC0-4E1A22C7FF71}" destId="{E330AED6-3381-4E78-8F8E-2B551DD0A76A}" srcOrd="1" destOrd="0" parTransId="{A2A2AA9A-8585-4FE2-8E39-BCE2244987FA}" sibTransId="{4E4562D9-B25D-4218-890B-24F450087358}"/>
    <dgm:cxn modelId="{9E22F989-E79A-4EE4-8CC8-A7C4A61F2912}" type="presParOf" srcId="{C46DA308-5B09-4C56-8ADB-CE27E0F718DD}" destId="{665FF0E3-6188-4E2A-A1E1-7B29EBF10A05}" srcOrd="0" destOrd="0" presId="urn:microsoft.com/office/officeart/2005/8/layout/default"/>
    <dgm:cxn modelId="{6B025567-95AA-4BE1-BC0C-42791653A10F}" type="presParOf" srcId="{C46DA308-5B09-4C56-8ADB-CE27E0F718DD}" destId="{9357257B-B58C-4B35-B232-F6FAF7A4781B}" srcOrd="1" destOrd="0" presId="urn:microsoft.com/office/officeart/2005/8/layout/default"/>
    <dgm:cxn modelId="{5F0A1FB1-DAB5-472E-BE70-30114FFE81C5}" type="presParOf" srcId="{C46DA308-5B09-4C56-8ADB-CE27E0F718DD}" destId="{133411E5-9694-4F77-90C4-C456492686D1}" srcOrd="2" destOrd="0" presId="urn:microsoft.com/office/officeart/2005/8/layout/defaul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2.xml><?xml version="1.0" encoding="utf-8"?>
<dgm:dataModel xmlns:dgm="http://schemas.openxmlformats.org/drawingml/2006/diagram" xmlns:a="http://schemas.openxmlformats.org/drawingml/2006/main">
  <dgm:ptLst>
    <dgm:pt modelId="{CAC4C2E7-A68B-4D10-9F62-6B3132F10B36}" type="doc">
      <dgm:prSet loTypeId="urn:microsoft.com/office/officeart/2005/8/layout/arrow5" loCatId="relationship" qsTypeId="urn:microsoft.com/office/officeart/2005/8/quickstyle/simple1" qsCatId="simple" csTypeId="urn:microsoft.com/office/officeart/2005/8/colors/accent1_2" csCatId="accent1" phldr="1"/>
      <dgm:spPr/>
      <dgm:t>
        <a:bodyPr/>
        <a:lstStyle/>
        <a:p>
          <a:endParaRPr lang="pl-PL"/>
        </a:p>
      </dgm:t>
    </dgm:pt>
    <dgm:pt modelId="{FA0F2AA3-91E4-4B5B-8F1D-C033B23417F8}" type="pres">
      <dgm:prSet presAssocID="{CAC4C2E7-A68B-4D10-9F62-6B3132F10B36}" presName="diagram" presStyleCnt="0">
        <dgm:presLayoutVars>
          <dgm:dir/>
          <dgm:resizeHandles val="exact"/>
        </dgm:presLayoutVars>
      </dgm:prSet>
      <dgm:spPr/>
    </dgm:pt>
  </dgm:ptLst>
  <dgm:cxnLst>
    <dgm:cxn modelId="{587CFB56-B7E1-4EFA-B59B-0806E49C5AA1}" type="presOf" srcId="{CAC4C2E7-A68B-4D10-9F62-6B3132F10B36}" destId="{FA0F2AA3-91E4-4B5B-8F1D-C033B23417F8}" srcOrd="0"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3.xml><?xml version="1.0" encoding="utf-8"?>
<dgm:dataModel xmlns:dgm="http://schemas.openxmlformats.org/drawingml/2006/diagram" xmlns:a="http://schemas.openxmlformats.org/drawingml/2006/main">
  <dgm:ptLst>
    <dgm:pt modelId="{B3605D17-E064-4B89-B144-C74E65D6A7C8}" type="doc">
      <dgm:prSet loTypeId="urn:microsoft.com/office/officeart/2005/8/layout/vList6" loCatId="process" qsTypeId="urn:microsoft.com/office/officeart/2005/8/quickstyle/simple1" qsCatId="simple" csTypeId="urn:microsoft.com/office/officeart/2005/8/colors/accent1_2" csCatId="accent1" phldr="1"/>
      <dgm:spPr/>
      <dgm:t>
        <a:bodyPr/>
        <a:lstStyle/>
        <a:p>
          <a:endParaRPr lang="pl-PL"/>
        </a:p>
      </dgm:t>
    </dgm:pt>
    <dgm:pt modelId="{B2D309A8-72C6-4E25-9C8C-099771E25787}">
      <dgm:prSet phldrT="[Tekst]"/>
      <dgm:spPr/>
      <dgm:t>
        <a:bodyPr/>
        <a:lstStyle/>
        <a:p>
          <a:r>
            <a:rPr lang="pl-PL" dirty="0"/>
            <a:t>Analiza potrzeb</a:t>
          </a:r>
        </a:p>
      </dgm:t>
    </dgm:pt>
    <dgm:pt modelId="{9B1F648A-4846-4DE9-B2FA-9101592FE464}" type="parTrans" cxnId="{F0339BC9-A86F-4C18-8C9C-88515E7E601A}">
      <dgm:prSet/>
      <dgm:spPr/>
      <dgm:t>
        <a:bodyPr/>
        <a:lstStyle/>
        <a:p>
          <a:endParaRPr lang="pl-PL"/>
        </a:p>
      </dgm:t>
    </dgm:pt>
    <dgm:pt modelId="{7559025C-5131-4EB8-97EE-D2E392527118}" type="sibTrans" cxnId="{F0339BC9-A86F-4C18-8C9C-88515E7E601A}">
      <dgm:prSet/>
      <dgm:spPr/>
      <dgm:t>
        <a:bodyPr/>
        <a:lstStyle/>
        <a:p>
          <a:endParaRPr lang="pl-PL"/>
        </a:p>
      </dgm:t>
    </dgm:pt>
    <dgm:pt modelId="{8E2DADA3-642A-4048-ACCB-5272E511F0BB}">
      <dgm:prSet phldrT="[Tekst]"/>
      <dgm:spPr/>
      <dgm:t>
        <a:bodyPr/>
        <a:lstStyle/>
        <a:p>
          <a:endParaRPr lang="pl-PL" dirty="0"/>
        </a:p>
      </dgm:t>
    </dgm:pt>
    <dgm:pt modelId="{565F4FCE-1AE7-49D8-A6CA-4FD9BF2EDD57}" type="parTrans" cxnId="{BE9CBB44-D7F4-4B85-AB65-187A9E016EFB}">
      <dgm:prSet/>
      <dgm:spPr/>
      <dgm:t>
        <a:bodyPr/>
        <a:lstStyle/>
        <a:p>
          <a:endParaRPr lang="pl-PL"/>
        </a:p>
      </dgm:t>
    </dgm:pt>
    <dgm:pt modelId="{B32FC602-0231-4C2A-8EFC-82FF769CBB57}" type="sibTrans" cxnId="{BE9CBB44-D7F4-4B85-AB65-187A9E016EFB}">
      <dgm:prSet/>
      <dgm:spPr/>
      <dgm:t>
        <a:bodyPr/>
        <a:lstStyle/>
        <a:p>
          <a:endParaRPr lang="pl-PL"/>
        </a:p>
      </dgm:t>
    </dgm:pt>
    <dgm:pt modelId="{C407D6C7-D259-4138-83A5-3CB9C06EA6CD}">
      <dgm:prSet phldrT="[Tekst]"/>
      <dgm:spPr/>
      <dgm:t>
        <a:bodyPr/>
        <a:lstStyle/>
        <a:p>
          <a:r>
            <a:rPr lang="pl-PL" dirty="0"/>
            <a:t>Przekazywanie informacji do publikacji</a:t>
          </a:r>
        </a:p>
      </dgm:t>
    </dgm:pt>
    <dgm:pt modelId="{6F393A8D-82AD-4CB4-BCE9-DA5BDDD5614B}" type="parTrans" cxnId="{4D01DA3A-326B-41F6-98FC-59DB06B9BB65}">
      <dgm:prSet/>
      <dgm:spPr/>
      <dgm:t>
        <a:bodyPr/>
        <a:lstStyle/>
        <a:p>
          <a:endParaRPr lang="pl-PL"/>
        </a:p>
      </dgm:t>
    </dgm:pt>
    <dgm:pt modelId="{8B8B7FCC-0FC8-4C4B-9A68-6D09FD3747E7}" type="sibTrans" cxnId="{4D01DA3A-326B-41F6-98FC-59DB06B9BB65}">
      <dgm:prSet/>
      <dgm:spPr/>
      <dgm:t>
        <a:bodyPr/>
        <a:lstStyle/>
        <a:p>
          <a:endParaRPr lang="pl-PL"/>
        </a:p>
      </dgm:t>
    </dgm:pt>
    <dgm:pt modelId="{8663E998-5FC4-417E-AB6E-1950ACA8CB85}">
      <dgm:prSet phldrT="[Tekst]"/>
      <dgm:spPr/>
      <dgm:t>
        <a:bodyPr/>
        <a:lstStyle/>
        <a:p>
          <a:r>
            <a:rPr lang="pl-PL" dirty="0"/>
            <a:t>Dz. UE ( art. 86 </a:t>
          </a:r>
          <a:r>
            <a:rPr lang="pl-PL" dirty="0" err="1"/>
            <a:t>uPZP</a:t>
          </a:r>
          <a:r>
            <a:rPr lang="pl-PL" dirty="0"/>
            <a:t>). </a:t>
          </a:r>
        </a:p>
      </dgm:t>
    </dgm:pt>
    <dgm:pt modelId="{66F0BECB-0F19-4E36-B932-53794398384A}" type="parTrans" cxnId="{F4538F72-D24D-4090-8999-9F430343824D}">
      <dgm:prSet/>
      <dgm:spPr/>
      <dgm:t>
        <a:bodyPr/>
        <a:lstStyle/>
        <a:p>
          <a:endParaRPr lang="pl-PL"/>
        </a:p>
      </dgm:t>
    </dgm:pt>
    <dgm:pt modelId="{3026D9F3-DF2B-4C3F-813F-20B714A7898A}" type="sibTrans" cxnId="{F4538F72-D24D-4090-8999-9F430343824D}">
      <dgm:prSet/>
      <dgm:spPr/>
      <dgm:t>
        <a:bodyPr/>
        <a:lstStyle/>
        <a:p>
          <a:endParaRPr lang="pl-PL"/>
        </a:p>
      </dgm:t>
    </dgm:pt>
    <dgm:pt modelId="{F37F6FF8-95EE-44C4-85EA-95C17E8FF5FD}">
      <dgm:prSet/>
      <dgm:spPr/>
      <dgm:t>
        <a:bodyPr/>
        <a:lstStyle/>
        <a:p>
          <a:r>
            <a:rPr lang="pl-PL" dirty="0"/>
            <a:t>. Zamawiający publiczny, przed wszczęciem postępowania o udzielenie zamówienia, </a:t>
          </a:r>
          <a:r>
            <a:rPr lang="pl-PL" b="1" u="sng" dirty="0"/>
            <a:t>dokonuje analizy potrzeb i wymagań, uwzględniając rodzaj i wartość zamówienia;</a:t>
          </a:r>
          <a:endParaRPr lang="pl-PL" dirty="0"/>
        </a:p>
      </dgm:t>
    </dgm:pt>
    <dgm:pt modelId="{0CCC097A-9B68-46D8-8B10-2E71A33328EA}" type="parTrans" cxnId="{8E6D7D4C-4904-45B8-B116-7507531D05CC}">
      <dgm:prSet/>
      <dgm:spPr/>
      <dgm:t>
        <a:bodyPr/>
        <a:lstStyle/>
        <a:p>
          <a:endParaRPr lang="pl-PL"/>
        </a:p>
      </dgm:t>
    </dgm:pt>
    <dgm:pt modelId="{F11BBE0B-2FA3-4F2E-9950-A731AAF7E82A}" type="sibTrans" cxnId="{8E6D7D4C-4904-45B8-B116-7507531D05CC}">
      <dgm:prSet/>
      <dgm:spPr/>
      <dgm:t>
        <a:bodyPr/>
        <a:lstStyle/>
        <a:p>
          <a:endParaRPr lang="pl-PL"/>
        </a:p>
      </dgm:t>
    </dgm:pt>
    <dgm:pt modelId="{914D6293-4553-4381-A737-A33B245ACC10}">
      <dgm:prSet/>
      <dgm:spPr/>
      <dgm:t>
        <a:bodyPr/>
        <a:lstStyle/>
        <a:p>
          <a:endParaRPr lang="pl-PL" dirty="0"/>
        </a:p>
      </dgm:t>
    </dgm:pt>
    <dgm:pt modelId="{C8C70071-34CD-47B1-9D57-9476DBD81426}" type="parTrans" cxnId="{F504F8B9-5186-4EC9-B477-149F6440D5C3}">
      <dgm:prSet/>
      <dgm:spPr/>
      <dgm:t>
        <a:bodyPr/>
        <a:lstStyle/>
        <a:p>
          <a:endParaRPr lang="pl-PL"/>
        </a:p>
      </dgm:t>
    </dgm:pt>
    <dgm:pt modelId="{0BDF9872-B4C9-45FD-9ACE-F4636AFAF3EE}" type="sibTrans" cxnId="{F504F8B9-5186-4EC9-B477-149F6440D5C3}">
      <dgm:prSet/>
      <dgm:spPr/>
      <dgm:t>
        <a:bodyPr/>
        <a:lstStyle/>
        <a:p>
          <a:endParaRPr lang="pl-PL"/>
        </a:p>
      </dgm:t>
    </dgm:pt>
    <dgm:pt modelId="{873AD919-86FF-4281-B042-C20698DED690}" type="pres">
      <dgm:prSet presAssocID="{B3605D17-E064-4B89-B144-C74E65D6A7C8}" presName="Name0" presStyleCnt="0">
        <dgm:presLayoutVars>
          <dgm:dir/>
          <dgm:animLvl val="lvl"/>
          <dgm:resizeHandles/>
        </dgm:presLayoutVars>
      </dgm:prSet>
      <dgm:spPr/>
    </dgm:pt>
    <dgm:pt modelId="{E8488B56-F05E-4978-830B-925C9D163DA0}" type="pres">
      <dgm:prSet presAssocID="{B2D309A8-72C6-4E25-9C8C-099771E25787}" presName="linNode" presStyleCnt="0"/>
      <dgm:spPr/>
    </dgm:pt>
    <dgm:pt modelId="{B8A57599-A2A5-46CB-A59F-A77D5D6B32CA}" type="pres">
      <dgm:prSet presAssocID="{B2D309A8-72C6-4E25-9C8C-099771E25787}" presName="parentShp" presStyleLbl="node1" presStyleIdx="0" presStyleCnt="2">
        <dgm:presLayoutVars>
          <dgm:bulletEnabled val="1"/>
        </dgm:presLayoutVars>
      </dgm:prSet>
      <dgm:spPr/>
    </dgm:pt>
    <dgm:pt modelId="{4E23DA9B-8336-4CAF-9586-74BA1D228F50}" type="pres">
      <dgm:prSet presAssocID="{B2D309A8-72C6-4E25-9C8C-099771E25787}" presName="childShp" presStyleLbl="bgAccFollowNode1" presStyleIdx="0" presStyleCnt="2" custLinFactNeighborX="-1834" custLinFactNeighborY="-972">
        <dgm:presLayoutVars>
          <dgm:bulletEnabled val="1"/>
        </dgm:presLayoutVars>
      </dgm:prSet>
      <dgm:spPr/>
    </dgm:pt>
    <dgm:pt modelId="{71B05B08-538B-4BDE-B6E3-A9A5EDEDC78B}" type="pres">
      <dgm:prSet presAssocID="{7559025C-5131-4EB8-97EE-D2E392527118}" presName="spacing" presStyleCnt="0"/>
      <dgm:spPr/>
    </dgm:pt>
    <dgm:pt modelId="{02BA506C-9350-4DB6-92F1-2955D34753BA}" type="pres">
      <dgm:prSet presAssocID="{C407D6C7-D259-4138-83A5-3CB9C06EA6CD}" presName="linNode" presStyleCnt="0"/>
      <dgm:spPr/>
    </dgm:pt>
    <dgm:pt modelId="{CF5548BE-B1E9-45D7-8CAC-21544E0F60FA}" type="pres">
      <dgm:prSet presAssocID="{C407D6C7-D259-4138-83A5-3CB9C06EA6CD}" presName="parentShp" presStyleLbl="node1" presStyleIdx="1" presStyleCnt="2">
        <dgm:presLayoutVars>
          <dgm:bulletEnabled val="1"/>
        </dgm:presLayoutVars>
      </dgm:prSet>
      <dgm:spPr/>
    </dgm:pt>
    <dgm:pt modelId="{5BFE9784-8D3D-457A-AAC5-C4256EBB722E}" type="pres">
      <dgm:prSet presAssocID="{C407D6C7-D259-4138-83A5-3CB9C06EA6CD}" presName="childShp" presStyleLbl="bgAccFollowNode1" presStyleIdx="1" presStyleCnt="2" custLinFactNeighborX="1529" custLinFactNeighborY="591">
        <dgm:presLayoutVars>
          <dgm:bulletEnabled val="1"/>
        </dgm:presLayoutVars>
      </dgm:prSet>
      <dgm:spPr/>
    </dgm:pt>
  </dgm:ptLst>
  <dgm:cxnLst>
    <dgm:cxn modelId="{D89EDA21-25DA-4A9F-922A-D6603A8DBE8F}" type="presOf" srcId="{B3605D17-E064-4B89-B144-C74E65D6A7C8}" destId="{873AD919-86FF-4281-B042-C20698DED690}" srcOrd="0" destOrd="0" presId="urn:microsoft.com/office/officeart/2005/8/layout/vList6"/>
    <dgm:cxn modelId="{DD1C1D2E-9C8C-430C-8995-CCC140B2CF1C}" type="presOf" srcId="{C407D6C7-D259-4138-83A5-3CB9C06EA6CD}" destId="{CF5548BE-B1E9-45D7-8CAC-21544E0F60FA}" srcOrd="0" destOrd="0" presId="urn:microsoft.com/office/officeart/2005/8/layout/vList6"/>
    <dgm:cxn modelId="{FCF5B436-DA6C-4368-9111-495EB450E8E4}" type="presOf" srcId="{F37F6FF8-95EE-44C4-85EA-95C17E8FF5FD}" destId="{4E23DA9B-8336-4CAF-9586-74BA1D228F50}" srcOrd="0" destOrd="1" presId="urn:microsoft.com/office/officeart/2005/8/layout/vList6"/>
    <dgm:cxn modelId="{4D01DA3A-326B-41F6-98FC-59DB06B9BB65}" srcId="{B3605D17-E064-4B89-B144-C74E65D6A7C8}" destId="{C407D6C7-D259-4138-83A5-3CB9C06EA6CD}" srcOrd="1" destOrd="0" parTransId="{6F393A8D-82AD-4CB4-BCE9-DA5BDDD5614B}" sibTransId="{8B8B7FCC-0FC8-4C4B-9A68-6D09FD3747E7}"/>
    <dgm:cxn modelId="{3D517E62-F910-4A9D-B721-C3DEC3D28A1D}" type="presOf" srcId="{8663E998-5FC4-417E-AB6E-1950ACA8CB85}" destId="{5BFE9784-8D3D-457A-AAC5-C4256EBB722E}" srcOrd="0" destOrd="0" presId="urn:microsoft.com/office/officeart/2005/8/layout/vList6"/>
    <dgm:cxn modelId="{BE9CBB44-D7F4-4B85-AB65-187A9E016EFB}" srcId="{B2D309A8-72C6-4E25-9C8C-099771E25787}" destId="{8E2DADA3-642A-4048-ACCB-5272E511F0BB}" srcOrd="0" destOrd="0" parTransId="{565F4FCE-1AE7-49D8-A6CA-4FD9BF2EDD57}" sibTransId="{B32FC602-0231-4C2A-8EFC-82FF769CBB57}"/>
    <dgm:cxn modelId="{8E6D7D4C-4904-45B8-B116-7507531D05CC}" srcId="{B2D309A8-72C6-4E25-9C8C-099771E25787}" destId="{F37F6FF8-95EE-44C4-85EA-95C17E8FF5FD}" srcOrd="1" destOrd="0" parTransId="{0CCC097A-9B68-46D8-8B10-2E71A33328EA}" sibTransId="{F11BBE0B-2FA3-4F2E-9950-A731AAF7E82A}"/>
    <dgm:cxn modelId="{F4538F72-D24D-4090-8999-9F430343824D}" srcId="{C407D6C7-D259-4138-83A5-3CB9C06EA6CD}" destId="{8663E998-5FC4-417E-AB6E-1950ACA8CB85}" srcOrd="0" destOrd="0" parTransId="{66F0BECB-0F19-4E36-B932-53794398384A}" sibTransId="{3026D9F3-DF2B-4C3F-813F-20B714A7898A}"/>
    <dgm:cxn modelId="{D002D756-70F3-4269-A91B-F4836C0E15ED}" type="presOf" srcId="{8E2DADA3-642A-4048-ACCB-5272E511F0BB}" destId="{4E23DA9B-8336-4CAF-9586-74BA1D228F50}" srcOrd="0" destOrd="0" presId="urn:microsoft.com/office/officeart/2005/8/layout/vList6"/>
    <dgm:cxn modelId="{F504F8B9-5186-4EC9-B477-149F6440D5C3}" srcId="{F37F6FF8-95EE-44C4-85EA-95C17E8FF5FD}" destId="{914D6293-4553-4381-A737-A33B245ACC10}" srcOrd="0" destOrd="0" parTransId="{C8C70071-34CD-47B1-9D57-9476DBD81426}" sibTransId="{0BDF9872-B4C9-45FD-9ACE-F4636AFAF3EE}"/>
    <dgm:cxn modelId="{F0339BC9-A86F-4C18-8C9C-88515E7E601A}" srcId="{B3605D17-E064-4B89-B144-C74E65D6A7C8}" destId="{B2D309A8-72C6-4E25-9C8C-099771E25787}" srcOrd="0" destOrd="0" parTransId="{9B1F648A-4846-4DE9-B2FA-9101592FE464}" sibTransId="{7559025C-5131-4EB8-97EE-D2E392527118}"/>
    <dgm:cxn modelId="{3C915BCA-43EA-4313-B2D0-C07593C28314}" type="presOf" srcId="{914D6293-4553-4381-A737-A33B245ACC10}" destId="{4E23DA9B-8336-4CAF-9586-74BA1D228F50}" srcOrd="0" destOrd="2" presId="urn:microsoft.com/office/officeart/2005/8/layout/vList6"/>
    <dgm:cxn modelId="{936E2AE6-4A00-4A75-B49D-12C2E131BD54}" type="presOf" srcId="{B2D309A8-72C6-4E25-9C8C-099771E25787}" destId="{B8A57599-A2A5-46CB-A59F-A77D5D6B32CA}" srcOrd="0" destOrd="0" presId="urn:microsoft.com/office/officeart/2005/8/layout/vList6"/>
    <dgm:cxn modelId="{7265C680-897B-406B-9567-4BB26DC32BB8}" type="presParOf" srcId="{873AD919-86FF-4281-B042-C20698DED690}" destId="{E8488B56-F05E-4978-830B-925C9D163DA0}" srcOrd="0" destOrd="0" presId="urn:microsoft.com/office/officeart/2005/8/layout/vList6"/>
    <dgm:cxn modelId="{ADB28520-C47C-4297-AAC7-15F7B087044C}" type="presParOf" srcId="{E8488B56-F05E-4978-830B-925C9D163DA0}" destId="{B8A57599-A2A5-46CB-A59F-A77D5D6B32CA}" srcOrd="0" destOrd="0" presId="urn:microsoft.com/office/officeart/2005/8/layout/vList6"/>
    <dgm:cxn modelId="{F503988D-C794-43AF-B700-A2A428F89E45}" type="presParOf" srcId="{E8488B56-F05E-4978-830B-925C9D163DA0}" destId="{4E23DA9B-8336-4CAF-9586-74BA1D228F50}" srcOrd="1" destOrd="0" presId="urn:microsoft.com/office/officeart/2005/8/layout/vList6"/>
    <dgm:cxn modelId="{62B04E36-66F1-4176-BBA0-4D80720723DE}" type="presParOf" srcId="{873AD919-86FF-4281-B042-C20698DED690}" destId="{71B05B08-538B-4BDE-B6E3-A9A5EDEDC78B}" srcOrd="1" destOrd="0" presId="urn:microsoft.com/office/officeart/2005/8/layout/vList6"/>
    <dgm:cxn modelId="{3CCFAD1E-BFC4-48B3-B728-D515CED86FA1}" type="presParOf" srcId="{873AD919-86FF-4281-B042-C20698DED690}" destId="{02BA506C-9350-4DB6-92F1-2955D34753BA}" srcOrd="2" destOrd="0" presId="urn:microsoft.com/office/officeart/2005/8/layout/vList6"/>
    <dgm:cxn modelId="{49E272A8-7AED-4C13-BF1F-0B42F8EFB5F3}" type="presParOf" srcId="{02BA506C-9350-4DB6-92F1-2955D34753BA}" destId="{CF5548BE-B1E9-45D7-8CAC-21544E0F60FA}" srcOrd="0" destOrd="0" presId="urn:microsoft.com/office/officeart/2005/8/layout/vList6"/>
    <dgm:cxn modelId="{52D05294-94FF-40DA-A497-CB3FCEF8E9C9}" type="presParOf" srcId="{02BA506C-9350-4DB6-92F1-2955D34753BA}" destId="{5BFE9784-8D3D-457A-AAC5-C4256EBB722E}" srcOrd="1" destOrd="0" presId="urn:microsoft.com/office/officeart/2005/8/layout/vList6"/>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4.xml><?xml version="1.0" encoding="utf-8"?>
<dgm:dataModel xmlns:dgm="http://schemas.openxmlformats.org/drawingml/2006/diagram" xmlns:a="http://schemas.openxmlformats.org/drawingml/2006/main">
  <dgm:ptLst>
    <dgm:pt modelId="{CAC4C2E7-A68B-4D10-9F62-6B3132F10B36}" type="doc">
      <dgm:prSet loTypeId="urn:microsoft.com/office/officeart/2005/8/layout/arrow5" loCatId="relationship" qsTypeId="urn:microsoft.com/office/officeart/2005/8/quickstyle/simple1" qsCatId="simple" csTypeId="urn:microsoft.com/office/officeart/2005/8/colors/accent1_2" csCatId="accent1" phldr="1"/>
      <dgm:spPr/>
      <dgm:t>
        <a:bodyPr/>
        <a:lstStyle/>
        <a:p>
          <a:endParaRPr lang="pl-PL"/>
        </a:p>
      </dgm:t>
    </dgm:pt>
    <dgm:pt modelId="{FA0F2AA3-91E4-4B5B-8F1D-C033B23417F8}" type="pres">
      <dgm:prSet presAssocID="{CAC4C2E7-A68B-4D10-9F62-6B3132F10B36}" presName="diagram" presStyleCnt="0">
        <dgm:presLayoutVars>
          <dgm:dir/>
          <dgm:resizeHandles val="exact"/>
        </dgm:presLayoutVars>
      </dgm:prSet>
      <dgm:spPr/>
    </dgm:pt>
  </dgm:ptLst>
  <dgm:cxnLst>
    <dgm:cxn modelId="{587CFB56-B7E1-4EFA-B59B-0806E49C5AA1}" type="presOf" srcId="{CAC4C2E7-A68B-4D10-9F62-6B3132F10B36}" destId="{FA0F2AA3-91E4-4B5B-8F1D-C033B23417F8}" srcOrd="0"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5.xml><?xml version="1.0" encoding="utf-8"?>
<dgm:dataModel xmlns:dgm="http://schemas.openxmlformats.org/drawingml/2006/diagram" xmlns:a="http://schemas.openxmlformats.org/drawingml/2006/main">
  <dgm:ptLst>
    <dgm:pt modelId="{B3605D17-E064-4B89-B144-C74E65D6A7C8}" type="doc">
      <dgm:prSet loTypeId="urn:microsoft.com/office/officeart/2005/8/layout/vList6" loCatId="process" qsTypeId="urn:microsoft.com/office/officeart/2005/8/quickstyle/simple1" qsCatId="simple" csTypeId="urn:microsoft.com/office/officeart/2005/8/colors/accent1_2" csCatId="accent1" phldr="1"/>
      <dgm:spPr/>
      <dgm:t>
        <a:bodyPr/>
        <a:lstStyle/>
        <a:p>
          <a:endParaRPr lang="pl-PL"/>
        </a:p>
      </dgm:t>
    </dgm:pt>
    <dgm:pt modelId="{B2D309A8-72C6-4E25-9C8C-099771E25787}">
      <dgm:prSet phldrT="[Tekst]"/>
      <dgm:spPr/>
      <dgm:t>
        <a:bodyPr/>
        <a:lstStyle/>
        <a:p>
          <a:r>
            <a:rPr lang="pl-PL" dirty="0"/>
            <a:t>Zamawiający może żądać od wykonawców wniesienia </a:t>
          </a:r>
          <a:r>
            <a:rPr lang="pl-PL" b="1" u="sng" dirty="0"/>
            <a:t>wadium</a:t>
          </a:r>
          <a:endParaRPr lang="pl-PL" dirty="0"/>
        </a:p>
      </dgm:t>
    </dgm:pt>
    <dgm:pt modelId="{9B1F648A-4846-4DE9-B2FA-9101592FE464}" type="parTrans" cxnId="{F0339BC9-A86F-4C18-8C9C-88515E7E601A}">
      <dgm:prSet/>
      <dgm:spPr/>
      <dgm:t>
        <a:bodyPr/>
        <a:lstStyle/>
        <a:p>
          <a:endParaRPr lang="pl-PL"/>
        </a:p>
      </dgm:t>
    </dgm:pt>
    <dgm:pt modelId="{7559025C-5131-4EB8-97EE-D2E392527118}" type="sibTrans" cxnId="{F0339BC9-A86F-4C18-8C9C-88515E7E601A}">
      <dgm:prSet/>
      <dgm:spPr/>
      <dgm:t>
        <a:bodyPr/>
        <a:lstStyle/>
        <a:p>
          <a:endParaRPr lang="pl-PL"/>
        </a:p>
      </dgm:t>
    </dgm:pt>
    <dgm:pt modelId="{8E2DADA3-642A-4048-ACCB-5272E511F0BB}">
      <dgm:prSet phldrT="[Tekst]"/>
      <dgm:spPr/>
      <dgm:t>
        <a:bodyPr/>
        <a:lstStyle/>
        <a:p>
          <a:r>
            <a:rPr lang="pl-PL" b="1" u="sng" dirty="0"/>
            <a:t>Zamawiający określa kwotę wadium w wysokości nie większej niż 3% wartości zamówienia.</a:t>
          </a:r>
          <a:endParaRPr lang="pl-PL" dirty="0"/>
        </a:p>
      </dgm:t>
    </dgm:pt>
    <dgm:pt modelId="{565F4FCE-1AE7-49D8-A6CA-4FD9BF2EDD57}" type="parTrans" cxnId="{BE9CBB44-D7F4-4B85-AB65-187A9E016EFB}">
      <dgm:prSet/>
      <dgm:spPr/>
      <dgm:t>
        <a:bodyPr/>
        <a:lstStyle/>
        <a:p>
          <a:endParaRPr lang="pl-PL"/>
        </a:p>
      </dgm:t>
    </dgm:pt>
    <dgm:pt modelId="{B32FC602-0231-4C2A-8EFC-82FF769CBB57}" type="sibTrans" cxnId="{BE9CBB44-D7F4-4B85-AB65-187A9E016EFB}">
      <dgm:prSet/>
      <dgm:spPr/>
      <dgm:t>
        <a:bodyPr/>
        <a:lstStyle/>
        <a:p>
          <a:endParaRPr lang="pl-PL"/>
        </a:p>
      </dgm:t>
    </dgm:pt>
    <dgm:pt modelId="{C407D6C7-D259-4138-83A5-3CB9C06EA6CD}">
      <dgm:prSet phldrT="[Tekst]"/>
      <dgm:spPr/>
      <dgm:t>
        <a:bodyPr/>
        <a:lstStyle/>
        <a:p>
          <a:r>
            <a:rPr lang="pl-PL" dirty="0"/>
            <a:t>Forma wadium</a:t>
          </a:r>
        </a:p>
      </dgm:t>
    </dgm:pt>
    <dgm:pt modelId="{6F393A8D-82AD-4CB4-BCE9-DA5BDDD5614B}" type="parTrans" cxnId="{4D01DA3A-326B-41F6-98FC-59DB06B9BB65}">
      <dgm:prSet/>
      <dgm:spPr/>
      <dgm:t>
        <a:bodyPr/>
        <a:lstStyle/>
        <a:p>
          <a:endParaRPr lang="pl-PL"/>
        </a:p>
      </dgm:t>
    </dgm:pt>
    <dgm:pt modelId="{8B8B7FCC-0FC8-4C4B-9A68-6D09FD3747E7}" type="sibTrans" cxnId="{4D01DA3A-326B-41F6-98FC-59DB06B9BB65}">
      <dgm:prSet/>
      <dgm:spPr/>
      <dgm:t>
        <a:bodyPr/>
        <a:lstStyle/>
        <a:p>
          <a:endParaRPr lang="pl-PL"/>
        </a:p>
      </dgm:t>
    </dgm:pt>
    <dgm:pt modelId="{8663E998-5FC4-417E-AB6E-1950ACA8CB85}">
      <dgm:prSet phldrT="[Tekst]"/>
      <dgm:spPr/>
      <dgm:t>
        <a:bodyPr/>
        <a:lstStyle/>
        <a:p>
          <a:r>
            <a:rPr lang="pl-PL" dirty="0"/>
            <a:t>. Wadium może być wnoszone według wyboru wykonawcy w jednej lub kilku następujących formach: </a:t>
          </a:r>
        </a:p>
      </dgm:t>
    </dgm:pt>
    <dgm:pt modelId="{66F0BECB-0F19-4E36-B932-53794398384A}" type="parTrans" cxnId="{F4538F72-D24D-4090-8999-9F430343824D}">
      <dgm:prSet/>
      <dgm:spPr/>
      <dgm:t>
        <a:bodyPr/>
        <a:lstStyle/>
        <a:p>
          <a:endParaRPr lang="pl-PL"/>
        </a:p>
      </dgm:t>
    </dgm:pt>
    <dgm:pt modelId="{3026D9F3-DF2B-4C3F-813F-20B714A7898A}" type="sibTrans" cxnId="{F4538F72-D24D-4090-8999-9F430343824D}">
      <dgm:prSet/>
      <dgm:spPr/>
      <dgm:t>
        <a:bodyPr/>
        <a:lstStyle/>
        <a:p>
          <a:endParaRPr lang="pl-PL"/>
        </a:p>
      </dgm:t>
    </dgm:pt>
    <dgm:pt modelId="{F37F6FF8-95EE-44C4-85EA-95C17E8FF5FD}">
      <dgm:prSet/>
      <dgm:spPr/>
      <dgm:t>
        <a:bodyPr/>
        <a:lstStyle/>
        <a:p>
          <a:endParaRPr lang="pl-PL" dirty="0"/>
        </a:p>
      </dgm:t>
    </dgm:pt>
    <dgm:pt modelId="{0CCC097A-9B68-46D8-8B10-2E71A33328EA}" type="parTrans" cxnId="{8E6D7D4C-4904-45B8-B116-7507531D05CC}">
      <dgm:prSet/>
      <dgm:spPr/>
      <dgm:t>
        <a:bodyPr/>
        <a:lstStyle/>
        <a:p>
          <a:endParaRPr lang="pl-PL"/>
        </a:p>
      </dgm:t>
    </dgm:pt>
    <dgm:pt modelId="{F11BBE0B-2FA3-4F2E-9950-A731AAF7E82A}" type="sibTrans" cxnId="{8E6D7D4C-4904-45B8-B116-7507531D05CC}">
      <dgm:prSet/>
      <dgm:spPr/>
      <dgm:t>
        <a:bodyPr/>
        <a:lstStyle/>
        <a:p>
          <a:endParaRPr lang="pl-PL"/>
        </a:p>
      </dgm:t>
    </dgm:pt>
    <dgm:pt modelId="{773D49BB-78BE-4FDC-8CA3-24D65BB95A7D}">
      <dgm:prSet/>
      <dgm:spPr/>
      <dgm:t>
        <a:bodyPr/>
        <a:lstStyle/>
        <a:p>
          <a:r>
            <a:rPr lang="pl-PL"/>
            <a:t>1) pieniądzu; </a:t>
          </a:r>
        </a:p>
      </dgm:t>
    </dgm:pt>
    <dgm:pt modelId="{2F7273EB-1C58-4083-85E6-3B900D58D9AF}" type="parTrans" cxnId="{06222AC2-DC67-4C55-A281-8A00EB9970C9}">
      <dgm:prSet/>
      <dgm:spPr/>
      <dgm:t>
        <a:bodyPr/>
        <a:lstStyle/>
        <a:p>
          <a:endParaRPr lang="pl-PL"/>
        </a:p>
      </dgm:t>
    </dgm:pt>
    <dgm:pt modelId="{7AF404F9-27C6-4962-A645-BA61C88FAED5}" type="sibTrans" cxnId="{06222AC2-DC67-4C55-A281-8A00EB9970C9}">
      <dgm:prSet/>
      <dgm:spPr/>
      <dgm:t>
        <a:bodyPr/>
        <a:lstStyle/>
        <a:p>
          <a:endParaRPr lang="pl-PL"/>
        </a:p>
      </dgm:t>
    </dgm:pt>
    <dgm:pt modelId="{F8D91A5E-F2FE-45F2-8630-0444D0DF5FAB}">
      <dgm:prSet/>
      <dgm:spPr/>
      <dgm:t>
        <a:bodyPr/>
        <a:lstStyle/>
        <a:p>
          <a:r>
            <a:rPr lang="pl-PL"/>
            <a:t>2) gwarancjach bankowych; </a:t>
          </a:r>
        </a:p>
      </dgm:t>
    </dgm:pt>
    <dgm:pt modelId="{264FBAFD-2400-4FB9-A980-EE74642CB851}" type="parTrans" cxnId="{6DBAA159-68F9-4C4F-B268-7C97D5F1DAAC}">
      <dgm:prSet/>
      <dgm:spPr/>
      <dgm:t>
        <a:bodyPr/>
        <a:lstStyle/>
        <a:p>
          <a:endParaRPr lang="pl-PL"/>
        </a:p>
      </dgm:t>
    </dgm:pt>
    <dgm:pt modelId="{2964B5EB-2BA6-43E0-B83F-218E04113415}" type="sibTrans" cxnId="{6DBAA159-68F9-4C4F-B268-7C97D5F1DAAC}">
      <dgm:prSet/>
      <dgm:spPr/>
      <dgm:t>
        <a:bodyPr/>
        <a:lstStyle/>
        <a:p>
          <a:endParaRPr lang="pl-PL"/>
        </a:p>
      </dgm:t>
    </dgm:pt>
    <dgm:pt modelId="{32DB1559-A974-4620-B2FE-7BC77FAD6970}">
      <dgm:prSet/>
      <dgm:spPr/>
      <dgm:t>
        <a:bodyPr/>
        <a:lstStyle/>
        <a:p>
          <a:r>
            <a:rPr lang="pl-PL" dirty="0"/>
            <a:t>3) gwarancjach ubezpieczeniowych</a:t>
          </a:r>
        </a:p>
      </dgm:t>
    </dgm:pt>
    <dgm:pt modelId="{65E42907-D3B3-4B74-8C73-496C03CA67BF}" type="parTrans" cxnId="{895E91CD-DDCF-43D9-B90B-ADBECD31AF4A}">
      <dgm:prSet/>
      <dgm:spPr/>
      <dgm:t>
        <a:bodyPr/>
        <a:lstStyle/>
        <a:p>
          <a:endParaRPr lang="pl-PL"/>
        </a:p>
      </dgm:t>
    </dgm:pt>
    <dgm:pt modelId="{9ED2A4FF-B099-4389-BE69-5020E567E75D}" type="sibTrans" cxnId="{895E91CD-DDCF-43D9-B90B-ADBECD31AF4A}">
      <dgm:prSet/>
      <dgm:spPr/>
      <dgm:t>
        <a:bodyPr/>
        <a:lstStyle/>
        <a:p>
          <a:endParaRPr lang="pl-PL"/>
        </a:p>
      </dgm:t>
    </dgm:pt>
    <dgm:pt modelId="{9F860361-D17D-4B92-9EDF-E2A07C0B7CE8}">
      <dgm:prSet/>
      <dgm:spPr/>
      <dgm:t>
        <a:bodyPr/>
        <a:lstStyle/>
        <a:p>
          <a:r>
            <a:rPr lang="pl-PL" dirty="0"/>
            <a:t>Zwrot</a:t>
          </a:r>
        </a:p>
      </dgm:t>
    </dgm:pt>
    <dgm:pt modelId="{8C7D2902-09F6-46E6-A584-9F17633F80E7}" type="parTrans" cxnId="{94E3288B-2661-4334-B268-B07CEE229C05}">
      <dgm:prSet/>
      <dgm:spPr/>
    </dgm:pt>
    <dgm:pt modelId="{B4EBF7FF-9C68-4666-83FB-D4B8BB740BC5}" type="sibTrans" cxnId="{94E3288B-2661-4334-B268-B07CEE229C05}">
      <dgm:prSet/>
      <dgm:spPr/>
    </dgm:pt>
    <dgm:pt modelId="{9D49DF0F-0C7C-434E-B281-2BE6EA0CD096}">
      <dgm:prSet/>
      <dgm:spPr/>
      <dgm:t>
        <a:bodyPr/>
        <a:lstStyle/>
        <a:p>
          <a:r>
            <a:rPr lang="pl-PL"/>
            <a:t>Zamawiający zwraca wadium niezwłocznie, nie później jednak niż w terminie 7 dni od dnia wystąpienia jednej z okoliczności: </a:t>
          </a:r>
        </a:p>
      </dgm:t>
    </dgm:pt>
    <dgm:pt modelId="{F189034F-D332-4855-91B6-45B887BC938F}" type="parTrans" cxnId="{B8B55BB0-11DA-4FE9-8DF1-271809343B24}">
      <dgm:prSet/>
      <dgm:spPr/>
    </dgm:pt>
    <dgm:pt modelId="{388F1EBE-9058-4BB3-8ED9-00B21F248324}" type="sibTrans" cxnId="{B8B55BB0-11DA-4FE9-8DF1-271809343B24}">
      <dgm:prSet/>
      <dgm:spPr/>
    </dgm:pt>
    <dgm:pt modelId="{B9AD33BA-9C39-488D-AD80-02CE6A3EE878}">
      <dgm:prSet/>
      <dgm:spPr/>
      <dgm:t>
        <a:bodyPr/>
        <a:lstStyle/>
        <a:p>
          <a:r>
            <a:rPr lang="pl-PL"/>
            <a:t>1) upływu terminu związania ofertą; </a:t>
          </a:r>
        </a:p>
      </dgm:t>
    </dgm:pt>
    <dgm:pt modelId="{D1A4F64E-4DF9-4982-BC2B-99358EFBD20E}" type="parTrans" cxnId="{C41FC8D2-89B9-4D81-977A-89FBC19AD96D}">
      <dgm:prSet/>
      <dgm:spPr/>
      <dgm:t>
        <a:bodyPr/>
        <a:lstStyle/>
        <a:p>
          <a:endParaRPr lang="pl-PL"/>
        </a:p>
      </dgm:t>
    </dgm:pt>
    <dgm:pt modelId="{3C1329F6-5AFE-4098-91A2-B19B4B6794BE}" type="sibTrans" cxnId="{C41FC8D2-89B9-4D81-977A-89FBC19AD96D}">
      <dgm:prSet/>
      <dgm:spPr/>
      <dgm:t>
        <a:bodyPr/>
        <a:lstStyle/>
        <a:p>
          <a:endParaRPr lang="pl-PL"/>
        </a:p>
      </dgm:t>
    </dgm:pt>
    <dgm:pt modelId="{39D78F2F-AA52-4CF5-A1A9-C0F4821BA68B}">
      <dgm:prSet/>
      <dgm:spPr/>
      <dgm:t>
        <a:bodyPr/>
        <a:lstStyle/>
        <a:p>
          <a:r>
            <a:rPr lang="pl-PL"/>
            <a:t>2) zawarcia umowy w sprawie zamówienia publicznego; </a:t>
          </a:r>
        </a:p>
      </dgm:t>
    </dgm:pt>
    <dgm:pt modelId="{847494A9-DF03-4271-9520-D762AD02A299}" type="parTrans" cxnId="{57E3765E-0E96-446B-9BC1-A17D7462771C}">
      <dgm:prSet/>
      <dgm:spPr/>
      <dgm:t>
        <a:bodyPr/>
        <a:lstStyle/>
        <a:p>
          <a:endParaRPr lang="pl-PL"/>
        </a:p>
      </dgm:t>
    </dgm:pt>
    <dgm:pt modelId="{DDC0EE31-0B45-4E76-845B-199683030B4C}" type="sibTrans" cxnId="{57E3765E-0E96-446B-9BC1-A17D7462771C}">
      <dgm:prSet/>
      <dgm:spPr/>
      <dgm:t>
        <a:bodyPr/>
        <a:lstStyle/>
        <a:p>
          <a:endParaRPr lang="pl-PL"/>
        </a:p>
      </dgm:t>
    </dgm:pt>
    <dgm:pt modelId="{90FA6CC4-B8AA-4117-B14C-E65B66546BDD}">
      <dgm:prSet/>
      <dgm:spPr/>
      <dgm:t>
        <a:bodyPr/>
        <a:lstStyle/>
        <a:p>
          <a:r>
            <a:rPr lang="pl-PL"/>
            <a:t>3) unieważnienia postępowania o udzielenie zamówienia</a:t>
          </a:r>
        </a:p>
      </dgm:t>
    </dgm:pt>
    <dgm:pt modelId="{FE5CC542-3BC7-4CD6-8D02-88D54CB4B22F}" type="parTrans" cxnId="{542CECE8-499F-434C-8F1E-27F31F6DD829}">
      <dgm:prSet/>
      <dgm:spPr/>
      <dgm:t>
        <a:bodyPr/>
        <a:lstStyle/>
        <a:p>
          <a:endParaRPr lang="pl-PL"/>
        </a:p>
      </dgm:t>
    </dgm:pt>
    <dgm:pt modelId="{7C8E79A9-A8F8-490B-8EDC-C50A52C63A40}" type="sibTrans" cxnId="{542CECE8-499F-434C-8F1E-27F31F6DD829}">
      <dgm:prSet/>
      <dgm:spPr/>
      <dgm:t>
        <a:bodyPr/>
        <a:lstStyle/>
        <a:p>
          <a:endParaRPr lang="pl-PL"/>
        </a:p>
      </dgm:t>
    </dgm:pt>
    <dgm:pt modelId="{873AD919-86FF-4281-B042-C20698DED690}" type="pres">
      <dgm:prSet presAssocID="{B3605D17-E064-4B89-B144-C74E65D6A7C8}" presName="Name0" presStyleCnt="0">
        <dgm:presLayoutVars>
          <dgm:dir/>
          <dgm:animLvl val="lvl"/>
          <dgm:resizeHandles/>
        </dgm:presLayoutVars>
      </dgm:prSet>
      <dgm:spPr/>
    </dgm:pt>
    <dgm:pt modelId="{E8488B56-F05E-4978-830B-925C9D163DA0}" type="pres">
      <dgm:prSet presAssocID="{B2D309A8-72C6-4E25-9C8C-099771E25787}" presName="linNode" presStyleCnt="0"/>
      <dgm:spPr/>
    </dgm:pt>
    <dgm:pt modelId="{B8A57599-A2A5-46CB-A59F-A77D5D6B32CA}" type="pres">
      <dgm:prSet presAssocID="{B2D309A8-72C6-4E25-9C8C-099771E25787}" presName="parentShp" presStyleLbl="node1" presStyleIdx="0" presStyleCnt="3">
        <dgm:presLayoutVars>
          <dgm:bulletEnabled val="1"/>
        </dgm:presLayoutVars>
      </dgm:prSet>
      <dgm:spPr/>
    </dgm:pt>
    <dgm:pt modelId="{4E23DA9B-8336-4CAF-9586-74BA1D228F50}" type="pres">
      <dgm:prSet presAssocID="{B2D309A8-72C6-4E25-9C8C-099771E25787}" presName="childShp" presStyleLbl="bgAccFollowNode1" presStyleIdx="0" presStyleCnt="3" custLinFactNeighborX="-1834" custLinFactNeighborY="-972">
        <dgm:presLayoutVars>
          <dgm:bulletEnabled val="1"/>
        </dgm:presLayoutVars>
      </dgm:prSet>
      <dgm:spPr/>
    </dgm:pt>
    <dgm:pt modelId="{71B05B08-538B-4BDE-B6E3-A9A5EDEDC78B}" type="pres">
      <dgm:prSet presAssocID="{7559025C-5131-4EB8-97EE-D2E392527118}" presName="spacing" presStyleCnt="0"/>
      <dgm:spPr/>
    </dgm:pt>
    <dgm:pt modelId="{02BA506C-9350-4DB6-92F1-2955D34753BA}" type="pres">
      <dgm:prSet presAssocID="{C407D6C7-D259-4138-83A5-3CB9C06EA6CD}" presName="linNode" presStyleCnt="0"/>
      <dgm:spPr/>
    </dgm:pt>
    <dgm:pt modelId="{CF5548BE-B1E9-45D7-8CAC-21544E0F60FA}" type="pres">
      <dgm:prSet presAssocID="{C407D6C7-D259-4138-83A5-3CB9C06EA6CD}" presName="parentShp" presStyleLbl="node1" presStyleIdx="1" presStyleCnt="3">
        <dgm:presLayoutVars>
          <dgm:bulletEnabled val="1"/>
        </dgm:presLayoutVars>
      </dgm:prSet>
      <dgm:spPr/>
    </dgm:pt>
    <dgm:pt modelId="{5BFE9784-8D3D-457A-AAC5-C4256EBB722E}" type="pres">
      <dgm:prSet presAssocID="{C407D6C7-D259-4138-83A5-3CB9C06EA6CD}" presName="childShp" presStyleLbl="bgAccFollowNode1" presStyleIdx="1" presStyleCnt="3" custLinFactNeighborX="1529" custLinFactNeighborY="591">
        <dgm:presLayoutVars>
          <dgm:bulletEnabled val="1"/>
        </dgm:presLayoutVars>
      </dgm:prSet>
      <dgm:spPr/>
    </dgm:pt>
    <dgm:pt modelId="{6300344E-14A4-4230-8527-A89AA4300104}" type="pres">
      <dgm:prSet presAssocID="{8B8B7FCC-0FC8-4C4B-9A68-6D09FD3747E7}" presName="spacing" presStyleCnt="0"/>
      <dgm:spPr/>
    </dgm:pt>
    <dgm:pt modelId="{55CF4693-A334-4F89-A3CB-46A8D61AFAA4}" type="pres">
      <dgm:prSet presAssocID="{9F860361-D17D-4B92-9EDF-E2A07C0B7CE8}" presName="linNode" presStyleCnt="0"/>
      <dgm:spPr/>
    </dgm:pt>
    <dgm:pt modelId="{1F6DA00D-4911-4110-A8E9-223B59B91170}" type="pres">
      <dgm:prSet presAssocID="{9F860361-D17D-4B92-9EDF-E2A07C0B7CE8}" presName="parentShp" presStyleLbl="node1" presStyleIdx="2" presStyleCnt="3">
        <dgm:presLayoutVars>
          <dgm:bulletEnabled val="1"/>
        </dgm:presLayoutVars>
      </dgm:prSet>
      <dgm:spPr/>
    </dgm:pt>
    <dgm:pt modelId="{25E0CE58-495F-467F-9C67-D8F38B2C8CB6}" type="pres">
      <dgm:prSet presAssocID="{9F860361-D17D-4B92-9EDF-E2A07C0B7CE8}" presName="childShp" presStyleLbl="bgAccFollowNode1" presStyleIdx="2" presStyleCnt="3">
        <dgm:presLayoutVars>
          <dgm:bulletEnabled val="1"/>
        </dgm:presLayoutVars>
      </dgm:prSet>
      <dgm:spPr/>
    </dgm:pt>
  </dgm:ptLst>
  <dgm:cxnLst>
    <dgm:cxn modelId="{FB5D2C06-DDF0-41E9-AF23-D7B65C8D5130}" type="presOf" srcId="{B9AD33BA-9C39-488D-AD80-02CE6A3EE878}" destId="{25E0CE58-495F-467F-9C67-D8F38B2C8CB6}" srcOrd="0" destOrd="1" presId="urn:microsoft.com/office/officeart/2005/8/layout/vList6"/>
    <dgm:cxn modelId="{29A20515-BBE9-43F1-B8DB-FBFFAF3F0CFD}" type="presOf" srcId="{39D78F2F-AA52-4CF5-A1A9-C0F4821BA68B}" destId="{25E0CE58-495F-467F-9C67-D8F38B2C8CB6}" srcOrd="0" destOrd="2" presId="urn:microsoft.com/office/officeart/2005/8/layout/vList6"/>
    <dgm:cxn modelId="{D89EDA21-25DA-4A9F-922A-D6603A8DBE8F}" type="presOf" srcId="{B3605D17-E064-4B89-B144-C74E65D6A7C8}" destId="{873AD919-86FF-4281-B042-C20698DED690}" srcOrd="0" destOrd="0" presId="urn:microsoft.com/office/officeart/2005/8/layout/vList6"/>
    <dgm:cxn modelId="{D568C727-FBF3-419C-BE75-B8E338608C31}" type="presOf" srcId="{9D49DF0F-0C7C-434E-B281-2BE6EA0CD096}" destId="{25E0CE58-495F-467F-9C67-D8F38B2C8CB6}" srcOrd="0" destOrd="0" presId="urn:microsoft.com/office/officeart/2005/8/layout/vList6"/>
    <dgm:cxn modelId="{DD1C1D2E-9C8C-430C-8995-CCC140B2CF1C}" type="presOf" srcId="{C407D6C7-D259-4138-83A5-3CB9C06EA6CD}" destId="{CF5548BE-B1E9-45D7-8CAC-21544E0F60FA}" srcOrd="0" destOrd="0" presId="urn:microsoft.com/office/officeart/2005/8/layout/vList6"/>
    <dgm:cxn modelId="{FCF5B436-DA6C-4368-9111-495EB450E8E4}" type="presOf" srcId="{F37F6FF8-95EE-44C4-85EA-95C17E8FF5FD}" destId="{4E23DA9B-8336-4CAF-9586-74BA1D228F50}" srcOrd="0" destOrd="1" presId="urn:microsoft.com/office/officeart/2005/8/layout/vList6"/>
    <dgm:cxn modelId="{4D01DA3A-326B-41F6-98FC-59DB06B9BB65}" srcId="{B3605D17-E064-4B89-B144-C74E65D6A7C8}" destId="{C407D6C7-D259-4138-83A5-3CB9C06EA6CD}" srcOrd="1" destOrd="0" parTransId="{6F393A8D-82AD-4CB4-BCE9-DA5BDDD5614B}" sibTransId="{8B8B7FCC-0FC8-4C4B-9A68-6D09FD3747E7}"/>
    <dgm:cxn modelId="{57E3765E-0E96-446B-9BC1-A17D7462771C}" srcId="{9F860361-D17D-4B92-9EDF-E2A07C0B7CE8}" destId="{39D78F2F-AA52-4CF5-A1A9-C0F4821BA68B}" srcOrd="2" destOrd="0" parTransId="{847494A9-DF03-4271-9520-D762AD02A299}" sibTransId="{DDC0EE31-0B45-4E76-845B-199683030B4C}"/>
    <dgm:cxn modelId="{3D517E62-F910-4A9D-B721-C3DEC3D28A1D}" type="presOf" srcId="{8663E998-5FC4-417E-AB6E-1950ACA8CB85}" destId="{5BFE9784-8D3D-457A-AAC5-C4256EBB722E}" srcOrd="0" destOrd="0" presId="urn:microsoft.com/office/officeart/2005/8/layout/vList6"/>
    <dgm:cxn modelId="{BE9CBB44-D7F4-4B85-AB65-187A9E016EFB}" srcId="{B2D309A8-72C6-4E25-9C8C-099771E25787}" destId="{8E2DADA3-642A-4048-ACCB-5272E511F0BB}" srcOrd="0" destOrd="0" parTransId="{565F4FCE-1AE7-49D8-A6CA-4FD9BF2EDD57}" sibTransId="{B32FC602-0231-4C2A-8EFC-82FF769CBB57}"/>
    <dgm:cxn modelId="{8E6D7D4C-4904-45B8-B116-7507531D05CC}" srcId="{B2D309A8-72C6-4E25-9C8C-099771E25787}" destId="{F37F6FF8-95EE-44C4-85EA-95C17E8FF5FD}" srcOrd="1" destOrd="0" parTransId="{0CCC097A-9B68-46D8-8B10-2E71A33328EA}" sibTransId="{F11BBE0B-2FA3-4F2E-9950-A731AAF7E82A}"/>
    <dgm:cxn modelId="{F4538F72-D24D-4090-8999-9F430343824D}" srcId="{C407D6C7-D259-4138-83A5-3CB9C06EA6CD}" destId="{8663E998-5FC4-417E-AB6E-1950ACA8CB85}" srcOrd="0" destOrd="0" parTransId="{66F0BECB-0F19-4E36-B932-53794398384A}" sibTransId="{3026D9F3-DF2B-4C3F-813F-20B714A7898A}"/>
    <dgm:cxn modelId="{D002D756-70F3-4269-A91B-F4836C0E15ED}" type="presOf" srcId="{8E2DADA3-642A-4048-ACCB-5272E511F0BB}" destId="{4E23DA9B-8336-4CAF-9586-74BA1D228F50}" srcOrd="0" destOrd="0" presId="urn:microsoft.com/office/officeart/2005/8/layout/vList6"/>
    <dgm:cxn modelId="{F4B94078-4FBE-412D-B8F3-5E3EA68A3C76}" type="presOf" srcId="{32DB1559-A974-4620-B2FE-7BC77FAD6970}" destId="{5BFE9784-8D3D-457A-AAC5-C4256EBB722E}" srcOrd="0" destOrd="3" presId="urn:microsoft.com/office/officeart/2005/8/layout/vList6"/>
    <dgm:cxn modelId="{6DBAA159-68F9-4C4F-B268-7C97D5F1DAAC}" srcId="{C407D6C7-D259-4138-83A5-3CB9C06EA6CD}" destId="{F8D91A5E-F2FE-45F2-8630-0444D0DF5FAB}" srcOrd="2" destOrd="0" parTransId="{264FBAFD-2400-4FB9-A980-EE74642CB851}" sibTransId="{2964B5EB-2BA6-43E0-B83F-218E04113415}"/>
    <dgm:cxn modelId="{FCD4C783-41DA-48C4-BF8F-0AFBF182E74A}" type="presOf" srcId="{9F860361-D17D-4B92-9EDF-E2A07C0B7CE8}" destId="{1F6DA00D-4911-4110-A8E9-223B59B91170}" srcOrd="0" destOrd="0" presId="urn:microsoft.com/office/officeart/2005/8/layout/vList6"/>
    <dgm:cxn modelId="{94E3288B-2661-4334-B268-B07CEE229C05}" srcId="{B3605D17-E064-4B89-B144-C74E65D6A7C8}" destId="{9F860361-D17D-4B92-9EDF-E2A07C0B7CE8}" srcOrd="2" destOrd="0" parTransId="{8C7D2902-09F6-46E6-A584-9F17633F80E7}" sibTransId="{B4EBF7FF-9C68-4666-83FB-D4B8BB740BC5}"/>
    <dgm:cxn modelId="{CE5BC599-963B-47FA-93CF-300E1BF01780}" type="presOf" srcId="{773D49BB-78BE-4FDC-8CA3-24D65BB95A7D}" destId="{5BFE9784-8D3D-457A-AAC5-C4256EBB722E}" srcOrd="0" destOrd="1" presId="urn:microsoft.com/office/officeart/2005/8/layout/vList6"/>
    <dgm:cxn modelId="{B8B55BB0-11DA-4FE9-8DF1-271809343B24}" srcId="{9F860361-D17D-4B92-9EDF-E2A07C0B7CE8}" destId="{9D49DF0F-0C7C-434E-B281-2BE6EA0CD096}" srcOrd="0" destOrd="0" parTransId="{F189034F-D332-4855-91B6-45B887BC938F}" sibTransId="{388F1EBE-9058-4BB3-8ED9-00B21F248324}"/>
    <dgm:cxn modelId="{06222AC2-DC67-4C55-A281-8A00EB9970C9}" srcId="{C407D6C7-D259-4138-83A5-3CB9C06EA6CD}" destId="{773D49BB-78BE-4FDC-8CA3-24D65BB95A7D}" srcOrd="1" destOrd="0" parTransId="{2F7273EB-1C58-4083-85E6-3B900D58D9AF}" sibTransId="{7AF404F9-27C6-4962-A645-BA61C88FAED5}"/>
    <dgm:cxn modelId="{F0339BC9-A86F-4C18-8C9C-88515E7E601A}" srcId="{B3605D17-E064-4B89-B144-C74E65D6A7C8}" destId="{B2D309A8-72C6-4E25-9C8C-099771E25787}" srcOrd="0" destOrd="0" parTransId="{9B1F648A-4846-4DE9-B2FA-9101592FE464}" sibTransId="{7559025C-5131-4EB8-97EE-D2E392527118}"/>
    <dgm:cxn modelId="{3B8B66CC-715A-4F3C-BC0B-28CFB30A3EED}" type="presOf" srcId="{F8D91A5E-F2FE-45F2-8630-0444D0DF5FAB}" destId="{5BFE9784-8D3D-457A-AAC5-C4256EBB722E}" srcOrd="0" destOrd="2" presId="urn:microsoft.com/office/officeart/2005/8/layout/vList6"/>
    <dgm:cxn modelId="{895E91CD-DDCF-43D9-B90B-ADBECD31AF4A}" srcId="{C407D6C7-D259-4138-83A5-3CB9C06EA6CD}" destId="{32DB1559-A974-4620-B2FE-7BC77FAD6970}" srcOrd="3" destOrd="0" parTransId="{65E42907-D3B3-4B74-8C73-496C03CA67BF}" sibTransId="{9ED2A4FF-B099-4389-BE69-5020E567E75D}"/>
    <dgm:cxn modelId="{C41FC8D2-89B9-4D81-977A-89FBC19AD96D}" srcId="{9F860361-D17D-4B92-9EDF-E2A07C0B7CE8}" destId="{B9AD33BA-9C39-488D-AD80-02CE6A3EE878}" srcOrd="1" destOrd="0" parTransId="{D1A4F64E-4DF9-4982-BC2B-99358EFBD20E}" sibTransId="{3C1329F6-5AFE-4098-91A2-B19B4B6794BE}"/>
    <dgm:cxn modelId="{5CFF65DC-5F9E-42F4-8552-8D913097FF7D}" type="presOf" srcId="{90FA6CC4-B8AA-4117-B14C-E65B66546BDD}" destId="{25E0CE58-495F-467F-9C67-D8F38B2C8CB6}" srcOrd="0" destOrd="3" presId="urn:microsoft.com/office/officeart/2005/8/layout/vList6"/>
    <dgm:cxn modelId="{936E2AE6-4A00-4A75-B49D-12C2E131BD54}" type="presOf" srcId="{B2D309A8-72C6-4E25-9C8C-099771E25787}" destId="{B8A57599-A2A5-46CB-A59F-A77D5D6B32CA}" srcOrd="0" destOrd="0" presId="urn:microsoft.com/office/officeart/2005/8/layout/vList6"/>
    <dgm:cxn modelId="{542CECE8-499F-434C-8F1E-27F31F6DD829}" srcId="{9F860361-D17D-4B92-9EDF-E2A07C0B7CE8}" destId="{90FA6CC4-B8AA-4117-B14C-E65B66546BDD}" srcOrd="3" destOrd="0" parTransId="{FE5CC542-3BC7-4CD6-8D02-88D54CB4B22F}" sibTransId="{7C8E79A9-A8F8-490B-8EDC-C50A52C63A40}"/>
    <dgm:cxn modelId="{7265C680-897B-406B-9567-4BB26DC32BB8}" type="presParOf" srcId="{873AD919-86FF-4281-B042-C20698DED690}" destId="{E8488B56-F05E-4978-830B-925C9D163DA0}" srcOrd="0" destOrd="0" presId="urn:microsoft.com/office/officeart/2005/8/layout/vList6"/>
    <dgm:cxn modelId="{ADB28520-C47C-4297-AAC7-15F7B087044C}" type="presParOf" srcId="{E8488B56-F05E-4978-830B-925C9D163DA0}" destId="{B8A57599-A2A5-46CB-A59F-A77D5D6B32CA}" srcOrd="0" destOrd="0" presId="urn:microsoft.com/office/officeart/2005/8/layout/vList6"/>
    <dgm:cxn modelId="{F503988D-C794-43AF-B700-A2A428F89E45}" type="presParOf" srcId="{E8488B56-F05E-4978-830B-925C9D163DA0}" destId="{4E23DA9B-8336-4CAF-9586-74BA1D228F50}" srcOrd="1" destOrd="0" presId="urn:microsoft.com/office/officeart/2005/8/layout/vList6"/>
    <dgm:cxn modelId="{62B04E36-66F1-4176-BBA0-4D80720723DE}" type="presParOf" srcId="{873AD919-86FF-4281-B042-C20698DED690}" destId="{71B05B08-538B-4BDE-B6E3-A9A5EDEDC78B}" srcOrd="1" destOrd="0" presId="urn:microsoft.com/office/officeart/2005/8/layout/vList6"/>
    <dgm:cxn modelId="{3CCFAD1E-BFC4-48B3-B728-D515CED86FA1}" type="presParOf" srcId="{873AD919-86FF-4281-B042-C20698DED690}" destId="{02BA506C-9350-4DB6-92F1-2955D34753BA}" srcOrd="2" destOrd="0" presId="urn:microsoft.com/office/officeart/2005/8/layout/vList6"/>
    <dgm:cxn modelId="{49E272A8-7AED-4C13-BF1F-0B42F8EFB5F3}" type="presParOf" srcId="{02BA506C-9350-4DB6-92F1-2955D34753BA}" destId="{CF5548BE-B1E9-45D7-8CAC-21544E0F60FA}" srcOrd="0" destOrd="0" presId="urn:microsoft.com/office/officeart/2005/8/layout/vList6"/>
    <dgm:cxn modelId="{52D05294-94FF-40DA-A497-CB3FCEF8E9C9}" type="presParOf" srcId="{02BA506C-9350-4DB6-92F1-2955D34753BA}" destId="{5BFE9784-8D3D-457A-AAC5-C4256EBB722E}" srcOrd="1" destOrd="0" presId="urn:microsoft.com/office/officeart/2005/8/layout/vList6"/>
    <dgm:cxn modelId="{B78FD0C2-9BE7-4091-ACB8-62C4F7CC24B7}" type="presParOf" srcId="{873AD919-86FF-4281-B042-C20698DED690}" destId="{6300344E-14A4-4230-8527-A89AA4300104}" srcOrd="3" destOrd="0" presId="urn:microsoft.com/office/officeart/2005/8/layout/vList6"/>
    <dgm:cxn modelId="{327BD200-D007-48D6-9BD9-01C09F2450F7}" type="presParOf" srcId="{873AD919-86FF-4281-B042-C20698DED690}" destId="{55CF4693-A334-4F89-A3CB-46A8D61AFAA4}" srcOrd="4" destOrd="0" presId="urn:microsoft.com/office/officeart/2005/8/layout/vList6"/>
    <dgm:cxn modelId="{3D61A3E9-A41E-4FF4-A449-172A021354D6}" type="presParOf" srcId="{55CF4693-A334-4F89-A3CB-46A8D61AFAA4}" destId="{1F6DA00D-4911-4110-A8E9-223B59B91170}" srcOrd="0" destOrd="0" presId="urn:microsoft.com/office/officeart/2005/8/layout/vList6"/>
    <dgm:cxn modelId="{D8FF27C7-5CC8-43BB-9264-22847675EF27}" type="presParOf" srcId="{55CF4693-A334-4F89-A3CB-46A8D61AFAA4}" destId="{25E0CE58-495F-467F-9C67-D8F38B2C8CB6}" srcOrd="1" destOrd="0" presId="urn:microsoft.com/office/officeart/2005/8/layout/vList6"/>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6.xml><?xml version="1.0" encoding="utf-8"?>
<dgm:dataModel xmlns:dgm="http://schemas.openxmlformats.org/drawingml/2006/diagram" xmlns:a="http://schemas.openxmlformats.org/drawingml/2006/main">
  <dgm:ptLst>
    <dgm:pt modelId="{CAC4C2E7-A68B-4D10-9F62-6B3132F10B36}" type="doc">
      <dgm:prSet loTypeId="urn:microsoft.com/office/officeart/2005/8/layout/arrow5" loCatId="relationship" qsTypeId="urn:microsoft.com/office/officeart/2005/8/quickstyle/simple1" qsCatId="simple" csTypeId="urn:microsoft.com/office/officeart/2005/8/colors/accent1_2" csCatId="accent1" phldr="1"/>
      <dgm:spPr/>
      <dgm:t>
        <a:bodyPr/>
        <a:lstStyle/>
        <a:p>
          <a:endParaRPr lang="pl-PL"/>
        </a:p>
      </dgm:t>
    </dgm:pt>
    <dgm:pt modelId="{FA0F2AA3-91E4-4B5B-8F1D-C033B23417F8}" type="pres">
      <dgm:prSet presAssocID="{CAC4C2E7-A68B-4D10-9F62-6B3132F10B36}" presName="diagram" presStyleCnt="0">
        <dgm:presLayoutVars>
          <dgm:dir/>
          <dgm:resizeHandles val="exact"/>
        </dgm:presLayoutVars>
      </dgm:prSet>
      <dgm:spPr/>
    </dgm:pt>
  </dgm:ptLst>
  <dgm:cxnLst>
    <dgm:cxn modelId="{587CFB56-B7E1-4EFA-B59B-0806E49C5AA1}" type="presOf" srcId="{CAC4C2E7-A68B-4D10-9F62-6B3132F10B36}" destId="{FA0F2AA3-91E4-4B5B-8F1D-C033B23417F8}" srcOrd="0"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7.xml><?xml version="1.0" encoding="utf-8"?>
<dgm:dataModel xmlns:dgm="http://schemas.openxmlformats.org/drawingml/2006/diagram" xmlns:a="http://schemas.openxmlformats.org/drawingml/2006/main">
  <dgm:ptLst>
    <dgm:pt modelId="{B3605D17-E064-4B89-B144-C74E65D6A7C8}" type="doc">
      <dgm:prSet loTypeId="urn:microsoft.com/office/officeart/2005/8/layout/vList6" loCatId="process" qsTypeId="urn:microsoft.com/office/officeart/2005/8/quickstyle/simple1" qsCatId="simple" csTypeId="urn:microsoft.com/office/officeart/2005/8/colors/accent1_2" csCatId="accent1" phldr="1"/>
      <dgm:spPr/>
      <dgm:t>
        <a:bodyPr/>
        <a:lstStyle/>
        <a:p>
          <a:endParaRPr lang="pl-PL"/>
        </a:p>
      </dgm:t>
    </dgm:pt>
    <dgm:pt modelId="{B2D309A8-72C6-4E25-9C8C-099771E25787}">
      <dgm:prSet phldrT="[Tekst]"/>
      <dgm:spPr/>
      <dgm:t>
        <a:bodyPr/>
        <a:lstStyle/>
        <a:p>
          <a:r>
            <a:rPr lang="pl-PL" dirty="0"/>
            <a:t>jednoznaczny</a:t>
          </a:r>
        </a:p>
      </dgm:t>
    </dgm:pt>
    <dgm:pt modelId="{9B1F648A-4846-4DE9-B2FA-9101592FE464}" type="parTrans" cxnId="{F0339BC9-A86F-4C18-8C9C-88515E7E601A}">
      <dgm:prSet/>
      <dgm:spPr/>
      <dgm:t>
        <a:bodyPr/>
        <a:lstStyle/>
        <a:p>
          <a:endParaRPr lang="pl-PL"/>
        </a:p>
      </dgm:t>
    </dgm:pt>
    <dgm:pt modelId="{7559025C-5131-4EB8-97EE-D2E392527118}" type="sibTrans" cxnId="{F0339BC9-A86F-4C18-8C9C-88515E7E601A}">
      <dgm:prSet/>
      <dgm:spPr/>
      <dgm:t>
        <a:bodyPr/>
        <a:lstStyle/>
        <a:p>
          <a:endParaRPr lang="pl-PL"/>
        </a:p>
      </dgm:t>
    </dgm:pt>
    <dgm:pt modelId="{8E2DADA3-642A-4048-ACCB-5272E511F0BB}">
      <dgm:prSet phldrT="[Tekst]"/>
      <dgm:spPr/>
      <dgm:t>
        <a:bodyPr/>
        <a:lstStyle/>
        <a:p>
          <a:r>
            <a:rPr lang="pl-PL" dirty="0"/>
            <a:t>Przedmiot zamówienia opisuje się w sposób </a:t>
          </a:r>
          <a:r>
            <a:rPr lang="pl-PL" b="1" dirty="0"/>
            <a:t>jednoznaczny i wyczerpujący, za pomocą dostatecznie dokładnych i zrozumiałych określeń, uwzględniając wymagania i okoliczności mogące mieć wpływ na sporządzenie oferty</a:t>
          </a:r>
          <a:endParaRPr lang="pl-PL" dirty="0"/>
        </a:p>
      </dgm:t>
    </dgm:pt>
    <dgm:pt modelId="{565F4FCE-1AE7-49D8-A6CA-4FD9BF2EDD57}" type="parTrans" cxnId="{BE9CBB44-D7F4-4B85-AB65-187A9E016EFB}">
      <dgm:prSet/>
      <dgm:spPr/>
      <dgm:t>
        <a:bodyPr/>
        <a:lstStyle/>
        <a:p>
          <a:endParaRPr lang="pl-PL"/>
        </a:p>
      </dgm:t>
    </dgm:pt>
    <dgm:pt modelId="{B32FC602-0231-4C2A-8EFC-82FF769CBB57}" type="sibTrans" cxnId="{BE9CBB44-D7F4-4B85-AB65-187A9E016EFB}">
      <dgm:prSet/>
      <dgm:spPr/>
      <dgm:t>
        <a:bodyPr/>
        <a:lstStyle/>
        <a:p>
          <a:endParaRPr lang="pl-PL"/>
        </a:p>
      </dgm:t>
    </dgm:pt>
    <dgm:pt modelId="{C407D6C7-D259-4138-83A5-3CB9C06EA6CD}">
      <dgm:prSet phldrT="[Tekst]"/>
      <dgm:spPr/>
      <dgm:t>
        <a:bodyPr/>
        <a:lstStyle/>
        <a:p>
          <a:r>
            <a:rPr lang="pl-PL" dirty="0"/>
            <a:t>Wspólny słownik zamówień</a:t>
          </a:r>
        </a:p>
      </dgm:t>
    </dgm:pt>
    <dgm:pt modelId="{6F393A8D-82AD-4CB4-BCE9-DA5BDDD5614B}" type="parTrans" cxnId="{4D01DA3A-326B-41F6-98FC-59DB06B9BB65}">
      <dgm:prSet/>
      <dgm:spPr/>
      <dgm:t>
        <a:bodyPr/>
        <a:lstStyle/>
        <a:p>
          <a:endParaRPr lang="pl-PL"/>
        </a:p>
      </dgm:t>
    </dgm:pt>
    <dgm:pt modelId="{8B8B7FCC-0FC8-4C4B-9A68-6D09FD3747E7}" type="sibTrans" cxnId="{4D01DA3A-326B-41F6-98FC-59DB06B9BB65}">
      <dgm:prSet/>
      <dgm:spPr/>
      <dgm:t>
        <a:bodyPr/>
        <a:lstStyle/>
        <a:p>
          <a:endParaRPr lang="pl-PL"/>
        </a:p>
      </dgm:t>
    </dgm:pt>
    <dgm:pt modelId="{8663E998-5FC4-417E-AB6E-1950ACA8CB85}">
      <dgm:prSet phldrT="[Tekst]"/>
      <dgm:spPr/>
      <dgm:t>
        <a:bodyPr/>
        <a:lstStyle/>
        <a:p>
          <a:r>
            <a:rPr lang="pl-PL" dirty="0"/>
            <a:t>. Do opisu przedmiotu zamówienia stosuje się nazwy i kody określone we Wspólnym Słowniku Zamówień.</a:t>
          </a:r>
        </a:p>
      </dgm:t>
    </dgm:pt>
    <dgm:pt modelId="{66F0BECB-0F19-4E36-B932-53794398384A}" type="parTrans" cxnId="{F4538F72-D24D-4090-8999-9F430343824D}">
      <dgm:prSet/>
      <dgm:spPr/>
      <dgm:t>
        <a:bodyPr/>
        <a:lstStyle/>
        <a:p>
          <a:endParaRPr lang="pl-PL"/>
        </a:p>
      </dgm:t>
    </dgm:pt>
    <dgm:pt modelId="{3026D9F3-DF2B-4C3F-813F-20B714A7898A}" type="sibTrans" cxnId="{F4538F72-D24D-4090-8999-9F430343824D}">
      <dgm:prSet/>
      <dgm:spPr/>
      <dgm:t>
        <a:bodyPr/>
        <a:lstStyle/>
        <a:p>
          <a:endParaRPr lang="pl-PL"/>
        </a:p>
      </dgm:t>
    </dgm:pt>
    <dgm:pt modelId="{F37F6FF8-95EE-44C4-85EA-95C17E8FF5FD}">
      <dgm:prSet/>
      <dgm:spPr/>
      <dgm:t>
        <a:bodyPr/>
        <a:lstStyle/>
        <a:p>
          <a:endParaRPr lang="pl-PL" dirty="0"/>
        </a:p>
      </dgm:t>
    </dgm:pt>
    <dgm:pt modelId="{0CCC097A-9B68-46D8-8B10-2E71A33328EA}" type="parTrans" cxnId="{8E6D7D4C-4904-45B8-B116-7507531D05CC}">
      <dgm:prSet/>
      <dgm:spPr/>
      <dgm:t>
        <a:bodyPr/>
        <a:lstStyle/>
        <a:p>
          <a:endParaRPr lang="pl-PL"/>
        </a:p>
      </dgm:t>
    </dgm:pt>
    <dgm:pt modelId="{F11BBE0B-2FA3-4F2E-9950-A731AAF7E82A}" type="sibTrans" cxnId="{8E6D7D4C-4904-45B8-B116-7507531D05CC}">
      <dgm:prSet/>
      <dgm:spPr/>
      <dgm:t>
        <a:bodyPr/>
        <a:lstStyle/>
        <a:p>
          <a:endParaRPr lang="pl-PL"/>
        </a:p>
      </dgm:t>
    </dgm:pt>
    <dgm:pt modelId="{9F860361-D17D-4B92-9EDF-E2A07C0B7CE8}">
      <dgm:prSet/>
      <dgm:spPr/>
      <dgm:t>
        <a:bodyPr/>
        <a:lstStyle/>
        <a:p>
          <a:r>
            <a:rPr lang="pl-PL" dirty="0"/>
            <a:t>Zakaz utrudniana uczciwej konkurencji</a:t>
          </a:r>
        </a:p>
      </dgm:t>
    </dgm:pt>
    <dgm:pt modelId="{8C7D2902-09F6-46E6-A584-9F17633F80E7}" type="parTrans" cxnId="{94E3288B-2661-4334-B268-B07CEE229C05}">
      <dgm:prSet/>
      <dgm:spPr/>
    </dgm:pt>
    <dgm:pt modelId="{B4EBF7FF-9C68-4666-83FB-D4B8BB740BC5}" type="sibTrans" cxnId="{94E3288B-2661-4334-B268-B07CEE229C05}">
      <dgm:prSet/>
      <dgm:spPr/>
    </dgm:pt>
    <dgm:pt modelId="{9D49DF0F-0C7C-434E-B281-2BE6EA0CD096}">
      <dgm:prSet/>
      <dgm:spPr/>
      <dgm:t>
        <a:bodyPr/>
        <a:lstStyle/>
        <a:p>
          <a:r>
            <a:rPr lang="pl-PL" dirty="0"/>
            <a:t>Przedmiotu zamówienia nie można opisywać w sposób, który mógłby utrudniać uczciwą konkurencję, w szczególności przez wskazanie znaków towarowych, patentów lub pochodzenia, źródła lub szczególnego procesu, który charakteryzuje produkty lub usługi dostarczane przez konkretnego wykonawcę, jeżeli mogłoby to doprowadzić do uprzywilejowania lub wyeliminowania niektórych wykonawców lub produktów.</a:t>
          </a:r>
        </a:p>
      </dgm:t>
    </dgm:pt>
    <dgm:pt modelId="{F189034F-D332-4855-91B6-45B887BC938F}" type="parTrans" cxnId="{B8B55BB0-11DA-4FE9-8DF1-271809343B24}">
      <dgm:prSet/>
      <dgm:spPr/>
    </dgm:pt>
    <dgm:pt modelId="{388F1EBE-9058-4BB3-8ED9-00B21F248324}" type="sibTrans" cxnId="{B8B55BB0-11DA-4FE9-8DF1-271809343B24}">
      <dgm:prSet/>
      <dgm:spPr/>
    </dgm:pt>
    <dgm:pt modelId="{BC7F6E78-CE4B-4373-B92E-BA213DC842CB}">
      <dgm:prSet/>
      <dgm:spPr/>
      <dgm:t>
        <a:bodyPr/>
        <a:lstStyle/>
        <a:p>
          <a:endParaRPr lang="pl-PL" dirty="0"/>
        </a:p>
      </dgm:t>
    </dgm:pt>
    <dgm:pt modelId="{4EA9F6B0-DCA7-4738-95B9-2A400F206711}" type="parTrans" cxnId="{DD66B5F3-1C8B-44C4-B0F7-D50458D126CF}">
      <dgm:prSet/>
      <dgm:spPr/>
      <dgm:t>
        <a:bodyPr/>
        <a:lstStyle/>
        <a:p>
          <a:endParaRPr lang="pl-PL"/>
        </a:p>
      </dgm:t>
    </dgm:pt>
    <dgm:pt modelId="{2F7EF382-99DD-44D4-BBA5-79E3B163F0B9}" type="sibTrans" cxnId="{DD66B5F3-1C8B-44C4-B0F7-D50458D126CF}">
      <dgm:prSet/>
      <dgm:spPr/>
      <dgm:t>
        <a:bodyPr/>
        <a:lstStyle/>
        <a:p>
          <a:endParaRPr lang="pl-PL"/>
        </a:p>
      </dgm:t>
    </dgm:pt>
    <dgm:pt modelId="{873AD919-86FF-4281-B042-C20698DED690}" type="pres">
      <dgm:prSet presAssocID="{B3605D17-E064-4B89-B144-C74E65D6A7C8}" presName="Name0" presStyleCnt="0">
        <dgm:presLayoutVars>
          <dgm:dir/>
          <dgm:animLvl val="lvl"/>
          <dgm:resizeHandles/>
        </dgm:presLayoutVars>
      </dgm:prSet>
      <dgm:spPr/>
    </dgm:pt>
    <dgm:pt modelId="{E8488B56-F05E-4978-830B-925C9D163DA0}" type="pres">
      <dgm:prSet presAssocID="{B2D309A8-72C6-4E25-9C8C-099771E25787}" presName="linNode" presStyleCnt="0"/>
      <dgm:spPr/>
    </dgm:pt>
    <dgm:pt modelId="{B8A57599-A2A5-46CB-A59F-A77D5D6B32CA}" type="pres">
      <dgm:prSet presAssocID="{B2D309A8-72C6-4E25-9C8C-099771E25787}" presName="parentShp" presStyleLbl="node1" presStyleIdx="0" presStyleCnt="3">
        <dgm:presLayoutVars>
          <dgm:bulletEnabled val="1"/>
        </dgm:presLayoutVars>
      </dgm:prSet>
      <dgm:spPr/>
    </dgm:pt>
    <dgm:pt modelId="{4E23DA9B-8336-4CAF-9586-74BA1D228F50}" type="pres">
      <dgm:prSet presAssocID="{B2D309A8-72C6-4E25-9C8C-099771E25787}" presName="childShp" presStyleLbl="bgAccFollowNode1" presStyleIdx="0" presStyleCnt="3" custLinFactNeighborX="-1834" custLinFactNeighborY="-972">
        <dgm:presLayoutVars>
          <dgm:bulletEnabled val="1"/>
        </dgm:presLayoutVars>
      </dgm:prSet>
      <dgm:spPr/>
    </dgm:pt>
    <dgm:pt modelId="{71B05B08-538B-4BDE-B6E3-A9A5EDEDC78B}" type="pres">
      <dgm:prSet presAssocID="{7559025C-5131-4EB8-97EE-D2E392527118}" presName="spacing" presStyleCnt="0"/>
      <dgm:spPr/>
    </dgm:pt>
    <dgm:pt modelId="{02BA506C-9350-4DB6-92F1-2955D34753BA}" type="pres">
      <dgm:prSet presAssocID="{C407D6C7-D259-4138-83A5-3CB9C06EA6CD}" presName="linNode" presStyleCnt="0"/>
      <dgm:spPr/>
    </dgm:pt>
    <dgm:pt modelId="{CF5548BE-B1E9-45D7-8CAC-21544E0F60FA}" type="pres">
      <dgm:prSet presAssocID="{C407D6C7-D259-4138-83A5-3CB9C06EA6CD}" presName="parentShp" presStyleLbl="node1" presStyleIdx="1" presStyleCnt="3">
        <dgm:presLayoutVars>
          <dgm:bulletEnabled val="1"/>
        </dgm:presLayoutVars>
      </dgm:prSet>
      <dgm:spPr/>
    </dgm:pt>
    <dgm:pt modelId="{5BFE9784-8D3D-457A-AAC5-C4256EBB722E}" type="pres">
      <dgm:prSet presAssocID="{C407D6C7-D259-4138-83A5-3CB9C06EA6CD}" presName="childShp" presStyleLbl="bgAccFollowNode1" presStyleIdx="1" presStyleCnt="3" custLinFactNeighborX="1529" custLinFactNeighborY="591">
        <dgm:presLayoutVars>
          <dgm:bulletEnabled val="1"/>
        </dgm:presLayoutVars>
      </dgm:prSet>
      <dgm:spPr/>
    </dgm:pt>
    <dgm:pt modelId="{6300344E-14A4-4230-8527-A89AA4300104}" type="pres">
      <dgm:prSet presAssocID="{8B8B7FCC-0FC8-4C4B-9A68-6D09FD3747E7}" presName="spacing" presStyleCnt="0"/>
      <dgm:spPr/>
    </dgm:pt>
    <dgm:pt modelId="{55CF4693-A334-4F89-A3CB-46A8D61AFAA4}" type="pres">
      <dgm:prSet presAssocID="{9F860361-D17D-4B92-9EDF-E2A07C0B7CE8}" presName="linNode" presStyleCnt="0"/>
      <dgm:spPr/>
    </dgm:pt>
    <dgm:pt modelId="{1F6DA00D-4911-4110-A8E9-223B59B91170}" type="pres">
      <dgm:prSet presAssocID="{9F860361-D17D-4B92-9EDF-E2A07C0B7CE8}" presName="parentShp" presStyleLbl="node1" presStyleIdx="2" presStyleCnt="3">
        <dgm:presLayoutVars>
          <dgm:bulletEnabled val="1"/>
        </dgm:presLayoutVars>
      </dgm:prSet>
      <dgm:spPr/>
    </dgm:pt>
    <dgm:pt modelId="{25E0CE58-495F-467F-9C67-D8F38B2C8CB6}" type="pres">
      <dgm:prSet presAssocID="{9F860361-D17D-4B92-9EDF-E2A07C0B7CE8}" presName="childShp" presStyleLbl="bgAccFollowNode1" presStyleIdx="2" presStyleCnt="3">
        <dgm:presLayoutVars>
          <dgm:bulletEnabled val="1"/>
        </dgm:presLayoutVars>
      </dgm:prSet>
      <dgm:spPr/>
    </dgm:pt>
  </dgm:ptLst>
  <dgm:cxnLst>
    <dgm:cxn modelId="{D89EDA21-25DA-4A9F-922A-D6603A8DBE8F}" type="presOf" srcId="{B3605D17-E064-4B89-B144-C74E65D6A7C8}" destId="{873AD919-86FF-4281-B042-C20698DED690}" srcOrd="0" destOrd="0" presId="urn:microsoft.com/office/officeart/2005/8/layout/vList6"/>
    <dgm:cxn modelId="{D568C727-FBF3-419C-BE75-B8E338608C31}" type="presOf" srcId="{9D49DF0F-0C7C-434E-B281-2BE6EA0CD096}" destId="{25E0CE58-495F-467F-9C67-D8F38B2C8CB6}" srcOrd="0" destOrd="0" presId="urn:microsoft.com/office/officeart/2005/8/layout/vList6"/>
    <dgm:cxn modelId="{DD1C1D2E-9C8C-430C-8995-CCC140B2CF1C}" type="presOf" srcId="{C407D6C7-D259-4138-83A5-3CB9C06EA6CD}" destId="{CF5548BE-B1E9-45D7-8CAC-21544E0F60FA}" srcOrd="0" destOrd="0" presId="urn:microsoft.com/office/officeart/2005/8/layout/vList6"/>
    <dgm:cxn modelId="{FCF5B436-DA6C-4368-9111-495EB450E8E4}" type="presOf" srcId="{F37F6FF8-95EE-44C4-85EA-95C17E8FF5FD}" destId="{4E23DA9B-8336-4CAF-9586-74BA1D228F50}" srcOrd="0" destOrd="1" presId="urn:microsoft.com/office/officeart/2005/8/layout/vList6"/>
    <dgm:cxn modelId="{4D01DA3A-326B-41F6-98FC-59DB06B9BB65}" srcId="{B3605D17-E064-4B89-B144-C74E65D6A7C8}" destId="{C407D6C7-D259-4138-83A5-3CB9C06EA6CD}" srcOrd="1" destOrd="0" parTransId="{6F393A8D-82AD-4CB4-BCE9-DA5BDDD5614B}" sibTransId="{8B8B7FCC-0FC8-4C4B-9A68-6D09FD3747E7}"/>
    <dgm:cxn modelId="{3D517E62-F910-4A9D-B721-C3DEC3D28A1D}" type="presOf" srcId="{8663E998-5FC4-417E-AB6E-1950ACA8CB85}" destId="{5BFE9784-8D3D-457A-AAC5-C4256EBB722E}" srcOrd="0" destOrd="0" presId="urn:microsoft.com/office/officeart/2005/8/layout/vList6"/>
    <dgm:cxn modelId="{BE9CBB44-D7F4-4B85-AB65-187A9E016EFB}" srcId="{B2D309A8-72C6-4E25-9C8C-099771E25787}" destId="{8E2DADA3-642A-4048-ACCB-5272E511F0BB}" srcOrd="0" destOrd="0" parTransId="{565F4FCE-1AE7-49D8-A6CA-4FD9BF2EDD57}" sibTransId="{B32FC602-0231-4C2A-8EFC-82FF769CBB57}"/>
    <dgm:cxn modelId="{8E6D7D4C-4904-45B8-B116-7507531D05CC}" srcId="{B2D309A8-72C6-4E25-9C8C-099771E25787}" destId="{F37F6FF8-95EE-44C4-85EA-95C17E8FF5FD}" srcOrd="1" destOrd="0" parTransId="{0CCC097A-9B68-46D8-8B10-2E71A33328EA}" sibTransId="{F11BBE0B-2FA3-4F2E-9950-A731AAF7E82A}"/>
    <dgm:cxn modelId="{5774BC4C-074D-4EBE-A413-A846438FC6D2}" type="presOf" srcId="{BC7F6E78-CE4B-4373-B92E-BA213DC842CB}" destId="{25E0CE58-495F-467F-9C67-D8F38B2C8CB6}" srcOrd="0" destOrd="1" presId="urn:microsoft.com/office/officeart/2005/8/layout/vList6"/>
    <dgm:cxn modelId="{F4538F72-D24D-4090-8999-9F430343824D}" srcId="{C407D6C7-D259-4138-83A5-3CB9C06EA6CD}" destId="{8663E998-5FC4-417E-AB6E-1950ACA8CB85}" srcOrd="0" destOrd="0" parTransId="{66F0BECB-0F19-4E36-B932-53794398384A}" sibTransId="{3026D9F3-DF2B-4C3F-813F-20B714A7898A}"/>
    <dgm:cxn modelId="{D002D756-70F3-4269-A91B-F4836C0E15ED}" type="presOf" srcId="{8E2DADA3-642A-4048-ACCB-5272E511F0BB}" destId="{4E23DA9B-8336-4CAF-9586-74BA1D228F50}" srcOrd="0" destOrd="0" presId="urn:microsoft.com/office/officeart/2005/8/layout/vList6"/>
    <dgm:cxn modelId="{FCD4C783-41DA-48C4-BF8F-0AFBF182E74A}" type="presOf" srcId="{9F860361-D17D-4B92-9EDF-E2A07C0B7CE8}" destId="{1F6DA00D-4911-4110-A8E9-223B59B91170}" srcOrd="0" destOrd="0" presId="urn:microsoft.com/office/officeart/2005/8/layout/vList6"/>
    <dgm:cxn modelId="{94E3288B-2661-4334-B268-B07CEE229C05}" srcId="{B3605D17-E064-4B89-B144-C74E65D6A7C8}" destId="{9F860361-D17D-4B92-9EDF-E2A07C0B7CE8}" srcOrd="2" destOrd="0" parTransId="{8C7D2902-09F6-46E6-A584-9F17633F80E7}" sibTransId="{B4EBF7FF-9C68-4666-83FB-D4B8BB740BC5}"/>
    <dgm:cxn modelId="{B8B55BB0-11DA-4FE9-8DF1-271809343B24}" srcId="{9F860361-D17D-4B92-9EDF-E2A07C0B7CE8}" destId="{9D49DF0F-0C7C-434E-B281-2BE6EA0CD096}" srcOrd="0" destOrd="0" parTransId="{F189034F-D332-4855-91B6-45B887BC938F}" sibTransId="{388F1EBE-9058-4BB3-8ED9-00B21F248324}"/>
    <dgm:cxn modelId="{F0339BC9-A86F-4C18-8C9C-88515E7E601A}" srcId="{B3605D17-E064-4B89-B144-C74E65D6A7C8}" destId="{B2D309A8-72C6-4E25-9C8C-099771E25787}" srcOrd="0" destOrd="0" parTransId="{9B1F648A-4846-4DE9-B2FA-9101592FE464}" sibTransId="{7559025C-5131-4EB8-97EE-D2E392527118}"/>
    <dgm:cxn modelId="{936E2AE6-4A00-4A75-B49D-12C2E131BD54}" type="presOf" srcId="{B2D309A8-72C6-4E25-9C8C-099771E25787}" destId="{B8A57599-A2A5-46CB-A59F-A77D5D6B32CA}" srcOrd="0" destOrd="0" presId="urn:microsoft.com/office/officeart/2005/8/layout/vList6"/>
    <dgm:cxn modelId="{DD66B5F3-1C8B-44C4-B0F7-D50458D126CF}" srcId="{9F860361-D17D-4B92-9EDF-E2A07C0B7CE8}" destId="{BC7F6E78-CE4B-4373-B92E-BA213DC842CB}" srcOrd="1" destOrd="0" parTransId="{4EA9F6B0-DCA7-4738-95B9-2A400F206711}" sibTransId="{2F7EF382-99DD-44D4-BBA5-79E3B163F0B9}"/>
    <dgm:cxn modelId="{7265C680-897B-406B-9567-4BB26DC32BB8}" type="presParOf" srcId="{873AD919-86FF-4281-B042-C20698DED690}" destId="{E8488B56-F05E-4978-830B-925C9D163DA0}" srcOrd="0" destOrd="0" presId="urn:microsoft.com/office/officeart/2005/8/layout/vList6"/>
    <dgm:cxn modelId="{ADB28520-C47C-4297-AAC7-15F7B087044C}" type="presParOf" srcId="{E8488B56-F05E-4978-830B-925C9D163DA0}" destId="{B8A57599-A2A5-46CB-A59F-A77D5D6B32CA}" srcOrd="0" destOrd="0" presId="urn:microsoft.com/office/officeart/2005/8/layout/vList6"/>
    <dgm:cxn modelId="{F503988D-C794-43AF-B700-A2A428F89E45}" type="presParOf" srcId="{E8488B56-F05E-4978-830B-925C9D163DA0}" destId="{4E23DA9B-8336-4CAF-9586-74BA1D228F50}" srcOrd="1" destOrd="0" presId="urn:microsoft.com/office/officeart/2005/8/layout/vList6"/>
    <dgm:cxn modelId="{62B04E36-66F1-4176-BBA0-4D80720723DE}" type="presParOf" srcId="{873AD919-86FF-4281-B042-C20698DED690}" destId="{71B05B08-538B-4BDE-B6E3-A9A5EDEDC78B}" srcOrd="1" destOrd="0" presId="urn:microsoft.com/office/officeart/2005/8/layout/vList6"/>
    <dgm:cxn modelId="{3CCFAD1E-BFC4-48B3-B728-D515CED86FA1}" type="presParOf" srcId="{873AD919-86FF-4281-B042-C20698DED690}" destId="{02BA506C-9350-4DB6-92F1-2955D34753BA}" srcOrd="2" destOrd="0" presId="urn:microsoft.com/office/officeart/2005/8/layout/vList6"/>
    <dgm:cxn modelId="{49E272A8-7AED-4C13-BF1F-0B42F8EFB5F3}" type="presParOf" srcId="{02BA506C-9350-4DB6-92F1-2955D34753BA}" destId="{CF5548BE-B1E9-45D7-8CAC-21544E0F60FA}" srcOrd="0" destOrd="0" presId="urn:microsoft.com/office/officeart/2005/8/layout/vList6"/>
    <dgm:cxn modelId="{52D05294-94FF-40DA-A497-CB3FCEF8E9C9}" type="presParOf" srcId="{02BA506C-9350-4DB6-92F1-2955D34753BA}" destId="{5BFE9784-8D3D-457A-AAC5-C4256EBB722E}" srcOrd="1" destOrd="0" presId="urn:microsoft.com/office/officeart/2005/8/layout/vList6"/>
    <dgm:cxn modelId="{B78FD0C2-9BE7-4091-ACB8-62C4F7CC24B7}" type="presParOf" srcId="{873AD919-86FF-4281-B042-C20698DED690}" destId="{6300344E-14A4-4230-8527-A89AA4300104}" srcOrd="3" destOrd="0" presId="urn:microsoft.com/office/officeart/2005/8/layout/vList6"/>
    <dgm:cxn modelId="{327BD200-D007-48D6-9BD9-01C09F2450F7}" type="presParOf" srcId="{873AD919-86FF-4281-B042-C20698DED690}" destId="{55CF4693-A334-4F89-A3CB-46A8D61AFAA4}" srcOrd="4" destOrd="0" presId="urn:microsoft.com/office/officeart/2005/8/layout/vList6"/>
    <dgm:cxn modelId="{3D61A3E9-A41E-4FF4-A449-172A021354D6}" type="presParOf" srcId="{55CF4693-A334-4F89-A3CB-46A8D61AFAA4}" destId="{1F6DA00D-4911-4110-A8E9-223B59B91170}" srcOrd="0" destOrd="0" presId="urn:microsoft.com/office/officeart/2005/8/layout/vList6"/>
    <dgm:cxn modelId="{D8FF27C7-5CC8-43BB-9264-22847675EF27}" type="presParOf" srcId="{55CF4693-A334-4F89-A3CB-46A8D61AFAA4}" destId="{25E0CE58-495F-467F-9C67-D8F38B2C8CB6}" srcOrd="1" destOrd="0" presId="urn:microsoft.com/office/officeart/2005/8/layout/vList6"/>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8.xml><?xml version="1.0" encoding="utf-8"?>
<dgm:dataModel xmlns:dgm="http://schemas.openxmlformats.org/drawingml/2006/diagram" xmlns:a="http://schemas.openxmlformats.org/drawingml/2006/main">
  <dgm:ptLst>
    <dgm:pt modelId="{CAC4C2E7-A68B-4D10-9F62-6B3132F10B36}" type="doc">
      <dgm:prSet loTypeId="urn:microsoft.com/office/officeart/2005/8/layout/arrow5" loCatId="relationship" qsTypeId="urn:microsoft.com/office/officeart/2005/8/quickstyle/simple1" qsCatId="simple" csTypeId="urn:microsoft.com/office/officeart/2005/8/colors/accent1_2" csCatId="accent1" phldr="1"/>
      <dgm:spPr/>
      <dgm:t>
        <a:bodyPr/>
        <a:lstStyle/>
        <a:p>
          <a:endParaRPr lang="pl-PL"/>
        </a:p>
      </dgm:t>
    </dgm:pt>
    <dgm:pt modelId="{FA0F2AA3-91E4-4B5B-8F1D-C033B23417F8}" type="pres">
      <dgm:prSet presAssocID="{CAC4C2E7-A68B-4D10-9F62-6B3132F10B36}" presName="diagram" presStyleCnt="0">
        <dgm:presLayoutVars>
          <dgm:dir/>
          <dgm:resizeHandles val="exact"/>
        </dgm:presLayoutVars>
      </dgm:prSet>
      <dgm:spPr/>
    </dgm:pt>
  </dgm:ptLst>
  <dgm:cxnLst>
    <dgm:cxn modelId="{587CFB56-B7E1-4EFA-B59B-0806E49C5AA1}" type="presOf" srcId="{CAC4C2E7-A68B-4D10-9F62-6B3132F10B36}" destId="{FA0F2AA3-91E4-4B5B-8F1D-C033B23417F8}" srcOrd="0"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9.xml><?xml version="1.0" encoding="utf-8"?>
<dgm:dataModel xmlns:dgm="http://schemas.openxmlformats.org/drawingml/2006/diagram" xmlns:a="http://schemas.openxmlformats.org/drawingml/2006/main">
  <dgm:ptLst>
    <dgm:pt modelId="{B3605D17-E064-4B89-B144-C74E65D6A7C8}" type="doc">
      <dgm:prSet loTypeId="urn:microsoft.com/office/officeart/2005/8/layout/vList6" loCatId="process" qsTypeId="urn:microsoft.com/office/officeart/2005/8/quickstyle/simple1" qsCatId="simple" csTypeId="urn:microsoft.com/office/officeart/2005/8/colors/accent1_2" csCatId="accent1" phldr="1"/>
      <dgm:spPr/>
      <dgm:t>
        <a:bodyPr/>
        <a:lstStyle/>
        <a:p>
          <a:endParaRPr lang="pl-PL"/>
        </a:p>
      </dgm:t>
    </dgm:pt>
    <dgm:pt modelId="{B2D309A8-72C6-4E25-9C8C-099771E25787}">
      <dgm:prSet phldrT="[Tekst]"/>
      <dgm:spPr/>
      <dgm:t>
        <a:bodyPr/>
        <a:lstStyle/>
        <a:p>
          <a:r>
            <a:rPr lang="pl-PL" dirty="0"/>
            <a:t>jednoznaczny</a:t>
          </a:r>
        </a:p>
      </dgm:t>
    </dgm:pt>
    <dgm:pt modelId="{9B1F648A-4846-4DE9-B2FA-9101592FE464}" type="parTrans" cxnId="{F0339BC9-A86F-4C18-8C9C-88515E7E601A}">
      <dgm:prSet/>
      <dgm:spPr/>
      <dgm:t>
        <a:bodyPr/>
        <a:lstStyle/>
        <a:p>
          <a:endParaRPr lang="pl-PL"/>
        </a:p>
      </dgm:t>
    </dgm:pt>
    <dgm:pt modelId="{7559025C-5131-4EB8-97EE-D2E392527118}" type="sibTrans" cxnId="{F0339BC9-A86F-4C18-8C9C-88515E7E601A}">
      <dgm:prSet/>
      <dgm:spPr/>
      <dgm:t>
        <a:bodyPr/>
        <a:lstStyle/>
        <a:p>
          <a:endParaRPr lang="pl-PL"/>
        </a:p>
      </dgm:t>
    </dgm:pt>
    <dgm:pt modelId="{8E2DADA3-642A-4048-ACCB-5272E511F0BB}">
      <dgm:prSet phldrT="[Tekst]"/>
      <dgm:spPr/>
      <dgm:t>
        <a:bodyPr/>
        <a:lstStyle/>
        <a:p>
          <a:r>
            <a:rPr lang="pl-PL" dirty="0"/>
            <a:t>Przedmiot zamówienia opisuje się w sposób </a:t>
          </a:r>
          <a:r>
            <a:rPr lang="pl-PL" b="1" dirty="0"/>
            <a:t>jednoznaczny i wyczerpujący, za pomocą dostatecznie dokładnych i zrozumiałych określeń, uwzględniając wymagania i okoliczności mogące mieć wpływ na sporządzenie oferty</a:t>
          </a:r>
          <a:endParaRPr lang="pl-PL" dirty="0"/>
        </a:p>
      </dgm:t>
    </dgm:pt>
    <dgm:pt modelId="{565F4FCE-1AE7-49D8-A6CA-4FD9BF2EDD57}" type="parTrans" cxnId="{BE9CBB44-D7F4-4B85-AB65-187A9E016EFB}">
      <dgm:prSet/>
      <dgm:spPr/>
      <dgm:t>
        <a:bodyPr/>
        <a:lstStyle/>
        <a:p>
          <a:endParaRPr lang="pl-PL"/>
        </a:p>
      </dgm:t>
    </dgm:pt>
    <dgm:pt modelId="{B32FC602-0231-4C2A-8EFC-82FF769CBB57}" type="sibTrans" cxnId="{BE9CBB44-D7F4-4B85-AB65-187A9E016EFB}">
      <dgm:prSet/>
      <dgm:spPr/>
      <dgm:t>
        <a:bodyPr/>
        <a:lstStyle/>
        <a:p>
          <a:endParaRPr lang="pl-PL"/>
        </a:p>
      </dgm:t>
    </dgm:pt>
    <dgm:pt modelId="{C407D6C7-D259-4138-83A5-3CB9C06EA6CD}">
      <dgm:prSet phldrT="[Tekst]"/>
      <dgm:spPr/>
      <dgm:t>
        <a:bodyPr/>
        <a:lstStyle/>
        <a:p>
          <a:r>
            <a:rPr lang="pl-PL" dirty="0"/>
            <a:t>Wspólny słownik zamówień</a:t>
          </a:r>
        </a:p>
      </dgm:t>
    </dgm:pt>
    <dgm:pt modelId="{6F393A8D-82AD-4CB4-BCE9-DA5BDDD5614B}" type="parTrans" cxnId="{4D01DA3A-326B-41F6-98FC-59DB06B9BB65}">
      <dgm:prSet/>
      <dgm:spPr/>
      <dgm:t>
        <a:bodyPr/>
        <a:lstStyle/>
        <a:p>
          <a:endParaRPr lang="pl-PL"/>
        </a:p>
      </dgm:t>
    </dgm:pt>
    <dgm:pt modelId="{8B8B7FCC-0FC8-4C4B-9A68-6D09FD3747E7}" type="sibTrans" cxnId="{4D01DA3A-326B-41F6-98FC-59DB06B9BB65}">
      <dgm:prSet/>
      <dgm:spPr/>
      <dgm:t>
        <a:bodyPr/>
        <a:lstStyle/>
        <a:p>
          <a:endParaRPr lang="pl-PL"/>
        </a:p>
      </dgm:t>
    </dgm:pt>
    <dgm:pt modelId="{8663E998-5FC4-417E-AB6E-1950ACA8CB85}">
      <dgm:prSet phldrT="[Tekst]"/>
      <dgm:spPr/>
      <dgm:t>
        <a:bodyPr/>
        <a:lstStyle/>
        <a:p>
          <a:r>
            <a:rPr lang="pl-PL" dirty="0"/>
            <a:t>. Do opisu przedmiotu zamówienia stosuje się nazwy i kody określone we Wspólnym Słowniku Zamówień.</a:t>
          </a:r>
        </a:p>
      </dgm:t>
    </dgm:pt>
    <dgm:pt modelId="{66F0BECB-0F19-4E36-B932-53794398384A}" type="parTrans" cxnId="{F4538F72-D24D-4090-8999-9F430343824D}">
      <dgm:prSet/>
      <dgm:spPr/>
      <dgm:t>
        <a:bodyPr/>
        <a:lstStyle/>
        <a:p>
          <a:endParaRPr lang="pl-PL"/>
        </a:p>
      </dgm:t>
    </dgm:pt>
    <dgm:pt modelId="{3026D9F3-DF2B-4C3F-813F-20B714A7898A}" type="sibTrans" cxnId="{F4538F72-D24D-4090-8999-9F430343824D}">
      <dgm:prSet/>
      <dgm:spPr/>
      <dgm:t>
        <a:bodyPr/>
        <a:lstStyle/>
        <a:p>
          <a:endParaRPr lang="pl-PL"/>
        </a:p>
      </dgm:t>
    </dgm:pt>
    <dgm:pt modelId="{F37F6FF8-95EE-44C4-85EA-95C17E8FF5FD}">
      <dgm:prSet/>
      <dgm:spPr/>
      <dgm:t>
        <a:bodyPr/>
        <a:lstStyle/>
        <a:p>
          <a:endParaRPr lang="pl-PL" dirty="0"/>
        </a:p>
      </dgm:t>
    </dgm:pt>
    <dgm:pt modelId="{0CCC097A-9B68-46D8-8B10-2E71A33328EA}" type="parTrans" cxnId="{8E6D7D4C-4904-45B8-B116-7507531D05CC}">
      <dgm:prSet/>
      <dgm:spPr/>
      <dgm:t>
        <a:bodyPr/>
        <a:lstStyle/>
        <a:p>
          <a:endParaRPr lang="pl-PL"/>
        </a:p>
      </dgm:t>
    </dgm:pt>
    <dgm:pt modelId="{F11BBE0B-2FA3-4F2E-9950-A731AAF7E82A}" type="sibTrans" cxnId="{8E6D7D4C-4904-45B8-B116-7507531D05CC}">
      <dgm:prSet/>
      <dgm:spPr/>
      <dgm:t>
        <a:bodyPr/>
        <a:lstStyle/>
        <a:p>
          <a:endParaRPr lang="pl-PL"/>
        </a:p>
      </dgm:t>
    </dgm:pt>
    <dgm:pt modelId="{9F860361-D17D-4B92-9EDF-E2A07C0B7CE8}">
      <dgm:prSet/>
      <dgm:spPr/>
      <dgm:t>
        <a:bodyPr/>
        <a:lstStyle/>
        <a:p>
          <a:r>
            <a:rPr lang="pl-PL" dirty="0"/>
            <a:t>Zakaz utrudniana uczciwej konkurencji</a:t>
          </a:r>
        </a:p>
      </dgm:t>
    </dgm:pt>
    <dgm:pt modelId="{8C7D2902-09F6-46E6-A584-9F17633F80E7}" type="parTrans" cxnId="{94E3288B-2661-4334-B268-B07CEE229C05}">
      <dgm:prSet/>
      <dgm:spPr/>
    </dgm:pt>
    <dgm:pt modelId="{B4EBF7FF-9C68-4666-83FB-D4B8BB740BC5}" type="sibTrans" cxnId="{94E3288B-2661-4334-B268-B07CEE229C05}">
      <dgm:prSet/>
      <dgm:spPr/>
    </dgm:pt>
    <dgm:pt modelId="{9D49DF0F-0C7C-434E-B281-2BE6EA0CD096}">
      <dgm:prSet/>
      <dgm:spPr/>
      <dgm:t>
        <a:bodyPr/>
        <a:lstStyle/>
        <a:p>
          <a:r>
            <a:rPr lang="pl-PL" dirty="0"/>
            <a:t>Przedmiotu zamówienia nie można opisywać w sposób, który mógłby utrudniać uczciwą konkurencję, w szczególności przez wskazanie znaków towarowych, patentów lub pochodzenia, źródła lub szczególnego procesu, który charakteryzuje produkty lub usługi dostarczane przez konkretnego wykonawcę, jeżeli mogłoby to doprowadzić do uprzywilejowania lub wyeliminowania niektórych wykonawców lub produktów.</a:t>
          </a:r>
        </a:p>
      </dgm:t>
    </dgm:pt>
    <dgm:pt modelId="{F189034F-D332-4855-91B6-45B887BC938F}" type="parTrans" cxnId="{B8B55BB0-11DA-4FE9-8DF1-271809343B24}">
      <dgm:prSet/>
      <dgm:spPr/>
    </dgm:pt>
    <dgm:pt modelId="{388F1EBE-9058-4BB3-8ED9-00B21F248324}" type="sibTrans" cxnId="{B8B55BB0-11DA-4FE9-8DF1-271809343B24}">
      <dgm:prSet/>
      <dgm:spPr/>
    </dgm:pt>
    <dgm:pt modelId="{BC7F6E78-CE4B-4373-B92E-BA213DC842CB}">
      <dgm:prSet/>
      <dgm:spPr/>
      <dgm:t>
        <a:bodyPr/>
        <a:lstStyle/>
        <a:p>
          <a:endParaRPr lang="pl-PL" dirty="0"/>
        </a:p>
      </dgm:t>
    </dgm:pt>
    <dgm:pt modelId="{4EA9F6B0-DCA7-4738-95B9-2A400F206711}" type="parTrans" cxnId="{DD66B5F3-1C8B-44C4-B0F7-D50458D126CF}">
      <dgm:prSet/>
      <dgm:spPr/>
      <dgm:t>
        <a:bodyPr/>
        <a:lstStyle/>
        <a:p>
          <a:endParaRPr lang="pl-PL"/>
        </a:p>
      </dgm:t>
    </dgm:pt>
    <dgm:pt modelId="{2F7EF382-99DD-44D4-BBA5-79E3B163F0B9}" type="sibTrans" cxnId="{DD66B5F3-1C8B-44C4-B0F7-D50458D126CF}">
      <dgm:prSet/>
      <dgm:spPr/>
      <dgm:t>
        <a:bodyPr/>
        <a:lstStyle/>
        <a:p>
          <a:endParaRPr lang="pl-PL"/>
        </a:p>
      </dgm:t>
    </dgm:pt>
    <dgm:pt modelId="{873AD919-86FF-4281-B042-C20698DED690}" type="pres">
      <dgm:prSet presAssocID="{B3605D17-E064-4B89-B144-C74E65D6A7C8}" presName="Name0" presStyleCnt="0">
        <dgm:presLayoutVars>
          <dgm:dir/>
          <dgm:animLvl val="lvl"/>
          <dgm:resizeHandles/>
        </dgm:presLayoutVars>
      </dgm:prSet>
      <dgm:spPr/>
    </dgm:pt>
    <dgm:pt modelId="{E8488B56-F05E-4978-830B-925C9D163DA0}" type="pres">
      <dgm:prSet presAssocID="{B2D309A8-72C6-4E25-9C8C-099771E25787}" presName="linNode" presStyleCnt="0"/>
      <dgm:spPr/>
    </dgm:pt>
    <dgm:pt modelId="{B8A57599-A2A5-46CB-A59F-A77D5D6B32CA}" type="pres">
      <dgm:prSet presAssocID="{B2D309A8-72C6-4E25-9C8C-099771E25787}" presName="parentShp" presStyleLbl="node1" presStyleIdx="0" presStyleCnt="3" custLinFactNeighborX="-4484">
        <dgm:presLayoutVars>
          <dgm:bulletEnabled val="1"/>
        </dgm:presLayoutVars>
      </dgm:prSet>
      <dgm:spPr/>
    </dgm:pt>
    <dgm:pt modelId="{4E23DA9B-8336-4CAF-9586-74BA1D228F50}" type="pres">
      <dgm:prSet presAssocID="{B2D309A8-72C6-4E25-9C8C-099771E25787}" presName="childShp" presStyleLbl="bgAccFollowNode1" presStyleIdx="0" presStyleCnt="3" custLinFactNeighborX="-1834" custLinFactNeighborY="-972">
        <dgm:presLayoutVars>
          <dgm:bulletEnabled val="1"/>
        </dgm:presLayoutVars>
      </dgm:prSet>
      <dgm:spPr/>
    </dgm:pt>
    <dgm:pt modelId="{71B05B08-538B-4BDE-B6E3-A9A5EDEDC78B}" type="pres">
      <dgm:prSet presAssocID="{7559025C-5131-4EB8-97EE-D2E392527118}" presName="spacing" presStyleCnt="0"/>
      <dgm:spPr/>
    </dgm:pt>
    <dgm:pt modelId="{02BA506C-9350-4DB6-92F1-2955D34753BA}" type="pres">
      <dgm:prSet presAssocID="{C407D6C7-D259-4138-83A5-3CB9C06EA6CD}" presName="linNode" presStyleCnt="0"/>
      <dgm:spPr/>
    </dgm:pt>
    <dgm:pt modelId="{CF5548BE-B1E9-45D7-8CAC-21544E0F60FA}" type="pres">
      <dgm:prSet presAssocID="{C407D6C7-D259-4138-83A5-3CB9C06EA6CD}" presName="parentShp" presStyleLbl="node1" presStyleIdx="1" presStyleCnt="3">
        <dgm:presLayoutVars>
          <dgm:bulletEnabled val="1"/>
        </dgm:presLayoutVars>
      </dgm:prSet>
      <dgm:spPr/>
    </dgm:pt>
    <dgm:pt modelId="{5BFE9784-8D3D-457A-AAC5-C4256EBB722E}" type="pres">
      <dgm:prSet presAssocID="{C407D6C7-D259-4138-83A5-3CB9C06EA6CD}" presName="childShp" presStyleLbl="bgAccFollowNode1" presStyleIdx="1" presStyleCnt="3" custLinFactNeighborX="1529" custLinFactNeighborY="591">
        <dgm:presLayoutVars>
          <dgm:bulletEnabled val="1"/>
        </dgm:presLayoutVars>
      </dgm:prSet>
      <dgm:spPr/>
    </dgm:pt>
    <dgm:pt modelId="{6300344E-14A4-4230-8527-A89AA4300104}" type="pres">
      <dgm:prSet presAssocID="{8B8B7FCC-0FC8-4C4B-9A68-6D09FD3747E7}" presName="spacing" presStyleCnt="0"/>
      <dgm:spPr/>
    </dgm:pt>
    <dgm:pt modelId="{55CF4693-A334-4F89-A3CB-46A8D61AFAA4}" type="pres">
      <dgm:prSet presAssocID="{9F860361-D17D-4B92-9EDF-E2A07C0B7CE8}" presName="linNode" presStyleCnt="0"/>
      <dgm:spPr/>
    </dgm:pt>
    <dgm:pt modelId="{1F6DA00D-4911-4110-A8E9-223B59B91170}" type="pres">
      <dgm:prSet presAssocID="{9F860361-D17D-4B92-9EDF-E2A07C0B7CE8}" presName="parentShp" presStyleLbl="node1" presStyleIdx="2" presStyleCnt="3">
        <dgm:presLayoutVars>
          <dgm:bulletEnabled val="1"/>
        </dgm:presLayoutVars>
      </dgm:prSet>
      <dgm:spPr/>
    </dgm:pt>
    <dgm:pt modelId="{25E0CE58-495F-467F-9C67-D8F38B2C8CB6}" type="pres">
      <dgm:prSet presAssocID="{9F860361-D17D-4B92-9EDF-E2A07C0B7CE8}" presName="childShp" presStyleLbl="bgAccFollowNode1" presStyleIdx="2" presStyleCnt="3">
        <dgm:presLayoutVars>
          <dgm:bulletEnabled val="1"/>
        </dgm:presLayoutVars>
      </dgm:prSet>
      <dgm:spPr/>
    </dgm:pt>
  </dgm:ptLst>
  <dgm:cxnLst>
    <dgm:cxn modelId="{D89EDA21-25DA-4A9F-922A-D6603A8DBE8F}" type="presOf" srcId="{B3605D17-E064-4B89-B144-C74E65D6A7C8}" destId="{873AD919-86FF-4281-B042-C20698DED690}" srcOrd="0" destOrd="0" presId="urn:microsoft.com/office/officeart/2005/8/layout/vList6"/>
    <dgm:cxn modelId="{D568C727-FBF3-419C-BE75-B8E338608C31}" type="presOf" srcId="{9D49DF0F-0C7C-434E-B281-2BE6EA0CD096}" destId="{25E0CE58-495F-467F-9C67-D8F38B2C8CB6}" srcOrd="0" destOrd="0" presId="urn:microsoft.com/office/officeart/2005/8/layout/vList6"/>
    <dgm:cxn modelId="{DD1C1D2E-9C8C-430C-8995-CCC140B2CF1C}" type="presOf" srcId="{C407D6C7-D259-4138-83A5-3CB9C06EA6CD}" destId="{CF5548BE-B1E9-45D7-8CAC-21544E0F60FA}" srcOrd="0" destOrd="0" presId="urn:microsoft.com/office/officeart/2005/8/layout/vList6"/>
    <dgm:cxn modelId="{FCF5B436-DA6C-4368-9111-495EB450E8E4}" type="presOf" srcId="{F37F6FF8-95EE-44C4-85EA-95C17E8FF5FD}" destId="{4E23DA9B-8336-4CAF-9586-74BA1D228F50}" srcOrd="0" destOrd="1" presId="urn:microsoft.com/office/officeart/2005/8/layout/vList6"/>
    <dgm:cxn modelId="{4D01DA3A-326B-41F6-98FC-59DB06B9BB65}" srcId="{B3605D17-E064-4B89-B144-C74E65D6A7C8}" destId="{C407D6C7-D259-4138-83A5-3CB9C06EA6CD}" srcOrd="1" destOrd="0" parTransId="{6F393A8D-82AD-4CB4-BCE9-DA5BDDD5614B}" sibTransId="{8B8B7FCC-0FC8-4C4B-9A68-6D09FD3747E7}"/>
    <dgm:cxn modelId="{3D517E62-F910-4A9D-B721-C3DEC3D28A1D}" type="presOf" srcId="{8663E998-5FC4-417E-AB6E-1950ACA8CB85}" destId="{5BFE9784-8D3D-457A-AAC5-C4256EBB722E}" srcOrd="0" destOrd="0" presId="urn:microsoft.com/office/officeart/2005/8/layout/vList6"/>
    <dgm:cxn modelId="{BE9CBB44-D7F4-4B85-AB65-187A9E016EFB}" srcId="{B2D309A8-72C6-4E25-9C8C-099771E25787}" destId="{8E2DADA3-642A-4048-ACCB-5272E511F0BB}" srcOrd="0" destOrd="0" parTransId="{565F4FCE-1AE7-49D8-A6CA-4FD9BF2EDD57}" sibTransId="{B32FC602-0231-4C2A-8EFC-82FF769CBB57}"/>
    <dgm:cxn modelId="{8E6D7D4C-4904-45B8-B116-7507531D05CC}" srcId="{B2D309A8-72C6-4E25-9C8C-099771E25787}" destId="{F37F6FF8-95EE-44C4-85EA-95C17E8FF5FD}" srcOrd="1" destOrd="0" parTransId="{0CCC097A-9B68-46D8-8B10-2E71A33328EA}" sibTransId="{F11BBE0B-2FA3-4F2E-9950-A731AAF7E82A}"/>
    <dgm:cxn modelId="{5774BC4C-074D-4EBE-A413-A846438FC6D2}" type="presOf" srcId="{BC7F6E78-CE4B-4373-B92E-BA213DC842CB}" destId="{25E0CE58-495F-467F-9C67-D8F38B2C8CB6}" srcOrd="0" destOrd="1" presId="urn:microsoft.com/office/officeart/2005/8/layout/vList6"/>
    <dgm:cxn modelId="{F4538F72-D24D-4090-8999-9F430343824D}" srcId="{C407D6C7-D259-4138-83A5-3CB9C06EA6CD}" destId="{8663E998-5FC4-417E-AB6E-1950ACA8CB85}" srcOrd="0" destOrd="0" parTransId="{66F0BECB-0F19-4E36-B932-53794398384A}" sibTransId="{3026D9F3-DF2B-4C3F-813F-20B714A7898A}"/>
    <dgm:cxn modelId="{D002D756-70F3-4269-A91B-F4836C0E15ED}" type="presOf" srcId="{8E2DADA3-642A-4048-ACCB-5272E511F0BB}" destId="{4E23DA9B-8336-4CAF-9586-74BA1D228F50}" srcOrd="0" destOrd="0" presId="urn:microsoft.com/office/officeart/2005/8/layout/vList6"/>
    <dgm:cxn modelId="{FCD4C783-41DA-48C4-BF8F-0AFBF182E74A}" type="presOf" srcId="{9F860361-D17D-4B92-9EDF-E2A07C0B7CE8}" destId="{1F6DA00D-4911-4110-A8E9-223B59B91170}" srcOrd="0" destOrd="0" presId="urn:microsoft.com/office/officeart/2005/8/layout/vList6"/>
    <dgm:cxn modelId="{94E3288B-2661-4334-B268-B07CEE229C05}" srcId="{B3605D17-E064-4B89-B144-C74E65D6A7C8}" destId="{9F860361-D17D-4B92-9EDF-E2A07C0B7CE8}" srcOrd="2" destOrd="0" parTransId="{8C7D2902-09F6-46E6-A584-9F17633F80E7}" sibTransId="{B4EBF7FF-9C68-4666-83FB-D4B8BB740BC5}"/>
    <dgm:cxn modelId="{B8B55BB0-11DA-4FE9-8DF1-271809343B24}" srcId="{9F860361-D17D-4B92-9EDF-E2A07C0B7CE8}" destId="{9D49DF0F-0C7C-434E-B281-2BE6EA0CD096}" srcOrd="0" destOrd="0" parTransId="{F189034F-D332-4855-91B6-45B887BC938F}" sibTransId="{388F1EBE-9058-4BB3-8ED9-00B21F248324}"/>
    <dgm:cxn modelId="{F0339BC9-A86F-4C18-8C9C-88515E7E601A}" srcId="{B3605D17-E064-4B89-B144-C74E65D6A7C8}" destId="{B2D309A8-72C6-4E25-9C8C-099771E25787}" srcOrd="0" destOrd="0" parTransId="{9B1F648A-4846-4DE9-B2FA-9101592FE464}" sibTransId="{7559025C-5131-4EB8-97EE-D2E392527118}"/>
    <dgm:cxn modelId="{936E2AE6-4A00-4A75-B49D-12C2E131BD54}" type="presOf" srcId="{B2D309A8-72C6-4E25-9C8C-099771E25787}" destId="{B8A57599-A2A5-46CB-A59F-A77D5D6B32CA}" srcOrd="0" destOrd="0" presId="urn:microsoft.com/office/officeart/2005/8/layout/vList6"/>
    <dgm:cxn modelId="{DD66B5F3-1C8B-44C4-B0F7-D50458D126CF}" srcId="{9F860361-D17D-4B92-9EDF-E2A07C0B7CE8}" destId="{BC7F6E78-CE4B-4373-B92E-BA213DC842CB}" srcOrd="1" destOrd="0" parTransId="{4EA9F6B0-DCA7-4738-95B9-2A400F206711}" sibTransId="{2F7EF382-99DD-44D4-BBA5-79E3B163F0B9}"/>
    <dgm:cxn modelId="{7265C680-897B-406B-9567-4BB26DC32BB8}" type="presParOf" srcId="{873AD919-86FF-4281-B042-C20698DED690}" destId="{E8488B56-F05E-4978-830B-925C9D163DA0}" srcOrd="0" destOrd="0" presId="urn:microsoft.com/office/officeart/2005/8/layout/vList6"/>
    <dgm:cxn modelId="{ADB28520-C47C-4297-AAC7-15F7B087044C}" type="presParOf" srcId="{E8488B56-F05E-4978-830B-925C9D163DA0}" destId="{B8A57599-A2A5-46CB-A59F-A77D5D6B32CA}" srcOrd="0" destOrd="0" presId="urn:microsoft.com/office/officeart/2005/8/layout/vList6"/>
    <dgm:cxn modelId="{F503988D-C794-43AF-B700-A2A428F89E45}" type="presParOf" srcId="{E8488B56-F05E-4978-830B-925C9D163DA0}" destId="{4E23DA9B-8336-4CAF-9586-74BA1D228F50}" srcOrd="1" destOrd="0" presId="urn:microsoft.com/office/officeart/2005/8/layout/vList6"/>
    <dgm:cxn modelId="{62B04E36-66F1-4176-BBA0-4D80720723DE}" type="presParOf" srcId="{873AD919-86FF-4281-B042-C20698DED690}" destId="{71B05B08-538B-4BDE-B6E3-A9A5EDEDC78B}" srcOrd="1" destOrd="0" presId="urn:microsoft.com/office/officeart/2005/8/layout/vList6"/>
    <dgm:cxn modelId="{3CCFAD1E-BFC4-48B3-B728-D515CED86FA1}" type="presParOf" srcId="{873AD919-86FF-4281-B042-C20698DED690}" destId="{02BA506C-9350-4DB6-92F1-2955D34753BA}" srcOrd="2" destOrd="0" presId="urn:microsoft.com/office/officeart/2005/8/layout/vList6"/>
    <dgm:cxn modelId="{49E272A8-7AED-4C13-BF1F-0B42F8EFB5F3}" type="presParOf" srcId="{02BA506C-9350-4DB6-92F1-2955D34753BA}" destId="{CF5548BE-B1E9-45D7-8CAC-21544E0F60FA}" srcOrd="0" destOrd="0" presId="urn:microsoft.com/office/officeart/2005/8/layout/vList6"/>
    <dgm:cxn modelId="{52D05294-94FF-40DA-A497-CB3FCEF8E9C9}" type="presParOf" srcId="{02BA506C-9350-4DB6-92F1-2955D34753BA}" destId="{5BFE9784-8D3D-457A-AAC5-C4256EBB722E}" srcOrd="1" destOrd="0" presId="urn:microsoft.com/office/officeart/2005/8/layout/vList6"/>
    <dgm:cxn modelId="{B78FD0C2-9BE7-4091-ACB8-62C4F7CC24B7}" type="presParOf" srcId="{873AD919-86FF-4281-B042-C20698DED690}" destId="{6300344E-14A4-4230-8527-A89AA4300104}" srcOrd="3" destOrd="0" presId="urn:microsoft.com/office/officeart/2005/8/layout/vList6"/>
    <dgm:cxn modelId="{327BD200-D007-48D6-9BD9-01C09F2450F7}" type="presParOf" srcId="{873AD919-86FF-4281-B042-C20698DED690}" destId="{55CF4693-A334-4F89-A3CB-46A8D61AFAA4}" srcOrd="4" destOrd="0" presId="urn:microsoft.com/office/officeart/2005/8/layout/vList6"/>
    <dgm:cxn modelId="{3D61A3E9-A41E-4FF4-A449-172A021354D6}" type="presParOf" srcId="{55CF4693-A334-4F89-A3CB-46A8D61AFAA4}" destId="{1F6DA00D-4911-4110-A8E9-223B59B91170}" srcOrd="0" destOrd="0" presId="urn:microsoft.com/office/officeart/2005/8/layout/vList6"/>
    <dgm:cxn modelId="{D8FF27C7-5CC8-43BB-9264-22847675EF27}" type="presParOf" srcId="{55CF4693-A334-4F89-A3CB-46A8D61AFAA4}" destId="{25E0CE58-495F-467F-9C67-D8F38B2C8CB6}" srcOrd="1" destOrd="0" presId="urn:microsoft.com/office/officeart/2005/8/layout/vList6"/>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F7CF49C-B988-492F-BB3C-8304625427B1}" type="doc">
      <dgm:prSet loTypeId="urn:microsoft.com/office/officeart/2005/8/layout/hProcess9" loCatId="process" qsTypeId="urn:microsoft.com/office/officeart/2005/8/quickstyle/simple1" qsCatId="simple" csTypeId="urn:microsoft.com/office/officeart/2005/8/colors/accent1_2" csCatId="accent1" phldr="1"/>
      <dgm:spPr/>
    </dgm:pt>
    <dgm:pt modelId="{D7DDD5D0-2076-4F5F-B912-C57677E25BA8}">
      <dgm:prSet phldrT="[Tekst]"/>
      <dgm:spPr/>
      <dgm:t>
        <a:bodyPr/>
        <a:lstStyle/>
        <a:p>
          <a:r>
            <a:rPr lang="pl-PL" dirty="0"/>
            <a:t>Polityka zakupowa państwa </a:t>
          </a:r>
        </a:p>
      </dgm:t>
    </dgm:pt>
    <dgm:pt modelId="{01E9F8B8-9C7B-4659-B8AC-40F3DC968186}" type="parTrans" cxnId="{30DB1DD4-6B2B-4FE9-9C5F-259F36680AA4}">
      <dgm:prSet/>
      <dgm:spPr/>
      <dgm:t>
        <a:bodyPr/>
        <a:lstStyle/>
        <a:p>
          <a:endParaRPr lang="pl-PL"/>
        </a:p>
      </dgm:t>
    </dgm:pt>
    <dgm:pt modelId="{4001B184-1712-47FD-9094-26249D24D87B}" type="sibTrans" cxnId="{30DB1DD4-6B2B-4FE9-9C5F-259F36680AA4}">
      <dgm:prSet/>
      <dgm:spPr/>
      <dgm:t>
        <a:bodyPr/>
        <a:lstStyle/>
        <a:p>
          <a:endParaRPr lang="pl-PL"/>
        </a:p>
      </dgm:t>
    </dgm:pt>
    <dgm:pt modelId="{EF4FD403-75DD-4959-8527-D05A0647745D}">
      <dgm:prSet phldrT="[Tekst]"/>
      <dgm:spPr/>
      <dgm:t>
        <a:bodyPr/>
        <a:lstStyle/>
        <a:p>
          <a:r>
            <a:rPr lang="pl-PL" dirty="0"/>
            <a:t>Plan postępowania o udzielenie zamówienia publicznego</a:t>
          </a:r>
        </a:p>
      </dgm:t>
    </dgm:pt>
    <dgm:pt modelId="{C42A1894-D6E9-43EF-9CD3-81CEA8E9485C}" type="parTrans" cxnId="{AF3C7987-7B55-4A21-BA81-063CBF30E82C}">
      <dgm:prSet/>
      <dgm:spPr/>
      <dgm:t>
        <a:bodyPr/>
        <a:lstStyle/>
        <a:p>
          <a:endParaRPr lang="pl-PL"/>
        </a:p>
      </dgm:t>
    </dgm:pt>
    <dgm:pt modelId="{80EF3DC1-4CE9-4153-B9A0-12A451E64789}" type="sibTrans" cxnId="{AF3C7987-7B55-4A21-BA81-063CBF30E82C}">
      <dgm:prSet/>
      <dgm:spPr/>
      <dgm:t>
        <a:bodyPr/>
        <a:lstStyle/>
        <a:p>
          <a:endParaRPr lang="pl-PL"/>
        </a:p>
      </dgm:t>
    </dgm:pt>
    <dgm:pt modelId="{0E294BFB-79BB-4401-9FF2-BDDB092B9F88}">
      <dgm:prSet phldrT="[Tekst]"/>
      <dgm:spPr/>
      <dgm:t>
        <a:bodyPr/>
        <a:lstStyle/>
        <a:p>
          <a:r>
            <a:rPr lang="pl-PL" dirty="0"/>
            <a:t>Przygotowanie zamówienia – samodzielnie ( kierownik zamawiającego) lub wspólnie </a:t>
          </a:r>
        </a:p>
      </dgm:t>
    </dgm:pt>
    <dgm:pt modelId="{8814678C-0F85-4DEF-A371-48600B9E48ED}" type="parTrans" cxnId="{6729AB5D-DC5D-47CC-B99F-36BCA57C181A}">
      <dgm:prSet/>
      <dgm:spPr/>
      <dgm:t>
        <a:bodyPr/>
        <a:lstStyle/>
        <a:p>
          <a:endParaRPr lang="pl-PL"/>
        </a:p>
      </dgm:t>
    </dgm:pt>
    <dgm:pt modelId="{2AB9676C-3E5C-444F-88DD-51F4D766CA9F}" type="sibTrans" cxnId="{6729AB5D-DC5D-47CC-B99F-36BCA57C181A}">
      <dgm:prSet/>
      <dgm:spPr/>
      <dgm:t>
        <a:bodyPr/>
        <a:lstStyle/>
        <a:p>
          <a:endParaRPr lang="pl-PL"/>
        </a:p>
      </dgm:t>
    </dgm:pt>
    <dgm:pt modelId="{94BF7E58-81B5-4FBA-AD3C-216FF47A156B}">
      <dgm:prSet phldrT="[Tekst]"/>
      <dgm:spPr/>
      <dgm:t>
        <a:bodyPr/>
        <a:lstStyle/>
        <a:p>
          <a:r>
            <a:rPr lang="pl-PL" dirty="0"/>
            <a:t>Szacowanie wartości zamówienia </a:t>
          </a:r>
        </a:p>
      </dgm:t>
    </dgm:pt>
    <dgm:pt modelId="{988A95BD-6223-4FAF-8050-7C84865836E8}" type="parTrans" cxnId="{4A45D856-DA1D-4DE6-A1BC-CB5E20936527}">
      <dgm:prSet/>
      <dgm:spPr/>
      <dgm:t>
        <a:bodyPr/>
        <a:lstStyle/>
        <a:p>
          <a:endParaRPr lang="pl-PL"/>
        </a:p>
      </dgm:t>
    </dgm:pt>
    <dgm:pt modelId="{D8700A72-7286-4C5B-9D17-73568DF7E2A8}" type="sibTrans" cxnId="{4A45D856-DA1D-4DE6-A1BC-CB5E20936527}">
      <dgm:prSet/>
      <dgm:spPr/>
      <dgm:t>
        <a:bodyPr/>
        <a:lstStyle/>
        <a:p>
          <a:endParaRPr lang="pl-PL"/>
        </a:p>
      </dgm:t>
    </dgm:pt>
    <dgm:pt modelId="{33E235F9-F08D-492F-8CB5-6B7C1C6A256B}">
      <dgm:prSet phldrT="[Tekst]"/>
      <dgm:spPr/>
      <dgm:t>
        <a:bodyPr/>
        <a:lstStyle/>
        <a:p>
          <a:r>
            <a:rPr lang="pl-PL" dirty="0"/>
            <a:t>Wymagania wobec wykonawców ( brak podstaw do wykluczenia oraz spełnienie warunków udziału w postępowaniu); </a:t>
          </a:r>
        </a:p>
      </dgm:t>
    </dgm:pt>
    <dgm:pt modelId="{AD99F020-1809-48CA-ABB8-0C024050EBE3}" type="parTrans" cxnId="{96042142-8642-4864-98C5-A7FE6883330C}">
      <dgm:prSet/>
      <dgm:spPr/>
      <dgm:t>
        <a:bodyPr/>
        <a:lstStyle/>
        <a:p>
          <a:endParaRPr lang="pl-PL"/>
        </a:p>
      </dgm:t>
    </dgm:pt>
    <dgm:pt modelId="{5D057387-D674-408A-BCE5-30A4DABBFEC6}" type="sibTrans" cxnId="{96042142-8642-4864-98C5-A7FE6883330C}">
      <dgm:prSet/>
      <dgm:spPr/>
      <dgm:t>
        <a:bodyPr/>
        <a:lstStyle/>
        <a:p>
          <a:endParaRPr lang="pl-PL"/>
        </a:p>
      </dgm:t>
    </dgm:pt>
    <dgm:pt modelId="{BD4716BE-C996-4B4E-9A88-B25B6B856CAC}">
      <dgm:prSet phldrT="[Tekst]"/>
      <dgm:spPr/>
      <dgm:t>
        <a:bodyPr/>
        <a:lstStyle/>
        <a:p>
          <a:r>
            <a:rPr lang="pl-PL" dirty="0"/>
            <a:t>Ogłoszenie o udzieleniu zamówienia;  OPZ i SWZ:</a:t>
          </a:r>
        </a:p>
      </dgm:t>
    </dgm:pt>
    <dgm:pt modelId="{35AC945B-93CE-49C8-BC0F-7BF9CF913AC5}" type="parTrans" cxnId="{373945FF-6ABE-4A3F-B227-82084AE5699B}">
      <dgm:prSet/>
      <dgm:spPr/>
      <dgm:t>
        <a:bodyPr/>
        <a:lstStyle/>
        <a:p>
          <a:endParaRPr lang="pl-PL"/>
        </a:p>
      </dgm:t>
    </dgm:pt>
    <dgm:pt modelId="{E9DA65D8-FD02-4398-997D-09290375D4D0}" type="sibTrans" cxnId="{373945FF-6ABE-4A3F-B227-82084AE5699B}">
      <dgm:prSet/>
      <dgm:spPr/>
      <dgm:t>
        <a:bodyPr/>
        <a:lstStyle/>
        <a:p>
          <a:endParaRPr lang="pl-PL"/>
        </a:p>
      </dgm:t>
    </dgm:pt>
    <dgm:pt modelId="{7EBACCA2-5521-4907-8E04-8196F237974B}">
      <dgm:prSet phldrT="[Tekst]"/>
      <dgm:spPr/>
      <dgm:t>
        <a:bodyPr/>
        <a:lstStyle/>
        <a:p>
          <a:r>
            <a:rPr lang="pl-PL" dirty="0"/>
            <a:t>Dokumentowanie przebiegu postępowania o udzielenie zamówienia ( protokół);</a:t>
          </a:r>
        </a:p>
      </dgm:t>
    </dgm:pt>
    <dgm:pt modelId="{9BA04BD9-8D65-468F-9FF2-1F4F096C3D54}" type="parTrans" cxnId="{D4BE2CB2-6F3A-499E-8D27-316A70D62A45}">
      <dgm:prSet/>
      <dgm:spPr/>
      <dgm:t>
        <a:bodyPr/>
        <a:lstStyle/>
        <a:p>
          <a:endParaRPr lang="pl-PL"/>
        </a:p>
      </dgm:t>
    </dgm:pt>
    <dgm:pt modelId="{DD229826-3C75-4158-8B08-DED38725EFE4}" type="sibTrans" cxnId="{D4BE2CB2-6F3A-499E-8D27-316A70D62A45}">
      <dgm:prSet/>
      <dgm:spPr/>
      <dgm:t>
        <a:bodyPr/>
        <a:lstStyle/>
        <a:p>
          <a:endParaRPr lang="pl-PL"/>
        </a:p>
      </dgm:t>
    </dgm:pt>
    <dgm:pt modelId="{9B98B7F8-E3CE-4BA2-9073-92E6236631DF}">
      <dgm:prSet phldrT="[Tekst]"/>
      <dgm:spPr/>
      <dgm:t>
        <a:bodyPr/>
        <a:lstStyle/>
        <a:p>
          <a:r>
            <a:rPr lang="pl-PL" dirty="0"/>
            <a:t>Analiza potrzeb zamawiającego, wstępne konsultacje rynkowe;</a:t>
          </a:r>
        </a:p>
      </dgm:t>
    </dgm:pt>
    <dgm:pt modelId="{78F0B116-8C80-4639-984D-E26DC20F0246}" type="parTrans" cxnId="{BAE490D1-9587-4220-AC03-1E4C7187C603}">
      <dgm:prSet/>
      <dgm:spPr/>
      <dgm:t>
        <a:bodyPr/>
        <a:lstStyle/>
        <a:p>
          <a:endParaRPr lang="pl-PL"/>
        </a:p>
      </dgm:t>
    </dgm:pt>
    <dgm:pt modelId="{36223B56-7EEF-40B9-AE99-1E844030C89D}" type="sibTrans" cxnId="{BAE490D1-9587-4220-AC03-1E4C7187C603}">
      <dgm:prSet/>
      <dgm:spPr/>
      <dgm:t>
        <a:bodyPr/>
        <a:lstStyle/>
        <a:p>
          <a:endParaRPr lang="pl-PL"/>
        </a:p>
      </dgm:t>
    </dgm:pt>
    <dgm:pt modelId="{1CCE1CD5-40B4-4F99-872B-48FC52D95FEA}">
      <dgm:prSet phldrT="[Tekst]"/>
      <dgm:spPr/>
      <dgm:t>
        <a:bodyPr/>
        <a:lstStyle/>
        <a:p>
          <a:r>
            <a:rPr lang="pl-PL" dirty="0"/>
            <a:t>Otwarcie ofert;</a:t>
          </a:r>
        </a:p>
      </dgm:t>
    </dgm:pt>
    <dgm:pt modelId="{509A39A6-43DA-4127-853C-47B68CAD19E7}" type="parTrans" cxnId="{EC5708F1-D980-47FE-8AED-EF406FC2A259}">
      <dgm:prSet/>
      <dgm:spPr/>
      <dgm:t>
        <a:bodyPr/>
        <a:lstStyle/>
        <a:p>
          <a:endParaRPr lang="pl-PL"/>
        </a:p>
      </dgm:t>
    </dgm:pt>
    <dgm:pt modelId="{80B39804-0FFB-4F23-8C86-B1419AB2E3B8}" type="sibTrans" cxnId="{EC5708F1-D980-47FE-8AED-EF406FC2A259}">
      <dgm:prSet/>
      <dgm:spPr/>
      <dgm:t>
        <a:bodyPr/>
        <a:lstStyle/>
        <a:p>
          <a:endParaRPr lang="pl-PL"/>
        </a:p>
      </dgm:t>
    </dgm:pt>
    <dgm:pt modelId="{F5CE172D-CE05-4088-A754-EC9B1B2D0874}">
      <dgm:prSet phldrT="[Tekst]"/>
      <dgm:spPr/>
      <dgm:t>
        <a:bodyPr/>
        <a:lstStyle/>
        <a:p>
          <a:r>
            <a:rPr lang="pl-PL" dirty="0"/>
            <a:t>Podpisanie umowy lub unieważnienie postępowania </a:t>
          </a:r>
        </a:p>
      </dgm:t>
    </dgm:pt>
    <dgm:pt modelId="{8928A063-4F05-4CB6-836A-20FBD2DCCC70}" type="parTrans" cxnId="{15DA6B3C-795A-4B69-846D-2FDD4C7EEE9A}">
      <dgm:prSet/>
      <dgm:spPr/>
      <dgm:t>
        <a:bodyPr/>
        <a:lstStyle/>
        <a:p>
          <a:endParaRPr lang="pl-PL"/>
        </a:p>
      </dgm:t>
    </dgm:pt>
    <dgm:pt modelId="{F883CF7A-E8F2-4009-8D05-6100C6A07695}" type="sibTrans" cxnId="{15DA6B3C-795A-4B69-846D-2FDD4C7EEE9A}">
      <dgm:prSet/>
      <dgm:spPr/>
      <dgm:t>
        <a:bodyPr/>
        <a:lstStyle/>
        <a:p>
          <a:endParaRPr lang="pl-PL"/>
        </a:p>
      </dgm:t>
    </dgm:pt>
    <dgm:pt modelId="{C99E54E2-7CF8-4DE5-A5CC-BA303EB077C7}" type="pres">
      <dgm:prSet presAssocID="{AF7CF49C-B988-492F-BB3C-8304625427B1}" presName="CompostProcess" presStyleCnt="0">
        <dgm:presLayoutVars>
          <dgm:dir/>
          <dgm:resizeHandles val="exact"/>
        </dgm:presLayoutVars>
      </dgm:prSet>
      <dgm:spPr/>
    </dgm:pt>
    <dgm:pt modelId="{42F44954-47E4-4070-B022-0E2022B700CD}" type="pres">
      <dgm:prSet presAssocID="{AF7CF49C-B988-492F-BB3C-8304625427B1}" presName="arrow" presStyleLbl="bgShp" presStyleIdx="0" presStyleCnt="1" custLinFactNeighborX="5297" custLinFactNeighborY="13281"/>
      <dgm:spPr/>
    </dgm:pt>
    <dgm:pt modelId="{C4D359E9-FCAF-4520-AD9C-9069ACC52600}" type="pres">
      <dgm:prSet presAssocID="{AF7CF49C-B988-492F-BB3C-8304625427B1}" presName="linearProcess" presStyleCnt="0"/>
      <dgm:spPr/>
    </dgm:pt>
    <dgm:pt modelId="{1B990779-5AE0-4F50-8266-0FAFA9C963C0}" type="pres">
      <dgm:prSet presAssocID="{D7DDD5D0-2076-4F5F-B912-C57677E25BA8}" presName="textNode" presStyleLbl="node1" presStyleIdx="0" presStyleCnt="10">
        <dgm:presLayoutVars>
          <dgm:bulletEnabled val="1"/>
        </dgm:presLayoutVars>
      </dgm:prSet>
      <dgm:spPr/>
    </dgm:pt>
    <dgm:pt modelId="{C65A9FC9-8864-49E5-811D-D1A48B7CB4D1}" type="pres">
      <dgm:prSet presAssocID="{4001B184-1712-47FD-9094-26249D24D87B}" presName="sibTrans" presStyleCnt="0"/>
      <dgm:spPr/>
    </dgm:pt>
    <dgm:pt modelId="{90CC7860-F13E-48DE-A070-4BD7C69AF981}" type="pres">
      <dgm:prSet presAssocID="{EF4FD403-75DD-4959-8527-D05A0647745D}" presName="textNode" presStyleLbl="node1" presStyleIdx="1" presStyleCnt="10">
        <dgm:presLayoutVars>
          <dgm:bulletEnabled val="1"/>
        </dgm:presLayoutVars>
      </dgm:prSet>
      <dgm:spPr/>
    </dgm:pt>
    <dgm:pt modelId="{CA8094BA-F4B7-421B-90A4-563956A53C4C}" type="pres">
      <dgm:prSet presAssocID="{80EF3DC1-4CE9-4153-B9A0-12A451E64789}" presName="sibTrans" presStyleCnt="0"/>
      <dgm:spPr/>
    </dgm:pt>
    <dgm:pt modelId="{A6EB2599-5C14-4B16-AA39-34CE3983DB20}" type="pres">
      <dgm:prSet presAssocID="{94BF7E58-81B5-4FBA-AD3C-216FF47A156B}" presName="textNode" presStyleLbl="node1" presStyleIdx="2" presStyleCnt="10">
        <dgm:presLayoutVars>
          <dgm:bulletEnabled val="1"/>
        </dgm:presLayoutVars>
      </dgm:prSet>
      <dgm:spPr/>
    </dgm:pt>
    <dgm:pt modelId="{2A170938-ADFD-42B5-9A60-38F46361FD6E}" type="pres">
      <dgm:prSet presAssocID="{D8700A72-7286-4C5B-9D17-73568DF7E2A8}" presName="sibTrans" presStyleCnt="0"/>
      <dgm:spPr/>
    </dgm:pt>
    <dgm:pt modelId="{1616FECC-C3B0-4A7F-92AD-B8BE38D6185A}" type="pres">
      <dgm:prSet presAssocID="{0E294BFB-79BB-4401-9FF2-BDDB092B9F88}" presName="textNode" presStyleLbl="node1" presStyleIdx="3" presStyleCnt="10">
        <dgm:presLayoutVars>
          <dgm:bulletEnabled val="1"/>
        </dgm:presLayoutVars>
      </dgm:prSet>
      <dgm:spPr/>
    </dgm:pt>
    <dgm:pt modelId="{9F3C51A5-D95F-4DCC-B75D-F25611E9789D}" type="pres">
      <dgm:prSet presAssocID="{2AB9676C-3E5C-444F-88DD-51F4D766CA9F}" presName="sibTrans" presStyleCnt="0"/>
      <dgm:spPr/>
    </dgm:pt>
    <dgm:pt modelId="{67633239-D3CF-4609-84D1-F2389BCB91EA}" type="pres">
      <dgm:prSet presAssocID="{33E235F9-F08D-492F-8CB5-6B7C1C6A256B}" presName="textNode" presStyleLbl="node1" presStyleIdx="4" presStyleCnt="10">
        <dgm:presLayoutVars>
          <dgm:bulletEnabled val="1"/>
        </dgm:presLayoutVars>
      </dgm:prSet>
      <dgm:spPr/>
    </dgm:pt>
    <dgm:pt modelId="{D473A569-C8E4-4C09-BCD3-78E94EDC8F1B}" type="pres">
      <dgm:prSet presAssocID="{5D057387-D674-408A-BCE5-30A4DABBFEC6}" presName="sibTrans" presStyleCnt="0"/>
      <dgm:spPr/>
    </dgm:pt>
    <dgm:pt modelId="{6D952152-7A7C-4062-9AB2-4BCF22206809}" type="pres">
      <dgm:prSet presAssocID="{BD4716BE-C996-4B4E-9A88-B25B6B856CAC}" presName="textNode" presStyleLbl="node1" presStyleIdx="5" presStyleCnt="10">
        <dgm:presLayoutVars>
          <dgm:bulletEnabled val="1"/>
        </dgm:presLayoutVars>
      </dgm:prSet>
      <dgm:spPr/>
    </dgm:pt>
    <dgm:pt modelId="{D79CCB81-B748-45B8-AD24-33233AD6F43A}" type="pres">
      <dgm:prSet presAssocID="{E9DA65D8-FD02-4398-997D-09290375D4D0}" presName="sibTrans" presStyleCnt="0"/>
      <dgm:spPr/>
    </dgm:pt>
    <dgm:pt modelId="{25D15364-64FA-497D-A88A-7AEAF5D48BF2}" type="pres">
      <dgm:prSet presAssocID="{7EBACCA2-5521-4907-8E04-8196F237974B}" presName="textNode" presStyleLbl="node1" presStyleIdx="6" presStyleCnt="10" custLinFactNeighborX="69008" custLinFactNeighborY="-554">
        <dgm:presLayoutVars>
          <dgm:bulletEnabled val="1"/>
        </dgm:presLayoutVars>
      </dgm:prSet>
      <dgm:spPr/>
    </dgm:pt>
    <dgm:pt modelId="{5E33B977-443D-41D1-A6EC-BF7306D833D2}" type="pres">
      <dgm:prSet presAssocID="{DD229826-3C75-4158-8B08-DED38725EFE4}" presName="sibTrans" presStyleCnt="0"/>
      <dgm:spPr/>
    </dgm:pt>
    <dgm:pt modelId="{A89E8C80-2B2E-4D01-B78D-7ACC9C25D587}" type="pres">
      <dgm:prSet presAssocID="{9B98B7F8-E3CE-4BA2-9073-92E6236631DF}" presName="textNode" presStyleLbl="node1" presStyleIdx="7" presStyleCnt="10">
        <dgm:presLayoutVars>
          <dgm:bulletEnabled val="1"/>
        </dgm:presLayoutVars>
      </dgm:prSet>
      <dgm:spPr/>
    </dgm:pt>
    <dgm:pt modelId="{C743CE1E-1AA1-40BB-B354-E4B055F4726B}" type="pres">
      <dgm:prSet presAssocID="{36223B56-7EEF-40B9-AE99-1E844030C89D}" presName="sibTrans" presStyleCnt="0"/>
      <dgm:spPr/>
    </dgm:pt>
    <dgm:pt modelId="{8B21F08D-580B-4FA6-8500-DFF6C511FF69}" type="pres">
      <dgm:prSet presAssocID="{1CCE1CD5-40B4-4F99-872B-48FC52D95FEA}" presName="textNode" presStyleLbl="node1" presStyleIdx="8" presStyleCnt="10">
        <dgm:presLayoutVars>
          <dgm:bulletEnabled val="1"/>
        </dgm:presLayoutVars>
      </dgm:prSet>
      <dgm:spPr/>
    </dgm:pt>
    <dgm:pt modelId="{23215666-102B-4FFE-9DC0-A6584CA7DDC6}" type="pres">
      <dgm:prSet presAssocID="{80B39804-0FFB-4F23-8C86-B1419AB2E3B8}" presName="sibTrans" presStyleCnt="0"/>
      <dgm:spPr/>
    </dgm:pt>
    <dgm:pt modelId="{EBEA1975-EE44-4045-B9E6-A0FDC2505DE5}" type="pres">
      <dgm:prSet presAssocID="{F5CE172D-CE05-4088-A754-EC9B1B2D0874}" presName="textNode" presStyleLbl="node1" presStyleIdx="9" presStyleCnt="10">
        <dgm:presLayoutVars>
          <dgm:bulletEnabled val="1"/>
        </dgm:presLayoutVars>
      </dgm:prSet>
      <dgm:spPr/>
    </dgm:pt>
  </dgm:ptLst>
  <dgm:cxnLst>
    <dgm:cxn modelId="{09399F02-31A1-477D-A524-C51692236E9D}" type="presOf" srcId="{F5CE172D-CE05-4088-A754-EC9B1B2D0874}" destId="{EBEA1975-EE44-4045-B9E6-A0FDC2505DE5}" srcOrd="0" destOrd="0" presId="urn:microsoft.com/office/officeart/2005/8/layout/hProcess9"/>
    <dgm:cxn modelId="{00183F31-B1FB-4834-BBA7-F9DCB524CB7C}" type="presOf" srcId="{D7DDD5D0-2076-4F5F-B912-C57677E25BA8}" destId="{1B990779-5AE0-4F50-8266-0FAFA9C963C0}" srcOrd="0" destOrd="0" presId="urn:microsoft.com/office/officeart/2005/8/layout/hProcess9"/>
    <dgm:cxn modelId="{15DA6B3C-795A-4B69-846D-2FDD4C7EEE9A}" srcId="{AF7CF49C-B988-492F-BB3C-8304625427B1}" destId="{F5CE172D-CE05-4088-A754-EC9B1B2D0874}" srcOrd="9" destOrd="0" parTransId="{8928A063-4F05-4CB6-836A-20FBD2DCCC70}" sibTransId="{F883CF7A-E8F2-4009-8D05-6100C6A07695}"/>
    <dgm:cxn modelId="{6729AB5D-DC5D-47CC-B99F-36BCA57C181A}" srcId="{AF7CF49C-B988-492F-BB3C-8304625427B1}" destId="{0E294BFB-79BB-4401-9FF2-BDDB092B9F88}" srcOrd="3" destOrd="0" parTransId="{8814678C-0F85-4DEF-A371-48600B9E48ED}" sibTransId="{2AB9676C-3E5C-444F-88DD-51F4D766CA9F}"/>
    <dgm:cxn modelId="{96042142-8642-4864-98C5-A7FE6883330C}" srcId="{AF7CF49C-B988-492F-BB3C-8304625427B1}" destId="{33E235F9-F08D-492F-8CB5-6B7C1C6A256B}" srcOrd="4" destOrd="0" parTransId="{AD99F020-1809-48CA-ABB8-0C024050EBE3}" sibTransId="{5D057387-D674-408A-BCE5-30A4DABBFEC6}"/>
    <dgm:cxn modelId="{554BD769-D46F-4E7F-A35A-258BBC35C7AD}" type="presOf" srcId="{BD4716BE-C996-4B4E-9A88-B25B6B856CAC}" destId="{6D952152-7A7C-4062-9AB2-4BCF22206809}" srcOrd="0" destOrd="0" presId="urn:microsoft.com/office/officeart/2005/8/layout/hProcess9"/>
    <dgm:cxn modelId="{5F59DB6E-CCF3-4CA8-9C49-64992E3CFCE8}" type="presOf" srcId="{94BF7E58-81B5-4FBA-AD3C-216FF47A156B}" destId="{A6EB2599-5C14-4B16-AA39-34CE3983DB20}" srcOrd="0" destOrd="0" presId="urn:microsoft.com/office/officeart/2005/8/layout/hProcess9"/>
    <dgm:cxn modelId="{4A45D856-DA1D-4DE6-A1BC-CB5E20936527}" srcId="{AF7CF49C-B988-492F-BB3C-8304625427B1}" destId="{94BF7E58-81B5-4FBA-AD3C-216FF47A156B}" srcOrd="2" destOrd="0" parTransId="{988A95BD-6223-4FAF-8050-7C84865836E8}" sibTransId="{D8700A72-7286-4C5B-9D17-73568DF7E2A8}"/>
    <dgm:cxn modelId="{8C21747A-3100-4DF2-B0C0-D0FB5AC26333}" type="presOf" srcId="{33E235F9-F08D-492F-8CB5-6B7C1C6A256B}" destId="{67633239-D3CF-4609-84D1-F2389BCB91EA}" srcOrd="0" destOrd="0" presId="urn:microsoft.com/office/officeart/2005/8/layout/hProcess9"/>
    <dgm:cxn modelId="{B1078481-5C51-4A83-A7A5-3F6C64E33F52}" type="presOf" srcId="{1CCE1CD5-40B4-4F99-872B-48FC52D95FEA}" destId="{8B21F08D-580B-4FA6-8500-DFF6C511FF69}" srcOrd="0" destOrd="0" presId="urn:microsoft.com/office/officeart/2005/8/layout/hProcess9"/>
    <dgm:cxn modelId="{AF3C7987-7B55-4A21-BA81-063CBF30E82C}" srcId="{AF7CF49C-B988-492F-BB3C-8304625427B1}" destId="{EF4FD403-75DD-4959-8527-D05A0647745D}" srcOrd="1" destOrd="0" parTransId="{C42A1894-D6E9-43EF-9CD3-81CEA8E9485C}" sibTransId="{80EF3DC1-4CE9-4153-B9A0-12A451E64789}"/>
    <dgm:cxn modelId="{96C7A690-E1DB-4797-B819-C05A23531311}" type="presOf" srcId="{7EBACCA2-5521-4907-8E04-8196F237974B}" destId="{25D15364-64FA-497D-A88A-7AEAF5D48BF2}" srcOrd="0" destOrd="0" presId="urn:microsoft.com/office/officeart/2005/8/layout/hProcess9"/>
    <dgm:cxn modelId="{D4BE2CB2-6F3A-499E-8D27-316A70D62A45}" srcId="{AF7CF49C-B988-492F-BB3C-8304625427B1}" destId="{7EBACCA2-5521-4907-8E04-8196F237974B}" srcOrd="6" destOrd="0" parTransId="{9BA04BD9-8D65-468F-9FF2-1F4F096C3D54}" sibTransId="{DD229826-3C75-4158-8B08-DED38725EFE4}"/>
    <dgm:cxn modelId="{445434B9-6A31-4501-8B34-C5E117E82CB2}" type="presOf" srcId="{AF7CF49C-B988-492F-BB3C-8304625427B1}" destId="{C99E54E2-7CF8-4DE5-A5CC-BA303EB077C7}" srcOrd="0" destOrd="0" presId="urn:microsoft.com/office/officeart/2005/8/layout/hProcess9"/>
    <dgm:cxn modelId="{BAE490D1-9587-4220-AC03-1E4C7187C603}" srcId="{AF7CF49C-B988-492F-BB3C-8304625427B1}" destId="{9B98B7F8-E3CE-4BA2-9073-92E6236631DF}" srcOrd="7" destOrd="0" parTransId="{78F0B116-8C80-4639-984D-E26DC20F0246}" sibTransId="{36223B56-7EEF-40B9-AE99-1E844030C89D}"/>
    <dgm:cxn modelId="{30DB1DD4-6B2B-4FE9-9C5F-259F36680AA4}" srcId="{AF7CF49C-B988-492F-BB3C-8304625427B1}" destId="{D7DDD5D0-2076-4F5F-B912-C57677E25BA8}" srcOrd="0" destOrd="0" parTransId="{01E9F8B8-9C7B-4659-B8AC-40F3DC968186}" sibTransId="{4001B184-1712-47FD-9094-26249D24D87B}"/>
    <dgm:cxn modelId="{C00934DD-17A3-4815-86E6-BF8E0D374293}" type="presOf" srcId="{0E294BFB-79BB-4401-9FF2-BDDB092B9F88}" destId="{1616FECC-C3B0-4A7F-92AD-B8BE38D6185A}" srcOrd="0" destOrd="0" presId="urn:microsoft.com/office/officeart/2005/8/layout/hProcess9"/>
    <dgm:cxn modelId="{88D717E1-3D6D-4A8C-97CF-5980DB09F3DB}" type="presOf" srcId="{9B98B7F8-E3CE-4BA2-9073-92E6236631DF}" destId="{A89E8C80-2B2E-4D01-B78D-7ACC9C25D587}" srcOrd="0" destOrd="0" presId="urn:microsoft.com/office/officeart/2005/8/layout/hProcess9"/>
    <dgm:cxn modelId="{EC5708F1-D980-47FE-8AED-EF406FC2A259}" srcId="{AF7CF49C-B988-492F-BB3C-8304625427B1}" destId="{1CCE1CD5-40B4-4F99-872B-48FC52D95FEA}" srcOrd="8" destOrd="0" parTransId="{509A39A6-43DA-4127-853C-47B68CAD19E7}" sibTransId="{80B39804-0FFB-4F23-8C86-B1419AB2E3B8}"/>
    <dgm:cxn modelId="{CBF2F6FE-1EAD-42C2-8CC8-5CE3A0934CD0}" type="presOf" srcId="{EF4FD403-75DD-4959-8527-D05A0647745D}" destId="{90CC7860-F13E-48DE-A070-4BD7C69AF981}" srcOrd="0" destOrd="0" presId="urn:microsoft.com/office/officeart/2005/8/layout/hProcess9"/>
    <dgm:cxn modelId="{373945FF-6ABE-4A3F-B227-82084AE5699B}" srcId="{AF7CF49C-B988-492F-BB3C-8304625427B1}" destId="{BD4716BE-C996-4B4E-9A88-B25B6B856CAC}" srcOrd="5" destOrd="0" parTransId="{35AC945B-93CE-49C8-BC0F-7BF9CF913AC5}" sibTransId="{E9DA65D8-FD02-4398-997D-09290375D4D0}"/>
    <dgm:cxn modelId="{7BA96ACD-96D8-4E76-AB42-2C0272769C31}" type="presParOf" srcId="{C99E54E2-7CF8-4DE5-A5CC-BA303EB077C7}" destId="{42F44954-47E4-4070-B022-0E2022B700CD}" srcOrd="0" destOrd="0" presId="urn:microsoft.com/office/officeart/2005/8/layout/hProcess9"/>
    <dgm:cxn modelId="{886CF3F4-E172-418A-AACB-FB40F7451E83}" type="presParOf" srcId="{C99E54E2-7CF8-4DE5-A5CC-BA303EB077C7}" destId="{C4D359E9-FCAF-4520-AD9C-9069ACC52600}" srcOrd="1" destOrd="0" presId="urn:microsoft.com/office/officeart/2005/8/layout/hProcess9"/>
    <dgm:cxn modelId="{5045961C-F795-4650-A5D2-4902728A98EB}" type="presParOf" srcId="{C4D359E9-FCAF-4520-AD9C-9069ACC52600}" destId="{1B990779-5AE0-4F50-8266-0FAFA9C963C0}" srcOrd="0" destOrd="0" presId="urn:microsoft.com/office/officeart/2005/8/layout/hProcess9"/>
    <dgm:cxn modelId="{606D028D-F418-464F-9395-9F7A6FBE4456}" type="presParOf" srcId="{C4D359E9-FCAF-4520-AD9C-9069ACC52600}" destId="{C65A9FC9-8864-49E5-811D-D1A48B7CB4D1}" srcOrd="1" destOrd="0" presId="urn:microsoft.com/office/officeart/2005/8/layout/hProcess9"/>
    <dgm:cxn modelId="{20BC58FC-4770-4D0D-BB26-5E36DE9A87A7}" type="presParOf" srcId="{C4D359E9-FCAF-4520-AD9C-9069ACC52600}" destId="{90CC7860-F13E-48DE-A070-4BD7C69AF981}" srcOrd="2" destOrd="0" presId="urn:microsoft.com/office/officeart/2005/8/layout/hProcess9"/>
    <dgm:cxn modelId="{F2CB3A4D-65EC-4C08-A659-7B3AFCA4BA65}" type="presParOf" srcId="{C4D359E9-FCAF-4520-AD9C-9069ACC52600}" destId="{CA8094BA-F4B7-421B-90A4-563956A53C4C}" srcOrd="3" destOrd="0" presId="urn:microsoft.com/office/officeart/2005/8/layout/hProcess9"/>
    <dgm:cxn modelId="{5468C869-1456-40B8-B441-6FE04F61A6E1}" type="presParOf" srcId="{C4D359E9-FCAF-4520-AD9C-9069ACC52600}" destId="{A6EB2599-5C14-4B16-AA39-34CE3983DB20}" srcOrd="4" destOrd="0" presId="urn:microsoft.com/office/officeart/2005/8/layout/hProcess9"/>
    <dgm:cxn modelId="{777260BB-65D1-470F-BD6A-12EF861C9FF9}" type="presParOf" srcId="{C4D359E9-FCAF-4520-AD9C-9069ACC52600}" destId="{2A170938-ADFD-42B5-9A60-38F46361FD6E}" srcOrd="5" destOrd="0" presId="urn:microsoft.com/office/officeart/2005/8/layout/hProcess9"/>
    <dgm:cxn modelId="{65A23FE9-11B3-452B-915F-CB2EFC7A6F43}" type="presParOf" srcId="{C4D359E9-FCAF-4520-AD9C-9069ACC52600}" destId="{1616FECC-C3B0-4A7F-92AD-B8BE38D6185A}" srcOrd="6" destOrd="0" presId="urn:microsoft.com/office/officeart/2005/8/layout/hProcess9"/>
    <dgm:cxn modelId="{7244CA98-BD7F-4570-AECB-BB7FCF430C5E}" type="presParOf" srcId="{C4D359E9-FCAF-4520-AD9C-9069ACC52600}" destId="{9F3C51A5-D95F-4DCC-B75D-F25611E9789D}" srcOrd="7" destOrd="0" presId="urn:microsoft.com/office/officeart/2005/8/layout/hProcess9"/>
    <dgm:cxn modelId="{D212B879-81AF-4C97-9962-4636A59E79CC}" type="presParOf" srcId="{C4D359E9-FCAF-4520-AD9C-9069ACC52600}" destId="{67633239-D3CF-4609-84D1-F2389BCB91EA}" srcOrd="8" destOrd="0" presId="urn:microsoft.com/office/officeart/2005/8/layout/hProcess9"/>
    <dgm:cxn modelId="{CEDA9AEC-B840-401E-98E8-472056FC5CF5}" type="presParOf" srcId="{C4D359E9-FCAF-4520-AD9C-9069ACC52600}" destId="{D473A569-C8E4-4C09-BCD3-78E94EDC8F1B}" srcOrd="9" destOrd="0" presId="urn:microsoft.com/office/officeart/2005/8/layout/hProcess9"/>
    <dgm:cxn modelId="{4E1C0637-ADE6-4F26-B149-C734950F9A15}" type="presParOf" srcId="{C4D359E9-FCAF-4520-AD9C-9069ACC52600}" destId="{6D952152-7A7C-4062-9AB2-4BCF22206809}" srcOrd="10" destOrd="0" presId="urn:microsoft.com/office/officeart/2005/8/layout/hProcess9"/>
    <dgm:cxn modelId="{E6D1B40B-A8A2-42D5-B1E3-E9AD33A13114}" type="presParOf" srcId="{C4D359E9-FCAF-4520-AD9C-9069ACC52600}" destId="{D79CCB81-B748-45B8-AD24-33233AD6F43A}" srcOrd="11" destOrd="0" presId="urn:microsoft.com/office/officeart/2005/8/layout/hProcess9"/>
    <dgm:cxn modelId="{B01BE653-AF5A-4F40-98A0-C2171B38942B}" type="presParOf" srcId="{C4D359E9-FCAF-4520-AD9C-9069ACC52600}" destId="{25D15364-64FA-497D-A88A-7AEAF5D48BF2}" srcOrd="12" destOrd="0" presId="urn:microsoft.com/office/officeart/2005/8/layout/hProcess9"/>
    <dgm:cxn modelId="{1A700487-E8B6-4E53-B2F2-EB8D512068DF}" type="presParOf" srcId="{C4D359E9-FCAF-4520-AD9C-9069ACC52600}" destId="{5E33B977-443D-41D1-A6EC-BF7306D833D2}" srcOrd="13" destOrd="0" presId="urn:microsoft.com/office/officeart/2005/8/layout/hProcess9"/>
    <dgm:cxn modelId="{E79A929C-788D-4090-BDC5-EBD4338F66B2}" type="presParOf" srcId="{C4D359E9-FCAF-4520-AD9C-9069ACC52600}" destId="{A89E8C80-2B2E-4D01-B78D-7ACC9C25D587}" srcOrd="14" destOrd="0" presId="urn:microsoft.com/office/officeart/2005/8/layout/hProcess9"/>
    <dgm:cxn modelId="{30FE9672-E369-4226-817D-527E235A6352}" type="presParOf" srcId="{C4D359E9-FCAF-4520-AD9C-9069ACC52600}" destId="{C743CE1E-1AA1-40BB-B354-E4B055F4726B}" srcOrd="15" destOrd="0" presId="urn:microsoft.com/office/officeart/2005/8/layout/hProcess9"/>
    <dgm:cxn modelId="{23072C36-BBDC-4642-A3FF-41147A86FBA2}" type="presParOf" srcId="{C4D359E9-FCAF-4520-AD9C-9069ACC52600}" destId="{8B21F08D-580B-4FA6-8500-DFF6C511FF69}" srcOrd="16" destOrd="0" presId="urn:microsoft.com/office/officeart/2005/8/layout/hProcess9"/>
    <dgm:cxn modelId="{858E08F1-D731-4C69-ACC0-A0724D8DD280}" type="presParOf" srcId="{C4D359E9-FCAF-4520-AD9C-9069ACC52600}" destId="{23215666-102B-4FFE-9DC0-A6584CA7DDC6}" srcOrd="17" destOrd="0" presId="urn:microsoft.com/office/officeart/2005/8/layout/hProcess9"/>
    <dgm:cxn modelId="{BC7DB5B3-50E8-40C8-845E-37BB16E1E0B2}" type="presParOf" srcId="{C4D359E9-FCAF-4520-AD9C-9069ACC52600}" destId="{EBEA1975-EE44-4045-B9E6-A0FDC2505DE5}" srcOrd="18" destOrd="0" presId="urn:microsoft.com/office/officeart/2005/8/layout/hProcess9"/>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0.xml><?xml version="1.0" encoding="utf-8"?>
<dgm:dataModel xmlns:dgm="http://schemas.openxmlformats.org/drawingml/2006/diagram" xmlns:a="http://schemas.openxmlformats.org/drawingml/2006/main">
  <dgm:ptLst>
    <dgm:pt modelId="{CAC4C2E7-A68B-4D10-9F62-6B3132F10B36}" type="doc">
      <dgm:prSet loTypeId="urn:microsoft.com/office/officeart/2005/8/layout/arrow5" loCatId="relationship" qsTypeId="urn:microsoft.com/office/officeart/2005/8/quickstyle/simple1" qsCatId="simple" csTypeId="urn:microsoft.com/office/officeart/2005/8/colors/accent1_2" csCatId="accent1" phldr="1"/>
      <dgm:spPr/>
      <dgm:t>
        <a:bodyPr/>
        <a:lstStyle/>
        <a:p>
          <a:endParaRPr lang="pl-PL"/>
        </a:p>
      </dgm:t>
    </dgm:pt>
    <dgm:pt modelId="{FA0F2AA3-91E4-4B5B-8F1D-C033B23417F8}" type="pres">
      <dgm:prSet presAssocID="{CAC4C2E7-A68B-4D10-9F62-6B3132F10B36}" presName="diagram" presStyleCnt="0">
        <dgm:presLayoutVars>
          <dgm:dir/>
          <dgm:resizeHandles val="exact"/>
        </dgm:presLayoutVars>
      </dgm:prSet>
      <dgm:spPr/>
    </dgm:pt>
  </dgm:ptLst>
  <dgm:cxnLst>
    <dgm:cxn modelId="{587CFB56-B7E1-4EFA-B59B-0806E49C5AA1}" type="presOf" srcId="{CAC4C2E7-A68B-4D10-9F62-6B3132F10B36}" destId="{FA0F2AA3-91E4-4B5B-8F1D-C033B23417F8}" srcOrd="0"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1.xml><?xml version="1.0" encoding="utf-8"?>
<dgm:dataModel xmlns:dgm="http://schemas.openxmlformats.org/drawingml/2006/diagram" xmlns:a="http://schemas.openxmlformats.org/drawingml/2006/main">
  <dgm:ptLst>
    <dgm:pt modelId="{A214344D-E923-43D6-AFC0-4E1A22C7FF71}"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pl-PL"/>
        </a:p>
      </dgm:t>
    </dgm:pt>
    <dgm:pt modelId="{AD84DF39-97C8-4FE5-ADEA-963069DF6CCA}">
      <dgm:prSet phldrT="[Tekst]" custT="1"/>
      <dgm:spPr/>
      <dgm:t>
        <a:bodyPr/>
        <a:lstStyle/>
        <a:p>
          <a:r>
            <a:rPr lang="pl-PL" sz="1800" dirty="0"/>
            <a:t>Dialog konkurencyjny</a:t>
          </a:r>
        </a:p>
      </dgm:t>
    </dgm:pt>
    <dgm:pt modelId="{53B2AD6C-7AF1-4DD6-A340-21D48C5CE645}" type="parTrans" cxnId="{F15B0FD9-DA15-4E0D-86BB-323D9C56CC68}">
      <dgm:prSet/>
      <dgm:spPr/>
      <dgm:t>
        <a:bodyPr/>
        <a:lstStyle/>
        <a:p>
          <a:endParaRPr lang="pl-PL"/>
        </a:p>
      </dgm:t>
    </dgm:pt>
    <dgm:pt modelId="{A7814185-F821-4068-992C-AFEB4382C177}" type="sibTrans" cxnId="{F15B0FD9-DA15-4E0D-86BB-323D9C56CC68}">
      <dgm:prSet/>
      <dgm:spPr/>
      <dgm:t>
        <a:bodyPr/>
        <a:lstStyle/>
        <a:p>
          <a:endParaRPr lang="pl-PL"/>
        </a:p>
      </dgm:t>
    </dgm:pt>
    <dgm:pt modelId="{01EEFBE4-0784-44B4-822B-BD9B94498AB3}">
      <dgm:prSet phldrT="[Tekst]" custT="1"/>
      <dgm:spPr/>
      <dgm:t>
        <a:bodyPr/>
        <a:lstStyle/>
        <a:p>
          <a:r>
            <a:rPr lang="pl-PL" sz="1800" dirty="0"/>
            <a:t>Partnerstwo innowacyjne</a:t>
          </a:r>
        </a:p>
      </dgm:t>
    </dgm:pt>
    <dgm:pt modelId="{E578C878-B518-469C-838A-1258344D16CD}" type="parTrans" cxnId="{8A88A4F7-D998-4479-862E-D7BC3F33625C}">
      <dgm:prSet/>
      <dgm:spPr/>
      <dgm:t>
        <a:bodyPr/>
        <a:lstStyle/>
        <a:p>
          <a:endParaRPr lang="pl-PL"/>
        </a:p>
      </dgm:t>
    </dgm:pt>
    <dgm:pt modelId="{274EA665-BCC6-434F-B64A-7A27729AAD29}" type="sibTrans" cxnId="{8A88A4F7-D998-4479-862E-D7BC3F33625C}">
      <dgm:prSet/>
      <dgm:spPr/>
      <dgm:t>
        <a:bodyPr/>
        <a:lstStyle/>
        <a:p>
          <a:endParaRPr lang="pl-PL"/>
        </a:p>
      </dgm:t>
    </dgm:pt>
    <dgm:pt modelId="{688B1124-66A5-4441-A008-EFC0ACF9AE0F}">
      <dgm:prSet phldrT="[Tekst]" custT="1"/>
      <dgm:spPr/>
      <dgm:t>
        <a:bodyPr/>
        <a:lstStyle/>
        <a:p>
          <a:r>
            <a:rPr lang="pl-PL" sz="1800" dirty="0"/>
            <a:t>Negocjacje z ogłoszeniem / bez ogłoszenia</a:t>
          </a:r>
        </a:p>
      </dgm:t>
    </dgm:pt>
    <dgm:pt modelId="{DFA7D961-4A64-412B-964A-34A75719CEF6}" type="parTrans" cxnId="{AA5CC6F6-465E-4051-8397-0E21B93D6899}">
      <dgm:prSet/>
      <dgm:spPr/>
      <dgm:t>
        <a:bodyPr/>
        <a:lstStyle/>
        <a:p>
          <a:endParaRPr lang="pl-PL"/>
        </a:p>
      </dgm:t>
    </dgm:pt>
    <dgm:pt modelId="{1D15EC74-9770-4C98-BBF9-BBE3681EBF56}" type="sibTrans" cxnId="{AA5CC6F6-465E-4051-8397-0E21B93D6899}">
      <dgm:prSet/>
      <dgm:spPr/>
      <dgm:t>
        <a:bodyPr/>
        <a:lstStyle/>
        <a:p>
          <a:endParaRPr lang="pl-PL"/>
        </a:p>
      </dgm:t>
    </dgm:pt>
    <dgm:pt modelId="{E4AB28E4-A2FB-495E-B712-3A3FB9E6BF0C}">
      <dgm:prSet phldrT="[Tekst]" custT="1"/>
      <dgm:spPr/>
      <dgm:t>
        <a:bodyPr/>
        <a:lstStyle/>
        <a:p>
          <a:r>
            <a:rPr lang="pl-PL" sz="1800" dirty="0"/>
            <a:t>Zamówienie z wolnej ręki</a:t>
          </a:r>
        </a:p>
      </dgm:t>
    </dgm:pt>
    <dgm:pt modelId="{6D1186F9-B68D-41DA-B5CB-07DD85EB068A}" type="parTrans" cxnId="{421A265C-DB1C-44C7-ADC2-261E24826575}">
      <dgm:prSet/>
      <dgm:spPr/>
      <dgm:t>
        <a:bodyPr/>
        <a:lstStyle/>
        <a:p>
          <a:endParaRPr lang="pl-PL"/>
        </a:p>
      </dgm:t>
    </dgm:pt>
    <dgm:pt modelId="{9F076CE6-7357-46F0-9D5E-1D3E1A59B905}" type="sibTrans" cxnId="{421A265C-DB1C-44C7-ADC2-261E24826575}">
      <dgm:prSet/>
      <dgm:spPr/>
      <dgm:t>
        <a:bodyPr/>
        <a:lstStyle/>
        <a:p>
          <a:endParaRPr lang="pl-PL"/>
        </a:p>
      </dgm:t>
    </dgm:pt>
    <dgm:pt modelId="{0CA00BCF-59B7-4409-8408-C7A71F6B6AEC}">
      <dgm:prSet phldrT="[Tekst]" custT="1"/>
      <dgm:spPr/>
      <dgm:t>
        <a:bodyPr/>
        <a:lstStyle/>
        <a:p>
          <a:r>
            <a:rPr lang="pl-PL" sz="1800" dirty="0"/>
            <a:t>Przetarg nieograniczony/ ograniczony</a:t>
          </a:r>
        </a:p>
      </dgm:t>
    </dgm:pt>
    <dgm:pt modelId="{6F2B5DCD-A3EE-4305-AB45-264CF6BD8112}" type="parTrans" cxnId="{B653E5E3-E8D9-4A36-98D6-0AF5890702FA}">
      <dgm:prSet/>
      <dgm:spPr/>
      <dgm:t>
        <a:bodyPr/>
        <a:lstStyle/>
        <a:p>
          <a:endParaRPr lang="pl-PL"/>
        </a:p>
      </dgm:t>
    </dgm:pt>
    <dgm:pt modelId="{0769A083-1925-43CD-BFBD-A99E690C762B}" type="sibTrans" cxnId="{B653E5E3-E8D9-4A36-98D6-0AF5890702FA}">
      <dgm:prSet/>
      <dgm:spPr/>
      <dgm:t>
        <a:bodyPr/>
        <a:lstStyle/>
        <a:p>
          <a:endParaRPr lang="pl-PL"/>
        </a:p>
      </dgm:t>
    </dgm:pt>
    <dgm:pt modelId="{C46DA308-5B09-4C56-8ADB-CE27E0F718DD}" type="pres">
      <dgm:prSet presAssocID="{A214344D-E923-43D6-AFC0-4E1A22C7FF71}" presName="diagram" presStyleCnt="0">
        <dgm:presLayoutVars>
          <dgm:dir/>
          <dgm:resizeHandles val="exact"/>
        </dgm:presLayoutVars>
      </dgm:prSet>
      <dgm:spPr/>
    </dgm:pt>
    <dgm:pt modelId="{E3C2E337-A1A1-4ECE-B78F-736692DAFD1A}" type="pres">
      <dgm:prSet presAssocID="{AD84DF39-97C8-4FE5-ADEA-963069DF6CCA}" presName="node" presStyleLbl="node1" presStyleIdx="0" presStyleCnt="5" custLinFactY="100000" custLinFactNeighborX="-1524" custLinFactNeighborY="117025">
        <dgm:presLayoutVars>
          <dgm:bulletEnabled val="1"/>
        </dgm:presLayoutVars>
      </dgm:prSet>
      <dgm:spPr/>
    </dgm:pt>
    <dgm:pt modelId="{269AC595-81D7-48AB-83EE-55562AFDDA19}" type="pres">
      <dgm:prSet presAssocID="{A7814185-F821-4068-992C-AFEB4382C177}" presName="sibTrans" presStyleCnt="0"/>
      <dgm:spPr/>
    </dgm:pt>
    <dgm:pt modelId="{1C0CDA6F-677C-43C0-82EC-6408B4E453C9}" type="pres">
      <dgm:prSet presAssocID="{01EEFBE4-0784-44B4-822B-BD9B94498AB3}" presName="node" presStyleLbl="node1" presStyleIdx="1" presStyleCnt="5" custLinFactY="100000" custLinFactNeighborX="367" custLinFactNeighborY="117025">
        <dgm:presLayoutVars>
          <dgm:bulletEnabled val="1"/>
        </dgm:presLayoutVars>
      </dgm:prSet>
      <dgm:spPr/>
    </dgm:pt>
    <dgm:pt modelId="{09DC2BDB-9159-44E2-902E-F3F812EB0493}" type="pres">
      <dgm:prSet presAssocID="{274EA665-BCC6-434F-B64A-7A27729AAD29}" presName="sibTrans" presStyleCnt="0"/>
      <dgm:spPr/>
    </dgm:pt>
    <dgm:pt modelId="{F65313D2-E2AC-4CB6-B314-A7B98695A5C0}" type="pres">
      <dgm:prSet presAssocID="{688B1124-66A5-4441-A008-EFC0ACF9AE0F}" presName="node" presStyleLbl="node1" presStyleIdx="2" presStyleCnt="5" custLinFactNeighborX="-734" custLinFactNeighborY="-831">
        <dgm:presLayoutVars>
          <dgm:bulletEnabled val="1"/>
        </dgm:presLayoutVars>
      </dgm:prSet>
      <dgm:spPr/>
    </dgm:pt>
    <dgm:pt modelId="{06CF5631-8140-4644-934F-2C96F6DA6FC2}" type="pres">
      <dgm:prSet presAssocID="{1D15EC74-9770-4C98-BBF9-BBE3681EBF56}" presName="sibTrans" presStyleCnt="0"/>
      <dgm:spPr/>
    </dgm:pt>
    <dgm:pt modelId="{35827E82-C1AB-47C3-9922-8BAE4550B774}" type="pres">
      <dgm:prSet presAssocID="{E4AB28E4-A2FB-495E-B712-3A3FB9E6BF0C}" presName="node" presStyleLbl="node1" presStyleIdx="3" presStyleCnt="5">
        <dgm:presLayoutVars>
          <dgm:bulletEnabled val="1"/>
        </dgm:presLayoutVars>
      </dgm:prSet>
      <dgm:spPr/>
    </dgm:pt>
    <dgm:pt modelId="{3A23A29B-5C50-472E-87E7-0EA3F3758E16}" type="pres">
      <dgm:prSet presAssocID="{9F076CE6-7357-46F0-9D5E-1D3E1A59B905}" presName="sibTrans" presStyleCnt="0"/>
      <dgm:spPr/>
    </dgm:pt>
    <dgm:pt modelId="{AEA2EC35-826B-41A2-8241-5CA1FA5C18E8}" type="pres">
      <dgm:prSet presAssocID="{0CA00BCF-59B7-4409-8408-C7A71F6B6AEC}" presName="node" presStyleLbl="node1" presStyleIdx="4" presStyleCnt="5" custLinFactY="-100000" custLinFactNeighborX="0" custLinFactNeighborY="-120644">
        <dgm:presLayoutVars>
          <dgm:bulletEnabled val="1"/>
        </dgm:presLayoutVars>
      </dgm:prSet>
      <dgm:spPr/>
    </dgm:pt>
  </dgm:ptLst>
  <dgm:cxnLst>
    <dgm:cxn modelId="{51DBC92D-D18F-4CF7-8FA1-01EC4EA94FF6}" type="presOf" srcId="{E4AB28E4-A2FB-495E-B712-3A3FB9E6BF0C}" destId="{35827E82-C1AB-47C3-9922-8BAE4550B774}" srcOrd="0" destOrd="0" presId="urn:microsoft.com/office/officeart/2005/8/layout/default"/>
    <dgm:cxn modelId="{421A265C-DB1C-44C7-ADC2-261E24826575}" srcId="{A214344D-E923-43D6-AFC0-4E1A22C7FF71}" destId="{E4AB28E4-A2FB-495E-B712-3A3FB9E6BF0C}" srcOrd="3" destOrd="0" parTransId="{6D1186F9-B68D-41DA-B5CB-07DD85EB068A}" sibTransId="{9F076CE6-7357-46F0-9D5E-1D3E1A59B905}"/>
    <dgm:cxn modelId="{F5C39B64-C3FE-4966-8880-911FD788E3DB}" type="presOf" srcId="{A214344D-E923-43D6-AFC0-4E1A22C7FF71}" destId="{C46DA308-5B09-4C56-8ADB-CE27E0F718DD}" srcOrd="0" destOrd="0" presId="urn:microsoft.com/office/officeart/2005/8/layout/default"/>
    <dgm:cxn modelId="{1240E666-E619-426D-BA64-C6604CA2997E}" type="presOf" srcId="{AD84DF39-97C8-4FE5-ADEA-963069DF6CCA}" destId="{E3C2E337-A1A1-4ECE-B78F-736692DAFD1A}" srcOrd="0" destOrd="0" presId="urn:microsoft.com/office/officeart/2005/8/layout/default"/>
    <dgm:cxn modelId="{4B66E06F-DAE5-4B90-8C80-B81760DF02CF}" type="presOf" srcId="{688B1124-66A5-4441-A008-EFC0ACF9AE0F}" destId="{F65313D2-E2AC-4CB6-B314-A7B98695A5C0}" srcOrd="0" destOrd="0" presId="urn:microsoft.com/office/officeart/2005/8/layout/default"/>
    <dgm:cxn modelId="{054613AE-C918-4DB0-9158-5E515819222D}" type="presOf" srcId="{01EEFBE4-0784-44B4-822B-BD9B94498AB3}" destId="{1C0CDA6F-677C-43C0-82EC-6408B4E453C9}" srcOrd="0" destOrd="0" presId="urn:microsoft.com/office/officeart/2005/8/layout/default"/>
    <dgm:cxn modelId="{1FE238C4-3A75-48F1-BF42-0115FAFADB8B}" type="presOf" srcId="{0CA00BCF-59B7-4409-8408-C7A71F6B6AEC}" destId="{AEA2EC35-826B-41A2-8241-5CA1FA5C18E8}" srcOrd="0" destOrd="0" presId="urn:microsoft.com/office/officeart/2005/8/layout/default"/>
    <dgm:cxn modelId="{F15B0FD9-DA15-4E0D-86BB-323D9C56CC68}" srcId="{A214344D-E923-43D6-AFC0-4E1A22C7FF71}" destId="{AD84DF39-97C8-4FE5-ADEA-963069DF6CCA}" srcOrd="0" destOrd="0" parTransId="{53B2AD6C-7AF1-4DD6-A340-21D48C5CE645}" sibTransId="{A7814185-F821-4068-992C-AFEB4382C177}"/>
    <dgm:cxn modelId="{B653E5E3-E8D9-4A36-98D6-0AF5890702FA}" srcId="{A214344D-E923-43D6-AFC0-4E1A22C7FF71}" destId="{0CA00BCF-59B7-4409-8408-C7A71F6B6AEC}" srcOrd="4" destOrd="0" parTransId="{6F2B5DCD-A3EE-4305-AB45-264CF6BD8112}" sibTransId="{0769A083-1925-43CD-BFBD-A99E690C762B}"/>
    <dgm:cxn modelId="{AA5CC6F6-465E-4051-8397-0E21B93D6899}" srcId="{A214344D-E923-43D6-AFC0-4E1A22C7FF71}" destId="{688B1124-66A5-4441-A008-EFC0ACF9AE0F}" srcOrd="2" destOrd="0" parTransId="{DFA7D961-4A64-412B-964A-34A75719CEF6}" sibTransId="{1D15EC74-9770-4C98-BBF9-BBE3681EBF56}"/>
    <dgm:cxn modelId="{8A88A4F7-D998-4479-862E-D7BC3F33625C}" srcId="{A214344D-E923-43D6-AFC0-4E1A22C7FF71}" destId="{01EEFBE4-0784-44B4-822B-BD9B94498AB3}" srcOrd="1" destOrd="0" parTransId="{E578C878-B518-469C-838A-1258344D16CD}" sibTransId="{274EA665-BCC6-434F-B64A-7A27729AAD29}"/>
    <dgm:cxn modelId="{55D6EFAC-6F42-41A2-A536-521EBD55FBEF}" type="presParOf" srcId="{C46DA308-5B09-4C56-8ADB-CE27E0F718DD}" destId="{E3C2E337-A1A1-4ECE-B78F-736692DAFD1A}" srcOrd="0" destOrd="0" presId="urn:microsoft.com/office/officeart/2005/8/layout/default"/>
    <dgm:cxn modelId="{92B7CC92-7302-4D87-ABBF-7A08A73A0D14}" type="presParOf" srcId="{C46DA308-5B09-4C56-8ADB-CE27E0F718DD}" destId="{269AC595-81D7-48AB-83EE-55562AFDDA19}" srcOrd="1" destOrd="0" presId="urn:microsoft.com/office/officeart/2005/8/layout/default"/>
    <dgm:cxn modelId="{586B7FE8-0704-4B5D-B89F-B33622B2792C}" type="presParOf" srcId="{C46DA308-5B09-4C56-8ADB-CE27E0F718DD}" destId="{1C0CDA6F-677C-43C0-82EC-6408B4E453C9}" srcOrd="2" destOrd="0" presId="urn:microsoft.com/office/officeart/2005/8/layout/default"/>
    <dgm:cxn modelId="{16D44DB5-7556-4D72-AACE-E1DB3FCF6A9A}" type="presParOf" srcId="{C46DA308-5B09-4C56-8ADB-CE27E0F718DD}" destId="{09DC2BDB-9159-44E2-902E-F3F812EB0493}" srcOrd="3" destOrd="0" presId="urn:microsoft.com/office/officeart/2005/8/layout/default"/>
    <dgm:cxn modelId="{C8D3238E-DAAE-42E9-86B8-7B93EB7D3EDB}" type="presParOf" srcId="{C46DA308-5B09-4C56-8ADB-CE27E0F718DD}" destId="{F65313D2-E2AC-4CB6-B314-A7B98695A5C0}" srcOrd="4" destOrd="0" presId="urn:microsoft.com/office/officeart/2005/8/layout/default"/>
    <dgm:cxn modelId="{5BFE2915-F9B2-45B9-8F28-4CD11760AA6B}" type="presParOf" srcId="{C46DA308-5B09-4C56-8ADB-CE27E0F718DD}" destId="{06CF5631-8140-4644-934F-2C96F6DA6FC2}" srcOrd="5" destOrd="0" presId="urn:microsoft.com/office/officeart/2005/8/layout/default"/>
    <dgm:cxn modelId="{07B8BF69-D2FA-401D-AA8A-16A5A926B541}" type="presParOf" srcId="{C46DA308-5B09-4C56-8ADB-CE27E0F718DD}" destId="{35827E82-C1AB-47C3-9922-8BAE4550B774}" srcOrd="6" destOrd="0" presId="urn:microsoft.com/office/officeart/2005/8/layout/default"/>
    <dgm:cxn modelId="{E6A11CC9-A4D9-490E-AD9D-BC32418F40DC}" type="presParOf" srcId="{C46DA308-5B09-4C56-8ADB-CE27E0F718DD}" destId="{3A23A29B-5C50-472E-87E7-0EA3F3758E16}" srcOrd="7" destOrd="0" presId="urn:microsoft.com/office/officeart/2005/8/layout/default"/>
    <dgm:cxn modelId="{74E07BF7-DC65-4038-ABB6-ABBD28E0AD31}" type="presParOf" srcId="{C46DA308-5B09-4C56-8ADB-CE27E0F718DD}" destId="{AEA2EC35-826B-41A2-8241-5CA1FA5C18E8}" srcOrd="8" destOrd="0" presId="urn:microsoft.com/office/officeart/2005/8/layout/defaul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2.xml><?xml version="1.0" encoding="utf-8"?>
<dgm:dataModel xmlns:dgm="http://schemas.openxmlformats.org/drawingml/2006/diagram" xmlns:a="http://schemas.openxmlformats.org/drawingml/2006/main">
  <dgm:ptLst>
    <dgm:pt modelId="{CAC4C2E7-A68B-4D10-9F62-6B3132F10B36}" type="doc">
      <dgm:prSet loTypeId="urn:microsoft.com/office/officeart/2005/8/layout/arrow5" loCatId="relationship" qsTypeId="urn:microsoft.com/office/officeart/2005/8/quickstyle/simple1" qsCatId="simple" csTypeId="urn:microsoft.com/office/officeart/2005/8/colors/accent1_2" csCatId="accent1" phldr="1"/>
      <dgm:spPr/>
      <dgm:t>
        <a:bodyPr/>
        <a:lstStyle/>
        <a:p>
          <a:endParaRPr lang="pl-PL"/>
        </a:p>
      </dgm:t>
    </dgm:pt>
    <dgm:pt modelId="{FA0F2AA3-91E4-4B5B-8F1D-C033B23417F8}" type="pres">
      <dgm:prSet presAssocID="{CAC4C2E7-A68B-4D10-9F62-6B3132F10B36}" presName="diagram" presStyleCnt="0">
        <dgm:presLayoutVars>
          <dgm:dir/>
          <dgm:resizeHandles val="exact"/>
        </dgm:presLayoutVars>
      </dgm:prSet>
      <dgm:spPr/>
    </dgm:pt>
  </dgm:ptLst>
  <dgm:cxnLst>
    <dgm:cxn modelId="{587CFB56-B7E1-4EFA-B59B-0806E49C5AA1}" type="presOf" srcId="{CAC4C2E7-A68B-4D10-9F62-6B3132F10B36}" destId="{FA0F2AA3-91E4-4B5B-8F1D-C033B23417F8}" srcOrd="0"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3.xml><?xml version="1.0" encoding="utf-8"?>
<dgm:dataModel xmlns:dgm="http://schemas.openxmlformats.org/drawingml/2006/diagram" xmlns:a="http://schemas.openxmlformats.org/drawingml/2006/main">
  <dgm:ptLst>
    <dgm:pt modelId="{A214344D-E923-43D6-AFC0-4E1A22C7FF71}"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pl-PL"/>
        </a:p>
      </dgm:t>
    </dgm:pt>
    <dgm:pt modelId="{AD84DF39-97C8-4FE5-ADEA-963069DF6CCA}">
      <dgm:prSet phldrT="[Tekst]" custT="1"/>
      <dgm:spPr/>
      <dgm:t>
        <a:bodyPr/>
        <a:lstStyle/>
        <a:p>
          <a:r>
            <a:rPr lang="pl-PL" sz="1800" dirty="0"/>
            <a:t>Termin do umieszczenia ogłoszenia</a:t>
          </a:r>
        </a:p>
      </dgm:t>
    </dgm:pt>
    <dgm:pt modelId="{53B2AD6C-7AF1-4DD6-A340-21D48C5CE645}" type="parTrans" cxnId="{F15B0FD9-DA15-4E0D-86BB-323D9C56CC68}">
      <dgm:prSet/>
      <dgm:spPr/>
      <dgm:t>
        <a:bodyPr/>
        <a:lstStyle/>
        <a:p>
          <a:endParaRPr lang="pl-PL"/>
        </a:p>
      </dgm:t>
    </dgm:pt>
    <dgm:pt modelId="{A7814185-F821-4068-992C-AFEB4382C177}" type="sibTrans" cxnId="{F15B0FD9-DA15-4E0D-86BB-323D9C56CC68}">
      <dgm:prSet/>
      <dgm:spPr/>
      <dgm:t>
        <a:bodyPr/>
        <a:lstStyle/>
        <a:p>
          <a:endParaRPr lang="pl-PL"/>
        </a:p>
      </dgm:t>
    </dgm:pt>
    <dgm:pt modelId="{01EEFBE4-0784-44B4-822B-BD9B94498AB3}">
      <dgm:prSet phldrT="[Tekst]" custT="1"/>
      <dgm:spPr/>
      <dgm:t>
        <a:bodyPr/>
        <a:lstStyle/>
        <a:p>
          <a:r>
            <a:rPr lang="pl-PL" sz="1800" dirty="0"/>
            <a:t>Warunki wstępne np. </a:t>
          </a:r>
          <a:r>
            <a:rPr lang="pl-PL" sz="1800"/>
            <a:t>negocjacje</a:t>
          </a:r>
          <a:endParaRPr lang="pl-PL" sz="1800" dirty="0"/>
        </a:p>
      </dgm:t>
    </dgm:pt>
    <dgm:pt modelId="{E578C878-B518-469C-838A-1258344D16CD}" type="parTrans" cxnId="{8A88A4F7-D998-4479-862E-D7BC3F33625C}">
      <dgm:prSet/>
      <dgm:spPr/>
      <dgm:t>
        <a:bodyPr/>
        <a:lstStyle/>
        <a:p>
          <a:endParaRPr lang="pl-PL"/>
        </a:p>
      </dgm:t>
    </dgm:pt>
    <dgm:pt modelId="{274EA665-BCC6-434F-B64A-7A27729AAD29}" type="sibTrans" cxnId="{8A88A4F7-D998-4479-862E-D7BC3F33625C}">
      <dgm:prSet/>
      <dgm:spPr/>
      <dgm:t>
        <a:bodyPr/>
        <a:lstStyle/>
        <a:p>
          <a:endParaRPr lang="pl-PL"/>
        </a:p>
      </dgm:t>
    </dgm:pt>
    <dgm:pt modelId="{688B1124-66A5-4441-A008-EFC0ACF9AE0F}">
      <dgm:prSet phldrT="[Tekst]" custT="1"/>
      <dgm:spPr/>
      <dgm:t>
        <a:bodyPr/>
        <a:lstStyle/>
        <a:p>
          <a:r>
            <a:rPr lang="pl-PL" sz="1800" dirty="0"/>
            <a:t>Wymagania od </a:t>
          </a:r>
          <a:r>
            <a:rPr lang="pl-PL" sz="1800" dirty="0" err="1"/>
            <a:t>wykonwaców</a:t>
          </a:r>
          <a:endParaRPr lang="pl-PL" sz="1800" dirty="0"/>
        </a:p>
      </dgm:t>
    </dgm:pt>
    <dgm:pt modelId="{DFA7D961-4A64-412B-964A-34A75719CEF6}" type="parTrans" cxnId="{AA5CC6F6-465E-4051-8397-0E21B93D6899}">
      <dgm:prSet/>
      <dgm:spPr/>
      <dgm:t>
        <a:bodyPr/>
        <a:lstStyle/>
        <a:p>
          <a:endParaRPr lang="pl-PL"/>
        </a:p>
      </dgm:t>
    </dgm:pt>
    <dgm:pt modelId="{1D15EC74-9770-4C98-BBF9-BBE3681EBF56}" type="sibTrans" cxnId="{AA5CC6F6-465E-4051-8397-0E21B93D6899}">
      <dgm:prSet/>
      <dgm:spPr/>
      <dgm:t>
        <a:bodyPr/>
        <a:lstStyle/>
        <a:p>
          <a:endParaRPr lang="pl-PL"/>
        </a:p>
      </dgm:t>
    </dgm:pt>
    <dgm:pt modelId="{E4AB28E4-A2FB-495E-B712-3A3FB9E6BF0C}">
      <dgm:prSet phldrT="[Tekst]" custT="1"/>
      <dgm:spPr/>
      <dgm:t>
        <a:bodyPr/>
        <a:lstStyle/>
        <a:p>
          <a:r>
            <a:rPr lang="pl-PL" sz="1800" dirty="0"/>
            <a:t>Opis potrzeb</a:t>
          </a:r>
        </a:p>
      </dgm:t>
    </dgm:pt>
    <dgm:pt modelId="{6D1186F9-B68D-41DA-B5CB-07DD85EB068A}" type="parTrans" cxnId="{421A265C-DB1C-44C7-ADC2-261E24826575}">
      <dgm:prSet/>
      <dgm:spPr/>
      <dgm:t>
        <a:bodyPr/>
        <a:lstStyle/>
        <a:p>
          <a:endParaRPr lang="pl-PL"/>
        </a:p>
      </dgm:t>
    </dgm:pt>
    <dgm:pt modelId="{9F076CE6-7357-46F0-9D5E-1D3E1A59B905}" type="sibTrans" cxnId="{421A265C-DB1C-44C7-ADC2-261E24826575}">
      <dgm:prSet/>
      <dgm:spPr/>
      <dgm:t>
        <a:bodyPr/>
        <a:lstStyle/>
        <a:p>
          <a:endParaRPr lang="pl-PL"/>
        </a:p>
      </dgm:t>
    </dgm:pt>
    <dgm:pt modelId="{0CA00BCF-59B7-4409-8408-C7A71F6B6AEC}">
      <dgm:prSet phldrT="[Tekst]" custT="1"/>
      <dgm:spPr/>
      <dgm:t>
        <a:bodyPr/>
        <a:lstStyle/>
        <a:p>
          <a:r>
            <a:rPr lang="pl-PL" sz="1800" dirty="0"/>
            <a:t>Warunek podstawowy</a:t>
          </a:r>
        </a:p>
      </dgm:t>
    </dgm:pt>
    <dgm:pt modelId="{6F2B5DCD-A3EE-4305-AB45-264CF6BD8112}" type="parTrans" cxnId="{B653E5E3-E8D9-4A36-98D6-0AF5890702FA}">
      <dgm:prSet/>
      <dgm:spPr/>
      <dgm:t>
        <a:bodyPr/>
        <a:lstStyle/>
        <a:p>
          <a:endParaRPr lang="pl-PL"/>
        </a:p>
      </dgm:t>
    </dgm:pt>
    <dgm:pt modelId="{0769A083-1925-43CD-BFBD-A99E690C762B}" type="sibTrans" cxnId="{B653E5E3-E8D9-4A36-98D6-0AF5890702FA}">
      <dgm:prSet/>
      <dgm:spPr/>
      <dgm:t>
        <a:bodyPr/>
        <a:lstStyle/>
        <a:p>
          <a:endParaRPr lang="pl-PL"/>
        </a:p>
      </dgm:t>
    </dgm:pt>
    <dgm:pt modelId="{C46DA308-5B09-4C56-8ADB-CE27E0F718DD}" type="pres">
      <dgm:prSet presAssocID="{A214344D-E923-43D6-AFC0-4E1A22C7FF71}" presName="diagram" presStyleCnt="0">
        <dgm:presLayoutVars>
          <dgm:dir/>
          <dgm:resizeHandles val="exact"/>
        </dgm:presLayoutVars>
      </dgm:prSet>
      <dgm:spPr/>
    </dgm:pt>
    <dgm:pt modelId="{E3C2E337-A1A1-4ECE-B78F-736692DAFD1A}" type="pres">
      <dgm:prSet presAssocID="{AD84DF39-97C8-4FE5-ADEA-963069DF6CCA}" presName="node" presStyleLbl="node1" presStyleIdx="0" presStyleCnt="5" custLinFactY="100000" custLinFactNeighborX="-1524" custLinFactNeighborY="117025">
        <dgm:presLayoutVars>
          <dgm:bulletEnabled val="1"/>
        </dgm:presLayoutVars>
      </dgm:prSet>
      <dgm:spPr/>
    </dgm:pt>
    <dgm:pt modelId="{269AC595-81D7-48AB-83EE-55562AFDDA19}" type="pres">
      <dgm:prSet presAssocID="{A7814185-F821-4068-992C-AFEB4382C177}" presName="sibTrans" presStyleCnt="0"/>
      <dgm:spPr/>
    </dgm:pt>
    <dgm:pt modelId="{1C0CDA6F-677C-43C0-82EC-6408B4E453C9}" type="pres">
      <dgm:prSet presAssocID="{01EEFBE4-0784-44B4-822B-BD9B94498AB3}" presName="node" presStyleLbl="node1" presStyleIdx="1" presStyleCnt="5" custLinFactY="100000" custLinFactNeighborX="367" custLinFactNeighborY="117025">
        <dgm:presLayoutVars>
          <dgm:bulletEnabled val="1"/>
        </dgm:presLayoutVars>
      </dgm:prSet>
      <dgm:spPr/>
    </dgm:pt>
    <dgm:pt modelId="{09DC2BDB-9159-44E2-902E-F3F812EB0493}" type="pres">
      <dgm:prSet presAssocID="{274EA665-BCC6-434F-B64A-7A27729AAD29}" presName="sibTrans" presStyleCnt="0"/>
      <dgm:spPr/>
    </dgm:pt>
    <dgm:pt modelId="{F65313D2-E2AC-4CB6-B314-A7B98695A5C0}" type="pres">
      <dgm:prSet presAssocID="{688B1124-66A5-4441-A008-EFC0ACF9AE0F}" presName="node" presStyleLbl="node1" presStyleIdx="2" presStyleCnt="5" custLinFactNeighborX="-734" custLinFactNeighborY="-831">
        <dgm:presLayoutVars>
          <dgm:bulletEnabled val="1"/>
        </dgm:presLayoutVars>
      </dgm:prSet>
      <dgm:spPr/>
    </dgm:pt>
    <dgm:pt modelId="{06CF5631-8140-4644-934F-2C96F6DA6FC2}" type="pres">
      <dgm:prSet presAssocID="{1D15EC74-9770-4C98-BBF9-BBE3681EBF56}" presName="sibTrans" presStyleCnt="0"/>
      <dgm:spPr/>
    </dgm:pt>
    <dgm:pt modelId="{35827E82-C1AB-47C3-9922-8BAE4550B774}" type="pres">
      <dgm:prSet presAssocID="{E4AB28E4-A2FB-495E-B712-3A3FB9E6BF0C}" presName="node" presStyleLbl="node1" presStyleIdx="3" presStyleCnt="5">
        <dgm:presLayoutVars>
          <dgm:bulletEnabled val="1"/>
        </dgm:presLayoutVars>
      </dgm:prSet>
      <dgm:spPr/>
    </dgm:pt>
    <dgm:pt modelId="{3A23A29B-5C50-472E-87E7-0EA3F3758E16}" type="pres">
      <dgm:prSet presAssocID="{9F076CE6-7357-46F0-9D5E-1D3E1A59B905}" presName="sibTrans" presStyleCnt="0"/>
      <dgm:spPr/>
    </dgm:pt>
    <dgm:pt modelId="{AEA2EC35-826B-41A2-8241-5CA1FA5C18E8}" type="pres">
      <dgm:prSet presAssocID="{0CA00BCF-59B7-4409-8408-C7A71F6B6AEC}" presName="node" presStyleLbl="node1" presStyleIdx="4" presStyleCnt="5" custLinFactY="-100000" custLinFactNeighborX="0" custLinFactNeighborY="-120644">
        <dgm:presLayoutVars>
          <dgm:bulletEnabled val="1"/>
        </dgm:presLayoutVars>
      </dgm:prSet>
      <dgm:spPr/>
    </dgm:pt>
  </dgm:ptLst>
  <dgm:cxnLst>
    <dgm:cxn modelId="{51DBC92D-D18F-4CF7-8FA1-01EC4EA94FF6}" type="presOf" srcId="{E4AB28E4-A2FB-495E-B712-3A3FB9E6BF0C}" destId="{35827E82-C1AB-47C3-9922-8BAE4550B774}" srcOrd="0" destOrd="0" presId="urn:microsoft.com/office/officeart/2005/8/layout/default"/>
    <dgm:cxn modelId="{421A265C-DB1C-44C7-ADC2-261E24826575}" srcId="{A214344D-E923-43D6-AFC0-4E1A22C7FF71}" destId="{E4AB28E4-A2FB-495E-B712-3A3FB9E6BF0C}" srcOrd="3" destOrd="0" parTransId="{6D1186F9-B68D-41DA-B5CB-07DD85EB068A}" sibTransId="{9F076CE6-7357-46F0-9D5E-1D3E1A59B905}"/>
    <dgm:cxn modelId="{F5C39B64-C3FE-4966-8880-911FD788E3DB}" type="presOf" srcId="{A214344D-E923-43D6-AFC0-4E1A22C7FF71}" destId="{C46DA308-5B09-4C56-8ADB-CE27E0F718DD}" srcOrd="0" destOrd="0" presId="urn:microsoft.com/office/officeart/2005/8/layout/default"/>
    <dgm:cxn modelId="{1240E666-E619-426D-BA64-C6604CA2997E}" type="presOf" srcId="{AD84DF39-97C8-4FE5-ADEA-963069DF6CCA}" destId="{E3C2E337-A1A1-4ECE-B78F-736692DAFD1A}" srcOrd="0" destOrd="0" presId="urn:microsoft.com/office/officeart/2005/8/layout/default"/>
    <dgm:cxn modelId="{4B66E06F-DAE5-4B90-8C80-B81760DF02CF}" type="presOf" srcId="{688B1124-66A5-4441-A008-EFC0ACF9AE0F}" destId="{F65313D2-E2AC-4CB6-B314-A7B98695A5C0}" srcOrd="0" destOrd="0" presId="urn:microsoft.com/office/officeart/2005/8/layout/default"/>
    <dgm:cxn modelId="{054613AE-C918-4DB0-9158-5E515819222D}" type="presOf" srcId="{01EEFBE4-0784-44B4-822B-BD9B94498AB3}" destId="{1C0CDA6F-677C-43C0-82EC-6408B4E453C9}" srcOrd="0" destOrd="0" presId="urn:microsoft.com/office/officeart/2005/8/layout/default"/>
    <dgm:cxn modelId="{1FE238C4-3A75-48F1-BF42-0115FAFADB8B}" type="presOf" srcId="{0CA00BCF-59B7-4409-8408-C7A71F6B6AEC}" destId="{AEA2EC35-826B-41A2-8241-5CA1FA5C18E8}" srcOrd="0" destOrd="0" presId="urn:microsoft.com/office/officeart/2005/8/layout/default"/>
    <dgm:cxn modelId="{F15B0FD9-DA15-4E0D-86BB-323D9C56CC68}" srcId="{A214344D-E923-43D6-AFC0-4E1A22C7FF71}" destId="{AD84DF39-97C8-4FE5-ADEA-963069DF6CCA}" srcOrd="0" destOrd="0" parTransId="{53B2AD6C-7AF1-4DD6-A340-21D48C5CE645}" sibTransId="{A7814185-F821-4068-992C-AFEB4382C177}"/>
    <dgm:cxn modelId="{B653E5E3-E8D9-4A36-98D6-0AF5890702FA}" srcId="{A214344D-E923-43D6-AFC0-4E1A22C7FF71}" destId="{0CA00BCF-59B7-4409-8408-C7A71F6B6AEC}" srcOrd="4" destOrd="0" parTransId="{6F2B5DCD-A3EE-4305-AB45-264CF6BD8112}" sibTransId="{0769A083-1925-43CD-BFBD-A99E690C762B}"/>
    <dgm:cxn modelId="{AA5CC6F6-465E-4051-8397-0E21B93D6899}" srcId="{A214344D-E923-43D6-AFC0-4E1A22C7FF71}" destId="{688B1124-66A5-4441-A008-EFC0ACF9AE0F}" srcOrd="2" destOrd="0" parTransId="{DFA7D961-4A64-412B-964A-34A75719CEF6}" sibTransId="{1D15EC74-9770-4C98-BBF9-BBE3681EBF56}"/>
    <dgm:cxn modelId="{8A88A4F7-D998-4479-862E-D7BC3F33625C}" srcId="{A214344D-E923-43D6-AFC0-4E1A22C7FF71}" destId="{01EEFBE4-0784-44B4-822B-BD9B94498AB3}" srcOrd="1" destOrd="0" parTransId="{E578C878-B518-469C-838A-1258344D16CD}" sibTransId="{274EA665-BCC6-434F-B64A-7A27729AAD29}"/>
    <dgm:cxn modelId="{55D6EFAC-6F42-41A2-A536-521EBD55FBEF}" type="presParOf" srcId="{C46DA308-5B09-4C56-8ADB-CE27E0F718DD}" destId="{E3C2E337-A1A1-4ECE-B78F-736692DAFD1A}" srcOrd="0" destOrd="0" presId="urn:microsoft.com/office/officeart/2005/8/layout/default"/>
    <dgm:cxn modelId="{92B7CC92-7302-4D87-ABBF-7A08A73A0D14}" type="presParOf" srcId="{C46DA308-5B09-4C56-8ADB-CE27E0F718DD}" destId="{269AC595-81D7-48AB-83EE-55562AFDDA19}" srcOrd="1" destOrd="0" presId="urn:microsoft.com/office/officeart/2005/8/layout/default"/>
    <dgm:cxn modelId="{586B7FE8-0704-4B5D-B89F-B33622B2792C}" type="presParOf" srcId="{C46DA308-5B09-4C56-8ADB-CE27E0F718DD}" destId="{1C0CDA6F-677C-43C0-82EC-6408B4E453C9}" srcOrd="2" destOrd="0" presId="urn:microsoft.com/office/officeart/2005/8/layout/default"/>
    <dgm:cxn modelId="{16D44DB5-7556-4D72-AACE-E1DB3FCF6A9A}" type="presParOf" srcId="{C46DA308-5B09-4C56-8ADB-CE27E0F718DD}" destId="{09DC2BDB-9159-44E2-902E-F3F812EB0493}" srcOrd="3" destOrd="0" presId="urn:microsoft.com/office/officeart/2005/8/layout/default"/>
    <dgm:cxn modelId="{C8D3238E-DAAE-42E9-86B8-7B93EB7D3EDB}" type="presParOf" srcId="{C46DA308-5B09-4C56-8ADB-CE27E0F718DD}" destId="{F65313D2-E2AC-4CB6-B314-A7B98695A5C0}" srcOrd="4" destOrd="0" presId="urn:microsoft.com/office/officeart/2005/8/layout/default"/>
    <dgm:cxn modelId="{5BFE2915-F9B2-45B9-8F28-4CD11760AA6B}" type="presParOf" srcId="{C46DA308-5B09-4C56-8ADB-CE27E0F718DD}" destId="{06CF5631-8140-4644-934F-2C96F6DA6FC2}" srcOrd="5" destOrd="0" presId="urn:microsoft.com/office/officeart/2005/8/layout/default"/>
    <dgm:cxn modelId="{07B8BF69-D2FA-401D-AA8A-16A5A926B541}" type="presParOf" srcId="{C46DA308-5B09-4C56-8ADB-CE27E0F718DD}" destId="{35827E82-C1AB-47C3-9922-8BAE4550B774}" srcOrd="6" destOrd="0" presId="urn:microsoft.com/office/officeart/2005/8/layout/default"/>
    <dgm:cxn modelId="{E6A11CC9-A4D9-490E-AD9D-BC32418F40DC}" type="presParOf" srcId="{C46DA308-5B09-4C56-8ADB-CE27E0F718DD}" destId="{3A23A29B-5C50-472E-87E7-0EA3F3758E16}" srcOrd="7" destOrd="0" presId="urn:microsoft.com/office/officeart/2005/8/layout/default"/>
    <dgm:cxn modelId="{74E07BF7-DC65-4038-ABB6-ABBD28E0AD31}" type="presParOf" srcId="{C46DA308-5B09-4C56-8ADB-CE27E0F718DD}" destId="{AEA2EC35-826B-41A2-8241-5CA1FA5C18E8}" srcOrd="8" destOrd="0" presId="urn:microsoft.com/office/officeart/2005/8/layout/defaul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C69FA2E-B7D6-4612-AD3D-D6E623ECA4A1}"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pl-PL"/>
        </a:p>
      </dgm:t>
    </dgm:pt>
    <dgm:pt modelId="{45D6A234-6CB3-4777-85DF-B3CE0857DFC1}">
      <dgm:prSet phldrT="[Tekst]"/>
      <dgm:spPr/>
      <dgm:t>
        <a:bodyPr/>
        <a:lstStyle/>
        <a:p>
          <a:r>
            <a:rPr lang="pl-PL" b="1" u="sng" dirty="0"/>
            <a:t>Za przygotowanie i przeprowadzenie postępowania o udzielenie zamówienia odpowiada kierownik zamawiającego</a:t>
          </a:r>
          <a:endParaRPr lang="pl-PL" dirty="0"/>
        </a:p>
      </dgm:t>
    </dgm:pt>
    <dgm:pt modelId="{B8E4E6FC-4B85-4E0F-87C2-CE746AFD7001}" type="parTrans" cxnId="{87157FA9-A46B-4727-8DFC-2B2D083C0A59}">
      <dgm:prSet/>
      <dgm:spPr/>
      <dgm:t>
        <a:bodyPr/>
        <a:lstStyle/>
        <a:p>
          <a:endParaRPr lang="pl-PL"/>
        </a:p>
      </dgm:t>
    </dgm:pt>
    <dgm:pt modelId="{D7E493F7-54B3-4D1C-8F3A-61B7B041B8D1}" type="sibTrans" cxnId="{87157FA9-A46B-4727-8DFC-2B2D083C0A59}">
      <dgm:prSet/>
      <dgm:spPr/>
      <dgm:t>
        <a:bodyPr/>
        <a:lstStyle/>
        <a:p>
          <a:endParaRPr lang="pl-PL"/>
        </a:p>
      </dgm:t>
    </dgm:pt>
    <dgm:pt modelId="{5574B92F-C20F-4F94-AEB6-5C7BB15BF8F7}">
      <dgm:prSet phldrT="[Tekst]"/>
      <dgm:spPr/>
      <dgm:t>
        <a:bodyPr/>
        <a:lstStyle/>
        <a:p>
          <a:r>
            <a:rPr lang="pl-PL" dirty="0"/>
            <a:t>powołuje komisję do przeprowadzenia postępowania o udzielenie zamówienia, zwaną dalej „komisją przetargową”.</a:t>
          </a:r>
        </a:p>
      </dgm:t>
    </dgm:pt>
    <dgm:pt modelId="{9B5813DD-5AFB-4D66-B500-D0C382D6AACB}" type="parTrans" cxnId="{899C78D0-07E7-423B-8E8B-7DAE398BFAFA}">
      <dgm:prSet/>
      <dgm:spPr/>
      <dgm:t>
        <a:bodyPr/>
        <a:lstStyle/>
        <a:p>
          <a:endParaRPr lang="pl-PL"/>
        </a:p>
      </dgm:t>
    </dgm:pt>
    <dgm:pt modelId="{1FBE5158-2597-4AAB-8C2A-3DDF532556DC}" type="sibTrans" cxnId="{899C78D0-07E7-423B-8E8B-7DAE398BFAFA}">
      <dgm:prSet/>
      <dgm:spPr/>
      <dgm:t>
        <a:bodyPr/>
        <a:lstStyle/>
        <a:p>
          <a:endParaRPr lang="pl-PL"/>
        </a:p>
      </dgm:t>
    </dgm:pt>
    <dgm:pt modelId="{C7AC87C2-AAA3-4E95-9C46-36CF82442882}">
      <dgm:prSet phldrT="[Tekst]"/>
      <dgm:spPr/>
      <dgm:t>
        <a:bodyPr/>
        <a:lstStyle/>
        <a:p>
          <a:r>
            <a:rPr lang="pl-PL" dirty="0"/>
            <a:t>Komisja dokonuje oceny czynności w postępowaniu udzielenie </a:t>
          </a:r>
          <a:r>
            <a:rPr lang="pl-PL" dirty="0" err="1"/>
            <a:t>zamówien</a:t>
          </a:r>
          <a:r>
            <a:rPr lang="pl-PL" dirty="0"/>
            <a:t> </a:t>
          </a:r>
        </a:p>
      </dgm:t>
    </dgm:pt>
    <dgm:pt modelId="{AA4871BF-8183-4D3A-B0AD-BEEB4C2E7632}" type="parTrans" cxnId="{9C7EE0A8-8735-42E1-9B4D-B78E828B3CC2}">
      <dgm:prSet/>
      <dgm:spPr/>
      <dgm:t>
        <a:bodyPr/>
        <a:lstStyle/>
        <a:p>
          <a:endParaRPr lang="pl-PL"/>
        </a:p>
      </dgm:t>
    </dgm:pt>
    <dgm:pt modelId="{D6348BF8-6B32-4ECD-BBE5-855B654C6C65}" type="sibTrans" cxnId="{9C7EE0A8-8735-42E1-9B4D-B78E828B3CC2}">
      <dgm:prSet/>
      <dgm:spPr/>
      <dgm:t>
        <a:bodyPr/>
        <a:lstStyle/>
        <a:p>
          <a:endParaRPr lang="pl-PL"/>
        </a:p>
      </dgm:t>
    </dgm:pt>
    <dgm:pt modelId="{74CE6A3D-E441-4881-9F02-9D54548FA182}" type="pres">
      <dgm:prSet presAssocID="{AC69FA2E-B7D6-4612-AD3D-D6E623ECA4A1}" presName="linear" presStyleCnt="0">
        <dgm:presLayoutVars>
          <dgm:dir/>
          <dgm:animLvl val="lvl"/>
          <dgm:resizeHandles val="exact"/>
        </dgm:presLayoutVars>
      </dgm:prSet>
      <dgm:spPr/>
    </dgm:pt>
    <dgm:pt modelId="{3F2B83EF-77C5-4BE7-90EA-FE2566265DA3}" type="pres">
      <dgm:prSet presAssocID="{45D6A234-6CB3-4777-85DF-B3CE0857DFC1}" presName="parentLin" presStyleCnt="0"/>
      <dgm:spPr/>
    </dgm:pt>
    <dgm:pt modelId="{55DC8F17-E14E-4E55-9F32-EE0ECD681245}" type="pres">
      <dgm:prSet presAssocID="{45D6A234-6CB3-4777-85DF-B3CE0857DFC1}" presName="parentLeftMargin" presStyleLbl="node1" presStyleIdx="0" presStyleCnt="3"/>
      <dgm:spPr/>
    </dgm:pt>
    <dgm:pt modelId="{5FDFB4BB-5043-4877-BC2A-415CFA7CF5D4}" type="pres">
      <dgm:prSet presAssocID="{45D6A234-6CB3-4777-85DF-B3CE0857DFC1}" presName="parentText" presStyleLbl="node1" presStyleIdx="0" presStyleCnt="3" custLinFactNeighborX="-2252" custLinFactNeighborY="-20025">
        <dgm:presLayoutVars>
          <dgm:chMax val="0"/>
          <dgm:bulletEnabled val="1"/>
        </dgm:presLayoutVars>
      </dgm:prSet>
      <dgm:spPr/>
    </dgm:pt>
    <dgm:pt modelId="{10443174-57CC-4694-BC0C-0CF0ED619EB9}" type="pres">
      <dgm:prSet presAssocID="{45D6A234-6CB3-4777-85DF-B3CE0857DFC1}" presName="negativeSpace" presStyleCnt="0"/>
      <dgm:spPr/>
    </dgm:pt>
    <dgm:pt modelId="{92107EAC-A450-4F3F-9678-457C44F0AD42}" type="pres">
      <dgm:prSet presAssocID="{45D6A234-6CB3-4777-85DF-B3CE0857DFC1}" presName="childText" presStyleLbl="conFgAcc1" presStyleIdx="0" presStyleCnt="3">
        <dgm:presLayoutVars>
          <dgm:bulletEnabled val="1"/>
        </dgm:presLayoutVars>
      </dgm:prSet>
      <dgm:spPr/>
    </dgm:pt>
    <dgm:pt modelId="{37FFBB50-4CAF-4373-9C7A-79B22098F9C2}" type="pres">
      <dgm:prSet presAssocID="{D7E493F7-54B3-4D1C-8F3A-61B7B041B8D1}" presName="spaceBetweenRectangles" presStyleCnt="0"/>
      <dgm:spPr/>
    </dgm:pt>
    <dgm:pt modelId="{D331BC44-46C5-4001-9D81-DF0DF256175E}" type="pres">
      <dgm:prSet presAssocID="{5574B92F-C20F-4F94-AEB6-5C7BB15BF8F7}" presName="parentLin" presStyleCnt="0"/>
      <dgm:spPr/>
    </dgm:pt>
    <dgm:pt modelId="{38EDB9F7-ABAC-4E89-8C63-989F0991A064}" type="pres">
      <dgm:prSet presAssocID="{5574B92F-C20F-4F94-AEB6-5C7BB15BF8F7}" presName="parentLeftMargin" presStyleLbl="node1" presStyleIdx="0" presStyleCnt="3"/>
      <dgm:spPr/>
    </dgm:pt>
    <dgm:pt modelId="{65A38ABA-50CB-469C-940E-674A04731463}" type="pres">
      <dgm:prSet presAssocID="{5574B92F-C20F-4F94-AEB6-5C7BB15BF8F7}" presName="parentText" presStyleLbl="node1" presStyleIdx="1" presStyleCnt="3" custLinFactNeighborX="-6757">
        <dgm:presLayoutVars>
          <dgm:chMax val="0"/>
          <dgm:bulletEnabled val="1"/>
        </dgm:presLayoutVars>
      </dgm:prSet>
      <dgm:spPr/>
    </dgm:pt>
    <dgm:pt modelId="{6B585D76-7D6E-4D21-B13F-53A5E214B759}" type="pres">
      <dgm:prSet presAssocID="{5574B92F-C20F-4F94-AEB6-5C7BB15BF8F7}" presName="negativeSpace" presStyleCnt="0"/>
      <dgm:spPr/>
    </dgm:pt>
    <dgm:pt modelId="{317D2711-5DE4-4DD6-940B-166545AD40E1}" type="pres">
      <dgm:prSet presAssocID="{5574B92F-C20F-4F94-AEB6-5C7BB15BF8F7}" presName="childText" presStyleLbl="conFgAcc1" presStyleIdx="1" presStyleCnt="3">
        <dgm:presLayoutVars>
          <dgm:bulletEnabled val="1"/>
        </dgm:presLayoutVars>
      </dgm:prSet>
      <dgm:spPr/>
    </dgm:pt>
    <dgm:pt modelId="{A8CF865B-0E3A-4BBA-86F7-7FC6F0F28E66}" type="pres">
      <dgm:prSet presAssocID="{1FBE5158-2597-4AAB-8C2A-3DDF532556DC}" presName="spaceBetweenRectangles" presStyleCnt="0"/>
      <dgm:spPr/>
    </dgm:pt>
    <dgm:pt modelId="{6D0CE156-AE04-419A-A151-DB6F0557149E}" type="pres">
      <dgm:prSet presAssocID="{C7AC87C2-AAA3-4E95-9C46-36CF82442882}" presName="parentLin" presStyleCnt="0"/>
      <dgm:spPr/>
    </dgm:pt>
    <dgm:pt modelId="{35019777-A935-4D9A-8B9B-F8AF4056F50E}" type="pres">
      <dgm:prSet presAssocID="{C7AC87C2-AAA3-4E95-9C46-36CF82442882}" presName="parentLeftMargin" presStyleLbl="node1" presStyleIdx="1" presStyleCnt="3"/>
      <dgm:spPr/>
    </dgm:pt>
    <dgm:pt modelId="{E8C6B621-EF56-42E4-A120-C4E6DAD6AD78}" type="pres">
      <dgm:prSet presAssocID="{C7AC87C2-AAA3-4E95-9C46-36CF82442882}" presName="parentText" presStyleLbl="node1" presStyleIdx="2" presStyleCnt="3">
        <dgm:presLayoutVars>
          <dgm:chMax val="0"/>
          <dgm:bulletEnabled val="1"/>
        </dgm:presLayoutVars>
      </dgm:prSet>
      <dgm:spPr/>
    </dgm:pt>
    <dgm:pt modelId="{E8184E12-D6DE-406D-AFE2-0F4C88C58BDF}" type="pres">
      <dgm:prSet presAssocID="{C7AC87C2-AAA3-4E95-9C46-36CF82442882}" presName="negativeSpace" presStyleCnt="0"/>
      <dgm:spPr/>
    </dgm:pt>
    <dgm:pt modelId="{A6D264D0-3D26-4F13-8573-F24BBB164B33}" type="pres">
      <dgm:prSet presAssocID="{C7AC87C2-AAA3-4E95-9C46-36CF82442882}" presName="childText" presStyleLbl="conFgAcc1" presStyleIdx="2" presStyleCnt="3">
        <dgm:presLayoutVars>
          <dgm:bulletEnabled val="1"/>
        </dgm:presLayoutVars>
      </dgm:prSet>
      <dgm:spPr/>
    </dgm:pt>
  </dgm:ptLst>
  <dgm:cxnLst>
    <dgm:cxn modelId="{D148CC09-2CEC-4E80-9F6E-F76A178E52E0}" type="presOf" srcId="{AC69FA2E-B7D6-4612-AD3D-D6E623ECA4A1}" destId="{74CE6A3D-E441-4881-9F02-9D54548FA182}" srcOrd="0" destOrd="0" presId="urn:microsoft.com/office/officeart/2005/8/layout/list1"/>
    <dgm:cxn modelId="{38D64D5D-0A9D-4654-8126-785496B029F4}" type="presOf" srcId="{45D6A234-6CB3-4777-85DF-B3CE0857DFC1}" destId="{55DC8F17-E14E-4E55-9F32-EE0ECD681245}" srcOrd="0" destOrd="0" presId="urn:microsoft.com/office/officeart/2005/8/layout/list1"/>
    <dgm:cxn modelId="{8BF4D642-4445-40AE-B3A1-B6C6A1A3A291}" type="presOf" srcId="{5574B92F-C20F-4F94-AEB6-5C7BB15BF8F7}" destId="{38EDB9F7-ABAC-4E89-8C63-989F0991A064}" srcOrd="0" destOrd="0" presId="urn:microsoft.com/office/officeart/2005/8/layout/list1"/>
    <dgm:cxn modelId="{36472696-81DB-4B09-9AEC-7ACF08FE8A5F}" type="presOf" srcId="{C7AC87C2-AAA3-4E95-9C46-36CF82442882}" destId="{E8C6B621-EF56-42E4-A120-C4E6DAD6AD78}" srcOrd="1" destOrd="0" presId="urn:microsoft.com/office/officeart/2005/8/layout/list1"/>
    <dgm:cxn modelId="{9C7EE0A8-8735-42E1-9B4D-B78E828B3CC2}" srcId="{AC69FA2E-B7D6-4612-AD3D-D6E623ECA4A1}" destId="{C7AC87C2-AAA3-4E95-9C46-36CF82442882}" srcOrd="2" destOrd="0" parTransId="{AA4871BF-8183-4D3A-B0AD-BEEB4C2E7632}" sibTransId="{D6348BF8-6B32-4ECD-BBE5-855B654C6C65}"/>
    <dgm:cxn modelId="{87157FA9-A46B-4727-8DFC-2B2D083C0A59}" srcId="{AC69FA2E-B7D6-4612-AD3D-D6E623ECA4A1}" destId="{45D6A234-6CB3-4777-85DF-B3CE0857DFC1}" srcOrd="0" destOrd="0" parTransId="{B8E4E6FC-4B85-4E0F-87C2-CE746AFD7001}" sibTransId="{D7E493F7-54B3-4D1C-8F3A-61B7B041B8D1}"/>
    <dgm:cxn modelId="{342066BD-1417-418B-AC69-2114D874C6A3}" type="presOf" srcId="{5574B92F-C20F-4F94-AEB6-5C7BB15BF8F7}" destId="{65A38ABA-50CB-469C-940E-674A04731463}" srcOrd="1" destOrd="0" presId="urn:microsoft.com/office/officeart/2005/8/layout/list1"/>
    <dgm:cxn modelId="{899C78D0-07E7-423B-8E8B-7DAE398BFAFA}" srcId="{AC69FA2E-B7D6-4612-AD3D-D6E623ECA4A1}" destId="{5574B92F-C20F-4F94-AEB6-5C7BB15BF8F7}" srcOrd="1" destOrd="0" parTransId="{9B5813DD-5AFB-4D66-B500-D0C382D6AACB}" sibTransId="{1FBE5158-2597-4AAB-8C2A-3DDF532556DC}"/>
    <dgm:cxn modelId="{F406CDDF-A76C-4BEC-9625-714B06A2804E}" type="presOf" srcId="{C7AC87C2-AAA3-4E95-9C46-36CF82442882}" destId="{35019777-A935-4D9A-8B9B-F8AF4056F50E}" srcOrd="0" destOrd="0" presId="urn:microsoft.com/office/officeart/2005/8/layout/list1"/>
    <dgm:cxn modelId="{8A1241EC-E9B3-49D7-9B62-482F2F8BB465}" type="presOf" srcId="{45D6A234-6CB3-4777-85DF-B3CE0857DFC1}" destId="{5FDFB4BB-5043-4877-BC2A-415CFA7CF5D4}" srcOrd="1" destOrd="0" presId="urn:microsoft.com/office/officeart/2005/8/layout/list1"/>
    <dgm:cxn modelId="{4B29F642-C5FF-4263-8A23-871E4DDF629E}" type="presParOf" srcId="{74CE6A3D-E441-4881-9F02-9D54548FA182}" destId="{3F2B83EF-77C5-4BE7-90EA-FE2566265DA3}" srcOrd="0" destOrd="0" presId="urn:microsoft.com/office/officeart/2005/8/layout/list1"/>
    <dgm:cxn modelId="{4D8C9093-965D-4CED-8937-F97DB38350A4}" type="presParOf" srcId="{3F2B83EF-77C5-4BE7-90EA-FE2566265DA3}" destId="{55DC8F17-E14E-4E55-9F32-EE0ECD681245}" srcOrd="0" destOrd="0" presId="urn:microsoft.com/office/officeart/2005/8/layout/list1"/>
    <dgm:cxn modelId="{4EDE748D-CAD5-4A34-81EA-750B9CEF7C22}" type="presParOf" srcId="{3F2B83EF-77C5-4BE7-90EA-FE2566265DA3}" destId="{5FDFB4BB-5043-4877-BC2A-415CFA7CF5D4}" srcOrd="1" destOrd="0" presId="urn:microsoft.com/office/officeart/2005/8/layout/list1"/>
    <dgm:cxn modelId="{FC6B12A4-731A-4DC4-80AD-508667B0BB36}" type="presParOf" srcId="{74CE6A3D-E441-4881-9F02-9D54548FA182}" destId="{10443174-57CC-4694-BC0C-0CF0ED619EB9}" srcOrd="1" destOrd="0" presId="urn:microsoft.com/office/officeart/2005/8/layout/list1"/>
    <dgm:cxn modelId="{0065F345-E6E0-4538-8E64-412919409C95}" type="presParOf" srcId="{74CE6A3D-E441-4881-9F02-9D54548FA182}" destId="{92107EAC-A450-4F3F-9678-457C44F0AD42}" srcOrd="2" destOrd="0" presId="urn:microsoft.com/office/officeart/2005/8/layout/list1"/>
    <dgm:cxn modelId="{B11B0379-FCBA-4E58-A9A1-B008A4D4CCA4}" type="presParOf" srcId="{74CE6A3D-E441-4881-9F02-9D54548FA182}" destId="{37FFBB50-4CAF-4373-9C7A-79B22098F9C2}" srcOrd="3" destOrd="0" presId="urn:microsoft.com/office/officeart/2005/8/layout/list1"/>
    <dgm:cxn modelId="{297B08C2-A951-436D-B0C6-69B1BEC16F53}" type="presParOf" srcId="{74CE6A3D-E441-4881-9F02-9D54548FA182}" destId="{D331BC44-46C5-4001-9D81-DF0DF256175E}" srcOrd="4" destOrd="0" presId="urn:microsoft.com/office/officeart/2005/8/layout/list1"/>
    <dgm:cxn modelId="{9F617A74-AC9C-4E79-92B6-77A4AA01E074}" type="presParOf" srcId="{D331BC44-46C5-4001-9D81-DF0DF256175E}" destId="{38EDB9F7-ABAC-4E89-8C63-989F0991A064}" srcOrd="0" destOrd="0" presId="urn:microsoft.com/office/officeart/2005/8/layout/list1"/>
    <dgm:cxn modelId="{83019240-8D9E-4379-8D22-8355316D7A38}" type="presParOf" srcId="{D331BC44-46C5-4001-9D81-DF0DF256175E}" destId="{65A38ABA-50CB-469C-940E-674A04731463}" srcOrd="1" destOrd="0" presId="urn:microsoft.com/office/officeart/2005/8/layout/list1"/>
    <dgm:cxn modelId="{55351402-DDC3-47A8-9C7D-017E45C95EB0}" type="presParOf" srcId="{74CE6A3D-E441-4881-9F02-9D54548FA182}" destId="{6B585D76-7D6E-4D21-B13F-53A5E214B759}" srcOrd="5" destOrd="0" presId="urn:microsoft.com/office/officeart/2005/8/layout/list1"/>
    <dgm:cxn modelId="{652C85A5-CB6D-4D67-88DA-B8858D43C66F}" type="presParOf" srcId="{74CE6A3D-E441-4881-9F02-9D54548FA182}" destId="{317D2711-5DE4-4DD6-940B-166545AD40E1}" srcOrd="6" destOrd="0" presId="urn:microsoft.com/office/officeart/2005/8/layout/list1"/>
    <dgm:cxn modelId="{AED41CB0-8392-44E5-8473-8260674CF55A}" type="presParOf" srcId="{74CE6A3D-E441-4881-9F02-9D54548FA182}" destId="{A8CF865B-0E3A-4BBA-86F7-7FC6F0F28E66}" srcOrd="7" destOrd="0" presId="urn:microsoft.com/office/officeart/2005/8/layout/list1"/>
    <dgm:cxn modelId="{FF9F4561-A280-4B9B-96AB-81F3A22D2669}" type="presParOf" srcId="{74CE6A3D-E441-4881-9F02-9D54548FA182}" destId="{6D0CE156-AE04-419A-A151-DB6F0557149E}" srcOrd="8" destOrd="0" presId="urn:microsoft.com/office/officeart/2005/8/layout/list1"/>
    <dgm:cxn modelId="{4F1AB8D0-68BB-4464-A1F2-B81B8F9AB721}" type="presParOf" srcId="{6D0CE156-AE04-419A-A151-DB6F0557149E}" destId="{35019777-A935-4D9A-8B9B-F8AF4056F50E}" srcOrd="0" destOrd="0" presId="urn:microsoft.com/office/officeart/2005/8/layout/list1"/>
    <dgm:cxn modelId="{C2959E3C-232D-4FB7-9667-631E7F53F6D0}" type="presParOf" srcId="{6D0CE156-AE04-419A-A151-DB6F0557149E}" destId="{E8C6B621-EF56-42E4-A120-C4E6DAD6AD78}" srcOrd="1" destOrd="0" presId="urn:microsoft.com/office/officeart/2005/8/layout/list1"/>
    <dgm:cxn modelId="{60042BEC-3906-42AD-8316-7994796699FC}" type="presParOf" srcId="{74CE6A3D-E441-4881-9F02-9D54548FA182}" destId="{E8184E12-D6DE-406D-AFE2-0F4C88C58BDF}" srcOrd="9" destOrd="0" presId="urn:microsoft.com/office/officeart/2005/8/layout/list1"/>
    <dgm:cxn modelId="{B28AA725-66BB-4942-8E5A-D7CC3BC1DF12}" type="presParOf" srcId="{74CE6A3D-E441-4881-9F02-9D54548FA182}" destId="{A6D264D0-3D26-4F13-8573-F24BBB164B33}"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B9982AB-F635-4B5B-A425-EFB8FD975D2D}"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pl-PL"/>
        </a:p>
      </dgm:t>
    </dgm:pt>
    <dgm:pt modelId="{DB70E184-A058-4DEF-AA2B-829A17D9F510}">
      <dgm:prSet phldrT="[Tekst]"/>
      <dgm:spPr/>
      <dgm:t>
        <a:bodyPr/>
        <a:lstStyle/>
        <a:p>
          <a:r>
            <a:rPr lang="pl-PL" dirty="0"/>
            <a:t>Nie podlegają wykluczeniu</a:t>
          </a:r>
        </a:p>
      </dgm:t>
    </dgm:pt>
    <dgm:pt modelId="{8F912415-B324-49C7-8877-0742917935C1}" type="parTrans" cxnId="{0140206C-FACB-468B-8246-B1AE1A6A800F}">
      <dgm:prSet/>
      <dgm:spPr/>
      <dgm:t>
        <a:bodyPr/>
        <a:lstStyle/>
        <a:p>
          <a:endParaRPr lang="pl-PL"/>
        </a:p>
      </dgm:t>
    </dgm:pt>
    <dgm:pt modelId="{EF17CDD0-29BF-463D-A9EE-FB0817E83BCD}" type="sibTrans" cxnId="{0140206C-FACB-468B-8246-B1AE1A6A800F}">
      <dgm:prSet/>
      <dgm:spPr/>
      <dgm:t>
        <a:bodyPr/>
        <a:lstStyle/>
        <a:p>
          <a:endParaRPr lang="pl-PL"/>
        </a:p>
      </dgm:t>
    </dgm:pt>
    <dgm:pt modelId="{B42B23BF-88F3-4F43-AC98-A09979A73119}">
      <dgm:prSet phldrT="[Tekst]"/>
      <dgm:spPr/>
      <dgm:t>
        <a:bodyPr/>
        <a:lstStyle/>
        <a:p>
          <a:r>
            <a:rPr lang="pl-PL" dirty="0"/>
            <a:t>spełniają warunki udziału w postępowaniu </a:t>
          </a:r>
        </a:p>
      </dgm:t>
    </dgm:pt>
    <dgm:pt modelId="{F8C18A6E-8D2B-4659-916A-926515F083B8}" type="parTrans" cxnId="{503373B5-6F12-46F8-8E65-7700080D8B60}">
      <dgm:prSet/>
      <dgm:spPr/>
      <dgm:t>
        <a:bodyPr/>
        <a:lstStyle/>
        <a:p>
          <a:endParaRPr lang="pl-PL"/>
        </a:p>
      </dgm:t>
    </dgm:pt>
    <dgm:pt modelId="{D14D63C8-9334-4800-BB68-2C90451674D8}" type="sibTrans" cxnId="{503373B5-6F12-46F8-8E65-7700080D8B60}">
      <dgm:prSet/>
      <dgm:spPr/>
      <dgm:t>
        <a:bodyPr/>
        <a:lstStyle/>
        <a:p>
          <a:endParaRPr lang="pl-PL"/>
        </a:p>
      </dgm:t>
    </dgm:pt>
    <dgm:pt modelId="{984800B8-2672-40CE-A6E3-218BB0A5E893}">
      <dgm:prSet phldrT="[Tekst]"/>
      <dgm:spPr/>
      <dgm:t>
        <a:bodyPr/>
        <a:lstStyle/>
        <a:p>
          <a:r>
            <a:rPr lang="pl-PL" dirty="0"/>
            <a:t>Wykonawcy mogą wspólnie ubiegać się o udzielenie zamówienia</a:t>
          </a:r>
        </a:p>
      </dgm:t>
    </dgm:pt>
    <dgm:pt modelId="{D45ECD23-5482-4383-A2BA-2746A7F363FD}" type="parTrans" cxnId="{1FDA0E93-C1E3-4E21-B4F4-F1E4899CF5AC}">
      <dgm:prSet/>
      <dgm:spPr/>
      <dgm:t>
        <a:bodyPr/>
        <a:lstStyle/>
        <a:p>
          <a:endParaRPr lang="pl-PL"/>
        </a:p>
      </dgm:t>
    </dgm:pt>
    <dgm:pt modelId="{31C29283-23DD-4C43-BD5A-0E12622B9132}" type="sibTrans" cxnId="{1FDA0E93-C1E3-4E21-B4F4-F1E4899CF5AC}">
      <dgm:prSet/>
      <dgm:spPr/>
      <dgm:t>
        <a:bodyPr/>
        <a:lstStyle/>
        <a:p>
          <a:endParaRPr lang="pl-PL"/>
        </a:p>
      </dgm:t>
    </dgm:pt>
    <dgm:pt modelId="{EC8CF974-9536-40EC-9B59-0DD19CFA62FC}">
      <dgm:prSet phldrT="[Tekst]"/>
      <dgm:spPr/>
      <dgm:t>
        <a:bodyPr/>
        <a:lstStyle/>
        <a:p>
          <a:r>
            <a:rPr lang="pl-PL" dirty="0"/>
            <a:t>ustanawiają pełnomocnika do reprezentowania </a:t>
          </a:r>
        </a:p>
      </dgm:t>
    </dgm:pt>
    <dgm:pt modelId="{6DC8DD1C-8F24-4FDD-A7AD-DD9B457178E1}" type="parTrans" cxnId="{1EA36A85-9A84-4E3B-9931-68247F60A56D}">
      <dgm:prSet/>
      <dgm:spPr/>
      <dgm:t>
        <a:bodyPr/>
        <a:lstStyle/>
        <a:p>
          <a:endParaRPr lang="pl-PL"/>
        </a:p>
      </dgm:t>
    </dgm:pt>
    <dgm:pt modelId="{F38CD994-E53F-4775-B72E-BD59CDF1BDA1}" type="sibTrans" cxnId="{1EA36A85-9A84-4E3B-9931-68247F60A56D}">
      <dgm:prSet/>
      <dgm:spPr/>
      <dgm:t>
        <a:bodyPr/>
        <a:lstStyle/>
        <a:p>
          <a:endParaRPr lang="pl-PL"/>
        </a:p>
      </dgm:t>
    </dgm:pt>
    <dgm:pt modelId="{13267971-916B-4275-8806-499CE0F71934}" type="pres">
      <dgm:prSet presAssocID="{6B9982AB-F635-4B5B-A425-EFB8FD975D2D}" presName="diagram" presStyleCnt="0">
        <dgm:presLayoutVars>
          <dgm:dir/>
          <dgm:resizeHandles val="exact"/>
        </dgm:presLayoutVars>
      </dgm:prSet>
      <dgm:spPr/>
    </dgm:pt>
    <dgm:pt modelId="{BCF9EBEC-4C76-4933-B2E0-0D4D754AD67A}" type="pres">
      <dgm:prSet presAssocID="{DB70E184-A058-4DEF-AA2B-829A17D9F510}" presName="node" presStyleLbl="node1" presStyleIdx="0" presStyleCnt="4">
        <dgm:presLayoutVars>
          <dgm:bulletEnabled val="1"/>
        </dgm:presLayoutVars>
      </dgm:prSet>
      <dgm:spPr/>
    </dgm:pt>
    <dgm:pt modelId="{92A7334A-C961-4390-AE77-C9BFAE6294A7}" type="pres">
      <dgm:prSet presAssocID="{EF17CDD0-29BF-463D-A9EE-FB0817E83BCD}" presName="sibTrans" presStyleCnt="0"/>
      <dgm:spPr/>
    </dgm:pt>
    <dgm:pt modelId="{2DA08464-BDFF-45FF-A8B2-9D185526FCAA}" type="pres">
      <dgm:prSet presAssocID="{B42B23BF-88F3-4F43-AC98-A09979A73119}" presName="node" presStyleLbl="node1" presStyleIdx="1" presStyleCnt="4">
        <dgm:presLayoutVars>
          <dgm:bulletEnabled val="1"/>
        </dgm:presLayoutVars>
      </dgm:prSet>
      <dgm:spPr/>
    </dgm:pt>
    <dgm:pt modelId="{A2670CFF-231F-4C28-8E3C-BB5646AC51B0}" type="pres">
      <dgm:prSet presAssocID="{D14D63C8-9334-4800-BB68-2C90451674D8}" presName="sibTrans" presStyleCnt="0"/>
      <dgm:spPr/>
    </dgm:pt>
    <dgm:pt modelId="{F2A34887-ABCC-4589-904D-6E2047555C43}" type="pres">
      <dgm:prSet presAssocID="{984800B8-2672-40CE-A6E3-218BB0A5E893}" presName="node" presStyleLbl="node1" presStyleIdx="2" presStyleCnt="4">
        <dgm:presLayoutVars>
          <dgm:bulletEnabled val="1"/>
        </dgm:presLayoutVars>
      </dgm:prSet>
      <dgm:spPr/>
    </dgm:pt>
    <dgm:pt modelId="{84ACFA48-3353-4A54-889C-D64E683DE849}" type="pres">
      <dgm:prSet presAssocID="{31C29283-23DD-4C43-BD5A-0E12622B9132}" presName="sibTrans" presStyleCnt="0"/>
      <dgm:spPr/>
    </dgm:pt>
    <dgm:pt modelId="{09C95041-02D6-4132-90EC-5DA4357918A6}" type="pres">
      <dgm:prSet presAssocID="{EC8CF974-9536-40EC-9B59-0DD19CFA62FC}" presName="node" presStyleLbl="node1" presStyleIdx="3" presStyleCnt="4">
        <dgm:presLayoutVars>
          <dgm:bulletEnabled val="1"/>
        </dgm:presLayoutVars>
      </dgm:prSet>
      <dgm:spPr/>
    </dgm:pt>
  </dgm:ptLst>
  <dgm:cxnLst>
    <dgm:cxn modelId="{463E0808-24D8-4582-8EFE-E953DA24AA1C}" type="presOf" srcId="{EC8CF974-9536-40EC-9B59-0DD19CFA62FC}" destId="{09C95041-02D6-4132-90EC-5DA4357918A6}" srcOrd="0" destOrd="0" presId="urn:microsoft.com/office/officeart/2005/8/layout/default"/>
    <dgm:cxn modelId="{AB866A1E-B359-43BB-9504-3AA8FDD059B3}" type="presOf" srcId="{B42B23BF-88F3-4F43-AC98-A09979A73119}" destId="{2DA08464-BDFF-45FF-A8B2-9D185526FCAA}" srcOrd="0" destOrd="0" presId="urn:microsoft.com/office/officeart/2005/8/layout/default"/>
    <dgm:cxn modelId="{0140206C-FACB-468B-8246-B1AE1A6A800F}" srcId="{6B9982AB-F635-4B5B-A425-EFB8FD975D2D}" destId="{DB70E184-A058-4DEF-AA2B-829A17D9F510}" srcOrd="0" destOrd="0" parTransId="{8F912415-B324-49C7-8877-0742917935C1}" sibTransId="{EF17CDD0-29BF-463D-A9EE-FB0817E83BCD}"/>
    <dgm:cxn modelId="{EF4B3A7A-A522-4416-BACE-5ECA943163DD}" type="presOf" srcId="{6B9982AB-F635-4B5B-A425-EFB8FD975D2D}" destId="{13267971-916B-4275-8806-499CE0F71934}" srcOrd="0" destOrd="0" presId="urn:microsoft.com/office/officeart/2005/8/layout/default"/>
    <dgm:cxn modelId="{54533B7E-784A-4747-8CC3-9A47307DD649}" type="presOf" srcId="{DB70E184-A058-4DEF-AA2B-829A17D9F510}" destId="{BCF9EBEC-4C76-4933-B2E0-0D4D754AD67A}" srcOrd="0" destOrd="0" presId="urn:microsoft.com/office/officeart/2005/8/layout/default"/>
    <dgm:cxn modelId="{1EA36A85-9A84-4E3B-9931-68247F60A56D}" srcId="{6B9982AB-F635-4B5B-A425-EFB8FD975D2D}" destId="{EC8CF974-9536-40EC-9B59-0DD19CFA62FC}" srcOrd="3" destOrd="0" parTransId="{6DC8DD1C-8F24-4FDD-A7AD-DD9B457178E1}" sibTransId="{F38CD994-E53F-4775-B72E-BD59CDF1BDA1}"/>
    <dgm:cxn modelId="{1FDA0E93-C1E3-4E21-B4F4-F1E4899CF5AC}" srcId="{6B9982AB-F635-4B5B-A425-EFB8FD975D2D}" destId="{984800B8-2672-40CE-A6E3-218BB0A5E893}" srcOrd="2" destOrd="0" parTransId="{D45ECD23-5482-4383-A2BA-2746A7F363FD}" sibTransId="{31C29283-23DD-4C43-BD5A-0E12622B9132}"/>
    <dgm:cxn modelId="{503373B5-6F12-46F8-8E65-7700080D8B60}" srcId="{6B9982AB-F635-4B5B-A425-EFB8FD975D2D}" destId="{B42B23BF-88F3-4F43-AC98-A09979A73119}" srcOrd="1" destOrd="0" parTransId="{F8C18A6E-8D2B-4659-916A-926515F083B8}" sibTransId="{D14D63C8-9334-4800-BB68-2C90451674D8}"/>
    <dgm:cxn modelId="{2BAA3BFE-1A8B-4A2F-B0C9-3F8C0BA797E0}" type="presOf" srcId="{984800B8-2672-40CE-A6E3-218BB0A5E893}" destId="{F2A34887-ABCC-4589-904D-6E2047555C43}" srcOrd="0" destOrd="0" presId="urn:microsoft.com/office/officeart/2005/8/layout/default"/>
    <dgm:cxn modelId="{1BE2EAFF-8D7E-486E-9A0A-54526CFA7E72}" type="presParOf" srcId="{13267971-916B-4275-8806-499CE0F71934}" destId="{BCF9EBEC-4C76-4933-B2E0-0D4D754AD67A}" srcOrd="0" destOrd="0" presId="urn:microsoft.com/office/officeart/2005/8/layout/default"/>
    <dgm:cxn modelId="{690AE93C-26E7-4BD4-8DFF-70368B82D372}" type="presParOf" srcId="{13267971-916B-4275-8806-499CE0F71934}" destId="{92A7334A-C961-4390-AE77-C9BFAE6294A7}" srcOrd="1" destOrd="0" presId="urn:microsoft.com/office/officeart/2005/8/layout/default"/>
    <dgm:cxn modelId="{57E0416B-D744-4EBB-82B7-63A906968517}" type="presParOf" srcId="{13267971-916B-4275-8806-499CE0F71934}" destId="{2DA08464-BDFF-45FF-A8B2-9D185526FCAA}" srcOrd="2" destOrd="0" presId="urn:microsoft.com/office/officeart/2005/8/layout/default"/>
    <dgm:cxn modelId="{4D633789-F534-4900-BD42-3E59A34BEF4A}" type="presParOf" srcId="{13267971-916B-4275-8806-499CE0F71934}" destId="{A2670CFF-231F-4C28-8E3C-BB5646AC51B0}" srcOrd="3" destOrd="0" presId="urn:microsoft.com/office/officeart/2005/8/layout/default"/>
    <dgm:cxn modelId="{8F8D3E04-EAB2-4BFF-B5B8-68BFC604B5DE}" type="presParOf" srcId="{13267971-916B-4275-8806-499CE0F71934}" destId="{F2A34887-ABCC-4589-904D-6E2047555C43}" srcOrd="4" destOrd="0" presId="urn:microsoft.com/office/officeart/2005/8/layout/default"/>
    <dgm:cxn modelId="{36A77EB8-8713-4012-81D1-CC924E4D85EB}" type="presParOf" srcId="{13267971-916B-4275-8806-499CE0F71934}" destId="{84ACFA48-3353-4A54-889C-D64E683DE849}" srcOrd="5" destOrd="0" presId="urn:microsoft.com/office/officeart/2005/8/layout/default"/>
    <dgm:cxn modelId="{695B0B7F-3B66-4D6A-890A-FF0F21BADB7C}" type="presParOf" srcId="{13267971-916B-4275-8806-499CE0F71934}" destId="{09C95041-02D6-4132-90EC-5DA4357918A6}"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C69FA2E-B7D6-4612-AD3D-D6E623ECA4A1}"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pl-PL"/>
        </a:p>
      </dgm:t>
    </dgm:pt>
    <dgm:pt modelId="{45D6A234-6CB3-4777-85DF-B3CE0857DFC1}">
      <dgm:prSet phldrT="[Tekst]"/>
      <dgm:spPr/>
      <dgm:t>
        <a:bodyPr/>
        <a:lstStyle/>
        <a:p>
          <a:r>
            <a:rPr lang="pl-PL" dirty="0"/>
            <a:t>tworzone na potrzeby omawianego postępowania nie posiada podmiotowości</a:t>
          </a:r>
        </a:p>
      </dgm:t>
    </dgm:pt>
    <dgm:pt modelId="{B8E4E6FC-4B85-4E0F-87C2-CE746AFD7001}" type="parTrans" cxnId="{87157FA9-A46B-4727-8DFC-2B2D083C0A59}">
      <dgm:prSet/>
      <dgm:spPr/>
      <dgm:t>
        <a:bodyPr/>
        <a:lstStyle/>
        <a:p>
          <a:endParaRPr lang="pl-PL"/>
        </a:p>
      </dgm:t>
    </dgm:pt>
    <dgm:pt modelId="{D7E493F7-54B3-4D1C-8F3A-61B7B041B8D1}" type="sibTrans" cxnId="{87157FA9-A46B-4727-8DFC-2B2D083C0A59}">
      <dgm:prSet/>
      <dgm:spPr/>
      <dgm:t>
        <a:bodyPr/>
        <a:lstStyle/>
        <a:p>
          <a:endParaRPr lang="pl-PL"/>
        </a:p>
      </dgm:t>
    </dgm:pt>
    <dgm:pt modelId="{5574B92F-C20F-4F94-AEB6-5C7BB15BF8F7}">
      <dgm:prSet phldrT="[Tekst]"/>
      <dgm:spPr/>
      <dgm:t>
        <a:bodyPr/>
        <a:lstStyle/>
        <a:p>
          <a:r>
            <a:rPr lang="pl-PL" dirty="0"/>
            <a:t>Pojęcie lidera konsorcjum</a:t>
          </a:r>
        </a:p>
      </dgm:t>
    </dgm:pt>
    <dgm:pt modelId="{9B5813DD-5AFB-4D66-B500-D0C382D6AACB}" type="parTrans" cxnId="{899C78D0-07E7-423B-8E8B-7DAE398BFAFA}">
      <dgm:prSet/>
      <dgm:spPr/>
      <dgm:t>
        <a:bodyPr/>
        <a:lstStyle/>
        <a:p>
          <a:endParaRPr lang="pl-PL"/>
        </a:p>
      </dgm:t>
    </dgm:pt>
    <dgm:pt modelId="{1FBE5158-2597-4AAB-8C2A-3DDF532556DC}" type="sibTrans" cxnId="{899C78D0-07E7-423B-8E8B-7DAE398BFAFA}">
      <dgm:prSet/>
      <dgm:spPr/>
      <dgm:t>
        <a:bodyPr/>
        <a:lstStyle/>
        <a:p>
          <a:endParaRPr lang="pl-PL"/>
        </a:p>
      </dgm:t>
    </dgm:pt>
    <dgm:pt modelId="{C7AC87C2-AAA3-4E95-9C46-36CF82442882}">
      <dgm:prSet phldrT="[Tekst]"/>
      <dgm:spPr/>
      <dgm:t>
        <a:bodyPr/>
        <a:lstStyle/>
        <a:p>
          <a:r>
            <a:rPr lang="pl-PL" dirty="0"/>
            <a:t>KC, przepisy o spółce cywilnej  ? Odpowiedzialność </a:t>
          </a:r>
          <a:r>
            <a:rPr lang="pl-PL" dirty="0" err="1"/>
            <a:t>solidarca</a:t>
          </a:r>
          <a:r>
            <a:rPr lang="pl-PL" dirty="0"/>
            <a:t> !</a:t>
          </a:r>
        </a:p>
      </dgm:t>
    </dgm:pt>
    <dgm:pt modelId="{AA4871BF-8183-4D3A-B0AD-BEEB4C2E7632}" type="parTrans" cxnId="{9C7EE0A8-8735-42E1-9B4D-B78E828B3CC2}">
      <dgm:prSet/>
      <dgm:spPr/>
      <dgm:t>
        <a:bodyPr/>
        <a:lstStyle/>
        <a:p>
          <a:endParaRPr lang="pl-PL"/>
        </a:p>
      </dgm:t>
    </dgm:pt>
    <dgm:pt modelId="{D6348BF8-6B32-4ECD-BBE5-855B654C6C65}" type="sibTrans" cxnId="{9C7EE0A8-8735-42E1-9B4D-B78E828B3CC2}">
      <dgm:prSet/>
      <dgm:spPr/>
      <dgm:t>
        <a:bodyPr/>
        <a:lstStyle/>
        <a:p>
          <a:endParaRPr lang="pl-PL"/>
        </a:p>
      </dgm:t>
    </dgm:pt>
    <dgm:pt modelId="{74CE6A3D-E441-4881-9F02-9D54548FA182}" type="pres">
      <dgm:prSet presAssocID="{AC69FA2E-B7D6-4612-AD3D-D6E623ECA4A1}" presName="linear" presStyleCnt="0">
        <dgm:presLayoutVars>
          <dgm:dir/>
          <dgm:animLvl val="lvl"/>
          <dgm:resizeHandles val="exact"/>
        </dgm:presLayoutVars>
      </dgm:prSet>
      <dgm:spPr/>
    </dgm:pt>
    <dgm:pt modelId="{3F2B83EF-77C5-4BE7-90EA-FE2566265DA3}" type="pres">
      <dgm:prSet presAssocID="{45D6A234-6CB3-4777-85DF-B3CE0857DFC1}" presName="parentLin" presStyleCnt="0"/>
      <dgm:spPr/>
    </dgm:pt>
    <dgm:pt modelId="{55DC8F17-E14E-4E55-9F32-EE0ECD681245}" type="pres">
      <dgm:prSet presAssocID="{45D6A234-6CB3-4777-85DF-B3CE0857DFC1}" presName="parentLeftMargin" presStyleLbl="node1" presStyleIdx="0" presStyleCnt="3"/>
      <dgm:spPr/>
    </dgm:pt>
    <dgm:pt modelId="{5FDFB4BB-5043-4877-BC2A-415CFA7CF5D4}" type="pres">
      <dgm:prSet presAssocID="{45D6A234-6CB3-4777-85DF-B3CE0857DFC1}" presName="parentText" presStyleLbl="node1" presStyleIdx="0" presStyleCnt="3">
        <dgm:presLayoutVars>
          <dgm:chMax val="0"/>
          <dgm:bulletEnabled val="1"/>
        </dgm:presLayoutVars>
      </dgm:prSet>
      <dgm:spPr/>
    </dgm:pt>
    <dgm:pt modelId="{10443174-57CC-4694-BC0C-0CF0ED619EB9}" type="pres">
      <dgm:prSet presAssocID="{45D6A234-6CB3-4777-85DF-B3CE0857DFC1}" presName="negativeSpace" presStyleCnt="0"/>
      <dgm:spPr/>
    </dgm:pt>
    <dgm:pt modelId="{92107EAC-A450-4F3F-9678-457C44F0AD42}" type="pres">
      <dgm:prSet presAssocID="{45D6A234-6CB3-4777-85DF-B3CE0857DFC1}" presName="childText" presStyleLbl="conFgAcc1" presStyleIdx="0" presStyleCnt="3">
        <dgm:presLayoutVars>
          <dgm:bulletEnabled val="1"/>
        </dgm:presLayoutVars>
      </dgm:prSet>
      <dgm:spPr/>
    </dgm:pt>
    <dgm:pt modelId="{37FFBB50-4CAF-4373-9C7A-79B22098F9C2}" type="pres">
      <dgm:prSet presAssocID="{D7E493F7-54B3-4D1C-8F3A-61B7B041B8D1}" presName="spaceBetweenRectangles" presStyleCnt="0"/>
      <dgm:spPr/>
    </dgm:pt>
    <dgm:pt modelId="{D331BC44-46C5-4001-9D81-DF0DF256175E}" type="pres">
      <dgm:prSet presAssocID="{5574B92F-C20F-4F94-AEB6-5C7BB15BF8F7}" presName="parentLin" presStyleCnt="0"/>
      <dgm:spPr/>
    </dgm:pt>
    <dgm:pt modelId="{38EDB9F7-ABAC-4E89-8C63-989F0991A064}" type="pres">
      <dgm:prSet presAssocID="{5574B92F-C20F-4F94-AEB6-5C7BB15BF8F7}" presName="parentLeftMargin" presStyleLbl="node1" presStyleIdx="0" presStyleCnt="3"/>
      <dgm:spPr/>
    </dgm:pt>
    <dgm:pt modelId="{65A38ABA-50CB-469C-940E-674A04731463}" type="pres">
      <dgm:prSet presAssocID="{5574B92F-C20F-4F94-AEB6-5C7BB15BF8F7}" presName="parentText" presStyleLbl="node1" presStyleIdx="1" presStyleCnt="3">
        <dgm:presLayoutVars>
          <dgm:chMax val="0"/>
          <dgm:bulletEnabled val="1"/>
        </dgm:presLayoutVars>
      </dgm:prSet>
      <dgm:spPr/>
    </dgm:pt>
    <dgm:pt modelId="{6B585D76-7D6E-4D21-B13F-53A5E214B759}" type="pres">
      <dgm:prSet presAssocID="{5574B92F-C20F-4F94-AEB6-5C7BB15BF8F7}" presName="negativeSpace" presStyleCnt="0"/>
      <dgm:spPr/>
    </dgm:pt>
    <dgm:pt modelId="{317D2711-5DE4-4DD6-940B-166545AD40E1}" type="pres">
      <dgm:prSet presAssocID="{5574B92F-C20F-4F94-AEB6-5C7BB15BF8F7}" presName="childText" presStyleLbl="conFgAcc1" presStyleIdx="1" presStyleCnt="3">
        <dgm:presLayoutVars>
          <dgm:bulletEnabled val="1"/>
        </dgm:presLayoutVars>
      </dgm:prSet>
      <dgm:spPr/>
    </dgm:pt>
    <dgm:pt modelId="{A8CF865B-0E3A-4BBA-86F7-7FC6F0F28E66}" type="pres">
      <dgm:prSet presAssocID="{1FBE5158-2597-4AAB-8C2A-3DDF532556DC}" presName="spaceBetweenRectangles" presStyleCnt="0"/>
      <dgm:spPr/>
    </dgm:pt>
    <dgm:pt modelId="{6D0CE156-AE04-419A-A151-DB6F0557149E}" type="pres">
      <dgm:prSet presAssocID="{C7AC87C2-AAA3-4E95-9C46-36CF82442882}" presName="parentLin" presStyleCnt="0"/>
      <dgm:spPr/>
    </dgm:pt>
    <dgm:pt modelId="{35019777-A935-4D9A-8B9B-F8AF4056F50E}" type="pres">
      <dgm:prSet presAssocID="{C7AC87C2-AAA3-4E95-9C46-36CF82442882}" presName="parentLeftMargin" presStyleLbl="node1" presStyleIdx="1" presStyleCnt="3"/>
      <dgm:spPr/>
    </dgm:pt>
    <dgm:pt modelId="{E8C6B621-EF56-42E4-A120-C4E6DAD6AD78}" type="pres">
      <dgm:prSet presAssocID="{C7AC87C2-AAA3-4E95-9C46-36CF82442882}" presName="parentText" presStyleLbl="node1" presStyleIdx="2" presStyleCnt="3">
        <dgm:presLayoutVars>
          <dgm:chMax val="0"/>
          <dgm:bulletEnabled val="1"/>
        </dgm:presLayoutVars>
      </dgm:prSet>
      <dgm:spPr/>
    </dgm:pt>
    <dgm:pt modelId="{E8184E12-D6DE-406D-AFE2-0F4C88C58BDF}" type="pres">
      <dgm:prSet presAssocID="{C7AC87C2-AAA3-4E95-9C46-36CF82442882}" presName="negativeSpace" presStyleCnt="0"/>
      <dgm:spPr/>
    </dgm:pt>
    <dgm:pt modelId="{A6D264D0-3D26-4F13-8573-F24BBB164B33}" type="pres">
      <dgm:prSet presAssocID="{C7AC87C2-AAA3-4E95-9C46-36CF82442882}" presName="childText" presStyleLbl="conFgAcc1" presStyleIdx="2" presStyleCnt="3">
        <dgm:presLayoutVars>
          <dgm:bulletEnabled val="1"/>
        </dgm:presLayoutVars>
      </dgm:prSet>
      <dgm:spPr/>
    </dgm:pt>
  </dgm:ptLst>
  <dgm:cxnLst>
    <dgm:cxn modelId="{D148CC09-2CEC-4E80-9F6E-F76A178E52E0}" type="presOf" srcId="{AC69FA2E-B7D6-4612-AD3D-D6E623ECA4A1}" destId="{74CE6A3D-E441-4881-9F02-9D54548FA182}" srcOrd="0" destOrd="0" presId="urn:microsoft.com/office/officeart/2005/8/layout/list1"/>
    <dgm:cxn modelId="{38D64D5D-0A9D-4654-8126-785496B029F4}" type="presOf" srcId="{45D6A234-6CB3-4777-85DF-B3CE0857DFC1}" destId="{55DC8F17-E14E-4E55-9F32-EE0ECD681245}" srcOrd="0" destOrd="0" presId="urn:microsoft.com/office/officeart/2005/8/layout/list1"/>
    <dgm:cxn modelId="{8BF4D642-4445-40AE-B3A1-B6C6A1A3A291}" type="presOf" srcId="{5574B92F-C20F-4F94-AEB6-5C7BB15BF8F7}" destId="{38EDB9F7-ABAC-4E89-8C63-989F0991A064}" srcOrd="0" destOrd="0" presId="urn:microsoft.com/office/officeart/2005/8/layout/list1"/>
    <dgm:cxn modelId="{36472696-81DB-4B09-9AEC-7ACF08FE8A5F}" type="presOf" srcId="{C7AC87C2-AAA3-4E95-9C46-36CF82442882}" destId="{E8C6B621-EF56-42E4-A120-C4E6DAD6AD78}" srcOrd="1" destOrd="0" presId="urn:microsoft.com/office/officeart/2005/8/layout/list1"/>
    <dgm:cxn modelId="{9C7EE0A8-8735-42E1-9B4D-B78E828B3CC2}" srcId="{AC69FA2E-B7D6-4612-AD3D-D6E623ECA4A1}" destId="{C7AC87C2-AAA3-4E95-9C46-36CF82442882}" srcOrd="2" destOrd="0" parTransId="{AA4871BF-8183-4D3A-B0AD-BEEB4C2E7632}" sibTransId="{D6348BF8-6B32-4ECD-BBE5-855B654C6C65}"/>
    <dgm:cxn modelId="{87157FA9-A46B-4727-8DFC-2B2D083C0A59}" srcId="{AC69FA2E-B7D6-4612-AD3D-D6E623ECA4A1}" destId="{45D6A234-6CB3-4777-85DF-B3CE0857DFC1}" srcOrd="0" destOrd="0" parTransId="{B8E4E6FC-4B85-4E0F-87C2-CE746AFD7001}" sibTransId="{D7E493F7-54B3-4D1C-8F3A-61B7B041B8D1}"/>
    <dgm:cxn modelId="{342066BD-1417-418B-AC69-2114D874C6A3}" type="presOf" srcId="{5574B92F-C20F-4F94-AEB6-5C7BB15BF8F7}" destId="{65A38ABA-50CB-469C-940E-674A04731463}" srcOrd="1" destOrd="0" presId="urn:microsoft.com/office/officeart/2005/8/layout/list1"/>
    <dgm:cxn modelId="{899C78D0-07E7-423B-8E8B-7DAE398BFAFA}" srcId="{AC69FA2E-B7D6-4612-AD3D-D6E623ECA4A1}" destId="{5574B92F-C20F-4F94-AEB6-5C7BB15BF8F7}" srcOrd="1" destOrd="0" parTransId="{9B5813DD-5AFB-4D66-B500-D0C382D6AACB}" sibTransId="{1FBE5158-2597-4AAB-8C2A-3DDF532556DC}"/>
    <dgm:cxn modelId="{F406CDDF-A76C-4BEC-9625-714B06A2804E}" type="presOf" srcId="{C7AC87C2-AAA3-4E95-9C46-36CF82442882}" destId="{35019777-A935-4D9A-8B9B-F8AF4056F50E}" srcOrd="0" destOrd="0" presId="urn:microsoft.com/office/officeart/2005/8/layout/list1"/>
    <dgm:cxn modelId="{8A1241EC-E9B3-49D7-9B62-482F2F8BB465}" type="presOf" srcId="{45D6A234-6CB3-4777-85DF-B3CE0857DFC1}" destId="{5FDFB4BB-5043-4877-BC2A-415CFA7CF5D4}" srcOrd="1" destOrd="0" presId="urn:microsoft.com/office/officeart/2005/8/layout/list1"/>
    <dgm:cxn modelId="{4B29F642-C5FF-4263-8A23-871E4DDF629E}" type="presParOf" srcId="{74CE6A3D-E441-4881-9F02-9D54548FA182}" destId="{3F2B83EF-77C5-4BE7-90EA-FE2566265DA3}" srcOrd="0" destOrd="0" presId="urn:microsoft.com/office/officeart/2005/8/layout/list1"/>
    <dgm:cxn modelId="{4D8C9093-965D-4CED-8937-F97DB38350A4}" type="presParOf" srcId="{3F2B83EF-77C5-4BE7-90EA-FE2566265DA3}" destId="{55DC8F17-E14E-4E55-9F32-EE0ECD681245}" srcOrd="0" destOrd="0" presId="urn:microsoft.com/office/officeart/2005/8/layout/list1"/>
    <dgm:cxn modelId="{4EDE748D-CAD5-4A34-81EA-750B9CEF7C22}" type="presParOf" srcId="{3F2B83EF-77C5-4BE7-90EA-FE2566265DA3}" destId="{5FDFB4BB-5043-4877-BC2A-415CFA7CF5D4}" srcOrd="1" destOrd="0" presId="urn:microsoft.com/office/officeart/2005/8/layout/list1"/>
    <dgm:cxn modelId="{FC6B12A4-731A-4DC4-80AD-508667B0BB36}" type="presParOf" srcId="{74CE6A3D-E441-4881-9F02-9D54548FA182}" destId="{10443174-57CC-4694-BC0C-0CF0ED619EB9}" srcOrd="1" destOrd="0" presId="urn:microsoft.com/office/officeart/2005/8/layout/list1"/>
    <dgm:cxn modelId="{0065F345-E6E0-4538-8E64-412919409C95}" type="presParOf" srcId="{74CE6A3D-E441-4881-9F02-9D54548FA182}" destId="{92107EAC-A450-4F3F-9678-457C44F0AD42}" srcOrd="2" destOrd="0" presId="urn:microsoft.com/office/officeart/2005/8/layout/list1"/>
    <dgm:cxn modelId="{B11B0379-FCBA-4E58-A9A1-B008A4D4CCA4}" type="presParOf" srcId="{74CE6A3D-E441-4881-9F02-9D54548FA182}" destId="{37FFBB50-4CAF-4373-9C7A-79B22098F9C2}" srcOrd="3" destOrd="0" presId="urn:microsoft.com/office/officeart/2005/8/layout/list1"/>
    <dgm:cxn modelId="{297B08C2-A951-436D-B0C6-69B1BEC16F53}" type="presParOf" srcId="{74CE6A3D-E441-4881-9F02-9D54548FA182}" destId="{D331BC44-46C5-4001-9D81-DF0DF256175E}" srcOrd="4" destOrd="0" presId="urn:microsoft.com/office/officeart/2005/8/layout/list1"/>
    <dgm:cxn modelId="{9F617A74-AC9C-4E79-92B6-77A4AA01E074}" type="presParOf" srcId="{D331BC44-46C5-4001-9D81-DF0DF256175E}" destId="{38EDB9F7-ABAC-4E89-8C63-989F0991A064}" srcOrd="0" destOrd="0" presId="urn:microsoft.com/office/officeart/2005/8/layout/list1"/>
    <dgm:cxn modelId="{83019240-8D9E-4379-8D22-8355316D7A38}" type="presParOf" srcId="{D331BC44-46C5-4001-9D81-DF0DF256175E}" destId="{65A38ABA-50CB-469C-940E-674A04731463}" srcOrd="1" destOrd="0" presId="urn:microsoft.com/office/officeart/2005/8/layout/list1"/>
    <dgm:cxn modelId="{55351402-DDC3-47A8-9C7D-017E45C95EB0}" type="presParOf" srcId="{74CE6A3D-E441-4881-9F02-9D54548FA182}" destId="{6B585D76-7D6E-4D21-B13F-53A5E214B759}" srcOrd="5" destOrd="0" presId="urn:microsoft.com/office/officeart/2005/8/layout/list1"/>
    <dgm:cxn modelId="{652C85A5-CB6D-4D67-88DA-B8858D43C66F}" type="presParOf" srcId="{74CE6A3D-E441-4881-9F02-9D54548FA182}" destId="{317D2711-5DE4-4DD6-940B-166545AD40E1}" srcOrd="6" destOrd="0" presId="urn:microsoft.com/office/officeart/2005/8/layout/list1"/>
    <dgm:cxn modelId="{AED41CB0-8392-44E5-8473-8260674CF55A}" type="presParOf" srcId="{74CE6A3D-E441-4881-9F02-9D54548FA182}" destId="{A8CF865B-0E3A-4BBA-86F7-7FC6F0F28E66}" srcOrd="7" destOrd="0" presId="urn:microsoft.com/office/officeart/2005/8/layout/list1"/>
    <dgm:cxn modelId="{FF9F4561-A280-4B9B-96AB-81F3A22D2669}" type="presParOf" srcId="{74CE6A3D-E441-4881-9F02-9D54548FA182}" destId="{6D0CE156-AE04-419A-A151-DB6F0557149E}" srcOrd="8" destOrd="0" presId="urn:microsoft.com/office/officeart/2005/8/layout/list1"/>
    <dgm:cxn modelId="{4F1AB8D0-68BB-4464-A1F2-B81B8F9AB721}" type="presParOf" srcId="{6D0CE156-AE04-419A-A151-DB6F0557149E}" destId="{35019777-A935-4D9A-8B9B-F8AF4056F50E}" srcOrd="0" destOrd="0" presId="urn:microsoft.com/office/officeart/2005/8/layout/list1"/>
    <dgm:cxn modelId="{C2959E3C-232D-4FB7-9667-631E7F53F6D0}" type="presParOf" srcId="{6D0CE156-AE04-419A-A151-DB6F0557149E}" destId="{E8C6B621-EF56-42E4-A120-C4E6DAD6AD78}" srcOrd="1" destOrd="0" presId="urn:microsoft.com/office/officeart/2005/8/layout/list1"/>
    <dgm:cxn modelId="{60042BEC-3906-42AD-8316-7994796699FC}" type="presParOf" srcId="{74CE6A3D-E441-4881-9F02-9D54548FA182}" destId="{E8184E12-D6DE-406D-AFE2-0F4C88C58BDF}" srcOrd="9" destOrd="0" presId="urn:microsoft.com/office/officeart/2005/8/layout/list1"/>
    <dgm:cxn modelId="{B28AA725-66BB-4942-8E5A-D7CC3BC1DF12}" type="presParOf" srcId="{74CE6A3D-E441-4881-9F02-9D54548FA182}" destId="{A6D264D0-3D26-4F13-8573-F24BBB164B33}"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71C0C8E-2748-450A-A233-B9B6E8030400}" type="doc">
      <dgm:prSet loTypeId="urn:microsoft.com/office/officeart/2005/8/layout/arrow5" loCatId="relationship" qsTypeId="urn:microsoft.com/office/officeart/2005/8/quickstyle/simple1" qsCatId="simple" csTypeId="urn:microsoft.com/office/officeart/2005/8/colors/accent1_2" csCatId="accent1" phldr="1"/>
      <dgm:spPr/>
      <dgm:t>
        <a:bodyPr/>
        <a:lstStyle/>
        <a:p>
          <a:endParaRPr lang="pl-PL"/>
        </a:p>
      </dgm:t>
    </dgm:pt>
    <dgm:pt modelId="{7883BD96-11D3-4330-A1BE-1096AE52E8AB}" type="pres">
      <dgm:prSet presAssocID="{271C0C8E-2748-450A-A233-B9B6E8030400}" presName="diagram" presStyleCnt="0">
        <dgm:presLayoutVars>
          <dgm:dir/>
          <dgm:resizeHandles val="exact"/>
        </dgm:presLayoutVars>
      </dgm:prSet>
      <dgm:spPr/>
    </dgm:pt>
  </dgm:ptLst>
  <dgm:cxnLst>
    <dgm:cxn modelId="{B1CAC5AD-149D-4131-9C84-5474ABE70458}" type="presOf" srcId="{271C0C8E-2748-450A-A233-B9B6E8030400}" destId="{7883BD96-11D3-4330-A1BE-1096AE52E8AB}" srcOrd="0"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07E09D06-F41E-40E8-B2C3-6CB488F652A5}"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pl-PL"/>
        </a:p>
      </dgm:t>
    </dgm:pt>
    <dgm:pt modelId="{6433CD47-B97C-4AEA-9B46-08F3CF633759}">
      <dgm:prSet phldrT="[Tekst]"/>
      <dgm:spPr/>
      <dgm:t>
        <a:bodyPr/>
        <a:lstStyle/>
        <a:p>
          <a:r>
            <a:rPr lang="pl-PL" b="1" u="none" dirty="0"/>
            <a:t>wstępna;</a:t>
          </a:r>
          <a:endParaRPr lang="pl-PL" dirty="0"/>
        </a:p>
      </dgm:t>
    </dgm:pt>
    <dgm:pt modelId="{48B61886-7E4B-40B9-860F-6D4CEF548562}" type="parTrans" cxnId="{1DA23B45-251B-421E-A0D4-F47F27BAF315}">
      <dgm:prSet/>
      <dgm:spPr/>
      <dgm:t>
        <a:bodyPr/>
        <a:lstStyle/>
        <a:p>
          <a:endParaRPr lang="pl-PL"/>
        </a:p>
      </dgm:t>
    </dgm:pt>
    <dgm:pt modelId="{C75F33FD-CE03-4980-A8E2-2317753134BD}" type="sibTrans" cxnId="{1DA23B45-251B-421E-A0D4-F47F27BAF315}">
      <dgm:prSet/>
      <dgm:spPr/>
      <dgm:t>
        <a:bodyPr/>
        <a:lstStyle/>
        <a:p>
          <a:endParaRPr lang="pl-PL"/>
        </a:p>
      </dgm:t>
    </dgm:pt>
    <dgm:pt modelId="{5B0D2CC4-3C21-4DCA-94F0-DA0F93D384BB}">
      <dgm:prSet/>
      <dgm:spPr/>
      <dgm:t>
        <a:bodyPr/>
        <a:lstStyle/>
        <a:p>
          <a:pPr>
            <a:buSzPts val="1150"/>
            <a:buFont typeface="+mj-lt"/>
            <a:buAutoNum type="arabicParenR"/>
          </a:pPr>
          <a:r>
            <a:rPr lang="pl-PL" b="1" u="none"/>
            <a:t>podlegająca negocjacjom;</a:t>
          </a:r>
          <a:endParaRPr lang="pl-PL" u="none"/>
        </a:p>
      </dgm:t>
    </dgm:pt>
    <dgm:pt modelId="{9DD502F2-B41B-4AC8-8B61-DF09703CF06D}" type="parTrans" cxnId="{F88416B4-0DF0-492F-ACAF-EFB8E1C5D64A}">
      <dgm:prSet/>
      <dgm:spPr/>
      <dgm:t>
        <a:bodyPr/>
        <a:lstStyle/>
        <a:p>
          <a:endParaRPr lang="pl-PL"/>
        </a:p>
      </dgm:t>
    </dgm:pt>
    <dgm:pt modelId="{DD1DFAD7-9C6E-4467-B7B8-73BC33EEC85B}" type="sibTrans" cxnId="{F88416B4-0DF0-492F-ACAF-EFB8E1C5D64A}">
      <dgm:prSet/>
      <dgm:spPr/>
      <dgm:t>
        <a:bodyPr/>
        <a:lstStyle/>
        <a:p>
          <a:endParaRPr lang="pl-PL"/>
        </a:p>
      </dgm:t>
    </dgm:pt>
    <dgm:pt modelId="{2018A951-036D-40E3-8AE8-28C9F127BC82}">
      <dgm:prSet/>
      <dgm:spPr/>
      <dgm:t>
        <a:bodyPr/>
        <a:lstStyle/>
        <a:p>
          <a:pPr>
            <a:buSzPts val="1150"/>
            <a:buFont typeface="+mj-lt"/>
            <a:buAutoNum type="arabicParenR"/>
          </a:pPr>
          <a:r>
            <a:rPr lang="pl-PL" b="1" u="none"/>
            <a:t>oferta ostateczna; </a:t>
          </a:r>
          <a:endParaRPr lang="pl-PL" u="none"/>
        </a:p>
      </dgm:t>
    </dgm:pt>
    <dgm:pt modelId="{0980DDC5-E53A-432E-8CED-233C9E4280D4}" type="parTrans" cxnId="{45029078-C11B-4198-A853-08B0980B50B5}">
      <dgm:prSet/>
      <dgm:spPr/>
      <dgm:t>
        <a:bodyPr/>
        <a:lstStyle/>
        <a:p>
          <a:endParaRPr lang="pl-PL"/>
        </a:p>
      </dgm:t>
    </dgm:pt>
    <dgm:pt modelId="{B523CFE3-92D0-4A87-9200-0F3CB029C148}" type="sibTrans" cxnId="{45029078-C11B-4198-A853-08B0980B50B5}">
      <dgm:prSet/>
      <dgm:spPr/>
      <dgm:t>
        <a:bodyPr/>
        <a:lstStyle/>
        <a:p>
          <a:endParaRPr lang="pl-PL"/>
        </a:p>
      </dgm:t>
    </dgm:pt>
    <dgm:pt modelId="{4DBEF863-6A6C-4419-9A43-999682855132}">
      <dgm:prSet/>
      <dgm:spPr/>
      <dgm:t>
        <a:bodyPr/>
        <a:lstStyle/>
        <a:p>
          <a:pPr>
            <a:buSzPts val="1150"/>
            <a:buFont typeface="+mj-lt"/>
            <a:buAutoNum type="arabicParenR"/>
          </a:pPr>
          <a:r>
            <a:rPr lang="pl-PL" b="1" u="none"/>
            <a:t>oferta wariantowa;</a:t>
          </a:r>
          <a:endParaRPr lang="pl-PL" u="none"/>
        </a:p>
      </dgm:t>
    </dgm:pt>
    <dgm:pt modelId="{96D1E382-6E74-46AF-9F03-36E0226EBA42}" type="parTrans" cxnId="{D3F484EB-E8F6-4FA6-81B2-2E9404A59C32}">
      <dgm:prSet/>
      <dgm:spPr/>
      <dgm:t>
        <a:bodyPr/>
        <a:lstStyle/>
        <a:p>
          <a:endParaRPr lang="pl-PL"/>
        </a:p>
      </dgm:t>
    </dgm:pt>
    <dgm:pt modelId="{A06DC844-4650-4BA0-8C5B-F14332388ABE}" type="sibTrans" cxnId="{D3F484EB-E8F6-4FA6-81B2-2E9404A59C32}">
      <dgm:prSet/>
      <dgm:spPr/>
      <dgm:t>
        <a:bodyPr/>
        <a:lstStyle/>
        <a:p>
          <a:endParaRPr lang="pl-PL"/>
        </a:p>
      </dgm:t>
    </dgm:pt>
    <dgm:pt modelId="{539A7751-7105-440D-B79C-A43077F81089}">
      <dgm:prSet/>
      <dgm:spPr/>
      <dgm:t>
        <a:bodyPr/>
        <a:lstStyle/>
        <a:p>
          <a:pPr>
            <a:buSzPts val="1150"/>
            <a:buFont typeface="+mj-lt"/>
            <a:buAutoNum type="arabicParenR"/>
          </a:pPr>
          <a:r>
            <a:rPr lang="pl-PL" b="1" u="none"/>
            <a:t>oferta częściowa; - art. 91 </a:t>
          </a:r>
          <a:endParaRPr lang="pl-PL" u="none"/>
        </a:p>
      </dgm:t>
    </dgm:pt>
    <dgm:pt modelId="{57E0FDBF-66B9-4B7E-B51C-8414EDC13A32}" type="parTrans" cxnId="{64B4BE58-4BF1-4C3C-957E-2FD54F497913}">
      <dgm:prSet/>
      <dgm:spPr/>
      <dgm:t>
        <a:bodyPr/>
        <a:lstStyle/>
        <a:p>
          <a:endParaRPr lang="pl-PL"/>
        </a:p>
      </dgm:t>
    </dgm:pt>
    <dgm:pt modelId="{DE72021F-D70A-444A-959D-855020DCF938}" type="sibTrans" cxnId="{64B4BE58-4BF1-4C3C-957E-2FD54F497913}">
      <dgm:prSet/>
      <dgm:spPr/>
      <dgm:t>
        <a:bodyPr/>
        <a:lstStyle/>
        <a:p>
          <a:endParaRPr lang="pl-PL"/>
        </a:p>
      </dgm:t>
    </dgm:pt>
    <dgm:pt modelId="{A356D3B5-08B0-459F-9E98-5B5CBC2294B8}" type="pres">
      <dgm:prSet presAssocID="{07E09D06-F41E-40E8-B2C3-6CB488F652A5}" presName="linear" presStyleCnt="0">
        <dgm:presLayoutVars>
          <dgm:dir/>
          <dgm:animLvl val="lvl"/>
          <dgm:resizeHandles val="exact"/>
        </dgm:presLayoutVars>
      </dgm:prSet>
      <dgm:spPr/>
    </dgm:pt>
    <dgm:pt modelId="{68E11EC1-08D0-4F91-82BC-FFD798BBC85A}" type="pres">
      <dgm:prSet presAssocID="{6433CD47-B97C-4AEA-9B46-08F3CF633759}" presName="parentLin" presStyleCnt="0"/>
      <dgm:spPr/>
    </dgm:pt>
    <dgm:pt modelId="{5291D29D-34B4-4345-9528-FE91553D7314}" type="pres">
      <dgm:prSet presAssocID="{6433CD47-B97C-4AEA-9B46-08F3CF633759}" presName="parentLeftMargin" presStyleLbl="node1" presStyleIdx="0" presStyleCnt="5"/>
      <dgm:spPr/>
    </dgm:pt>
    <dgm:pt modelId="{FCC71D4B-E517-43A6-8248-AC26513FFBD2}" type="pres">
      <dgm:prSet presAssocID="{6433CD47-B97C-4AEA-9B46-08F3CF633759}" presName="parentText" presStyleLbl="node1" presStyleIdx="0" presStyleCnt="5">
        <dgm:presLayoutVars>
          <dgm:chMax val="0"/>
          <dgm:bulletEnabled val="1"/>
        </dgm:presLayoutVars>
      </dgm:prSet>
      <dgm:spPr/>
    </dgm:pt>
    <dgm:pt modelId="{BA7225C0-F66C-4F8E-9137-1FC5EE80203E}" type="pres">
      <dgm:prSet presAssocID="{6433CD47-B97C-4AEA-9B46-08F3CF633759}" presName="negativeSpace" presStyleCnt="0"/>
      <dgm:spPr/>
    </dgm:pt>
    <dgm:pt modelId="{8C606EB0-27EE-480A-95E1-03A678EC0FDD}" type="pres">
      <dgm:prSet presAssocID="{6433CD47-B97C-4AEA-9B46-08F3CF633759}" presName="childText" presStyleLbl="conFgAcc1" presStyleIdx="0" presStyleCnt="5">
        <dgm:presLayoutVars>
          <dgm:bulletEnabled val="1"/>
        </dgm:presLayoutVars>
      </dgm:prSet>
      <dgm:spPr/>
    </dgm:pt>
    <dgm:pt modelId="{BF9EC62E-75C6-4122-827D-06FCA1A4EE02}" type="pres">
      <dgm:prSet presAssocID="{C75F33FD-CE03-4980-A8E2-2317753134BD}" presName="spaceBetweenRectangles" presStyleCnt="0"/>
      <dgm:spPr/>
    </dgm:pt>
    <dgm:pt modelId="{8758A90D-C813-41E9-8E76-F93532B0FA65}" type="pres">
      <dgm:prSet presAssocID="{5B0D2CC4-3C21-4DCA-94F0-DA0F93D384BB}" presName="parentLin" presStyleCnt="0"/>
      <dgm:spPr/>
    </dgm:pt>
    <dgm:pt modelId="{C46CDD10-F9D6-48C3-9B2E-27FC466816AA}" type="pres">
      <dgm:prSet presAssocID="{5B0D2CC4-3C21-4DCA-94F0-DA0F93D384BB}" presName="parentLeftMargin" presStyleLbl="node1" presStyleIdx="0" presStyleCnt="5"/>
      <dgm:spPr/>
    </dgm:pt>
    <dgm:pt modelId="{03F6559D-0130-462C-9D8E-F9EC5655405E}" type="pres">
      <dgm:prSet presAssocID="{5B0D2CC4-3C21-4DCA-94F0-DA0F93D384BB}" presName="parentText" presStyleLbl="node1" presStyleIdx="1" presStyleCnt="5">
        <dgm:presLayoutVars>
          <dgm:chMax val="0"/>
          <dgm:bulletEnabled val="1"/>
        </dgm:presLayoutVars>
      </dgm:prSet>
      <dgm:spPr/>
    </dgm:pt>
    <dgm:pt modelId="{2CC77E60-5E1A-4372-B3B9-D20B2CDFE9A5}" type="pres">
      <dgm:prSet presAssocID="{5B0D2CC4-3C21-4DCA-94F0-DA0F93D384BB}" presName="negativeSpace" presStyleCnt="0"/>
      <dgm:spPr/>
    </dgm:pt>
    <dgm:pt modelId="{4BD0C606-5A64-4862-817A-8B4A47C134ED}" type="pres">
      <dgm:prSet presAssocID="{5B0D2CC4-3C21-4DCA-94F0-DA0F93D384BB}" presName="childText" presStyleLbl="conFgAcc1" presStyleIdx="1" presStyleCnt="5">
        <dgm:presLayoutVars>
          <dgm:bulletEnabled val="1"/>
        </dgm:presLayoutVars>
      </dgm:prSet>
      <dgm:spPr/>
    </dgm:pt>
    <dgm:pt modelId="{43BAECED-F491-4D6F-AC04-A35A9297EAF8}" type="pres">
      <dgm:prSet presAssocID="{DD1DFAD7-9C6E-4467-B7B8-73BC33EEC85B}" presName="spaceBetweenRectangles" presStyleCnt="0"/>
      <dgm:spPr/>
    </dgm:pt>
    <dgm:pt modelId="{CBCA51F0-52B0-480E-BA6D-979E9831A781}" type="pres">
      <dgm:prSet presAssocID="{2018A951-036D-40E3-8AE8-28C9F127BC82}" presName="parentLin" presStyleCnt="0"/>
      <dgm:spPr/>
    </dgm:pt>
    <dgm:pt modelId="{6F9C928E-9084-4C63-ABAD-574344CD43D9}" type="pres">
      <dgm:prSet presAssocID="{2018A951-036D-40E3-8AE8-28C9F127BC82}" presName="parentLeftMargin" presStyleLbl="node1" presStyleIdx="1" presStyleCnt="5"/>
      <dgm:spPr/>
    </dgm:pt>
    <dgm:pt modelId="{F81ECF9C-FA0D-4BB0-9153-E2D7D6F9421C}" type="pres">
      <dgm:prSet presAssocID="{2018A951-036D-40E3-8AE8-28C9F127BC82}" presName="parentText" presStyleLbl="node1" presStyleIdx="2" presStyleCnt="5">
        <dgm:presLayoutVars>
          <dgm:chMax val="0"/>
          <dgm:bulletEnabled val="1"/>
        </dgm:presLayoutVars>
      </dgm:prSet>
      <dgm:spPr/>
    </dgm:pt>
    <dgm:pt modelId="{108EE24B-148A-4EA8-B7CE-8C4E7676C8EC}" type="pres">
      <dgm:prSet presAssocID="{2018A951-036D-40E3-8AE8-28C9F127BC82}" presName="negativeSpace" presStyleCnt="0"/>
      <dgm:spPr/>
    </dgm:pt>
    <dgm:pt modelId="{EC502344-7072-4FBA-8185-0B68A624E562}" type="pres">
      <dgm:prSet presAssocID="{2018A951-036D-40E3-8AE8-28C9F127BC82}" presName="childText" presStyleLbl="conFgAcc1" presStyleIdx="2" presStyleCnt="5">
        <dgm:presLayoutVars>
          <dgm:bulletEnabled val="1"/>
        </dgm:presLayoutVars>
      </dgm:prSet>
      <dgm:spPr/>
    </dgm:pt>
    <dgm:pt modelId="{C8B528B8-DDA1-436F-AB31-44549EC51924}" type="pres">
      <dgm:prSet presAssocID="{B523CFE3-92D0-4A87-9200-0F3CB029C148}" presName="spaceBetweenRectangles" presStyleCnt="0"/>
      <dgm:spPr/>
    </dgm:pt>
    <dgm:pt modelId="{DD7F9C2A-ACCB-4BEC-84F2-0C61F787EBE6}" type="pres">
      <dgm:prSet presAssocID="{4DBEF863-6A6C-4419-9A43-999682855132}" presName="parentLin" presStyleCnt="0"/>
      <dgm:spPr/>
    </dgm:pt>
    <dgm:pt modelId="{AB693AEF-AE18-4248-838D-6A39E924C0BE}" type="pres">
      <dgm:prSet presAssocID="{4DBEF863-6A6C-4419-9A43-999682855132}" presName="parentLeftMargin" presStyleLbl="node1" presStyleIdx="2" presStyleCnt="5"/>
      <dgm:spPr/>
    </dgm:pt>
    <dgm:pt modelId="{4BFB7B81-46CF-480F-9480-10E5B51F6D0F}" type="pres">
      <dgm:prSet presAssocID="{4DBEF863-6A6C-4419-9A43-999682855132}" presName="parentText" presStyleLbl="node1" presStyleIdx="3" presStyleCnt="5">
        <dgm:presLayoutVars>
          <dgm:chMax val="0"/>
          <dgm:bulletEnabled val="1"/>
        </dgm:presLayoutVars>
      </dgm:prSet>
      <dgm:spPr/>
    </dgm:pt>
    <dgm:pt modelId="{28285AFF-B58D-4F4E-84BE-71A05B244100}" type="pres">
      <dgm:prSet presAssocID="{4DBEF863-6A6C-4419-9A43-999682855132}" presName="negativeSpace" presStyleCnt="0"/>
      <dgm:spPr/>
    </dgm:pt>
    <dgm:pt modelId="{830C0741-E3E5-4AAA-A46A-7FA88B3ADE9F}" type="pres">
      <dgm:prSet presAssocID="{4DBEF863-6A6C-4419-9A43-999682855132}" presName="childText" presStyleLbl="conFgAcc1" presStyleIdx="3" presStyleCnt="5">
        <dgm:presLayoutVars>
          <dgm:bulletEnabled val="1"/>
        </dgm:presLayoutVars>
      </dgm:prSet>
      <dgm:spPr/>
    </dgm:pt>
    <dgm:pt modelId="{CBF9900E-1C80-4A50-A300-1A256320200E}" type="pres">
      <dgm:prSet presAssocID="{A06DC844-4650-4BA0-8C5B-F14332388ABE}" presName="spaceBetweenRectangles" presStyleCnt="0"/>
      <dgm:spPr/>
    </dgm:pt>
    <dgm:pt modelId="{5BE721B9-7BCB-44BC-B4CC-A9364301B621}" type="pres">
      <dgm:prSet presAssocID="{539A7751-7105-440D-B79C-A43077F81089}" presName="parentLin" presStyleCnt="0"/>
      <dgm:spPr/>
    </dgm:pt>
    <dgm:pt modelId="{B0FA919C-424D-4AAE-B842-E3022E46F2B2}" type="pres">
      <dgm:prSet presAssocID="{539A7751-7105-440D-B79C-A43077F81089}" presName="parentLeftMargin" presStyleLbl="node1" presStyleIdx="3" presStyleCnt="5"/>
      <dgm:spPr/>
    </dgm:pt>
    <dgm:pt modelId="{9CBD33A6-EB75-4306-BF70-DB089AFC4BCF}" type="pres">
      <dgm:prSet presAssocID="{539A7751-7105-440D-B79C-A43077F81089}" presName="parentText" presStyleLbl="node1" presStyleIdx="4" presStyleCnt="5">
        <dgm:presLayoutVars>
          <dgm:chMax val="0"/>
          <dgm:bulletEnabled val="1"/>
        </dgm:presLayoutVars>
      </dgm:prSet>
      <dgm:spPr/>
    </dgm:pt>
    <dgm:pt modelId="{D85F49C6-DB8B-4359-873B-8BCC97995561}" type="pres">
      <dgm:prSet presAssocID="{539A7751-7105-440D-B79C-A43077F81089}" presName="negativeSpace" presStyleCnt="0"/>
      <dgm:spPr/>
    </dgm:pt>
    <dgm:pt modelId="{5D65D450-B797-4395-8C9B-D603C305E7D0}" type="pres">
      <dgm:prSet presAssocID="{539A7751-7105-440D-B79C-A43077F81089}" presName="childText" presStyleLbl="conFgAcc1" presStyleIdx="4" presStyleCnt="5">
        <dgm:presLayoutVars>
          <dgm:bulletEnabled val="1"/>
        </dgm:presLayoutVars>
      </dgm:prSet>
      <dgm:spPr/>
    </dgm:pt>
  </dgm:ptLst>
  <dgm:cxnLst>
    <dgm:cxn modelId="{191C2B5C-8C33-414E-9405-8EA0DC486BF4}" type="presOf" srcId="{2018A951-036D-40E3-8AE8-28C9F127BC82}" destId="{6F9C928E-9084-4C63-ABAD-574344CD43D9}" srcOrd="0" destOrd="0" presId="urn:microsoft.com/office/officeart/2005/8/layout/list1"/>
    <dgm:cxn modelId="{B44E7B5C-9CC6-4613-A867-CC6758EB2AD6}" type="presOf" srcId="{6433CD47-B97C-4AEA-9B46-08F3CF633759}" destId="{5291D29D-34B4-4345-9528-FE91553D7314}" srcOrd="0" destOrd="0" presId="urn:microsoft.com/office/officeart/2005/8/layout/list1"/>
    <dgm:cxn modelId="{1DA23B45-251B-421E-A0D4-F47F27BAF315}" srcId="{07E09D06-F41E-40E8-B2C3-6CB488F652A5}" destId="{6433CD47-B97C-4AEA-9B46-08F3CF633759}" srcOrd="0" destOrd="0" parTransId="{48B61886-7E4B-40B9-860F-6D4CEF548562}" sibTransId="{C75F33FD-CE03-4980-A8E2-2317753134BD}"/>
    <dgm:cxn modelId="{A35A5251-F59A-4FB7-B79D-0D197188E8C0}" type="presOf" srcId="{539A7751-7105-440D-B79C-A43077F81089}" destId="{9CBD33A6-EB75-4306-BF70-DB089AFC4BCF}" srcOrd="1" destOrd="0" presId="urn:microsoft.com/office/officeart/2005/8/layout/list1"/>
    <dgm:cxn modelId="{48BC7851-914D-4643-8310-91A71DF8FD3F}" type="presOf" srcId="{6433CD47-B97C-4AEA-9B46-08F3CF633759}" destId="{FCC71D4B-E517-43A6-8248-AC26513FFBD2}" srcOrd="1" destOrd="0" presId="urn:microsoft.com/office/officeart/2005/8/layout/list1"/>
    <dgm:cxn modelId="{45029078-C11B-4198-A853-08B0980B50B5}" srcId="{07E09D06-F41E-40E8-B2C3-6CB488F652A5}" destId="{2018A951-036D-40E3-8AE8-28C9F127BC82}" srcOrd="2" destOrd="0" parTransId="{0980DDC5-E53A-432E-8CED-233C9E4280D4}" sibTransId="{B523CFE3-92D0-4A87-9200-0F3CB029C148}"/>
    <dgm:cxn modelId="{64B4BE58-4BF1-4C3C-957E-2FD54F497913}" srcId="{07E09D06-F41E-40E8-B2C3-6CB488F652A5}" destId="{539A7751-7105-440D-B79C-A43077F81089}" srcOrd="4" destOrd="0" parTransId="{57E0FDBF-66B9-4B7E-B51C-8414EDC13A32}" sibTransId="{DE72021F-D70A-444A-959D-855020DCF938}"/>
    <dgm:cxn modelId="{CD883A87-1B9B-4D59-A360-5874C521396A}" type="presOf" srcId="{4DBEF863-6A6C-4419-9A43-999682855132}" destId="{4BFB7B81-46CF-480F-9480-10E5B51F6D0F}" srcOrd="1" destOrd="0" presId="urn:microsoft.com/office/officeart/2005/8/layout/list1"/>
    <dgm:cxn modelId="{2E2228AA-C1D0-4903-B3E7-FD69DF360E7E}" type="presOf" srcId="{539A7751-7105-440D-B79C-A43077F81089}" destId="{B0FA919C-424D-4AAE-B842-E3022E46F2B2}" srcOrd="0" destOrd="0" presId="urn:microsoft.com/office/officeart/2005/8/layout/list1"/>
    <dgm:cxn modelId="{0238BCAC-0546-4377-B85F-57A2D78820FF}" type="presOf" srcId="{5B0D2CC4-3C21-4DCA-94F0-DA0F93D384BB}" destId="{C46CDD10-F9D6-48C3-9B2E-27FC466816AA}" srcOrd="0" destOrd="0" presId="urn:microsoft.com/office/officeart/2005/8/layout/list1"/>
    <dgm:cxn modelId="{739791B1-A38F-401B-A59B-1D58E94A4BDF}" type="presOf" srcId="{4DBEF863-6A6C-4419-9A43-999682855132}" destId="{AB693AEF-AE18-4248-838D-6A39E924C0BE}" srcOrd="0" destOrd="0" presId="urn:microsoft.com/office/officeart/2005/8/layout/list1"/>
    <dgm:cxn modelId="{F88416B4-0DF0-492F-ACAF-EFB8E1C5D64A}" srcId="{07E09D06-F41E-40E8-B2C3-6CB488F652A5}" destId="{5B0D2CC4-3C21-4DCA-94F0-DA0F93D384BB}" srcOrd="1" destOrd="0" parTransId="{9DD502F2-B41B-4AC8-8B61-DF09703CF06D}" sibTransId="{DD1DFAD7-9C6E-4467-B7B8-73BC33EEC85B}"/>
    <dgm:cxn modelId="{FD9758BE-F709-411A-96F9-65AA53E1B3A0}" type="presOf" srcId="{5B0D2CC4-3C21-4DCA-94F0-DA0F93D384BB}" destId="{03F6559D-0130-462C-9D8E-F9EC5655405E}" srcOrd="1" destOrd="0" presId="urn:microsoft.com/office/officeart/2005/8/layout/list1"/>
    <dgm:cxn modelId="{F24836C2-E260-493D-869E-6D4B95197176}" type="presOf" srcId="{07E09D06-F41E-40E8-B2C3-6CB488F652A5}" destId="{A356D3B5-08B0-459F-9E98-5B5CBC2294B8}" srcOrd="0" destOrd="0" presId="urn:microsoft.com/office/officeart/2005/8/layout/list1"/>
    <dgm:cxn modelId="{9E2DA6D2-374F-4549-8080-5E06A6F4DA36}" type="presOf" srcId="{2018A951-036D-40E3-8AE8-28C9F127BC82}" destId="{F81ECF9C-FA0D-4BB0-9153-E2D7D6F9421C}" srcOrd="1" destOrd="0" presId="urn:microsoft.com/office/officeart/2005/8/layout/list1"/>
    <dgm:cxn modelId="{D3F484EB-E8F6-4FA6-81B2-2E9404A59C32}" srcId="{07E09D06-F41E-40E8-B2C3-6CB488F652A5}" destId="{4DBEF863-6A6C-4419-9A43-999682855132}" srcOrd="3" destOrd="0" parTransId="{96D1E382-6E74-46AF-9F03-36E0226EBA42}" sibTransId="{A06DC844-4650-4BA0-8C5B-F14332388ABE}"/>
    <dgm:cxn modelId="{4F25F690-D882-4379-8931-783A48749A8D}" type="presParOf" srcId="{A356D3B5-08B0-459F-9E98-5B5CBC2294B8}" destId="{68E11EC1-08D0-4F91-82BC-FFD798BBC85A}" srcOrd="0" destOrd="0" presId="urn:microsoft.com/office/officeart/2005/8/layout/list1"/>
    <dgm:cxn modelId="{DB0CDC18-15EF-4F4E-AB08-B019BCFA78EC}" type="presParOf" srcId="{68E11EC1-08D0-4F91-82BC-FFD798BBC85A}" destId="{5291D29D-34B4-4345-9528-FE91553D7314}" srcOrd="0" destOrd="0" presId="urn:microsoft.com/office/officeart/2005/8/layout/list1"/>
    <dgm:cxn modelId="{5808F9A6-8452-40B1-B0A7-8D2D5E211D50}" type="presParOf" srcId="{68E11EC1-08D0-4F91-82BC-FFD798BBC85A}" destId="{FCC71D4B-E517-43A6-8248-AC26513FFBD2}" srcOrd="1" destOrd="0" presId="urn:microsoft.com/office/officeart/2005/8/layout/list1"/>
    <dgm:cxn modelId="{55DE870F-24F1-4F68-B105-3BC057F6304C}" type="presParOf" srcId="{A356D3B5-08B0-459F-9E98-5B5CBC2294B8}" destId="{BA7225C0-F66C-4F8E-9137-1FC5EE80203E}" srcOrd="1" destOrd="0" presId="urn:microsoft.com/office/officeart/2005/8/layout/list1"/>
    <dgm:cxn modelId="{1ED31BEF-336E-4B32-B241-5A909A9CA292}" type="presParOf" srcId="{A356D3B5-08B0-459F-9E98-5B5CBC2294B8}" destId="{8C606EB0-27EE-480A-95E1-03A678EC0FDD}" srcOrd="2" destOrd="0" presId="urn:microsoft.com/office/officeart/2005/8/layout/list1"/>
    <dgm:cxn modelId="{84C90025-907A-44CE-83DC-A5FB4DA29175}" type="presParOf" srcId="{A356D3B5-08B0-459F-9E98-5B5CBC2294B8}" destId="{BF9EC62E-75C6-4122-827D-06FCA1A4EE02}" srcOrd="3" destOrd="0" presId="urn:microsoft.com/office/officeart/2005/8/layout/list1"/>
    <dgm:cxn modelId="{0E1DDE77-C0F9-45A6-8EFF-1DEB1DD17FE3}" type="presParOf" srcId="{A356D3B5-08B0-459F-9E98-5B5CBC2294B8}" destId="{8758A90D-C813-41E9-8E76-F93532B0FA65}" srcOrd="4" destOrd="0" presId="urn:microsoft.com/office/officeart/2005/8/layout/list1"/>
    <dgm:cxn modelId="{8D822266-2B14-465D-B870-C074AA686F31}" type="presParOf" srcId="{8758A90D-C813-41E9-8E76-F93532B0FA65}" destId="{C46CDD10-F9D6-48C3-9B2E-27FC466816AA}" srcOrd="0" destOrd="0" presId="urn:microsoft.com/office/officeart/2005/8/layout/list1"/>
    <dgm:cxn modelId="{1948D161-27D5-425E-A241-8A20082DCCCA}" type="presParOf" srcId="{8758A90D-C813-41E9-8E76-F93532B0FA65}" destId="{03F6559D-0130-462C-9D8E-F9EC5655405E}" srcOrd="1" destOrd="0" presId="urn:microsoft.com/office/officeart/2005/8/layout/list1"/>
    <dgm:cxn modelId="{CB743B78-A2BB-4B53-A062-BDA0EBDBBC28}" type="presParOf" srcId="{A356D3B5-08B0-459F-9E98-5B5CBC2294B8}" destId="{2CC77E60-5E1A-4372-B3B9-D20B2CDFE9A5}" srcOrd="5" destOrd="0" presId="urn:microsoft.com/office/officeart/2005/8/layout/list1"/>
    <dgm:cxn modelId="{BD04102C-CF4F-44F1-8639-AC660D8314AB}" type="presParOf" srcId="{A356D3B5-08B0-459F-9E98-5B5CBC2294B8}" destId="{4BD0C606-5A64-4862-817A-8B4A47C134ED}" srcOrd="6" destOrd="0" presId="urn:microsoft.com/office/officeart/2005/8/layout/list1"/>
    <dgm:cxn modelId="{E4BC0F4E-23FC-4C5D-8DE9-BBFF1CD5129F}" type="presParOf" srcId="{A356D3B5-08B0-459F-9E98-5B5CBC2294B8}" destId="{43BAECED-F491-4D6F-AC04-A35A9297EAF8}" srcOrd="7" destOrd="0" presId="urn:microsoft.com/office/officeart/2005/8/layout/list1"/>
    <dgm:cxn modelId="{FB85F5A1-8875-4F98-9381-71C858750085}" type="presParOf" srcId="{A356D3B5-08B0-459F-9E98-5B5CBC2294B8}" destId="{CBCA51F0-52B0-480E-BA6D-979E9831A781}" srcOrd="8" destOrd="0" presId="urn:microsoft.com/office/officeart/2005/8/layout/list1"/>
    <dgm:cxn modelId="{56842728-D3AC-4C88-92EB-BA44EE78BD21}" type="presParOf" srcId="{CBCA51F0-52B0-480E-BA6D-979E9831A781}" destId="{6F9C928E-9084-4C63-ABAD-574344CD43D9}" srcOrd="0" destOrd="0" presId="urn:microsoft.com/office/officeart/2005/8/layout/list1"/>
    <dgm:cxn modelId="{D1B87196-AF82-4A69-9CAE-3D3316E64313}" type="presParOf" srcId="{CBCA51F0-52B0-480E-BA6D-979E9831A781}" destId="{F81ECF9C-FA0D-4BB0-9153-E2D7D6F9421C}" srcOrd="1" destOrd="0" presId="urn:microsoft.com/office/officeart/2005/8/layout/list1"/>
    <dgm:cxn modelId="{D01C79C5-E214-4B92-96CB-37FB2F9D68BE}" type="presParOf" srcId="{A356D3B5-08B0-459F-9E98-5B5CBC2294B8}" destId="{108EE24B-148A-4EA8-B7CE-8C4E7676C8EC}" srcOrd="9" destOrd="0" presId="urn:microsoft.com/office/officeart/2005/8/layout/list1"/>
    <dgm:cxn modelId="{8A2FDFDB-26EB-4298-968C-070EEABC7DCA}" type="presParOf" srcId="{A356D3B5-08B0-459F-9E98-5B5CBC2294B8}" destId="{EC502344-7072-4FBA-8185-0B68A624E562}" srcOrd="10" destOrd="0" presId="urn:microsoft.com/office/officeart/2005/8/layout/list1"/>
    <dgm:cxn modelId="{A4A7C989-50F7-400E-B5C0-7F046E04ACD9}" type="presParOf" srcId="{A356D3B5-08B0-459F-9E98-5B5CBC2294B8}" destId="{C8B528B8-DDA1-436F-AB31-44549EC51924}" srcOrd="11" destOrd="0" presId="urn:microsoft.com/office/officeart/2005/8/layout/list1"/>
    <dgm:cxn modelId="{D5B73882-0D41-48D9-9DCD-C6CB7CDF4D8E}" type="presParOf" srcId="{A356D3B5-08B0-459F-9E98-5B5CBC2294B8}" destId="{DD7F9C2A-ACCB-4BEC-84F2-0C61F787EBE6}" srcOrd="12" destOrd="0" presId="urn:microsoft.com/office/officeart/2005/8/layout/list1"/>
    <dgm:cxn modelId="{53CF7446-75D1-4B6E-B717-3F2152AE8EA5}" type="presParOf" srcId="{DD7F9C2A-ACCB-4BEC-84F2-0C61F787EBE6}" destId="{AB693AEF-AE18-4248-838D-6A39E924C0BE}" srcOrd="0" destOrd="0" presId="urn:microsoft.com/office/officeart/2005/8/layout/list1"/>
    <dgm:cxn modelId="{88312A6C-3C95-48E9-9E17-A346D77C3008}" type="presParOf" srcId="{DD7F9C2A-ACCB-4BEC-84F2-0C61F787EBE6}" destId="{4BFB7B81-46CF-480F-9480-10E5B51F6D0F}" srcOrd="1" destOrd="0" presId="urn:microsoft.com/office/officeart/2005/8/layout/list1"/>
    <dgm:cxn modelId="{5D0D4EE5-74CC-44AC-9FEB-27C56792688B}" type="presParOf" srcId="{A356D3B5-08B0-459F-9E98-5B5CBC2294B8}" destId="{28285AFF-B58D-4F4E-84BE-71A05B244100}" srcOrd="13" destOrd="0" presId="urn:microsoft.com/office/officeart/2005/8/layout/list1"/>
    <dgm:cxn modelId="{2F036E76-F0B0-48C7-8AE2-0D0BCCF7A402}" type="presParOf" srcId="{A356D3B5-08B0-459F-9E98-5B5CBC2294B8}" destId="{830C0741-E3E5-4AAA-A46A-7FA88B3ADE9F}" srcOrd="14" destOrd="0" presId="urn:microsoft.com/office/officeart/2005/8/layout/list1"/>
    <dgm:cxn modelId="{D0971795-C53C-47BB-9145-951231955085}" type="presParOf" srcId="{A356D3B5-08B0-459F-9E98-5B5CBC2294B8}" destId="{CBF9900E-1C80-4A50-A300-1A256320200E}" srcOrd="15" destOrd="0" presId="urn:microsoft.com/office/officeart/2005/8/layout/list1"/>
    <dgm:cxn modelId="{A2B0D62B-AF3F-4462-9821-533C324A045E}" type="presParOf" srcId="{A356D3B5-08B0-459F-9E98-5B5CBC2294B8}" destId="{5BE721B9-7BCB-44BC-B4CC-A9364301B621}" srcOrd="16" destOrd="0" presId="urn:microsoft.com/office/officeart/2005/8/layout/list1"/>
    <dgm:cxn modelId="{9C6BC54A-3D5A-4D34-BE2F-201E06573AE5}" type="presParOf" srcId="{5BE721B9-7BCB-44BC-B4CC-A9364301B621}" destId="{B0FA919C-424D-4AAE-B842-E3022E46F2B2}" srcOrd="0" destOrd="0" presId="urn:microsoft.com/office/officeart/2005/8/layout/list1"/>
    <dgm:cxn modelId="{A289AD48-7CD3-46C9-A9F8-039ED611EDBB}" type="presParOf" srcId="{5BE721B9-7BCB-44BC-B4CC-A9364301B621}" destId="{9CBD33A6-EB75-4306-BF70-DB089AFC4BCF}" srcOrd="1" destOrd="0" presId="urn:microsoft.com/office/officeart/2005/8/layout/list1"/>
    <dgm:cxn modelId="{B32E6D77-0291-4A47-86F1-439F911C9AD3}" type="presParOf" srcId="{A356D3B5-08B0-459F-9E98-5B5CBC2294B8}" destId="{D85F49C6-DB8B-4359-873B-8BCC97995561}" srcOrd="17" destOrd="0" presId="urn:microsoft.com/office/officeart/2005/8/layout/list1"/>
    <dgm:cxn modelId="{E40D0B97-6CF1-40CE-8AC7-024469021072}" type="presParOf" srcId="{A356D3B5-08B0-459F-9E98-5B5CBC2294B8}" destId="{5D65D450-B797-4395-8C9B-D603C305E7D0}" srcOrd="18" destOrd="0" presId="urn:microsoft.com/office/officeart/2005/8/layout/lis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23DA9B-8336-4CAF-9586-74BA1D228F50}">
      <dsp:nvSpPr>
        <dsp:cNvPr id="0" name=""/>
        <dsp:cNvSpPr/>
      </dsp:nvSpPr>
      <dsp:spPr>
        <a:xfrm>
          <a:off x="3251199" y="431"/>
          <a:ext cx="4876800" cy="1682842"/>
        </a:xfrm>
        <a:prstGeom prst="rightArrow">
          <a:avLst>
            <a:gd name="adj1" fmla="val 75000"/>
            <a:gd name="adj2" fmla="val 50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50" tIns="6350" rIns="6350" bIns="6350" numCol="1" spcCol="1270" anchor="t" anchorCtr="0">
          <a:noAutofit/>
        </a:bodyPr>
        <a:lstStyle/>
        <a:p>
          <a:pPr marL="57150" lvl="1" indent="-57150" algn="l" defTabSz="444500">
            <a:lnSpc>
              <a:spcPct val="90000"/>
            </a:lnSpc>
            <a:spcBef>
              <a:spcPct val="0"/>
            </a:spcBef>
            <a:spcAft>
              <a:spcPct val="15000"/>
            </a:spcAft>
            <a:buChar char="•"/>
          </a:pPr>
          <a:r>
            <a:rPr lang="pl-PL" sz="1000" b="1" i="1" kern="1200" dirty="0"/>
            <a:t>określając zakres i przedmiot części oraz wskazując, czy ofertę można składać w odniesieniu do jednej, kilku lub wszystkich części zamówienia</a:t>
          </a:r>
          <a:r>
            <a:rPr lang="pl-PL" sz="1000" kern="1200" dirty="0"/>
            <a:t>.</a:t>
          </a:r>
        </a:p>
      </dsp:txBody>
      <dsp:txXfrm>
        <a:off x="3251199" y="210786"/>
        <a:ext cx="4245734" cy="1262132"/>
      </dsp:txXfrm>
    </dsp:sp>
    <dsp:sp modelId="{B8A57599-A2A5-46CB-A59F-A77D5D6B32CA}">
      <dsp:nvSpPr>
        <dsp:cNvPr id="0" name=""/>
        <dsp:cNvSpPr/>
      </dsp:nvSpPr>
      <dsp:spPr>
        <a:xfrm>
          <a:off x="0" y="431"/>
          <a:ext cx="3251200" cy="1682842"/>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marL="0" lvl="0" indent="0" algn="ctr" defTabSz="533400">
            <a:lnSpc>
              <a:spcPct val="90000"/>
            </a:lnSpc>
            <a:spcBef>
              <a:spcPct val="0"/>
            </a:spcBef>
            <a:spcAft>
              <a:spcPct val="35000"/>
            </a:spcAft>
            <a:buNone/>
          </a:pPr>
          <a:r>
            <a:rPr lang="pl-PL" sz="1200" kern="1200" dirty="0"/>
            <a:t>Zamawiający może udzielić </a:t>
          </a:r>
          <a:r>
            <a:rPr lang="pl-PL" sz="1200" i="1" kern="1200" dirty="0"/>
            <a:t>zamówienia </a:t>
          </a:r>
          <a:r>
            <a:rPr lang="pl-PL" sz="1200" b="1" i="1" kern="1200" dirty="0"/>
            <a:t>w częściach</a:t>
          </a:r>
          <a:r>
            <a:rPr lang="pl-PL" sz="1200" i="1" kern="1200" dirty="0"/>
            <a:t>, z których każda stanowi przedmiot odrębnego postępowania o udzielenie zamówienia, lub </a:t>
          </a:r>
          <a:endParaRPr lang="pl-PL" sz="1200" kern="1200" dirty="0"/>
        </a:p>
        <a:p>
          <a:pPr marL="0" lvl="0" indent="0" algn="ctr" defTabSz="533400">
            <a:lnSpc>
              <a:spcPct val="90000"/>
            </a:lnSpc>
            <a:spcBef>
              <a:spcPct val="0"/>
            </a:spcBef>
            <a:spcAft>
              <a:spcPct val="35000"/>
            </a:spcAft>
            <a:buNone/>
          </a:pPr>
          <a:r>
            <a:rPr lang="pl-PL" sz="1200" i="1" kern="1200" dirty="0"/>
            <a:t>dopuścić możliwość składania ofert częściowych w ramach jednego postępowania o udzielenie zamówienia, </a:t>
          </a:r>
          <a:endParaRPr lang="pl-PL" sz="1200" kern="1200" dirty="0"/>
        </a:p>
      </dsp:txBody>
      <dsp:txXfrm>
        <a:off x="82150" y="82581"/>
        <a:ext cx="3086900" cy="1518542"/>
      </dsp:txXfrm>
    </dsp:sp>
    <dsp:sp modelId="{5BFE9784-8D3D-457A-AAC5-C4256EBB722E}">
      <dsp:nvSpPr>
        <dsp:cNvPr id="0" name=""/>
        <dsp:cNvSpPr/>
      </dsp:nvSpPr>
      <dsp:spPr>
        <a:xfrm>
          <a:off x="3251199" y="1851558"/>
          <a:ext cx="4876800" cy="1682842"/>
        </a:xfrm>
        <a:prstGeom prst="rightArrow">
          <a:avLst>
            <a:gd name="adj1" fmla="val 75000"/>
            <a:gd name="adj2" fmla="val 50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50" tIns="6350" rIns="6350" bIns="6350" numCol="1" spcCol="1270" anchor="t" anchorCtr="0">
          <a:noAutofit/>
        </a:bodyPr>
        <a:lstStyle/>
        <a:p>
          <a:pPr marL="57150" lvl="1" indent="-57150" algn="l" defTabSz="444500">
            <a:lnSpc>
              <a:spcPct val="90000"/>
            </a:lnSpc>
            <a:spcBef>
              <a:spcPct val="0"/>
            </a:spcBef>
            <a:spcAft>
              <a:spcPct val="15000"/>
            </a:spcAft>
            <a:buChar char="•"/>
          </a:pPr>
          <a:r>
            <a:rPr lang="pl-PL" sz="1000" kern="1200" dirty="0"/>
            <a:t>1) minimalne wymagania dla oferty wariantowej, oraz wymagania dotyczące ich składania, w szczególności informację o możliwości złożenia oferty wariantowej wraz z ofertą podstawową albo zamiast oferty podstawowej; </a:t>
          </a:r>
        </a:p>
        <a:p>
          <a:pPr marL="57150" lvl="1" indent="-57150" algn="l" defTabSz="444500">
            <a:lnSpc>
              <a:spcPct val="90000"/>
            </a:lnSpc>
            <a:spcBef>
              <a:spcPct val="0"/>
            </a:spcBef>
            <a:spcAft>
              <a:spcPct val="15000"/>
            </a:spcAft>
            <a:buChar char="•"/>
          </a:pPr>
          <a:r>
            <a:rPr lang="pl-PL" sz="1000" kern="1200"/>
            <a:t>2) kryteria oceny ofert, w sposób zapewniający możliwość ich zastosowania zarówno w odniesieniu do oferty podstawowej, jak i oferty wariantowej</a:t>
          </a:r>
        </a:p>
        <a:p>
          <a:pPr marL="57150" lvl="1" indent="-57150" algn="l" defTabSz="444500">
            <a:lnSpc>
              <a:spcPct val="90000"/>
            </a:lnSpc>
            <a:spcBef>
              <a:spcPct val="0"/>
            </a:spcBef>
            <a:spcAft>
              <a:spcPct val="15000"/>
            </a:spcAft>
            <a:buChar char="•"/>
          </a:pPr>
          <a:endParaRPr lang="pl-PL" sz="1000" kern="1200" dirty="0"/>
        </a:p>
      </dsp:txBody>
      <dsp:txXfrm>
        <a:off x="3251199" y="2061913"/>
        <a:ext cx="4245734" cy="1262132"/>
      </dsp:txXfrm>
    </dsp:sp>
    <dsp:sp modelId="{CF5548BE-B1E9-45D7-8CAC-21544E0F60FA}">
      <dsp:nvSpPr>
        <dsp:cNvPr id="0" name=""/>
        <dsp:cNvSpPr/>
      </dsp:nvSpPr>
      <dsp:spPr>
        <a:xfrm>
          <a:off x="0" y="1851558"/>
          <a:ext cx="3251200" cy="1682842"/>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marL="0" lvl="0" indent="0" algn="ctr" defTabSz="533400">
            <a:lnSpc>
              <a:spcPct val="90000"/>
            </a:lnSpc>
            <a:spcBef>
              <a:spcPct val="0"/>
            </a:spcBef>
            <a:spcAft>
              <a:spcPct val="35000"/>
            </a:spcAft>
            <a:buNone/>
          </a:pPr>
          <a:r>
            <a:rPr lang="pl-PL" sz="1200" kern="1200" dirty="0"/>
            <a:t>Jeżeli zamawiający wymaga lub dopuszcza możliwość złożenia oferty wariantowej, określa w dokumentach zamówienia: </a:t>
          </a:r>
        </a:p>
      </dsp:txBody>
      <dsp:txXfrm>
        <a:off x="82150" y="1933708"/>
        <a:ext cx="3086900" cy="1518542"/>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0E91FF-209B-4AA3-9F6E-CD5372D2C101}">
      <dsp:nvSpPr>
        <dsp:cNvPr id="0" name=""/>
        <dsp:cNvSpPr/>
      </dsp:nvSpPr>
      <dsp:spPr>
        <a:xfrm>
          <a:off x="3251199" y="1035"/>
          <a:ext cx="4876800" cy="821572"/>
        </a:xfrm>
        <a:prstGeom prst="rightArrow">
          <a:avLst>
            <a:gd name="adj1" fmla="val 75000"/>
            <a:gd name="adj2" fmla="val 50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t" anchorCtr="0">
          <a:noAutofit/>
        </a:bodyPr>
        <a:lstStyle/>
        <a:p>
          <a:pPr marL="285750" lvl="1" indent="-285750" algn="l" defTabSz="1778000">
            <a:lnSpc>
              <a:spcPct val="90000"/>
            </a:lnSpc>
            <a:spcBef>
              <a:spcPct val="0"/>
            </a:spcBef>
            <a:spcAft>
              <a:spcPct val="15000"/>
            </a:spcAft>
            <a:buChar char="•"/>
          </a:pPr>
          <a:r>
            <a:rPr lang="pl-PL" sz="4000" kern="1200" dirty="0"/>
            <a:t>Art. 72</a:t>
          </a:r>
        </a:p>
      </dsp:txBody>
      <dsp:txXfrm>
        <a:off x="3251199" y="103732"/>
        <a:ext cx="4568711" cy="616179"/>
      </dsp:txXfrm>
    </dsp:sp>
    <dsp:sp modelId="{2D45F8EC-AC94-4835-8D0D-B01358F5E8D5}">
      <dsp:nvSpPr>
        <dsp:cNvPr id="0" name=""/>
        <dsp:cNvSpPr/>
      </dsp:nvSpPr>
      <dsp:spPr>
        <a:xfrm>
          <a:off x="0" y="1035"/>
          <a:ext cx="3251200" cy="821572"/>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marL="0" lvl="0" indent="0" algn="ctr" defTabSz="1022350">
            <a:lnSpc>
              <a:spcPct val="90000"/>
            </a:lnSpc>
            <a:spcBef>
              <a:spcPct val="0"/>
            </a:spcBef>
            <a:spcAft>
              <a:spcPct val="35000"/>
            </a:spcAft>
            <a:buNone/>
          </a:pPr>
          <a:r>
            <a:rPr lang="pl-PL" sz="2300" kern="1200" dirty="0"/>
            <a:t>Zakres protokołu ściśle określony</a:t>
          </a:r>
        </a:p>
      </dsp:txBody>
      <dsp:txXfrm>
        <a:off x="40106" y="41141"/>
        <a:ext cx="3170988" cy="741360"/>
      </dsp:txXfrm>
    </dsp:sp>
    <dsp:sp modelId="{5BFE9784-8D3D-457A-AAC5-C4256EBB722E}">
      <dsp:nvSpPr>
        <dsp:cNvPr id="0" name=""/>
        <dsp:cNvSpPr/>
      </dsp:nvSpPr>
      <dsp:spPr>
        <a:xfrm>
          <a:off x="3251199" y="904765"/>
          <a:ext cx="4876800" cy="821572"/>
        </a:xfrm>
        <a:prstGeom prst="rightArrow">
          <a:avLst>
            <a:gd name="adj1" fmla="val 75000"/>
            <a:gd name="adj2" fmla="val 50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t" anchorCtr="0">
          <a:noAutofit/>
        </a:bodyPr>
        <a:lstStyle/>
        <a:p>
          <a:pPr marL="285750" lvl="1" indent="-285750" algn="l" defTabSz="1778000">
            <a:lnSpc>
              <a:spcPct val="90000"/>
            </a:lnSpc>
            <a:spcBef>
              <a:spcPct val="0"/>
            </a:spcBef>
            <a:spcAft>
              <a:spcPct val="15000"/>
            </a:spcAft>
            <a:buChar char="•"/>
          </a:pPr>
          <a:r>
            <a:rPr lang="pl-PL" sz="4000" kern="1200" dirty="0"/>
            <a:t>Art. 74</a:t>
          </a:r>
        </a:p>
      </dsp:txBody>
      <dsp:txXfrm>
        <a:off x="3251199" y="1007462"/>
        <a:ext cx="4568711" cy="616179"/>
      </dsp:txXfrm>
    </dsp:sp>
    <dsp:sp modelId="{CF5548BE-B1E9-45D7-8CAC-21544E0F60FA}">
      <dsp:nvSpPr>
        <dsp:cNvPr id="0" name=""/>
        <dsp:cNvSpPr/>
      </dsp:nvSpPr>
      <dsp:spPr>
        <a:xfrm>
          <a:off x="0" y="904765"/>
          <a:ext cx="3251200" cy="821572"/>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marL="0" lvl="0" indent="0" algn="ctr" defTabSz="1022350">
            <a:lnSpc>
              <a:spcPct val="90000"/>
            </a:lnSpc>
            <a:spcBef>
              <a:spcPct val="0"/>
            </a:spcBef>
            <a:spcAft>
              <a:spcPct val="35000"/>
            </a:spcAft>
            <a:buNone/>
          </a:pPr>
          <a:r>
            <a:rPr lang="pl-PL" sz="2300" kern="1200" dirty="0"/>
            <a:t>Jest udostępniany na wniosek</a:t>
          </a:r>
        </a:p>
      </dsp:txBody>
      <dsp:txXfrm>
        <a:off x="40106" y="944871"/>
        <a:ext cx="3170988" cy="741360"/>
      </dsp:txXfrm>
    </dsp:sp>
    <dsp:sp modelId="{F81E08A1-1D84-49DA-8EE6-E10B295D5DB1}">
      <dsp:nvSpPr>
        <dsp:cNvPr id="0" name=""/>
        <dsp:cNvSpPr/>
      </dsp:nvSpPr>
      <dsp:spPr>
        <a:xfrm>
          <a:off x="3251199" y="1808495"/>
          <a:ext cx="4876800" cy="821572"/>
        </a:xfrm>
        <a:prstGeom prst="rightArrow">
          <a:avLst>
            <a:gd name="adj1" fmla="val 75000"/>
            <a:gd name="adj2" fmla="val 50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t" anchorCtr="0">
          <a:noAutofit/>
        </a:bodyPr>
        <a:lstStyle/>
        <a:p>
          <a:pPr marL="285750" lvl="1" indent="-285750" algn="l" defTabSz="1778000">
            <a:lnSpc>
              <a:spcPct val="90000"/>
            </a:lnSpc>
            <a:spcBef>
              <a:spcPct val="0"/>
            </a:spcBef>
            <a:spcAft>
              <a:spcPct val="15000"/>
            </a:spcAft>
            <a:buChar char="•"/>
          </a:pPr>
          <a:r>
            <a:rPr lang="pl-PL" sz="4000" kern="1200" dirty="0"/>
            <a:t>Art. 73</a:t>
          </a:r>
        </a:p>
      </dsp:txBody>
      <dsp:txXfrm>
        <a:off x="3251199" y="1911192"/>
        <a:ext cx="4568711" cy="616179"/>
      </dsp:txXfrm>
    </dsp:sp>
    <dsp:sp modelId="{99212476-5E26-41BC-B795-34BDB87747FF}">
      <dsp:nvSpPr>
        <dsp:cNvPr id="0" name=""/>
        <dsp:cNvSpPr/>
      </dsp:nvSpPr>
      <dsp:spPr>
        <a:xfrm>
          <a:off x="39745" y="1798554"/>
          <a:ext cx="3251200" cy="821572"/>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marL="0" lvl="0" indent="0" algn="ctr" defTabSz="1022350">
            <a:lnSpc>
              <a:spcPct val="90000"/>
            </a:lnSpc>
            <a:spcBef>
              <a:spcPct val="0"/>
            </a:spcBef>
            <a:spcAft>
              <a:spcPct val="35000"/>
            </a:spcAft>
            <a:buNone/>
          </a:pPr>
          <a:r>
            <a:rPr lang="pl-PL" sz="2300" kern="1200" dirty="0"/>
            <a:t>Termin 3 dni</a:t>
          </a:r>
        </a:p>
      </dsp:txBody>
      <dsp:txXfrm>
        <a:off x="79851" y="1838660"/>
        <a:ext cx="3170988" cy="741360"/>
      </dsp:txXfrm>
    </dsp:sp>
    <dsp:sp modelId="{525FD046-1422-43CC-85FE-2252CA81F6DA}">
      <dsp:nvSpPr>
        <dsp:cNvPr id="0" name=""/>
        <dsp:cNvSpPr/>
      </dsp:nvSpPr>
      <dsp:spPr>
        <a:xfrm>
          <a:off x="3251199" y="2712224"/>
          <a:ext cx="4876800" cy="821572"/>
        </a:xfrm>
        <a:prstGeom prst="rightArrow">
          <a:avLst>
            <a:gd name="adj1" fmla="val 75000"/>
            <a:gd name="adj2" fmla="val 50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t" anchorCtr="0">
          <a:noAutofit/>
        </a:bodyPr>
        <a:lstStyle/>
        <a:p>
          <a:pPr marL="285750" lvl="1" indent="-285750" algn="l" defTabSz="1778000">
            <a:lnSpc>
              <a:spcPct val="90000"/>
            </a:lnSpc>
            <a:spcBef>
              <a:spcPct val="0"/>
            </a:spcBef>
            <a:spcAft>
              <a:spcPct val="15000"/>
            </a:spcAft>
            <a:buChar char="•"/>
          </a:pPr>
          <a:r>
            <a:rPr lang="pl-PL" sz="4000" kern="1200" dirty="0"/>
            <a:t>Art. 78</a:t>
          </a:r>
        </a:p>
      </dsp:txBody>
      <dsp:txXfrm>
        <a:off x="3251199" y="2814921"/>
        <a:ext cx="4568711" cy="616179"/>
      </dsp:txXfrm>
    </dsp:sp>
    <dsp:sp modelId="{79C44E5F-1C96-45C6-90AC-36DFAC300E3C}">
      <dsp:nvSpPr>
        <dsp:cNvPr id="0" name=""/>
        <dsp:cNvSpPr/>
      </dsp:nvSpPr>
      <dsp:spPr>
        <a:xfrm>
          <a:off x="0" y="2712224"/>
          <a:ext cx="3251200" cy="821572"/>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marL="0" lvl="0" indent="0" algn="ctr" defTabSz="1022350">
            <a:lnSpc>
              <a:spcPct val="90000"/>
            </a:lnSpc>
            <a:spcBef>
              <a:spcPct val="0"/>
            </a:spcBef>
            <a:spcAft>
              <a:spcPct val="35000"/>
            </a:spcAft>
            <a:buNone/>
          </a:pPr>
          <a:r>
            <a:rPr lang="pl-PL" sz="2300" kern="1200" dirty="0"/>
            <a:t>Przechowuje przez 4 lata</a:t>
          </a:r>
        </a:p>
      </dsp:txBody>
      <dsp:txXfrm>
        <a:off x="40106" y="2752330"/>
        <a:ext cx="3170988" cy="741360"/>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23DA9B-8336-4CAF-9586-74BA1D228F50}">
      <dsp:nvSpPr>
        <dsp:cNvPr id="0" name=""/>
        <dsp:cNvSpPr/>
      </dsp:nvSpPr>
      <dsp:spPr>
        <a:xfrm>
          <a:off x="3251199" y="431"/>
          <a:ext cx="4876800" cy="1682842"/>
        </a:xfrm>
        <a:prstGeom prst="rightArrow">
          <a:avLst>
            <a:gd name="adj1" fmla="val 75000"/>
            <a:gd name="adj2" fmla="val 50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t" anchorCtr="0">
          <a:noAutofit/>
        </a:bodyPr>
        <a:lstStyle/>
        <a:p>
          <a:pPr marL="57150" lvl="1" indent="-57150" algn="l" defTabSz="488950">
            <a:lnSpc>
              <a:spcPct val="90000"/>
            </a:lnSpc>
            <a:spcBef>
              <a:spcPct val="0"/>
            </a:spcBef>
            <a:spcAft>
              <a:spcPct val="15000"/>
            </a:spcAft>
            <a:buChar char="•"/>
          </a:pPr>
          <a:r>
            <a:rPr lang="pl-PL" sz="1100" b="1" kern="1200" dirty="0"/>
            <a:t>nie później niż w terminie 7 dni od dnia otwarcia odpowiednio ofert albo ofert wstępnych lub ofert ostatecznych albo unieważnienia postępowania.</a:t>
          </a:r>
          <a:endParaRPr lang="pl-PL" sz="1100" kern="1200" dirty="0"/>
        </a:p>
      </dsp:txBody>
      <dsp:txXfrm>
        <a:off x="3251199" y="210786"/>
        <a:ext cx="4245734" cy="1262132"/>
      </dsp:txXfrm>
    </dsp:sp>
    <dsp:sp modelId="{B8A57599-A2A5-46CB-A59F-A77D5D6B32CA}">
      <dsp:nvSpPr>
        <dsp:cNvPr id="0" name=""/>
        <dsp:cNvSpPr/>
      </dsp:nvSpPr>
      <dsp:spPr>
        <a:xfrm>
          <a:off x="0" y="0"/>
          <a:ext cx="3251200" cy="1682842"/>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47625" rIns="95250" bIns="47625" numCol="1" spcCol="1270" anchor="ctr" anchorCtr="0">
          <a:noAutofit/>
        </a:bodyPr>
        <a:lstStyle/>
        <a:p>
          <a:pPr marL="0" lvl="0" indent="0" algn="ctr" defTabSz="1111250">
            <a:lnSpc>
              <a:spcPct val="90000"/>
            </a:lnSpc>
            <a:spcBef>
              <a:spcPct val="0"/>
            </a:spcBef>
            <a:spcAft>
              <a:spcPct val="35000"/>
            </a:spcAft>
            <a:buNone/>
          </a:pPr>
          <a:r>
            <a:rPr lang="pl-PL" sz="2500" kern="1200" dirty="0"/>
            <a:t>Informacja o złożonych ofertach / wnioskach</a:t>
          </a:r>
        </a:p>
      </dsp:txBody>
      <dsp:txXfrm>
        <a:off x="82150" y="82150"/>
        <a:ext cx="3086900" cy="1518542"/>
      </dsp:txXfrm>
    </dsp:sp>
    <dsp:sp modelId="{5BFE9784-8D3D-457A-AAC5-C4256EBB722E}">
      <dsp:nvSpPr>
        <dsp:cNvPr id="0" name=""/>
        <dsp:cNvSpPr/>
      </dsp:nvSpPr>
      <dsp:spPr>
        <a:xfrm>
          <a:off x="3251199" y="1851558"/>
          <a:ext cx="4876800" cy="1682842"/>
        </a:xfrm>
        <a:prstGeom prst="rightArrow">
          <a:avLst>
            <a:gd name="adj1" fmla="val 75000"/>
            <a:gd name="adj2" fmla="val 50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t" anchorCtr="0">
          <a:noAutofit/>
        </a:bodyPr>
        <a:lstStyle/>
        <a:p>
          <a:pPr marL="57150" lvl="1" indent="-57150" algn="l" defTabSz="488950">
            <a:lnSpc>
              <a:spcPct val="90000"/>
            </a:lnSpc>
            <a:spcBef>
              <a:spcPct val="0"/>
            </a:spcBef>
            <a:spcAft>
              <a:spcPct val="15000"/>
            </a:spcAft>
            <a:buChar char="•"/>
          </a:pPr>
          <a:r>
            <a:rPr lang="pl-PL" sz="1100" kern="1200" dirty="0"/>
            <a:t>których wartość jest mniejsza niż 130 000 złotych, a także o zamówieniach sektorowych oraz zamówieniach w dziedzinach obronności i bezpieczeństwa, których wartość jest mniejsza niż progi unijne.</a:t>
          </a:r>
        </a:p>
        <a:p>
          <a:pPr marL="57150" lvl="1" indent="-57150" algn="l" defTabSz="488950">
            <a:lnSpc>
              <a:spcPct val="90000"/>
            </a:lnSpc>
            <a:spcBef>
              <a:spcPct val="0"/>
            </a:spcBef>
            <a:spcAft>
              <a:spcPct val="15000"/>
            </a:spcAft>
            <a:buChar char="•"/>
          </a:pPr>
          <a:endParaRPr lang="pl-PL" sz="1100" kern="1200"/>
        </a:p>
        <a:p>
          <a:pPr marL="57150" lvl="1" indent="-57150" algn="l" defTabSz="488950">
            <a:lnSpc>
              <a:spcPct val="90000"/>
            </a:lnSpc>
            <a:spcBef>
              <a:spcPct val="0"/>
            </a:spcBef>
            <a:spcAft>
              <a:spcPct val="15000"/>
            </a:spcAft>
            <a:buChar char="•"/>
          </a:pPr>
          <a:endParaRPr lang="pl-PL" sz="1100" kern="1200"/>
        </a:p>
        <a:p>
          <a:pPr marL="57150" lvl="1" indent="-57150" algn="l" defTabSz="488950">
            <a:lnSpc>
              <a:spcPct val="90000"/>
            </a:lnSpc>
            <a:spcBef>
              <a:spcPct val="0"/>
            </a:spcBef>
            <a:spcAft>
              <a:spcPct val="15000"/>
            </a:spcAft>
            <a:buChar char="•"/>
          </a:pPr>
          <a:r>
            <a:rPr lang="pl-PL" sz="1100" kern="1200"/>
            <a:t>; </a:t>
          </a:r>
          <a:endParaRPr lang="pl-PL" sz="1100" kern="1200" dirty="0"/>
        </a:p>
      </dsp:txBody>
      <dsp:txXfrm>
        <a:off x="3251199" y="2061913"/>
        <a:ext cx="4245734" cy="1262132"/>
      </dsp:txXfrm>
    </dsp:sp>
    <dsp:sp modelId="{CF5548BE-B1E9-45D7-8CAC-21544E0F60FA}">
      <dsp:nvSpPr>
        <dsp:cNvPr id="0" name=""/>
        <dsp:cNvSpPr/>
      </dsp:nvSpPr>
      <dsp:spPr>
        <a:xfrm>
          <a:off x="0" y="1851558"/>
          <a:ext cx="3251200" cy="1682842"/>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47625" rIns="95250" bIns="47625" numCol="1" spcCol="1270" anchor="ctr" anchorCtr="0">
          <a:noAutofit/>
        </a:bodyPr>
        <a:lstStyle/>
        <a:p>
          <a:pPr marL="0" lvl="0" indent="0" algn="ctr" defTabSz="1111250">
            <a:lnSpc>
              <a:spcPct val="90000"/>
            </a:lnSpc>
            <a:spcBef>
              <a:spcPct val="0"/>
            </a:spcBef>
            <a:spcAft>
              <a:spcPct val="35000"/>
            </a:spcAft>
            <a:buNone/>
          </a:pPr>
          <a:r>
            <a:rPr lang="pl-PL" sz="2500" kern="1200" dirty="0"/>
            <a:t>Roczne sprawozdanie</a:t>
          </a:r>
        </a:p>
      </dsp:txBody>
      <dsp:txXfrm>
        <a:off x="82150" y="1933708"/>
        <a:ext cx="3086900" cy="1518542"/>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446831-73EE-4105-945A-E81D0C6A2E23}">
      <dsp:nvSpPr>
        <dsp:cNvPr id="0" name=""/>
        <dsp:cNvSpPr/>
      </dsp:nvSpPr>
      <dsp:spPr>
        <a:xfrm>
          <a:off x="2323965" y="-29955"/>
          <a:ext cx="4600002" cy="4600002"/>
        </a:xfrm>
        <a:prstGeom prst="circularArrow">
          <a:avLst>
            <a:gd name="adj1" fmla="val 5544"/>
            <a:gd name="adj2" fmla="val 330680"/>
            <a:gd name="adj3" fmla="val 13751659"/>
            <a:gd name="adj4" fmla="val 17400750"/>
            <a:gd name="adj5" fmla="val 5757"/>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5E2E10D-A4B9-40DD-9488-4ADB7A21C8FD}">
      <dsp:nvSpPr>
        <dsp:cNvPr id="0" name=""/>
        <dsp:cNvSpPr/>
      </dsp:nvSpPr>
      <dsp:spPr>
        <a:xfrm>
          <a:off x="3535709" y="330"/>
          <a:ext cx="2176515" cy="1088257"/>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311150">
            <a:lnSpc>
              <a:spcPct val="90000"/>
            </a:lnSpc>
            <a:spcBef>
              <a:spcPct val="0"/>
            </a:spcBef>
            <a:spcAft>
              <a:spcPct val="35000"/>
            </a:spcAft>
            <a:buNone/>
          </a:pPr>
          <a:r>
            <a:rPr lang="pl-PL" sz="700" kern="1200"/>
            <a:t>1) w przypadkach, o których mowa w art. 108 ust. 1 pkt 1 lit. a–g i pkt 2, </a:t>
          </a:r>
          <a:r>
            <a:rPr lang="pl-PL" sz="700" b="1" kern="1200"/>
            <a:t>na okres 5 lat od dnia uprawomocnienia się wyroku potwierdzającego zaistnienie jednej z podstaw wykluczenia, chyba że w tym wyroku został określony inny okres wykluczenia; </a:t>
          </a:r>
          <a:endParaRPr lang="pl-PL" sz="700" kern="1200"/>
        </a:p>
      </dsp:txBody>
      <dsp:txXfrm>
        <a:off x="3588833" y="53454"/>
        <a:ext cx="2070267" cy="982009"/>
      </dsp:txXfrm>
    </dsp:sp>
    <dsp:sp modelId="{B659895A-03CC-4DB2-AD09-0C0777A2AFB5}">
      <dsp:nvSpPr>
        <dsp:cNvPr id="0" name=""/>
        <dsp:cNvSpPr/>
      </dsp:nvSpPr>
      <dsp:spPr>
        <a:xfrm>
          <a:off x="5401321" y="1355777"/>
          <a:ext cx="2176515" cy="1088257"/>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311150">
            <a:lnSpc>
              <a:spcPct val="90000"/>
            </a:lnSpc>
            <a:spcBef>
              <a:spcPct val="0"/>
            </a:spcBef>
            <a:spcAft>
              <a:spcPct val="35000"/>
            </a:spcAft>
            <a:buNone/>
          </a:pPr>
          <a:r>
            <a:rPr lang="pl-PL" sz="700" kern="1200"/>
            <a:t>2) w przypadkach, o których mowa w: </a:t>
          </a:r>
        </a:p>
      </dsp:txBody>
      <dsp:txXfrm>
        <a:off x="5454445" y="1408901"/>
        <a:ext cx="2070267" cy="982009"/>
      </dsp:txXfrm>
    </dsp:sp>
    <dsp:sp modelId="{FB9CAD37-7794-4412-BA31-9764FE047C19}">
      <dsp:nvSpPr>
        <dsp:cNvPr id="0" name=""/>
        <dsp:cNvSpPr/>
      </dsp:nvSpPr>
      <dsp:spPr>
        <a:xfrm>
          <a:off x="4688721" y="3548937"/>
          <a:ext cx="2176515" cy="1088257"/>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311150">
            <a:lnSpc>
              <a:spcPct val="90000"/>
            </a:lnSpc>
            <a:spcBef>
              <a:spcPct val="0"/>
            </a:spcBef>
            <a:spcAft>
              <a:spcPct val="35000"/>
            </a:spcAft>
            <a:buNone/>
          </a:pPr>
          <a:r>
            <a:rPr lang="pl-PL" sz="700" kern="1200"/>
            <a:t>a) art. 108 ust. 1 pkt 1 lit. h i pkt 2, gdy osoba, o której mowa w tych przepisach, została skazana za przestępstwo wymienione w art. 108 ust. 1 pkt 1 lit. h, </a:t>
          </a:r>
        </a:p>
      </dsp:txBody>
      <dsp:txXfrm>
        <a:off x="4741845" y="3602061"/>
        <a:ext cx="2070267" cy="982009"/>
      </dsp:txXfrm>
    </dsp:sp>
    <dsp:sp modelId="{59641257-B477-49D7-B30F-06598E6E3303}">
      <dsp:nvSpPr>
        <dsp:cNvPr id="0" name=""/>
        <dsp:cNvSpPr/>
      </dsp:nvSpPr>
      <dsp:spPr>
        <a:xfrm>
          <a:off x="2382697" y="3548937"/>
          <a:ext cx="2176515" cy="1088257"/>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311150">
            <a:lnSpc>
              <a:spcPct val="90000"/>
            </a:lnSpc>
            <a:spcBef>
              <a:spcPct val="0"/>
            </a:spcBef>
            <a:spcAft>
              <a:spcPct val="35000"/>
            </a:spcAft>
            <a:buNone/>
          </a:pPr>
          <a:r>
            <a:rPr lang="pl-PL" sz="700" kern="1200"/>
            <a:t>b) art. 109 ust. 1 pkt 2 i 3 </a:t>
          </a:r>
        </a:p>
      </dsp:txBody>
      <dsp:txXfrm>
        <a:off x="2435821" y="3602061"/>
        <a:ext cx="2070267" cy="982009"/>
      </dsp:txXfrm>
    </dsp:sp>
    <dsp:sp modelId="{4F632AAD-4186-4A29-8090-EBA5F2750FD5}">
      <dsp:nvSpPr>
        <dsp:cNvPr id="0" name=""/>
        <dsp:cNvSpPr/>
      </dsp:nvSpPr>
      <dsp:spPr>
        <a:xfrm>
          <a:off x="1670096" y="1355777"/>
          <a:ext cx="2176515" cy="1088257"/>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311150">
            <a:lnSpc>
              <a:spcPct val="90000"/>
            </a:lnSpc>
            <a:spcBef>
              <a:spcPct val="0"/>
            </a:spcBef>
            <a:spcAft>
              <a:spcPct val="35000"/>
            </a:spcAft>
            <a:buNone/>
          </a:pPr>
          <a:r>
            <a:rPr lang="pl-PL" sz="700" b="1" kern="1200"/>
            <a:t>‒ na okres 3 lat od dnia uprawomocnienia się odpowiednio wyroku potwierdzającego zaistnienie jednej z podstaw wykluczenia, wydania ostatecznej decyzji lub zaistnienia zdarzenia będącego podstawą wykluczenia, chyba że w wyroku lub decyzji został określony inny okres wykluczenia</a:t>
          </a:r>
          <a:endParaRPr lang="pl-PL" sz="700" kern="1200"/>
        </a:p>
      </dsp:txBody>
      <dsp:txXfrm>
        <a:off x="1723220" y="1408901"/>
        <a:ext cx="2070267" cy="982009"/>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F72C88-82F6-4E29-8477-F8C8BE5EF614}">
      <dsp:nvSpPr>
        <dsp:cNvPr id="0" name=""/>
        <dsp:cNvSpPr/>
      </dsp:nvSpPr>
      <dsp:spPr>
        <a:xfrm>
          <a:off x="2100712" y="-205635"/>
          <a:ext cx="5046509" cy="5046509"/>
        </a:xfrm>
        <a:prstGeom prst="circularArrow">
          <a:avLst>
            <a:gd name="adj1" fmla="val 5310"/>
            <a:gd name="adj2" fmla="val 343918"/>
            <a:gd name="adj3" fmla="val 12695751"/>
            <a:gd name="adj4" fmla="val 18075192"/>
            <a:gd name="adj5" fmla="val 6195"/>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570DB73-7CD9-4CF1-8A01-503AEB3BB0AB}">
      <dsp:nvSpPr>
        <dsp:cNvPr id="0" name=""/>
        <dsp:cNvSpPr/>
      </dsp:nvSpPr>
      <dsp:spPr>
        <a:xfrm>
          <a:off x="2954457" y="0"/>
          <a:ext cx="3339018" cy="1669509"/>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t" anchorCtr="0">
          <a:noAutofit/>
        </a:bodyPr>
        <a:lstStyle/>
        <a:p>
          <a:pPr marL="0" lvl="0" indent="0" algn="l" defTabSz="355600">
            <a:lnSpc>
              <a:spcPct val="90000"/>
            </a:lnSpc>
            <a:spcBef>
              <a:spcPct val="0"/>
            </a:spcBef>
            <a:spcAft>
              <a:spcPct val="35000"/>
            </a:spcAft>
            <a:buNone/>
          </a:pPr>
          <a:r>
            <a:rPr lang="pl-PL" sz="800" kern="1200"/>
            <a:t>który naruszył obowiązki dotyczące płatności podatków, opłat lub składek na ubezpieczenia społeczne lub zdrowotne, z wyjątkiem przypadku, o którym mowa w art. 108 ust. 1 pkt 3, chyba że wykonawca odpowiednio przed upływem terminu do składania wniosków o dopuszczenie do udziału w postępowaniu albo przed upływem terminu składania ofert dokonał płatności należnych podatków, opłat lub składek na ubezpieczenia społeczne lub zdrowotne wraz z odsetkami lub grzywnami lub zawarł wiążące porozumienie w sprawie spłaty tych należności; </a:t>
          </a:r>
        </a:p>
        <a:p>
          <a:pPr marL="57150" lvl="1" indent="-57150" algn="l" defTabSz="266700">
            <a:lnSpc>
              <a:spcPct val="90000"/>
            </a:lnSpc>
            <a:spcBef>
              <a:spcPct val="0"/>
            </a:spcBef>
            <a:spcAft>
              <a:spcPct val="15000"/>
            </a:spcAft>
            <a:buChar char="•"/>
          </a:pPr>
          <a:endParaRPr lang="pl-PL" sz="600" kern="1200"/>
        </a:p>
      </dsp:txBody>
      <dsp:txXfrm>
        <a:off x="3035956" y="81499"/>
        <a:ext cx="3176020" cy="1506511"/>
      </dsp:txXfrm>
    </dsp:sp>
    <dsp:sp modelId="{10FA7AE5-6812-49C6-94BF-2F011D5A265B}">
      <dsp:nvSpPr>
        <dsp:cNvPr id="0" name=""/>
        <dsp:cNvSpPr/>
      </dsp:nvSpPr>
      <dsp:spPr>
        <a:xfrm>
          <a:off x="2954457" y="2968016"/>
          <a:ext cx="3339018" cy="1669509"/>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t" anchorCtr="0">
          <a:noAutofit/>
        </a:bodyPr>
        <a:lstStyle/>
        <a:p>
          <a:pPr marL="0" lvl="0" indent="0" algn="l" defTabSz="355600">
            <a:lnSpc>
              <a:spcPct val="90000"/>
            </a:lnSpc>
            <a:spcBef>
              <a:spcPct val="0"/>
            </a:spcBef>
            <a:spcAft>
              <a:spcPct val="35000"/>
            </a:spcAft>
            <a:buNone/>
          </a:pPr>
          <a:r>
            <a:rPr lang="pl-PL" sz="800" kern="1200"/>
            <a:t>który naruszył obowiązki w dziedzinie ochrony środowiska, prawa socjalnego lub prawa pracy:</a:t>
          </a:r>
        </a:p>
        <a:p>
          <a:pPr marL="57150" lvl="1" indent="-57150" algn="l" defTabSz="266700">
            <a:lnSpc>
              <a:spcPct val="90000"/>
            </a:lnSpc>
            <a:spcBef>
              <a:spcPct val="0"/>
            </a:spcBef>
            <a:spcAft>
              <a:spcPct val="15000"/>
            </a:spcAft>
            <a:buChar char="•"/>
          </a:pPr>
          <a:endParaRPr lang="pl-PL" sz="600" kern="1200"/>
        </a:p>
      </dsp:txBody>
      <dsp:txXfrm>
        <a:off x="3035956" y="3049515"/>
        <a:ext cx="3176020" cy="150651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CD8642-D3C7-4F2D-B6D9-2C5DF0C2F499}">
      <dsp:nvSpPr>
        <dsp:cNvPr id="0" name=""/>
        <dsp:cNvSpPr/>
      </dsp:nvSpPr>
      <dsp:spPr>
        <a:xfrm>
          <a:off x="1634560" y="-83470"/>
          <a:ext cx="4858879" cy="4858879"/>
        </a:xfrm>
        <a:prstGeom prst="circularArrow">
          <a:avLst>
            <a:gd name="adj1" fmla="val 5544"/>
            <a:gd name="adj2" fmla="val 330680"/>
            <a:gd name="adj3" fmla="val 15008535"/>
            <a:gd name="adj4" fmla="val 16672590"/>
            <a:gd name="adj5" fmla="val 5757"/>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3B8E1B5-91FA-4C52-AD84-71E71C701BD1}">
      <dsp:nvSpPr>
        <dsp:cNvPr id="0" name=""/>
        <dsp:cNvSpPr/>
      </dsp:nvSpPr>
      <dsp:spPr>
        <a:xfrm>
          <a:off x="3577332" y="3412"/>
          <a:ext cx="973335" cy="486667"/>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266700">
            <a:lnSpc>
              <a:spcPct val="90000"/>
            </a:lnSpc>
            <a:spcBef>
              <a:spcPct val="0"/>
            </a:spcBef>
            <a:spcAft>
              <a:spcPct val="35000"/>
            </a:spcAft>
            <a:buNone/>
          </a:pPr>
          <a:r>
            <a:rPr lang="pl-PL" sz="600" kern="1200" dirty="0"/>
            <a:t>Zasada uczciwej konkurencji</a:t>
          </a:r>
        </a:p>
      </dsp:txBody>
      <dsp:txXfrm>
        <a:off x="3601089" y="27169"/>
        <a:ext cx="925821" cy="439153"/>
      </dsp:txXfrm>
    </dsp:sp>
    <dsp:sp modelId="{8ED90476-47EE-4683-B37F-6F5D39DBE0DC}">
      <dsp:nvSpPr>
        <dsp:cNvPr id="0" name=""/>
        <dsp:cNvSpPr/>
      </dsp:nvSpPr>
      <dsp:spPr>
        <a:xfrm>
          <a:off x="4613340" y="281009"/>
          <a:ext cx="973335" cy="486667"/>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266700">
            <a:lnSpc>
              <a:spcPct val="90000"/>
            </a:lnSpc>
            <a:spcBef>
              <a:spcPct val="0"/>
            </a:spcBef>
            <a:spcAft>
              <a:spcPct val="35000"/>
            </a:spcAft>
            <a:buNone/>
          </a:pPr>
          <a:r>
            <a:rPr lang="pl-PL" sz="600" kern="1200" dirty="0"/>
            <a:t>Zasada równości</a:t>
          </a:r>
        </a:p>
      </dsp:txBody>
      <dsp:txXfrm>
        <a:off x="4637097" y="304766"/>
        <a:ext cx="925821" cy="439153"/>
      </dsp:txXfrm>
    </dsp:sp>
    <dsp:sp modelId="{D46DAD17-61E9-43D6-B13D-7891B42343FE}">
      <dsp:nvSpPr>
        <dsp:cNvPr id="0" name=""/>
        <dsp:cNvSpPr/>
      </dsp:nvSpPr>
      <dsp:spPr>
        <a:xfrm>
          <a:off x="5371751" y="1039420"/>
          <a:ext cx="973335" cy="486667"/>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266700">
            <a:lnSpc>
              <a:spcPct val="90000"/>
            </a:lnSpc>
            <a:spcBef>
              <a:spcPct val="0"/>
            </a:spcBef>
            <a:spcAft>
              <a:spcPct val="35000"/>
            </a:spcAft>
            <a:buNone/>
          </a:pPr>
          <a:r>
            <a:rPr lang="pl-PL" sz="600" kern="1200" dirty="0"/>
            <a:t>Zasada bezstronności </a:t>
          </a:r>
          <a:br>
            <a:rPr lang="pl-PL" sz="600" kern="1200" dirty="0"/>
          </a:br>
          <a:endParaRPr lang="pl-PL" sz="600" kern="1200" dirty="0"/>
        </a:p>
      </dsp:txBody>
      <dsp:txXfrm>
        <a:off x="5395508" y="1063177"/>
        <a:ext cx="925821" cy="439153"/>
      </dsp:txXfrm>
    </dsp:sp>
    <dsp:sp modelId="{0DDBD3A7-D81F-47B1-A15B-771155D0B9C7}">
      <dsp:nvSpPr>
        <dsp:cNvPr id="0" name=""/>
        <dsp:cNvSpPr/>
      </dsp:nvSpPr>
      <dsp:spPr>
        <a:xfrm>
          <a:off x="5649348" y="2075429"/>
          <a:ext cx="973335" cy="486667"/>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266700">
            <a:lnSpc>
              <a:spcPct val="90000"/>
            </a:lnSpc>
            <a:spcBef>
              <a:spcPct val="0"/>
            </a:spcBef>
            <a:spcAft>
              <a:spcPct val="35000"/>
            </a:spcAft>
            <a:buNone/>
          </a:pPr>
          <a:r>
            <a:rPr lang="pl-PL" sz="600" kern="1200" dirty="0"/>
            <a:t>Zasada legalizmu</a:t>
          </a:r>
          <a:br>
            <a:rPr lang="pl-PL" sz="600" kern="1200" dirty="0"/>
          </a:br>
          <a:endParaRPr lang="pl-PL" sz="600" kern="1200" dirty="0"/>
        </a:p>
      </dsp:txBody>
      <dsp:txXfrm>
        <a:off x="5673105" y="2099186"/>
        <a:ext cx="925821" cy="439153"/>
      </dsp:txXfrm>
    </dsp:sp>
    <dsp:sp modelId="{23E79B4D-6C64-4EB0-B03D-166DFD6A0ED4}">
      <dsp:nvSpPr>
        <dsp:cNvPr id="0" name=""/>
        <dsp:cNvSpPr/>
      </dsp:nvSpPr>
      <dsp:spPr>
        <a:xfrm>
          <a:off x="5371751" y="3111437"/>
          <a:ext cx="973335" cy="486667"/>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266700">
            <a:lnSpc>
              <a:spcPct val="90000"/>
            </a:lnSpc>
            <a:spcBef>
              <a:spcPct val="0"/>
            </a:spcBef>
            <a:spcAft>
              <a:spcPct val="35000"/>
            </a:spcAft>
            <a:buNone/>
          </a:pPr>
          <a:r>
            <a:rPr lang="pl-PL" sz="600" kern="1200" dirty="0"/>
            <a:t>Zasada pisemności </a:t>
          </a:r>
          <a:br>
            <a:rPr lang="pl-PL" sz="600" kern="1200" dirty="0"/>
          </a:br>
          <a:endParaRPr lang="pl-PL" sz="600" kern="1200" dirty="0"/>
        </a:p>
      </dsp:txBody>
      <dsp:txXfrm>
        <a:off x="5395508" y="3135194"/>
        <a:ext cx="925821" cy="439153"/>
      </dsp:txXfrm>
    </dsp:sp>
    <dsp:sp modelId="{FFE395ED-DE93-4C8E-9C79-20CF603C51B6}">
      <dsp:nvSpPr>
        <dsp:cNvPr id="0" name=""/>
        <dsp:cNvSpPr/>
      </dsp:nvSpPr>
      <dsp:spPr>
        <a:xfrm>
          <a:off x="4613340" y="3869848"/>
          <a:ext cx="973335" cy="486667"/>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266700">
            <a:lnSpc>
              <a:spcPct val="90000"/>
            </a:lnSpc>
            <a:spcBef>
              <a:spcPct val="0"/>
            </a:spcBef>
            <a:spcAft>
              <a:spcPct val="35000"/>
            </a:spcAft>
            <a:buNone/>
          </a:pPr>
          <a:r>
            <a:rPr lang="pl-PL" sz="600" kern="1200" dirty="0"/>
            <a:t>Zasada używania języka polskiego </a:t>
          </a:r>
        </a:p>
      </dsp:txBody>
      <dsp:txXfrm>
        <a:off x="4637097" y="3893605"/>
        <a:ext cx="925821" cy="439153"/>
      </dsp:txXfrm>
    </dsp:sp>
    <dsp:sp modelId="{9B48BCB8-6150-49C8-950C-6813384B2681}">
      <dsp:nvSpPr>
        <dsp:cNvPr id="0" name=""/>
        <dsp:cNvSpPr/>
      </dsp:nvSpPr>
      <dsp:spPr>
        <a:xfrm>
          <a:off x="3577332" y="4147445"/>
          <a:ext cx="973335" cy="486667"/>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266700">
            <a:lnSpc>
              <a:spcPct val="90000"/>
            </a:lnSpc>
            <a:spcBef>
              <a:spcPct val="0"/>
            </a:spcBef>
            <a:spcAft>
              <a:spcPct val="35000"/>
            </a:spcAft>
            <a:buNone/>
          </a:pPr>
          <a:r>
            <a:rPr lang="pl-PL" sz="600" kern="1200" dirty="0"/>
            <a:t>Zasada prymatu przetargu nieograniczonego oraz ograniczonego</a:t>
          </a:r>
        </a:p>
      </dsp:txBody>
      <dsp:txXfrm>
        <a:off x="3601089" y="4171202"/>
        <a:ext cx="925821" cy="439153"/>
      </dsp:txXfrm>
    </dsp:sp>
    <dsp:sp modelId="{3C1FD405-595A-4AA7-BB5A-A6B844A0A937}">
      <dsp:nvSpPr>
        <dsp:cNvPr id="0" name=""/>
        <dsp:cNvSpPr/>
      </dsp:nvSpPr>
      <dsp:spPr>
        <a:xfrm>
          <a:off x="2541323" y="3869848"/>
          <a:ext cx="973335" cy="486667"/>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266700">
            <a:lnSpc>
              <a:spcPct val="90000"/>
            </a:lnSpc>
            <a:spcBef>
              <a:spcPct val="0"/>
            </a:spcBef>
            <a:spcAft>
              <a:spcPct val="35000"/>
            </a:spcAft>
            <a:buNone/>
          </a:pPr>
          <a:r>
            <a:rPr lang="pl-PL" sz="600" kern="1200" dirty="0"/>
            <a:t>Zasada decentralizacji </a:t>
          </a:r>
        </a:p>
      </dsp:txBody>
      <dsp:txXfrm>
        <a:off x="2565080" y="3893605"/>
        <a:ext cx="925821" cy="439153"/>
      </dsp:txXfrm>
    </dsp:sp>
    <dsp:sp modelId="{32BEC8B1-D402-457C-A929-2A1605FB86D7}">
      <dsp:nvSpPr>
        <dsp:cNvPr id="0" name=""/>
        <dsp:cNvSpPr/>
      </dsp:nvSpPr>
      <dsp:spPr>
        <a:xfrm>
          <a:off x="1782912" y="3111437"/>
          <a:ext cx="973335" cy="486667"/>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266700">
            <a:lnSpc>
              <a:spcPct val="90000"/>
            </a:lnSpc>
            <a:spcBef>
              <a:spcPct val="0"/>
            </a:spcBef>
            <a:spcAft>
              <a:spcPct val="35000"/>
            </a:spcAft>
            <a:buNone/>
          </a:pPr>
          <a:r>
            <a:rPr lang="pl-PL" sz="600" kern="1200" dirty="0"/>
            <a:t>Zasada proporcjonalności</a:t>
          </a:r>
        </a:p>
      </dsp:txBody>
      <dsp:txXfrm>
        <a:off x="1806669" y="3135194"/>
        <a:ext cx="925821" cy="439153"/>
      </dsp:txXfrm>
    </dsp:sp>
    <dsp:sp modelId="{0E6B4BD1-CF72-4959-AA96-2DBDBA627BAE}">
      <dsp:nvSpPr>
        <dsp:cNvPr id="0" name=""/>
        <dsp:cNvSpPr/>
      </dsp:nvSpPr>
      <dsp:spPr>
        <a:xfrm>
          <a:off x="1505315" y="2075429"/>
          <a:ext cx="973335" cy="486667"/>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266700">
            <a:lnSpc>
              <a:spcPct val="90000"/>
            </a:lnSpc>
            <a:spcBef>
              <a:spcPct val="0"/>
            </a:spcBef>
            <a:spcAft>
              <a:spcPct val="35000"/>
            </a:spcAft>
            <a:buNone/>
          </a:pPr>
          <a:r>
            <a:rPr lang="pl-PL" sz="600" kern="1200" dirty="0"/>
            <a:t>Zasada efektywności</a:t>
          </a:r>
        </a:p>
      </dsp:txBody>
      <dsp:txXfrm>
        <a:off x="1529072" y="2099186"/>
        <a:ext cx="925821" cy="439153"/>
      </dsp:txXfrm>
    </dsp:sp>
    <dsp:sp modelId="{46646345-BBE9-4B31-90E5-EA7B15DEC52E}">
      <dsp:nvSpPr>
        <dsp:cNvPr id="0" name=""/>
        <dsp:cNvSpPr/>
      </dsp:nvSpPr>
      <dsp:spPr>
        <a:xfrm>
          <a:off x="1782912" y="1039420"/>
          <a:ext cx="973335" cy="486667"/>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266700">
            <a:lnSpc>
              <a:spcPct val="90000"/>
            </a:lnSpc>
            <a:spcBef>
              <a:spcPct val="0"/>
            </a:spcBef>
            <a:spcAft>
              <a:spcPct val="35000"/>
            </a:spcAft>
            <a:buNone/>
          </a:pPr>
          <a:r>
            <a:rPr lang="pl-PL" sz="600" kern="1200" dirty="0"/>
            <a:t>Zasada uwzględniania efektów społecznych, środowiskowych </a:t>
          </a:r>
          <a:r>
            <a:rPr lang="pl-PL" sz="600" kern="1200"/>
            <a:t>oraz gospodarczych</a:t>
          </a:r>
          <a:endParaRPr lang="pl-PL" sz="600" kern="1200" dirty="0"/>
        </a:p>
      </dsp:txBody>
      <dsp:txXfrm>
        <a:off x="1806669" y="1063177"/>
        <a:ext cx="925821" cy="439153"/>
      </dsp:txXfrm>
    </dsp:sp>
    <dsp:sp modelId="{C28BA4E8-A617-438F-A6CA-AFD31A662043}">
      <dsp:nvSpPr>
        <dsp:cNvPr id="0" name=""/>
        <dsp:cNvSpPr/>
      </dsp:nvSpPr>
      <dsp:spPr>
        <a:xfrm>
          <a:off x="2541323" y="281009"/>
          <a:ext cx="973335" cy="486667"/>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266700">
            <a:lnSpc>
              <a:spcPct val="90000"/>
            </a:lnSpc>
            <a:spcBef>
              <a:spcPct val="0"/>
            </a:spcBef>
            <a:spcAft>
              <a:spcPct val="35000"/>
            </a:spcAft>
            <a:buNone/>
          </a:pPr>
          <a:r>
            <a:rPr lang="pl-PL" sz="600" kern="1200"/>
            <a:t>Zasada jawnośc</a:t>
          </a:r>
          <a:endParaRPr lang="pl-PL" sz="600" kern="1200" dirty="0"/>
        </a:p>
      </dsp:txBody>
      <dsp:txXfrm>
        <a:off x="2565080" y="304766"/>
        <a:ext cx="925821" cy="439153"/>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EDDEF5-9709-4E4D-8848-919EB3D8EC73}">
      <dsp:nvSpPr>
        <dsp:cNvPr id="0" name=""/>
        <dsp:cNvSpPr/>
      </dsp:nvSpPr>
      <dsp:spPr>
        <a:xfrm>
          <a:off x="2298273" y="-37688"/>
          <a:ext cx="4651386" cy="4651386"/>
        </a:xfrm>
        <a:prstGeom prst="circularArrow">
          <a:avLst>
            <a:gd name="adj1" fmla="val 5544"/>
            <a:gd name="adj2" fmla="val 330680"/>
            <a:gd name="adj3" fmla="val 14630288"/>
            <a:gd name="adj4" fmla="val 16884992"/>
            <a:gd name="adj5" fmla="val 5757"/>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8265C00-FCF1-4429-934C-644A161C80CE}">
      <dsp:nvSpPr>
        <dsp:cNvPr id="0" name=""/>
        <dsp:cNvSpPr/>
      </dsp:nvSpPr>
      <dsp:spPr>
        <a:xfrm>
          <a:off x="3959045" y="2768"/>
          <a:ext cx="1329842" cy="664921"/>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222250">
            <a:lnSpc>
              <a:spcPct val="90000"/>
            </a:lnSpc>
            <a:spcBef>
              <a:spcPct val="0"/>
            </a:spcBef>
            <a:spcAft>
              <a:spcPct val="35000"/>
            </a:spcAft>
            <a:buNone/>
          </a:pPr>
          <a:r>
            <a:rPr lang="pl-PL" sz="500" b="1" kern="1200"/>
            <a:t>Art. 112. </a:t>
          </a:r>
          <a:r>
            <a:rPr lang="pl-PL" sz="500" kern="1200"/>
            <a:t>1. Zamawiający określa warunki udziału w postępowaniu w sposób proporcjonalny do przedmiotu zamówienia oraz umożliwiający ocenę zdolności wykonawcy do należytego wykonania zamówienia, w szczególności wyrażając je jako minimalne poziomy zdolności. </a:t>
          </a:r>
          <a:endParaRPr lang="pl-PL" sz="500" kern="1200" dirty="0"/>
        </a:p>
      </dsp:txBody>
      <dsp:txXfrm>
        <a:off x="3991504" y="35227"/>
        <a:ext cx="1264924" cy="600003"/>
      </dsp:txXfrm>
    </dsp:sp>
    <dsp:sp modelId="{B9DB1E3B-E04E-4753-BB0E-B95805386BCC}">
      <dsp:nvSpPr>
        <dsp:cNvPr id="0" name=""/>
        <dsp:cNvSpPr/>
      </dsp:nvSpPr>
      <dsp:spPr>
        <a:xfrm>
          <a:off x="5361616" y="583732"/>
          <a:ext cx="1329842" cy="664921"/>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222250">
            <a:lnSpc>
              <a:spcPct val="90000"/>
            </a:lnSpc>
            <a:spcBef>
              <a:spcPct val="0"/>
            </a:spcBef>
            <a:spcAft>
              <a:spcPct val="35000"/>
            </a:spcAft>
            <a:buNone/>
          </a:pPr>
          <a:r>
            <a:rPr lang="pl-PL" sz="500" kern="1200"/>
            <a:t>2. Warunki udziału w postępowaniu mogą dotyczyć: </a:t>
          </a:r>
        </a:p>
      </dsp:txBody>
      <dsp:txXfrm>
        <a:off x="5394075" y="616191"/>
        <a:ext cx="1264924" cy="600003"/>
      </dsp:txXfrm>
    </dsp:sp>
    <dsp:sp modelId="{A51539B3-9A87-4F32-94BF-5DF6BCF3169E}">
      <dsp:nvSpPr>
        <dsp:cNvPr id="0" name=""/>
        <dsp:cNvSpPr/>
      </dsp:nvSpPr>
      <dsp:spPr>
        <a:xfrm>
          <a:off x="5942579" y="1986302"/>
          <a:ext cx="1329842" cy="664921"/>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222250">
            <a:lnSpc>
              <a:spcPct val="90000"/>
            </a:lnSpc>
            <a:spcBef>
              <a:spcPct val="0"/>
            </a:spcBef>
            <a:spcAft>
              <a:spcPct val="35000"/>
            </a:spcAft>
            <a:buNone/>
          </a:pPr>
          <a:r>
            <a:rPr lang="pl-PL" sz="500" i="1" kern="1200"/>
            <a:t>Ogólne dotyczące podmiotu: </a:t>
          </a:r>
          <a:endParaRPr lang="pl-PL" sz="500" kern="1200"/>
        </a:p>
      </dsp:txBody>
      <dsp:txXfrm>
        <a:off x="5975038" y="2018761"/>
        <a:ext cx="1264924" cy="600003"/>
      </dsp:txXfrm>
    </dsp:sp>
    <dsp:sp modelId="{7A6B7667-FEF0-4208-9284-A42AE8470BCB}">
      <dsp:nvSpPr>
        <dsp:cNvPr id="0" name=""/>
        <dsp:cNvSpPr/>
      </dsp:nvSpPr>
      <dsp:spPr>
        <a:xfrm>
          <a:off x="5361616" y="3388872"/>
          <a:ext cx="1329842" cy="664921"/>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222250">
            <a:lnSpc>
              <a:spcPct val="90000"/>
            </a:lnSpc>
            <a:spcBef>
              <a:spcPct val="0"/>
            </a:spcBef>
            <a:spcAft>
              <a:spcPct val="35000"/>
            </a:spcAft>
            <a:buNone/>
          </a:pPr>
          <a:r>
            <a:rPr lang="pl-PL" sz="500" kern="1200"/>
            <a:t>1) </a:t>
          </a:r>
          <a:r>
            <a:rPr lang="pl-PL" sz="500" b="1" kern="1200"/>
            <a:t>zdolności do występowania w obrocie gospodarczym</a:t>
          </a:r>
          <a:r>
            <a:rPr lang="pl-PL" sz="500" kern="1200"/>
            <a:t>; </a:t>
          </a:r>
        </a:p>
      </dsp:txBody>
      <dsp:txXfrm>
        <a:off x="5394075" y="3421331"/>
        <a:ext cx="1264924" cy="600003"/>
      </dsp:txXfrm>
    </dsp:sp>
    <dsp:sp modelId="{F460A9BC-EC99-4717-8B2A-75949001D614}">
      <dsp:nvSpPr>
        <dsp:cNvPr id="0" name=""/>
        <dsp:cNvSpPr/>
      </dsp:nvSpPr>
      <dsp:spPr>
        <a:xfrm>
          <a:off x="3959045" y="3969836"/>
          <a:ext cx="1329842" cy="664921"/>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222250">
            <a:lnSpc>
              <a:spcPct val="90000"/>
            </a:lnSpc>
            <a:spcBef>
              <a:spcPct val="0"/>
            </a:spcBef>
            <a:spcAft>
              <a:spcPct val="35000"/>
            </a:spcAft>
            <a:buNone/>
          </a:pPr>
          <a:r>
            <a:rPr lang="pl-PL" sz="500" kern="1200"/>
            <a:t>2) </a:t>
          </a:r>
          <a:r>
            <a:rPr lang="pl-PL" sz="500" b="1" kern="1200"/>
            <a:t>uprawnień </a:t>
          </a:r>
          <a:r>
            <a:rPr lang="pl-PL" sz="500" kern="1200"/>
            <a:t>do prowadzenia określonej działalności gospodarczej lub zawodowej, o ile wynika to z odrębnych przepisów;</a:t>
          </a:r>
        </a:p>
      </dsp:txBody>
      <dsp:txXfrm>
        <a:off x="3991504" y="4002295"/>
        <a:ext cx="1264924" cy="600003"/>
      </dsp:txXfrm>
    </dsp:sp>
    <dsp:sp modelId="{72D6C738-EE6A-47EC-B951-FA12650C78A4}">
      <dsp:nvSpPr>
        <dsp:cNvPr id="0" name=""/>
        <dsp:cNvSpPr/>
      </dsp:nvSpPr>
      <dsp:spPr>
        <a:xfrm>
          <a:off x="2556475" y="3388872"/>
          <a:ext cx="1329842" cy="664921"/>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222250">
            <a:lnSpc>
              <a:spcPct val="90000"/>
            </a:lnSpc>
            <a:spcBef>
              <a:spcPct val="0"/>
            </a:spcBef>
            <a:spcAft>
              <a:spcPct val="35000"/>
            </a:spcAft>
            <a:buNone/>
          </a:pPr>
          <a:r>
            <a:rPr lang="pl-PL" sz="500" b="1" i="1" kern="1200"/>
            <a:t>Dotyczące zdolności do wykonania zamówienia</a:t>
          </a:r>
          <a:r>
            <a:rPr lang="pl-PL" sz="500" kern="1200"/>
            <a:t>: </a:t>
          </a:r>
        </a:p>
      </dsp:txBody>
      <dsp:txXfrm>
        <a:off x="2588934" y="3421331"/>
        <a:ext cx="1264924" cy="600003"/>
      </dsp:txXfrm>
    </dsp:sp>
    <dsp:sp modelId="{45FF3EA1-A02F-4CD1-9173-01A00FF42D2B}">
      <dsp:nvSpPr>
        <dsp:cNvPr id="0" name=""/>
        <dsp:cNvSpPr/>
      </dsp:nvSpPr>
      <dsp:spPr>
        <a:xfrm>
          <a:off x="1975512" y="1986302"/>
          <a:ext cx="1329842" cy="664921"/>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222250">
            <a:lnSpc>
              <a:spcPct val="90000"/>
            </a:lnSpc>
            <a:spcBef>
              <a:spcPct val="0"/>
            </a:spcBef>
            <a:spcAft>
              <a:spcPct val="35000"/>
            </a:spcAft>
            <a:buNone/>
          </a:pPr>
          <a:r>
            <a:rPr lang="pl-PL" sz="500" kern="1200"/>
            <a:t>3) </a:t>
          </a:r>
          <a:r>
            <a:rPr lang="pl-PL" sz="500" b="1" kern="1200"/>
            <a:t>sytuacji ekonomicznej lub finansowej; </a:t>
          </a:r>
          <a:endParaRPr lang="pl-PL" sz="500" kern="1200"/>
        </a:p>
      </dsp:txBody>
      <dsp:txXfrm>
        <a:off x="2007971" y="2018761"/>
        <a:ext cx="1264924" cy="600003"/>
      </dsp:txXfrm>
    </dsp:sp>
    <dsp:sp modelId="{B7584D1E-A643-4AA4-B249-F154A38D3278}">
      <dsp:nvSpPr>
        <dsp:cNvPr id="0" name=""/>
        <dsp:cNvSpPr/>
      </dsp:nvSpPr>
      <dsp:spPr>
        <a:xfrm>
          <a:off x="2556475" y="583732"/>
          <a:ext cx="1329842" cy="664921"/>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222250">
            <a:lnSpc>
              <a:spcPct val="90000"/>
            </a:lnSpc>
            <a:spcBef>
              <a:spcPct val="0"/>
            </a:spcBef>
            <a:spcAft>
              <a:spcPct val="35000"/>
            </a:spcAft>
            <a:buNone/>
          </a:pPr>
          <a:r>
            <a:rPr lang="pl-PL" sz="500" b="1" kern="1200"/>
            <a:t>4) zdolności technicznej lub zawodowej</a:t>
          </a:r>
          <a:r>
            <a:rPr lang="pl-PL" sz="500" kern="1200"/>
            <a:t>.</a:t>
          </a:r>
        </a:p>
      </dsp:txBody>
      <dsp:txXfrm>
        <a:off x="2588934" y="616191"/>
        <a:ext cx="1264924" cy="600003"/>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5FF0E3-6188-4E2A-A1E1-7B29EBF10A05}">
      <dsp:nvSpPr>
        <dsp:cNvPr id="0" name=""/>
        <dsp:cNvSpPr/>
      </dsp:nvSpPr>
      <dsp:spPr>
        <a:xfrm>
          <a:off x="0" y="300584"/>
          <a:ext cx="8128000" cy="4876800"/>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pl-PL" sz="3000" kern="1200"/>
            <a:t>Wykonawca może w celu potwierdzenia spełniania warunków udziału w postępowaniu lub kryteriów selekcji, w stosownych sytuacjach oraz w odniesieniu do konkretnego zamówienia, lub jego części, </a:t>
          </a:r>
          <a:r>
            <a:rPr lang="pl-PL" sz="3000" b="1" u="sng" kern="1200"/>
            <a:t>polegać na zdolnościach technicznych lub zawodowych lub sytuacji finansowej lub ekonomicznej podmiotów</a:t>
          </a:r>
          <a:r>
            <a:rPr lang="pl-PL" sz="3000" kern="1200"/>
            <a:t> udostępniających zasoby, niezależnie od charakteru prawnego łączących go z nimi stosunków prawnych</a:t>
          </a:r>
        </a:p>
      </dsp:txBody>
      <dsp:txXfrm>
        <a:off x="0" y="300584"/>
        <a:ext cx="8128000" cy="4876800"/>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5FF0E3-6188-4E2A-A1E1-7B29EBF10A05}">
      <dsp:nvSpPr>
        <dsp:cNvPr id="0" name=""/>
        <dsp:cNvSpPr/>
      </dsp:nvSpPr>
      <dsp:spPr>
        <a:xfrm>
          <a:off x="0" y="208254"/>
          <a:ext cx="3869531" cy="2321718"/>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pl-PL" sz="1500" kern="1200" dirty="0"/>
            <a:t>Zamawiający zapewnia na stronie internetowej prowadzonego postępowania bezpłatny, pełny, bezpośredni i nieograniczony dostęp do specyfikacji warunków zamówienia, zwanej dalej „SWZ”, od dnia publikacji ogłoszenia o zamówieniu w Dzienniku Urzędowym Unii Europejskiej nie krócej niż do dnia udzielenia zamówieni;</a:t>
          </a:r>
        </a:p>
      </dsp:txBody>
      <dsp:txXfrm>
        <a:off x="0" y="208254"/>
        <a:ext cx="3869531" cy="2321718"/>
      </dsp:txXfrm>
    </dsp:sp>
    <dsp:sp modelId="{2CD611BF-DC6D-4CDE-B1AC-D6444DCAF4DF}">
      <dsp:nvSpPr>
        <dsp:cNvPr id="0" name=""/>
        <dsp:cNvSpPr/>
      </dsp:nvSpPr>
      <dsp:spPr>
        <a:xfrm>
          <a:off x="4257476" y="194138"/>
          <a:ext cx="3869531" cy="2321718"/>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pl-PL" sz="1500" kern="1200" dirty="0"/>
            <a:t>Wykonawca może zwrócić się do zamawiającego z wnioskiem o wyjaśnienie treści SWZ;</a:t>
          </a:r>
        </a:p>
      </dsp:txBody>
      <dsp:txXfrm>
        <a:off x="4257476" y="194138"/>
        <a:ext cx="3869531" cy="2321718"/>
      </dsp:txXfrm>
    </dsp:sp>
    <dsp:sp modelId="{C60F2244-7818-49E5-9585-E19E7CD64D1B}">
      <dsp:nvSpPr>
        <dsp:cNvPr id="0" name=""/>
        <dsp:cNvSpPr/>
      </dsp:nvSpPr>
      <dsp:spPr>
        <a:xfrm>
          <a:off x="2129234" y="2902810"/>
          <a:ext cx="3869531" cy="2321718"/>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pl-PL" sz="1500" kern="1200" dirty="0"/>
            <a:t>W uzasadnionych przypadkach zamawiający może przed upływem terminu składania ofert zmienić treść SWZ</a:t>
          </a:r>
          <a:r>
            <a:rPr lang="pl-PL" sz="1500" kern="1200"/>
            <a:t>. Dokonaną zmianę treści SWZ zamawiający udostępnia na stronie internetowej prowadzonego postępowania.</a:t>
          </a:r>
          <a:endParaRPr lang="pl-PL" sz="1500" kern="1200" dirty="0"/>
        </a:p>
      </dsp:txBody>
      <dsp:txXfrm>
        <a:off x="2129234" y="2902810"/>
        <a:ext cx="3869531" cy="2321718"/>
      </dsp:txXfrm>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5FF0E3-6188-4E2A-A1E1-7B29EBF10A05}">
      <dsp:nvSpPr>
        <dsp:cNvPr id="0" name=""/>
        <dsp:cNvSpPr/>
      </dsp:nvSpPr>
      <dsp:spPr>
        <a:xfrm>
          <a:off x="0" y="208254"/>
          <a:ext cx="3869531" cy="2321718"/>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pl-PL" sz="1700" kern="1200" dirty="0"/>
            <a:t>1.Zamawiający wybiera najkorzystniejszą ofertę na podstawie kryteriów oceny ofert określonych w dokumentach zamówienia. ;</a:t>
          </a:r>
        </a:p>
      </dsp:txBody>
      <dsp:txXfrm>
        <a:off x="0" y="208254"/>
        <a:ext cx="3869531" cy="2321718"/>
      </dsp:txXfrm>
    </dsp:sp>
    <dsp:sp modelId="{2CD611BF-DC6D-4CDE-B1AC-D6444DCAF4DF}">
      <dsp:nvSpPr>
        <dsp:cNvPr id="0" name=""/>
        <dsp:cNvSpPr/>
      </dsp:nvSpPr>
      <dsp:spPr>
        <a:xfrm>
          <a:off x="4257476" y="194138"/>
          <a:ext cx="3869531" cy="2321718"/>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pl-PL" sz="1700" kern="1200" dirty="0"/>
            <a:t>Najkorzystniejsza oferta to oferta przedstawiająca najkorzystniejszy stosunek jakości do ceny lub kosztu lub oferta z najniższą ceną lub kosztem;</a:t>
          </a:r>
        </a:p>
      </dsp:txBody>
      <dsp:txXfrm>
        <a:off x="4257476" y="194138"/>
        <a:ext cx="3869531" cy="2321718"/>
      </dsp:txXfrm>
    </dsp:sp>
    <dsp:sp modelId="{C60F2244-7818-49E5-9585-E19E7CD64D1B}">
      <dsp:nvSpPr>
        <dsp:cNvPr id="0" name=""/>
        <dsp:cNvSpPr/>
      </dsp:nvSpPr>
      <dsp:spPr>
        <a:xfrm>
          <a:off x="992" y="2902810"/>
          <a:ext cx="3869531" cy="2321718"/>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pl-PL" sz="1700" kern="1200" dirty="0"/>
            <a:t>Zamawiający opisuje kryteria oceny ofert w sposób jednoznaczny i zrozumiały. </a:t>
          </a:r>
        </a:p>
      </dsp:txBody>
      <dsp:txXfrm>
        <a:off x="992" y="2902810"/>
        <a:ext cx="3869531" cy="2321718"/>
      </dsp:txXfrm>
    </dsp:sp>
    <dsp:sp modelId="{EACEB2A7-CD46-4928-9F53-36BC7B863778}">
      <dsp:nvSpPr>
        <dsp:cNvPr id="0" name=""/>
        <dsp:cNvSpPr/>
      </dsp:nvSpPr>
      <dsp:spPr>
        <a:xfrm>
          <a:off x="4257476" y="2902810"/>
          <a:ext cx="3869531" cy="2321718"/>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pl-PL" sz="1700" kern="1200"/>
            <a:t>2. Kryteria oceny ofert i ich opis nie mogą pozostawiać zamawiającemu nieograniczonej swobody wyboru najkorzystniejszej oferty oraz umożliwiają weryfikację i porównanie poziomu oferowanego wykonania przedmiotu zamówienia na podstawie informacji przedstawianych w ofertach. </a:t>
          </a:r>
        </a:p>
      </dsp:txBody>
      <dsp:txXfrm>
        <a:off x="4257476" y="2902810"/>
        <a:ext cx="3869531" cy="2321718"/>
      </dsp:txXfrm>
    </dsp:sp>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5FF0E3-6188-4E2A-A1E1-7B29EBF10A05}">
      <dsp:nvSpPr>
        <dsp:cNvPr id="0" name=""/>
        <dsp:cNvSpPr/>
      </dsp:nvSpPr>
      <dsp:spPr>
        <a:xfrm>
          <a:off x="1889853" y="15863"/>
          <a:ext cx="4167187" cy="2500312"/>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pl-PL" sz="1400" kern="1200" dirty="0"/>
            <a:t>1) zawarciem umowy w sprawie zamówienia publicznego albo</a:t>
          </a:r>
        </a:p>
      </dsp:txBody>
      <dsp:txXfrm>
        <a:off x="1889853" y="15863"/>
        <a:ext cx="4167187" cy="2500312"/>
      </dsp:txXfrm>
    </dsp:sp>
    <dsp:sp modelId="{133411E5-9694-4F77-90C4-C456492686D1}">
      <dsp:nvSpPr>
        <dsp:cNvPr id="0" name=""/>
        <dsp:cNvSpPr/>
      </dsp:nvSpPr>
      <dsp:spPr>
        <a:xfrm>
          <a:off x="1980406" y="2917692"/>
          <a:ext cx="4167187" cy="2500312"/>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pl-PL" sz="1400" kern="1200" dirty="0"/>
            <a:t>2) unieważnieniem postępowania., jeżeli: 1) nie złożono żadnego wniosku o dopuszczenie do udziału w postępowaniu albo żadnej oferty; 2) wszystkie złożone wnioski o dopuszczenie do udziału w postępowaniu albo oferty podlegały odrzuceniu; 3) cena lub koszt najkorzystniejszej oferty lub oferta z najniższą ceną przewyższa kwotę, którą zamawiający zamierza przeznaczyć na sfinansowanie zamówienia, chyba że zamawiający może zwiększyć tę kwotę do ceny lub kosztu najkorzystniejszej oferty;</a:t>
          </a:r>
        </a:p>
      </dsp:txBody>
      <dsp:txXfrm>
        <a:off x="1980406" y="2917692"/>
        <a:ext cx="4167187" cy="250031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5FF0E3-6188-4E2A-A1E1-7B29EBF10A05}">
      <dsp:nvSpPr>
        <dsp:cNvPr id="0" name=""/>
        <dsp:cNvSpPr/>
      </dsp:nvSpPr>
      <dsp:spPr>
        <a:xfrm>
          <a:off x="1889853" y="15863"/>
          <a:ext cx="4167187" cy="2500312"/>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pl-PL" sz="1500" kern="1200" dirty="0"/>
            <a:t>Zamawiający zawiera umowę w sprawie zamówienia publicznego, z uwzględnieniem art. 577, w terminie nie krótszym niż 10 dni od dnia przesłania zawiadomienia o wyborze najkorzystniejszej oferty, jeżeli zawiadomienie to zostało przesłane przy użyciu środków komunikacji elektronicznej, albo 15 dni – jeżeli zostało przesłane w inny sposób.</a:t>
          </a:r>
        </a:p>
        <a:p>
          <a:pPr marL="0" lvl="0" indent="0" algn="ctr" defTabSz="666750">
            <a:lnSpc>
              <a:spcPct val="90000"/>
            </a:lnSpc>
            <a:spcBef>
              <a:spcPct val="0"/>
            </a:spcBef>
            <a:spcAft>
              <a:spcPct val="35000"/>
            </a:spcAft>
            <a:buNone/>
          </a:pPr>
          <a:endParaRPr lang="pl-PL" sz="1500" kern="1200" dirty="0"/>
        </a:p>
      </dsp:txBody>
      <dsp:txXfrm>
        <a:off x="1889853" y="15863"/>
        <a:ext cx="4167187" cy="2500312"/>
      </dsp:txXfrm>
    </dsp:sp>
    <dsp:sp modelId="{133411E5-9694-4F77-90C4-C456492686D1}">
      <dsp:nvSpPr>
        <dsp:cNvPr id="0" name=""/>
        <dsp:cNvSpPr/>
      </dsp:nvSpPr>
      <dsp:spPr>
        <a:xfrm>
          <a:off x="1980406" y="2917692"/>
          <a:ext cx="4167187" cy="2500312"/>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pl-PL" sz="1500" kern="1200" dirty="0"/>
            <a:t>Zamawiający nie później niż w terminie 30 dni od dnia zakończenia postępowania o udzielenie zamówienia przekazuje do publikacji Urzędowi Publikacji Unii Europejskiej ogłoszenie o udzieleniu zamówienia zawierające informację o wynikach tego postępowania</a:t>
          </a:r>
        </a:p>
      </dsp:txBody>
      <dsp:txXfrm>
        <a:off x="1980406" y="2917692"/>
        <a:ext cx="4167187" cy="2500312"/>
      </dsp:txXfrm>
    </dsp:sp>
  </dsp:spTree>
</dsp:drawing>
</file>

<file path=ppt/diagrams/drawing3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23DA9B-8336-4CAF-9586-74BA1D228F50}">
      <dsp:nvSpPr>
        <dsp:cNvPr id="0" name=""/>
        <dsp:cNvSpPr/>
      </dsp:nvSpPr>
      <dsp:spPr>
        <a:xfrm>
          <a:off x="3191572" y="0"/>
          <a:ext cx="4876800" cy="1682842"/>
        </a:xfrm>
        <a:prstGeom prst="rightArrow">
          <a:avLst>
            <a:gd name="adj1" fmla="val 75000"/>
            <a:gd name="adj2" fmla="val 50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endParaRPr lang="pl-PL" sz="1400" kern="1200" dirty="0"/>
        </a:p>
        <a:p>
          <a:pPr marL="114300" lvl="1" indent="-114300" algn="l" defTabSz="622300">
            <a:lnSpc>
              <a:spcPct val="90000"/>
            </a:lnSpc>
            <a:spcBef>
              <a:spcPct val="0"/>
            </a:spcBef>
            <a:spcAft>
              <a:spcPct val="15000"/>
            </a:spcAft>
            <a:buChar char="•"/>
          </a:pPr>
          <a:r>
            <a:rPr lang="pl-PL" sz="1400" kern="1200" dirty="0"/>
            <a:t>. Zamawiający publiczny, przed wszczęciem postępowania o udzielenie zamówienia, </a:t>
          </a:r>
          <a:r>
            <a:rPr lang="pl-PL" sz="1400" b="1" u="sng" kern="1200" dirty="0"/>
            <a:t>dokonuje analizy potrzeb i wymagań, uwzględniając rodzaj i wartość zamówienia;</a:t>
          </a:r>
          <a:endParaRPr lang="pl-PL" sz="1400" kern="1200" dirty="0"/>
        </a:p>
        <a:p>
          <a:pPr marL="228600" lvl="2" indent="-114300" algn="l" defTabSz="622300">
            <a:lnSpc>
              <a:spcPct val="90000"/>
            </a:lnSpc>
            <a:spcBef>
              <a:spcPct val="0"/>
            </a:spcBef>
            <a:spcAft>
              <a:spcPct val="15000"/>
            </a:spcAft>
            <a:buChar char="•"/>
          </a:pPr>
          <a:endParaRPr lang="pl-PL" sz="1400" kern="1200" dirty="0"/>
        </a:p>
      </dsp:txBody>
      <dsp:txXfrm>
        <a:off x="3191572" y="210355"/>
        <a:ext cx="4245734" cy="1262132"/>
      </dsp:txXfrm>
    </dsp:sp>
    <dsp:sp modelId="{B8A57599-A2A5-46CB-A59F-A77D5D6B32CA}">
      <dsp:nvSpPr>
        <dsp:cNvPr id="0" name=""/>
        <dsp:cNvSpPr/>
      </dsp:nvSpPr>
      <dsp:spPr>
        <a:xfrm>
          <a:off x="0" y="431"/>
          <a:ext cx="3251200" cy="1682842"/>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marL="0" lvl="0" indent="0" algn="ctr" defTabSz="1333500">
            <a:lnSpc>
              <a:spcPct val="90000"/>
            </a:lnSpc>
            <a:spcBef>
              <a:spcPct val="0"/>
            </a:spcBef>
            <a:spcAft>
              <a:spcPct val="35000"/>
            </a:spcAft>
            <a:buNone/>
          </a:pPr>
          <a:r>
            <a:rPr lang="pl-PL" sz="3000" kern="1200" dirty="0"/>
            <a:t>Analiza potrzeb</a:t>
          </a:r>
        </a:p>
      </dsp:txBody>
      <dsp:txXfrm>
        <a:off x="82150" y="82581"/>
        <a:ext cx="3086900" cy="1518542"/>
      </dsp:txXfrm>
    </dsp:sp>
    <dsp:sp modelId="{5BFE9784-8D3D-457A-AAC5-C4256EBB722E}">
      <dsp:nvSpPr>
        <dsp:cNvPr id="0" name=""/>
        <dsp:cNvSpPr/>
      </dsp:nvSpPr>
      <dsp:spPr>
        <a:xfrm>
          <a:off x="3251199" y="1851990"/>
          <a:ext cx="4876800" cy="1682842"/>
        </a:xfrm>
        <a:prstGeom prst="rightArrow">
          <a:avLst>
            <a:gd name="adj1" fmla="val 75000"/>
            <a:gd name="adj2" fmla="val 50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pl-PL" sz="1400" kern="1200" dirty="0"/>
            <a:t>Dz. UE ( art. 86 </a:t>
          </a:r>
          <a:r>
            <a:rPr lang="pl-PL" sz="1400" kern="1200" dirty="0" err="1"/>
            <a:t>uPZP</a:t>
          </a:r>
          <a:r>
            <a:rPr lang="pl-PL" sz="1400" kern="1200" dirty="0"/>
            <a:t>). </a:t>
          </a:r>
        </a:p>
      </dsp:txBody>
      <dsp:txXfrm>
        <a:off x="3251199" y="2062345"/>
        <a:ext cx="4245734" cy="1262132"/>
      </dsp:txXfrm>
    </dsp:sp>
    <dsp:sp modelId="{CF5548BE-B1E9-45D7-8CAC-21544E0F60FA}">
      <dsp:nvSpPr>
        <dsp:cNvPr id="0" name=""/>
        <dsp:cNvSpPr/>
      </dsp:nvSpPr>
      <dsp:spPr>
        <a:xfrm>
          <a:off x="0" y="1851558"/>
          <a:ext cx="3251200" cy="1682842"/>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marL="0" lvl="0" indent="0" algn="ctr" defTabSz="1333500">
            <a:lnSpc>
              <a:spcPct val="90000"/>
            </a:lnSpc>
            <a:spcBef>
              <a:spcPct val="0"/>
            </a:spcBef>
            <a:spcAft>
              <a:spcPct val="35000"/>
            </a:spcAft>
            <a:buNone/>
          </a:pPr>
          <a:r>
            <a:rPr lang="pl-PL" sz="3000" kern="1200" dirty="0"/>
            <a:t>Przekazywanie informacji do publikacji</a:t>
          </a:r>
        </a:p>
      </dsp:txBody>
      <dsp:txXfrm>
        <a:off x="82150" y="1933708"/>
        <a:ext cx="3086900" cy="1518542"/>
      </dsp:txXfrm>
    </dsp:sp>
  </dsp:spTree>
</dsp:drawing>
</file>

<file path=ppt/diagrams/drawing3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23DA9B-8336-4CAF-9586-74BA1D228F50}">
      <dsp:nvSpPr>
        <dsp:cNvPr id="0" name=""/>
        <dsp:cNvSpPr/>
      </dsp:nvSpPr>
      <dsp:spPr>
        <a:xfrm>
          <a:off x="3191572" y="0"/>
          <a:ext cx="4876800" cy="1104635"/>
        </a:xfrm>
        <a:prstGeom prst="rightArrow">
          <a:avLst>
            <a:gd name="adj1" fmla="val 75000"/>
            <a:gd name="adj2" fmla="val 50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50" tIns="6350" rIns="6350" bIns="6350" numCol="1" spcCol="1270" anchor="t" anchorCtr="0">
          <a:noAutofit/>
        </a:bodyPr>
        <a:lstStyle/>
        <a:p>
          <a:pPr marL="57150" lvl="1" indent="-57150" algn="l" defTabSz="444500">
            <a:lnSpc>
              <a:spcPct val="90000"/>
            </a:lnSpc>
            <a:spcBef>
              <a:spcPct val="0"/>
            </a:spcBef>
            <a:spcAft>
              <a:spcPct val="15000"/>
            </a:spcAft>
            <a:buChar char="•"/>
          </a:pPr>
          <a:r>
            <a:rPr lang="pl-PL" sz="1000" b="1" u="sng" kern="1200" dirty="0"/>
            <a:t>Zamawiający określa kwotę wadium w wysokości nie większej niż 3% wartości zamówienia.</a:t>
          </a:r>
          <a:endParaRPr lang="pl-PL" sz="1000" kern="1200" dirty="0"/>
        </a:p>
        <a:p>
          <a:pPr marL="57150" lvl="1" indent="-57150" algn="l" defTabSz="444500">
            <a:lnSpc>
              <a:spcPct val="90000"/>
            </a:lnSpc>
            <a:spcBef>
              <a:spcPct val="0"/>
            </a:spcBef>
            <a:spcAft>
              <a:spcPct val="15000"/>
            </a:spcAft>
            <a:buChar char="•"/>
          </a:pPr>
          <a:endParaRPr lang="pl-PL" sz="1000" kern="1200" dirty="0"/>
        </a:p>
      </dsp:txBody>
      <dsp:txXfrm>
        <a:off x="3191572" y="138079"/>
        <a:ext cx="4462562" cy="828477"/>
      </dsp:txXfrm>
    </dsp:sp>
    <dsp:sp modelId="{B8A57599-A2A5-46CB-A59F-A77D5D6B32CA}">
      <dsp:nvSpPr>
        <dsp:cNvPr id="0" name=""/>
        <dsp:cNvSpPr/>
      </dsp:nvSpPr>
      <dsp:spPr>
        <a:xfrm>
          <a:off x="0" y="0"/>
          <a:ext cx="3251200" cy="110463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36195" rIns="72390" bIns="36195" numCol="1" spcCol="1270" anchor="ctr" anchorCtr="0">
          <a:noAutofit/>
        </a:bodyPr>
        <a:lstStyle/>
        <a:p>
          <a:pPr marL="0" lvl="0" indent="0" algn="ctr" defTabSz="844550">
            <a:lnSpc>
              <a:spcPct val="90000"/>
            </a:lnSpc>
            <a:spcBef>
              <a:spcPct val="0"/>
            </a:spcBef>
            <a:spcAft>
              <a:spcPct val="35000"/>
            </a:spcAft>
            <a:buNone/>
          </a:pPr>
          <a:r>
            <a:rPr lang="pl-PL" sz="1900" kern="1200" dirty="0"/>
            <a:t>Zamawiający może żądać od wykonawców wniesienia </a:t>
          </a:r>
          <a:r>
            <a:rPr lang="pl-PL" sz="1900" b="1" u="sng" kern="1200" dirty="0"/>
            <a:t>wadium</a:t>
          </a:r>
          <a:endParaRPr lang="pl-PL" sz="1900" kern="1200" dirty="0"/>
        </a:p>
      </dsp:txBody>
      <dsp:txXfrm>
        <a:off x="53924" y="53924"/>
        <a:ext cx="3143352" cy="996787"/>
      </dsp:txXfrm>
    </dsp:sp>
    <dsp:sp modelId="{5BFE9784-8D3D-457A-AAC5-C4256EBB722E}">
      <dsp:nvSpPr>
        <dsp:cNvPr id="0" name=""/>
        <dsp:cNvSpPr/>
      </dsp:nvSpPr>
      <dsp:spPr>
        <a:xfrm>
          <a:off x="3251199" y="1221627"/>
          <a:ext cx="4876800" cy="1104635"/>
        </a:xfrm>
        <a:prstGeom prst="rightArrow">
          <a:avLst>
            <a:gd name="adj1" fmla="val 75000"/>
            <a:gd name="adj2" fmla="val 50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50" tIns="6350" rIns="6350" bIns="6350" numCol="1" spcCol="1270" anchor="t" anchorCtr="0">
          <a:noAutofit/>
        </a:bodyPr>
        <a:lstStyle/>
        <a:p>
          <a:pPr marL="57150" lvl="1" indent="-57150" algn="l" defTabSz="444500">
            <a:lnSpc>
              <a:spcPct val="90000"/>
            </a:lnSpc>
            <a:spcBef>
              <a:spcPct val="0"/>
            </a:spcBef>
            <a:spcAft>
              <a:spcPct val="15000"/>
            </a:spcAft>
            <a:buChar char="•"/>
          </a:pPr>
          <a:r>
            <a:rPr lang="pl-PL" sz="1000" kern="1200" dirty="0"/>
            <a:t>. Wadium może być wnoszone według wyboru wykonawcy w jednej lub kilku następujących formach: </a:t>
          </a:r>
        </a:p>
        <a:p>
          <a:pPr marL="57150" lvl="1" indent="-57150" algn="l" defTabSz="444500">
            <a:lnSpc>
              <a:spcPct val="90000"/>
            </a:lnSpc>
            <a:spcBef>
              <a:spcPct val="0"/>
            </a:spcBef>
            <a:spcAft>
              <a:spcPct val="15000"/>
            </a:spcAft>
            <a:buChar char="•"/>
          </a:pPr>
          <a:r>
            <a:rPr lang="pl-PL" sz="1000" kern="1200"/>
            <a:t>1) pieniądzu; </a:t>
          </a:r>
        </a:p>
        <a:p>
          <a:pPr marL="57150" lvl="1" indent="-57150" algn="l" defTabSz="444500">
            <a:lnSpc>
              <a:spcPct val="90000"/>
            </a:lnSpc>
            <a:spcBef>
              <a:spcPct val="0"/>
            </a:spcBef>
            <a:spcAft>
              <a:spcPct val="15000"/>
            </a:spcAft>
            <a:buChar char="•"/>
          </a:pPr>
          <a:r>
            <a:rPr lang="pl-PL" sz="1000" kern="1200"/>
            <a:t>2) gwarancjach bankowych; </a:t>
          </a:r>
        </a:p>
        <a:p>
          <a:pPr marL="57150" lvl="1" indent="-57150" algn="l" defTabSz="444500">
            <a:lnSpc>
              <a:spcPct val="90000"/>
            </a:lnSpc>
            <a:spcBef>
              <a:spcPct val="0"/>
            </a:spcBef>
            <a:spcAft>
              <a:spcPct val="15000"/>
            </a:spcAft>
            <a:buChar char="•"/>
          </a:pPr>
          <a:r>
            <a:rPr lang="pl-PL" sz="1000" kern="1200" dirty="0"/>
            <a:t>3) gwarancjach ubezpieczeniowych</a:t>
          </a:r>
        </a:p>
      </dsp:txBody>
      <dsp:txXfrm>
        <a:off x="3251199" y="1359706"/>
        <a:ext cx="4462562" cy="828477"/>
      </dsp:txXfrm>
    </dsp:sp>
    <dsp:sp modelId="{CF5548BE-B1E9-45D7-8CAC-21544E0F60FA}">
      <dsp:nvSpPr>
        <dsp:cNvPr id="0" name=""/>
        <dsp:cNvSpPr/>
      </dsp:nvSpPr>
      <dsp:spPr>
        <a:xfrm>
          <a:off x="0" y="1215098"/>
          <a:ext cx="3251200" cy="110463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36195" rIns="72390" bIns="36195" numCol="1" spcCol="1270" anchor="ctr" anchorCtr="0">
          <a:noAutofit/>
        </a:bodyPr>
        <a:lstStyle/>
        <a:p>
          <a:pPr marL="0" lvl="0" indent="0" algn="ctr" defTabSz="844550">
            <a:lnSpc>
              <a:spcPct val="90000"/>
            </a:lnSpc>
            <a:spcBef>
              <a:spcPct val="0"/>
            </a:spcBef>
            <a:spcAft>
              <a:spcPct val="35000"/>
            </a:spcAft>
            <a:buNone/>
          </a:pPr>
          <a:r>
            <a:rPr lang="pl-PL" sz="1900" kern="1200" dirty="0"/>
            <a:t>Forma wadium</a:t>
          </a:r>
        </a:p>
      </dsp:txBody>
      <dsp:txXfrm>
        <a:off x="53924" y="1269022"/>
        <a:ext cx="3143352" cy="996787"/>
      </dsp:txXfrm>
    </dsp:sp>
    <dsp:sp modelId="{25E0CE58-495F-467F-9C67-D8F38B2C8CB6}">
      <dsp:nvSpPr>
        <dsp:cNvPr id="0" name=""/>
        <dsp:cNvSpPr/>
      </dsp:nvSpPr>
      <dsp:spPr>
        <a:xfrm>
          <a:off x="3251199" y="2430197"/>
          <a:ext cx="4876800" cy="1104635"/>
        </a:xfrm>
        <a:prstGeom prst="rightArrow">
          <a:avLst>
            <a:gd name="adj1" fmla="val 75000"/>
            <a:gd name="adj2" fmla="val 50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50" tIns="6350" rIns="6350" bIns="6350" numCol="1" spcCol="1270" anchor="t" anchorCtr="0">
          <a:noAutofit/>
        </a:bodyPr>
        <a:lstStyle/>
        <a:p>
          <a:pPr marL="57150" lvl="1" indent="-57150" algn="l" defTabSz="444500">
            <a:lnSpc>
              <a:spcPct val="90000"/>
            </a:lnSpc>
            <a:spcBef>
              <a:spcPct val="0"/>
            </a:spcBef>
            <a:spcAft>
              <a:spcPct val="15000"/>
            </a:spcAft>
            <a:buChar char="•"/>
          </a:pPr>
          <a:r>
            <a:rPr lang="pl-PL" sz="1000" kern="1200"/>
            <a:t>Zamawiający zwraca wadium niezwłocznie, nie później jednak niż w terminie 7 dni od dnia wystąpienia jednej z okoliczności: </a:t>
          </a:r>
        </a:p>
        <a:p>
          <a:pPr marL="57150" lvl="1" indent="-57150" algn="l" defTabSz="444500">
            <a:lnSpc>
              <a:spcPct val="90000"/>
            </a:lnSpc>
            <a:spcBef>
              <a:spcPct val="0"/>
            </a:spcBef>
            <a:spcAft>
              <a:spcPct val="15000"/>
            </a:spcAft>
            <a:buChar char="•"/>
          </a:pPr>
          <a:r>
            <a:rPr lang="pl-PL" sz="1000" kern="1200"/>
            <a:t>1) upływu terminu związania ofertą; </a:t>
          </a:r>
        </a:p>
        <a:p>
          <a:pPr marL="57150" lvl="1" indent="-57150" algn="l" defTabSz="444500">
            <a:lnSpc>
              <a:spcPct val="90000"/>
            </a:lnSpc>
            <a:spcBef>
              <a:spcPct val="0"/>
            </a:spcBef>
            <a:spcAft>
              <a:spcPct val="15000"/>
            </a:spcAft>
            <a:buChar char="•"/>
          </a:pPr>
          <a:r>
            <a:rPr lang="pl-PL" sz="1000" kern="1200"/>
            <a:t>2) zawarcia umowy w sprawie zamówienia publicznego; </a:t>
          </a:r>
        </a:p>
        <a:p>
          <a:pPr marL="57150" lvl="1" indent="-57150" algn="l" defTabSz="444500">
            <a:lnSpc>
              <a:spcPct val="90000"/>
            </a:lnSpc>
            <a:spcBef>
              <a:spcPct val="0"/>
            </a:spcBef>
            <a:spcAft>
              <a:spcPct val="15000"/>
            </a:spcAft>
            <a:buChar char="•"/>
          </a:pPr>
          <a:r>
            <a:rPr lang="pl-PL" sz="1000" kern="1200"/>
            <a:t>3) unieważnienia postępowania o udzielenie zamówienia</a:t>
          </a:r>
        </a:p>
      </dsp:txBody>
      <dsp:txXfrm>
        <a:off x="3251199" y="2568276"/>
        <a:ext cx="4462562" cy="828477"/>
      </dsp:txXfrm>
    </dsp:sp>
    <dsp:sp modelId="{1F6DA00D-4911-4110-A8E9-223B59B91170}">
      <dsp:nvSpPr>
        <dsp:cNvPr id="0" name=""/>
        <dsp:cNvSpPr/>
      </dsp:nvSpPr>
      <dsp:spPr>
        <a:xfrm>
          <a:off x="0" y="2430197"/>
          <a:ext cx="3251200" cy="110463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36195" rIns="72390" bIns="36195" numCol="1" spcCol="1270" anchor="ctr" anchorCtr="0">
          <a:noAutofit/>
        </a:bodyPr>
        <a:lstStyle/>
        <a:p>
          <a:pPr marL="0" lvl="0" indent="0" algn="ctr" defTabSz="844550">
            <a:lnSpc>
              <a:spcPct val="90000"/>
            </a:lnSpc>
            <a:spcBef>
              <a:spcPct val="0"/>
            </a:spcBef>
            <a:spcAft>
              <a:spcPct val="35000"/>
            </a:spcAft>
            <a:buNone/>
          </a:pPr>
          <a:r>
            <a:rPr lang="pl-PL" sz="1900" kern="1200" dirty="0"/>
            <a:t>Zwrot</a:t>
          </a:r>
        </a:p>
      </dsp:txBody>
      <dsp:txXfrm>
        <a:off x="53924" y="2484121"/>
        <a:ext cx="3143352" cy="996787"/>
      </dsp:txXfrm>
    </dsp:sp>
  </dsp:spTree>
</dsp:drawing>
</file>

<file path=ppt/diagrams/drawing3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23DA9B-8336-4CAF-9586-74BA1D228F50}">
      <dsp:nvSpPr>
        <dsp:cNvPr id="0" name=""/>
        <dsp:cNvSpPr/>
      </dsp:nvSpPr>
      <dsp:spPr>
        <a:xfrm>
          <a:off x="3191572" y="0"/>
          <a:ext cx="4876800" cy="1104635"/>
        </a:xfrm>
        <a:prstGeom prst="rightArrow">
          <a:avLst>
            <a:gd name="adj1" fmla="val 75000"/>
            <a:gd name="adj2" fmla="val 50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080" tIns="5080" rIns="5080" bIns="5080" numCol="1" spcCol="1270" anchor="t" anchorCtr="0">
          <a:noAutofit/>
        </a:bodyPr>
        <a:lstStyle/>
        <a:p>
          <a:pPr marL="57150" lvl="1" indent="-57150" algn="l" defTabSz="355600">
            <a:lnSpc>
              <a:spcPct val="90000"/>
            </a:lnSpc>
            <a:spcBef>
              <a:spcPct val="0"/>
            </a:spcBef>
            <a:spcAft>
              <a:spcPct val="15000"/>
            </a:spcAft>
            <a:buChar char="•"/>
          </a:pPr>
          <a:r>
            <a:rPr lang="pl-PL" sz="800" kern="1200" dirty="0"/>
            <a:t>Przedmiot zamówienia opisuje się w sposób </a:t>
          </a:r>
          <a:r>
            <a:rPr lang="pl-PL" sz="800" b="1" kern="1200" dirty="0"/>
            <a:t>jednoznaczny i wyczerpujący, za pomocą dostatecznie dokładnych i zrozumiałych określeń, uwzględniając wymagania i okoliczności mogące mieć wpływ na sporządzenie oferty</a:t>
          </a:r>
          <a:endParaRPr lang="pl-PL" sz="800" kern="1200" dirty="0"/>
        </a:p>
        <a:p>
          <a:pPr marL="57150" lvl="1" indent="-57150" algn="l" defTabSz="355600">
            <a:lnSpc>
              <a:spcPct val="90000"/>
            </a:lnSpc>
            <a:spcBef>
              <a:spcPct val="0"/>
            </a:spcBef>
            <a:spcAft>
              <a:spcPct val="15000"/>
            </a:spcAft>
            <a:buChar char="•"/>
          </a:pPr>
          <a:endParaRPr lang="pl-PL" sz="800" kern="1200" dirty="0"/>
        </a:p>
      </dsp:txBody>
      <dsp:txXfrm>
        <a:off x="3191572" y="138079"/>
        <a:ext cx="4462562" cy="828477"/>
      </dsp:txXfrm>
    </dsp:sp>
    <dsp:sp modelId="{B8A57599-A2A5-46CB-A59F-A77D5D6B32CA}">
      <dsp:nvSpPr>
        <dsp:cNvPr id="0" name=""/>
        <dsp:cNvSpPr/>
      </dsp:nvSpPr>
      <dsp:spPr>
        <a:xfrm>
          <a:off x="0" y="0"/>
          <a:ext cx="3251200" cy="110463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marL="0" lvl="0" indent="0" algn="ctr" defTabSz="1022350">
            <a:lnSpc>
              <a:spcPct val="90000"/>
            </a:lnSpc>
            <a:spcBef>
              <a:spcPct val="0"/>
            </a:spcBef>
            <a:spcAft>
              <a:spcPct val="35000"/>
            </a:spcAft>
            <a:buNone/>
          </a:pPr>
          <a:r>
            <a:rPr lang="pl-PL" sz="2300" kern="1200" dirty="0"/>
            <a:t>jednoznaczny</a:t>
          </a:r>
        </a:p>
      </dsp:txBody>
      <dsp:txXfrm>
        <a:off x="53924" y="53924"/>
        <a:ext cx="3143352" cy="996787"/>
      </dsp:txXfrm>
    </dsp:sp>
    <dsp:sp modelId="{5BFE9784-8D3D-457A-AAC5-C4256EBB722E}">
      <dsp:nvSpPr>
        <dsp:cNvPr id="0" name=""/>
        <dsp:cNvSpPr/>
      </dsp:nvSpPr>
      <dsp:spPr>
        <a:xfrm>
          <a:off x="3251199" y="1221627"/>
          <a:ext cx="4876800" cy="1104635"/>
        </a:xfrm>
        <a:prstGeom prst="rightArrow">
          <a:avLst>
            <a:gd name="adj1" fmla="val 75000"/>
            <a:gd name="adj2" fmla="val 50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080" tIns="5080" rIns="5080" bIns="5080" numCol="1" spcCol="1270" anchor="t" anchorCtr="0">
          <a:noAutofit/>
        </a:bodyPr>
        <a:lstStyle/>
        <a:p>
          <a:pPr marL="57150" lvl="1" indent="-57150" algn="l" defTabSz="355600">
            <a:lnSpc>
              <a:spcPct val="90000"/>
            </a:lnSpc>
            <a:spcBef>
              <a:spcPct val="0"/>
            </a:spcBef>
            <a:spcAft>
              <a:spcPct val="15000"/>
            </a:spcAft>
            <a:buChar char="•"/>
          </a:pPr>
          <a:r>
            <a:rPr lang="pl-PL" sz="800" kern="1200" dirty="0"/>
            <a:t>. Do opisu przedmiotu zamówienia stosuje się nazwy i kody określone we Wspólnym Słowniku Zamówień.</a:t>
          </a:r>
        </a:p>
      </dsp:txBody>
      <dsp:txXfrm>
        <a:off x="3251199" y="1359706"/>
        <a:ext cx="4462562" cy="828477"/>
      </dsp:txXfrm>
    </dsp:sp>
    <dsp:sp modelId="{CF5548BE-B1E9-45D7-8CAC-21544E0F60FA}">
      <dsp:nvSpPr>
        <dsp:cNvPr id="0" name=""/>
        <dsp:cNvSpPr/>
      </dsp:nvSpPr>
      <dsp:spPr>
        <a:xfrm>
          <a:off x="0" y="1215098"/>
          <a:ext cx="3251200" cy="110463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marL="0" lvl="0" indent="0" algn="ctr" defTabSz="1022350">
            <a:lnSpc>
              <a:spcPct val="90000"/>
            </a:lnSpc>
            <a:spcBef>
              <a:spcPct val="0"/>
            </a:spcBef>
            <a:spcAft>
              <a:spcPct val="35000"/>
            </a:spcAft>
            <a:buNone/>
          </a:pPr>
          <a:r>
            <a:rPr lang="pl-PL" sz="2300" kern="1200" dirty="0"/>
            <a:t>Wspólny słownik zamówień</a:t>
          </a:r>
        </a:p>
      </dsp:txBody>
      <dsp:txXfrm>
        <a:off x="53924" y="1269022"/>
        <a:ext cx="3143352" cy="996787"/>
      </dsp:txXfrm>
    </dsp:sp>
    <dsp:sp modelId="{25E0CE58-495F-467F-9C67-D8F38B2C8CB6}">
      <dsp:nvSpPr>
        <dsp:cNvPr id="0" name=""/>
        <dsp:cNvSpPr/>
      </dsp:nvSpPr>
      <dsp:spPr>
        <a:xfrm>
          <a:off x="3251199" y="2430197"/>
          <a:ext cx="4876800" cy="1104635"/>
        </a:xfrm>
        <a:prstGeom prst="rightArrow">
          <a:avLst>
            <a:gd name="adj1" fmla="val 75000"/>
            <a:gd name="adj2" fmla="val 50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080" tIns="5080" rIns="5080" bIns="5080" numCol="1" spcCol="1270" anchor="t" anchorCtr="0">
          <a:noAutofit/>
        </a:bodyPr>
        <a:lstStyle/>
        <a:p>
          <a:pPr marL="57150" lvl="1" indent="-57150" algn="l" defTabSz="355600">
            <a:lnSpc>
              <a:spcPct val="90000"/>
            </a:lnSpc>
            <a:spcBef>
              <a:spcPct val="0"/>
            </a:spcBef>
            <a:spcAft>
              <a:spcPct val="15000"/>
            </a:spcAft>
            <a:buChar char="•"/>
          </a:pPr>
          <a:r>
            <a:rPr lang="pl-PL" sz="800" kern="1200" dirty="0"/>
            <a:t>Przedmiotu zamówienia nie można opisywać w sposób, który mógłby utrudniać uczciwą konkurencję, w szczególności przez wskazanie znaków towarowych, patentów lub pochodzenia, źródła lub szczególnego procesu, który charakteryzuje produkty lub usługi dostarczane przez konkretnego wykonawcę, jeżeli mogłoby to doprowadzić do uprzywilejowania lub wyeliminowania niektórych wykonawców lub produktów.</a:t>
          </a:r>
        </a:p>
        <a:p>
          <a:pPr marL="57150" lvl="1" indent="-57150" algn="l" defTabSz="355600">
            <a:lnSpc>
              <a:spcPct val="90000"/>
            </a:lnSpc>
            <a:spcBef>
              <a:spcPct val="0"/>
            </a:spcBef>
            <a:spcAft>
              <a:spcPct val="15000"/>
            </a:spcAft>
            <a:buChar char="•"/>
          </a:pPr>
          <a:endParaRPr lang="pl-PL" sz="800" kern="1200" dirty="0"/>
        </a:p>
      </dsp:txBody>
      <dsp:txXfrm>
        <a:off x="3251199" y="2568276"/>
        <a:ext cx="4462562" cy="828477"/>
      </dsp:txXfrm>
    </dsp:sp>
    <dsp:sp modelId="{1F6DA00D-4911-4110-A8E9-223B59B91170}">
      <dsp:nvSpPr>
        <dsp:cNvPr id="0" name=""/>
        <dsp:cNvSpPr/>
      </dsp:nvSpPr>
      <dsp:spPr>
        <a:xfrm>
          <a:off x="0" y="2430197"/>
          <a:ext cx="3251200" cy="110463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marL="0" lvl="0" indent="0" algn="ctr" defTabSz="1022350">
            <a:lnSpc>
              <a:spcPct val="90000"/>
            </a:lnSpc>
            <a:spcBef>
              <a:spcPct val="0"/>
            </a:spcBef>
            <a:spcAft>
              <a:spcPct val="35000"/>
            </a:spcAft>
            <a:buNone/>
          </a:pPr>
          <a:r>
            <a:rPr lang="pl-PL" sz="2300" kern="1200" dirty="0"/>
            <a:t>Zakaz utrudniana uczciwej konkurencji</a:t>
          </a:r>
        </a:p>
      </dsp:txBody>
      <dsp:txXfrm>
        <a:off x="53924" y="2484121"/>
        <a:ext cx="3143352" cy="996787"/>
      </dsp:txXfrm>
    </dsp:sp>
  </dsp:spTree>
</dsp:drawing>
</file>

<file path=ppt/diagrams/drawing3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23DA9B-8336-4CAF-9586-74BA1D228F50}">
      <dsp:nvSpPr>
        <dsp:cNvPr id="0" name=""/>
        <dsp:cNvSpPr/>
      </dsp:nvSpPr>
      <dsp:spPr>
        <a:xfrm>
          <a:off x="3191572" y="0"/>
          <a:ext cx="4876800" cy="1104635"/>
        </a:xfrm>
        <a:prstGeom prst="rightArrow">
          <a:avLst>
            <a:gd name="adj1" fmla="val 75000"/>
            <a:gd name="adj2" fmla="val 50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080" tIns="5080" rIns="5080" bIns="5080" numCol="1" spcCol="1270" anchor="t" anchorCtr="0">
          <a:noAutofit/>
        </a:bodyPr>
        <a:lstStyle/>
        <a:p>
          <a:pPr marL="57150" lvl="1" indent="-57150" algn="l" defTabSz="355600">
            <a:lnSpc>
              <a:spcPct val="90000"/>
            </a:lnSpc>
            <a:spcBef>
              <a:spcPct val="0"/>
            </a:spcBef>
            <a:spcAft>
              <a:spcPct val="15000"/>
            </a:spcAft>
            <a:buChar char="•"/>
          </a:pPr>
          <a:r>
            <a:rPr lang="pl-PL" sz="800" kern="1200" dirty="0"/>
            <a:t>Przedmiot zamówienia opisuje się w sposób </a:t>
          </a:r>
          <a:r>
            <a:rPr lang="pl-PL" sz="800" b="1" kern="1200" dirty="0"/>
            <a:t>jednoznaczny i wyczerpujący, za pomocą dostatecznie dokładnych i zrozumiałych określeń, uwzględniając wymagania i okoliczności mogące mieć wpływ na sporządzenie oferty</a:t>
          </a:r>
          <a:endParaRPr lang="pl-PL" sz="800" kern="1200" dirty="0"/>
        </a:p>
        <a:p>
          <a:pPr marL="57150" lvl="1" indent="-57150" algn="l" defTabSz="355600">
            <a:lnSpc>
              <a:spcPct val="90000"/>
            </a:lnSpc>
            <a:spcBef>
              <a:spcPct val="0"/>
            </a:spcBef>
            <a:spcAft>
              <a:spcPct val="15000"/>
            </a:spcAft>
            <a:buChar char="•"/>
          </a:pPr>
          <a:endParaRPr lang="pl-PL" sz="800" kern="1200" dirty="0"/>
        </a:p>
      </dsp:txBody>
      <dsp:txXfrm>
        <a:off x="3191572" y="138079"/>
        <a:ext cx="4462562" cy="828477"/>
      </dsp:txXfrm>
    </dsp:sp>
    <dsp:sp modelId="{B8A57599-A2A5-46CB-A59F-A77D5D6B32CA}">
      <dsp:nvSpPr>
        <dsp:cNvPr id="0" name=""/>
        <dsp:cNvSpPr/>
      </dsp:nvSpPr>
      <dsp:spPr>
        <a:xfrm>
          <a:off x="0" y="0"/>
          <a:ext cx="3251200" cy="110463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marL="0" lvl="0" indent="0" algn="ctr" defTabSz="1022350">
            <a:lnSpc>
              <a:spcPct val="90000"/>
            </a:lnSpc>
            <a:spcBef>
              <a:spcPct val="0"/>
            </a:spcBef>
            <a:spcAft>
              <a:spcPct val="35000"/>
            </a:spcAft>
            <a:buNone/>
          </a:pPr>
          <a:r>
            <a:rPr lang="pl-PL" sz="2300" kern="1200" dirty="0"/>
            <a:t>jednoznaczny</a:t>
          </a:r>
        </a:p>
      </dsp:txBody>
      <dsp:txXfrm>
        <a:off x="53924" y="53924"/>
        <a:ext cx="3143352" cy="996787"/>
      </dsp:txXfrm>
    </dsp:sp>
    <dsp:sp modelId="{5BFE9784-8D3D-457A-AAC5-C4256EBB722E}">
      <dsp:nvSpPr>
        <dsp:cNvPr id="0" name=""/>
        <dsp:cNvSpPr/>
      </dsp:nvSpPr>
      <dsp:spPr>
        <a:xfrm>
          <a:off x="3251199" y="1221627"/>
          <a:ext cx="4876800" cy="1104635"/>
        </a:xfrm>
        <a:prstGeom prst="rightArrow">
          <a:avLst>
            <a:gd name="adj1" fmla="val 75000"/>
            <a:gd name="adj2" fmla="val 50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080" tIns="5080" rIns="5080" bIns="5080" numCol="1" spcCol="1270" anchor="t" anchorCtr="0">
          <a:noAutofit/>
        </a:bodyPr>
        <a:lstStyle/>
        <a:p>
          <a:pPr marL="57150" lvl="1" indent="-57150" algn="l" defTabSz="355600">
            <a:lnSpc>
              <a:spcPct val="90000"/>
            </a:lnSpc>
            <a:spcBef>
              <a:spcPct val="0"/>
            </a:spcBef>
            <a:spcAft>
              <a:spcPct val="15000"/>
            </a:spcAft>
            <a:buChar char="•"/>
          </a:pPr>
          <a:r>
            <a:rPr lang="pl-PL" sz="800" kern="1200" dirty="0"/>
            <a:t>. Do opisu przedmiotu zamówienia stosuje się nazwy i kody określone we Wspólnym Słowniku Zamówień.</a:t>
          </a:r>
        </a:p>
      </dsp:txBody>
      <dsp:txXfrm>
        <a:off x="3251199" y="1359706"/>
        <a:ext cx="4462562" cy="828477"/>
      </dsp:txXfrm>
    </dsp:sp>
    <dsp:sp modelId="{CF5548BE-B1E9-45D7-8CAC-21544E0F60FA}">
      <dsp:nvSpPr>
        <dsp:cNvPr id="0" name=""/>
        <dsp:cNvSpPr/>
      </dsp:nvSpPr>
      <dsp:spPr>
        <a:xfrm>
          <a:off x="0" y="1215098"/>
          <a:ext cx="3251200" cy="110463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marL="0" lvl="0" indent="0" algn="ctr" defTabSz="1022350">
            <a:lnSpc>
              <a:spcPct val="90000"/>
            </a:lnSpc>
            <a:spcBef>
              <a:spcPct val="0"/>
            </a:spcBef>
            <a:spcAft>
              <a:spcPct val="35000"/>
            </a:spcAft>
            <a:buNone/>
          </a:pPr>
          <a:r>
            <a:rPr lang="pl-PL" sz="2300" kern="1200" dirty="0"/>
            <a:t>Wspólny słownik zamówień</a:t>
          </a:r>
        </a:p>
      </dsp:txBody>
      <dsp:txXfrm>
        <a:off x="53924" y="1269022"/>
        <a:ext cx="3143352" cy="996787"/>
      </dsp:txXfrm>
    </dsp:sp>
    <dsp:sp modelId="{25E0CE58-495F-467F-9C67-D8F38B2C8CB6}">
      <dsp:nvSpPr>
        <dsp:cNvPr id="0" name=""/>
        <dsp:cNvSpPr/>
      </dsp:nvSpPr>
      <dsp:spPr>
        <a:xfrm>
          <a:off x="3251199" y="2430197"/>
          <a:ext cx="4876800" cy="1104635"/>
        </a:xfrm>
        <a:prstGeom prst="rightArrow">
          <a:avLst>
            <a:gd name="adj1" fmla="val 75000"/>
            <a:gd name="adj2" fmla="val 50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080" tIns="5080" rIns="5080" bIns="5080" numCol="1" spcCol="1270" anchor="t" anchorCtr="0">
          <a:noAutofit/>
        </a:bodyPr>
        <a:lstStyle/>
        <a:p>
          <a:pPr marL="57150" lvl="1" indent="-57150" algn="l" defTabSz="355600">
            <a:lnSpc>
              <a:spcPct val="90000"/>
            </a:lnSpc>
            <a:spcBef>
              <a:spcPct val="0"/>
            </a:spcBef>
            <a:spcAft>
              <a:spcPct val="15000"/>
            </a:spcAft>
            <a:buChar char="•"/>
          </a:pPr>
          <a:r>
            <a:rPr lang="pl-PL" sz="800" kern="1200" dirty="0"/>
            <a:t>Przedmiotu zamówienia nie można opisywać w sposób, który mógłby utrudniać uczciwą konkurencję, w szczególności przez wskazanie znaków towarowych, patentów lub pochodzenia, źródła lub szczególnego procesu, który charakteryzuje produkty lub usługi dostarczane przez konkretnego wykonawcę, jeżeli mogłoby to doprowadzić do uprzywilejowania lub wyeliminowania niektórych wykonawców lub produktów.</a:t>
          </a:r>
        </a:p>
        <a:p>
          <a:pPr marL="57150" lvl="1" indent="-57150" algn="l" defTabSz="355600">
            <a:lnSpc>
              <a:spcPct val="90000"/>
            </a:lnSpc>
            <a:spcBef>
              <a:spcPct val="0"/>
            </a:spcBef>
            <a:spcAft>
              <a:spcPct val="15000"/>
            </a:spcAft>
            <a:buChar char="•"/>
          </a:pPr>
          <a:endParaRPr lang="pl-PL" sz="800" kern="1200" dirty="0"/>
        </a:p>
      </dsp:txBody>
      <dsp:txXfrm>
        <a:off x="3251199" y="2568276"/>
        <a:ext cx="4462562" cy="828477"/>
      </dsp:txXfrm>
    </dsp:sp>
    <dsp:sp modelId="{1F6DA00D-4911-4110-A8E9-223B59B91170}">
      <dsp:nvSpPr>
        <dsp:cNvPr id="0" name=""/>
        <dsp:cNvSpPr/>
      </dsp:nvSpPr>
      <dsp:spPr>
        <a:xfrm>
          <a:off x="0" y="2430197"/>
          <a:ext cx="3251200" cy="110463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marL="0" lvl="0" indent="0" algn="ctr" defTabSz="1022350">
            <a:lnSpc>
              <a:spcPct val="90000"/>
            </a:lnSpc>
            <a:spcBef>
              <a:spcPct val="0"/>
            </a:spcBef>
            <a:spcAft>
              <a:spcPct val="35000"/>
            </a:spcAft>
            <a:buNone/>
          </a:pPr>
          <a:r>
            <a:rPr lang="pl-PL" sz="2300" kern="1200" dirty="0"/>
            <a:t>Zakaz utrudniana uczciwej konkurencji</a:t>
          </a:r>
        </a:p>
      </dsp:txBody>
      <dsp:txXfrm>
        <a:off x="53924" y="2484121"/>
        <a:ext cx="3143352" cy="99678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F44954-47E4-4070-B022-0E2022B700CD}">
      <dsp:nvSpPr>
        <dsp:cNvPr id="0" name=""/>
        <dsp:cNvSpPr/>
      </dsp:nvSpPr>
      <dsp:spPr>
        <a:xfrm>
          <a:off x="975559" y="0"/>
          <a:ext cx="6908800" cy="4895942"/>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B990779-5AE0-4F50-8266-0FAFA9C963C0}">
      <dsp:nvSpPr>
        <dsp:cNvPr id="0" name=""/>
        <dsp:cNvSpPr/>
      </dsp:nvSpPr>
      <dsp:spPr>
        <a:xfrm>
          <a:off x="4787" y="1468782"/>
          <a:ext cx="776882" cy="1958376"/>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222250">
            <a:lnSpc>
              <a:spcPct val="90000"/>
            </a:lnSpc>
            <a:spcBef>
              <a:spcPct val="0"/>
            </a:spcBef>
            <a:spcAft>
              <a:spcPct val="35000"/>
            </a:spcAft>
            <a:buNone/>
          </a:pPr>
          <a:r>
            <a:rPr lang="pl-PL" sz="500" kern="1200" dirty="0"/>
            <a:t>Polityka zakupowa państwa </a:t>
          </a:r>
        </a:p>
      </dsp:txBody>
      <dsp:txXfrm>
        <a:off x="42711" y="1506706"/>
        <a:ext cx="701034" cy="1882528"/>
      </dsp:txXfrm>
    </dsp:sp>
    <dsp:sp modelId="{90CC7860-F13E-48DE-A070-4BD7C69AF981}">
      <dsp:nvSpPr>
        <dsp:cNvPr id="0" name=""/>
        <dsp:cNvSpPr/>
      </dsp:nvSpPr>
      <dsp:spPr>
        <a:xfrm>
          <a:off x="820514" y="1468782"/>
          <a:ext cx="776882" cy="1958376"/>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222250">
            <a:lnSpc>
              <a:spcPct val="90000"/>
            </a:lnSpc>
            <a:spcBef>
              <a:spcPct val="0"/>
            </a:spcBef>
            <a:spcAft>
              <a:spcPct val="35000"/>
            </a:spcAft>
            <a:buNone/>
          </a:pPr>
          <a:r>
            <a:rPr lang="pl-PL" sz="500" kern="1200" dirty="0"/>
            <a:t>Plan postępowania o udzielenie zamówienia publicznego</a:t>
          </a:r>
        </a:p>
      </dsp:txBody>
      <dsp:txXfrm>
        <a:off x="858438" y="1506706"/>
        <a:ext cx="701034" cy="1882528"/>
      </dsp:txXfrm>
    </dsp:sp>
    <dsp:sp modelId="{A6EB2599-5C14-4B16-AA39-34CE3983DB20}">
      <dsp:nvSpPr>
        <dsp:cNvPr id="0" name=""/>
        <dsp:cNvSpPr/>
      </dsp:nvSpPr>
      <dsp:spPr>
        <a:xfrm>
          <a:off x="1636241" y="1468782"/>
          <a:ext cx="776882" cy="1958376"/>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222250">
            <a:lnSpc>
              <a:spcPct val="90000"/>
            </a:lnSpc>
            <a:spcBef>
              <a:spcPct val="0"/>
            </a:spcBef>
            <a:spcAft>
              <a:spcPct val="35000"/>
            </a:spcAft>
            <a:buNone/>
          </a:pPr>
          <a:r>
            <a:rPr lang="pl-PL" sz="500" kern="1200" dirty="0"/>
            <a:t>Szacowanie wartości zamówienia </a:t>
          </a:r>
        </a:p>
      </dsp:txBody>
      <dsp:txXfrm>
        <a:off x="1674165" y="1506706"/>
        <a:ext cx="701034" cy="1882528"/>
      </dsp:txXfrm>
    </dsp:sp>
    <dsp:sp modelId="{1616FECC-C3B0-4A7F-92AD-B8BE38D6185A}">
      <dsp:nvSpPr>
        <dsp:cNvPr id="0" name=""/>
        <dsp:cNvSpPr/>
      </dsp:nvSpPr>
      <dsp:spPr>
        <a:xfrm>
          <a:off x="2451968" y="1468782"/>
          <a:ext cx="776882" cy="1958376"/>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222250">
            <a:lnSpc>
              <a:spcPct val="90000"/>
            </a:lnSpc>
            <a:spcBef>
              <a:spcPct val="0"/>
            </a:spcBef>
            <a:spcAft>
              <a:spcPct val="35000"/>
            </a:spcAft>
            <a:buNone/>
          </a:pPr>
          <a:r>
            <a:rPr lang="pl-PL" sz="500" kern="1200" dirty="0"/>
            <a:t>Przygotowanie zamówienia – samodzielnie ( kierownik zamawiającego) lub wspólnie </a:t>
          </a:r>
        </a:p>
      </dsp:txBody>
      <dsp:txXfrm>
        <a:off x="2489892" y="1506706"/>
        <a:ext cx="701034" cy="1882528"/>
      </dsp:txXfrm>
    </dsp:sp>
    <dsp:sp modelId="{67633239-D3CF-4609-84D1-F2389BCB91EA}">
      <dsp:nvSpPr>
        <dsp:cNvPr id="0" name=""/>
        <dsp:cNvSpPr/>
      </dsp:nvSpPr>
      <dsp:spPr>
        <a:xfrm>
          <a:off x="3267695" y="1468782"/>
          <a:ext cx="776882" cy="1958376"/>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222250">
            <a:lnSpc>
              <a:spcPct val="90000"/>
            </a:lnSpc>
            <a:spcBef>
              <a:spcPct val="0"/>
            </a:spcBef>
            <a:spcAft>
              <a:spcPct val="35000"/>
            </a:spcAft>
            <a:buNone/>
          </a:pPr>
          <a:r>
            <a:rPr lang="pl-PL" sz="500" kern="1200" dirty="0"/>
            <a:t>Wymagania wobec wykonawców ( brak podstaw do wykluczenia oraz spełnienie warunków udziału w postępowaniu); </a:t>
          </a:r>
        </a:p>
      </dsp:txBody>
      <dsp:txXfrm>
        <a:off x="3305619" y="1506706"/>
        <a:ext cx="701034" cy="1882528"/>
      </dsp:txXfrm>
    </dsp:sp>
    <dsp:sp modelId="{6D952152-7A7C-4062-9AB2-4BCF22206809}">
      <dsp:nvSpPr>
        <dsp:cNvPr id="0" name=""/>
        <dsp:cNvSpPr/>
      </dsp:nvSpPr>
      <dsp:spPr>
        <a:xfrm>
          <a:off x="4083422" y="1468782"/>
          <a:ext cx="776882" cy="1958376"/>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222250">
            <a:lnSpc>
              <a:spcPct val="90000"/>
            </a:lnSpc>
            <a:spcBef>
              <a:spcPct val="0"/>
            </a:spcBef>
            <a:spcAft>
              <a:spcPct val="35000"/>
            </a:spcAft>
            <a:buNone/>
          </a:pPr>
          <a:r>
            <a:rPr lang="pl-PL" sz="500" kern="1200" dirty="0"/>
            <a:t>Ogłoszenie o udzieleniu zamówienia;  OPZ i SWZ:</a:t>
          </a:r>
        </a:p>
      </dsp:txBody>
      <dsp:txXfrm>
        <a:off x="4121346" y="1506706"/>
        <a:ext cx="701034" cy="1882528"/>
      </dsp:txXfrm>
    </dsp:sp>
    <dsp:sp modelId="{25D15364-64FA-497D-A88A-7AEAF5D48BF2}">
      <dsp:nvSpPr>
        <dsp:cNvPr id="0" name=""/>
        <dsp:cNvSpPr/>
      </dsp:nvSpPr>
      <dsp:spPr>
        <a:xfrm>
          <a:off x="4925954" y="1457933"/>
          <a:ext cx="776882" cy="1958376"/>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222250">
            <a:lnSpc>
              <a:spcPct val="90000"/>
            </a:lnSpc>
            <a:spcBef>
              <a:spcPct val="0"/>
            </a:spcBef>
            <a:spcAft>
              <a:spcPct val="35000"/>
            </a:spcAft>
            <a:buNone/>
          </a:pPr>
          <a:r>
            <a:rPr lang="pl-PL" sz="500" kern="1200" dirty="0"/>
            <a:t>Dokumentowanie przebiegu postępowania o udzielenie zamówienia ( protokół);</a:t>
          </a:r>
        </a:p>
      </dsp:txBody>
      <dsp:txXfrm>
        <a:off x="4963878" y="1495857"/>
        <a:ext cx="701034" cy="1882528"/>
      </dsp:txXfrm>
    </dsp:sp>
    <dsp:sp modelId="{A89E8C80-2B2E-4D01-B78D-7ACC9C25D587}">
      <dsp:nvSpPr>
        <dsp:cNvPr id="0" name=""/>
        <dsp:cNvSpPr/>
      </dsp:nvSpPr>
      <dsp:spPr>
        <a:xfrm>
          <a:off x="5714875" y="1468782"/>
          <a:ext cx="776882" cy="1958376"/>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222250">
            <a:lnSpc>
              <a:spcPct val="90000"/>
            </a:lnSpc>
            <a:spcBef>
              <a:spcPct val="0"/>
            </a:spcBef>
            <a:spcAft>
              <a:spcPct val="35000"/>
            </a:spcAft>
            <a:buNone/>
          </a:pPr>
          <a:r>
            <a:rPr lang="pl-PL" sz="500" kern="1200" dirty="0"/>
            <a:t>Analiza potrzeb zamawiającego, wstępne konsultacje rynkowe;</a:t>
          </a:r>
        </a:p>
      </dsp:txBody>
      <dsp:txXfrm>
        <a:off x="5752799" y="1506706"/>
        <a:ext cx="701034" cy="1882528"/>
      </dsp:txXfrm>
    </dsp:sp>
    <dsp:sp modelId="{8B21F08D-580B-4FA6-8500-DFF6C511FF69}">
      <dsp:nvSpPr>
        <dsp:cNvPr id="0" name=""/>
        <dsp:cNvSpPr/>
      </dsp:nvSpPr>
      <dsp:spPr>
        <a:xfrm>
          <a:off x="6530602" y="1468782"/>
          <a:ext cx="776882" cy="1958376"/>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222250">
            <a:lnSpc>
              <a:spcPct val="90000"/>
            </a:lnSpc>
            <a:spcBef>
              <a:spcPct val="0"/>
            </a:spcBef>
            <a:spcAft>
              <a:spcPct val="35000"/>
            </a:spcAft>
            <a:buNone/>
          </a:pPr>
          <a:r>
            <a:rPr lang="pl-PL" sz="500" kern="1200" dirty="0"/>
            <a:t>Otwarcie ofert;</a:t>
          </a:r>
        </a:p>
      </dsp:txBody>
      <dsp:txXfrm>
        <a:off x="6568526" y="1506706"/>
        <a:ext cx="701034" cy="1882528"/>
      </dsp:txXfrm>
    </dsp:sp>
    <dsp:sp modelId="{EBEA1975-EE44-4045-B9E6-A0FDC2505DE5}">
      <dsp:nvSpPr>
        <dsp:cNvPr id="0" name=""/>
        <dsp:cNvSpPr/>
      </dsp:nvSpPr>
      <dsp:spPr>
        <a:xfrm>
          <a:off x="7346329" y="1468782"/>
          <a:ext cx="776882" cy="1958376"/>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222250">
            <a:lnSpc>
              <a:spcPct val="90000"/>
            </a:lnSpc>
            <a:spcBef>
              <a:spcPct val="0"/>
            </a:spcBef>
            <a:spcAft>
              <a:spcPct val="35000"/>
            </a:spcAft>
            <a:buNone/>
          </a:pPr>
          <a:r>
            <a:rPr lang="pl-PL" sz="500" kern="1200" dirty="0"/>
            <a:t>Podpisanie umowy lub unieważnienie postępowania </a:t>
          </a:r>
        </a:p>
      </dsp:txBody>
      <dsp:txXfrm>
        <a:off x="7384253" y="1506706"/>
        <a:ext cx="701034" cy="1882528"/>
      </dsp:txXfrm>
    </dsp:sp>
  </dsp:spTree>
</dsp:drawing>
</file>

<file path=ppt/diagrams/drawing4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C2E337-A1A1-4ECE-B78F-736692DAFD1A}">
      <dsp:nvSpPr>
        <dsp:cNvPr id="0" name=""/>
        <dsp:cNvSpPr/>
      </dsp:nvSpPr>
      <dsp:spPr>
        <a:xfrm>
          <a:off x="1180728" y="3527159"/>
          <a:ext cx="2706687" cy="1624012"/>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pl-PL" sz="1800" kern="1200" dirty="0"/>
            <a:t>Dialog konkurencyjny</a:t>
          </a:r>
        </a:p>
      </dsp:txBody>
      <dsp:txXfrm>
        <a:off x="1180728" y="3527159"/>
        <a:ext cx="2706687" cy="1624012"/>
      </dsp:txXfrm>
    </dsp:sp>
    <dsp:sp modelId="{1C0CDA6F-677C-43C0-82EC-6408B4E453C9}">
      <dsp:nvSpPr>
        <dsp:cNvPr id="0" name=""/>
        <dsp:cNvSpPr/>
      </dsp:nvSpPr>
      <dsp:spPr>
        <a:xfrm>
          <a:off x="4209267" y="3527159"/>
          <a:ext cx="2706687" cy="1624012"/>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pl-PL" sz="1800" kern="1200" dirty="0"/>
            <a:t>Partnerstwo innowacyjne</a:t>
          </a:r>
        </a:p>
      </dsp:txBody>
      <dsp:txXfrm>
        <a:off x="4209267" y="3527159"/>
        <a:ext cx="2706687" cy="1624012"/>
      </dsp:txXfrm>
    </dsp:sp>
    <dsp:sp modelId="{F65313D2-E2AC-4CB6-B314-A7B98695A5C0}">
      <dsp:nvSpPr>
        <dsp:cNvPr id="0" name=""/>
        <dsp:cNvSpPr/>
      </dsp:nvSpPr>
      <dsp:spPr>
        <a:xfrm>
          <a:off x="1202111" y="1883831"/>
          <a:ext cx="2706687" cy="1624012"/>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pl-PL" sz="1800" kern="1200" dirty="0"/>
            <a:t>Negocjacje z ogłoszeniem / bez ogłoszenia</a:t>
          </a:r>
        </a:p>
      </dsp:txBody>
      <dsp:txXfrm>
        <a:off x="1202111" y="1883831"/>
        <a:ext cx="2706687" cy="1624012"/>
      </dsp:txXfrm>
    </dsp:sp>
    <dsp:sp modelId="{35827E82-C1AB-47C3-9922-8BAE4550B774}">
      <dsp:nvSpPr>
        <dsp:cNvPr id="0" name=""/>
        <dsp:cNvSpPr/>
      </dsp:nvSpPr>
      <dsp:spPr>
        <a:xfrm>
          <a:off x="4199334" y="1897327"/>
          <a:ext cx="2706687" cy="1624012"/>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pl-PL" sz="1800" kern="1200" dirty="0"/>
            <a:t>Zamówienie z wolnej ręki</a:t>
          </a:r>
        </a:p>
      </dsp:txBody>
      <dsp:txXfrm>
        <a:off x="4199334" y="1897327"/>
        <a:ext cx="2706687" cy="1624012"/>
      </dsp:txXfrm>
    </dsp:sp>
    <dsp:sp modelId="{AEA2EC35-826B-41A2-8241-5CA1FA5C18E8}">
      <dsp:nvSpPr>
        <dsp:cNvPr id="0" name=""/>
        <dsp:cNvSpPr/>
      </dsp:nvSpPr>
      <dsp:spPr>
        <a:xfrm>
          <a:off x="2710656" y="208722"/>
          <a:ext cx="2706687" cy="1624012"/>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pl-PL" sz="1800" kern="1200" dirty="0"/>
            <a:t>Przetarg nieograniczony/ ograniczony</a:t>
          </a:r>
        </a:p>
      </dsp:txBody>
      <dsp:txXfrm>
        <a:off x="2710656" y="208722"/>
        <a:ext cx="2706687" cy="1624012"/>
      </dsp:txXfrm>
    </dsp:sp>
  </dsp:spTree>
</dsp:drawing>
</file>

<file path=ppt/diagrams/drawing4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C2E337-A1A1-4ECE-B78F-736692DAFD1A}">
      <dsp:nvSpPr>
        <dsp:cNvPr id="0" name=""/>
        <dsp:cNvSpPr/>
      </dsp:nvSpPr>
      <dsp:spPr>
        <a:xfrm>
          <a:off x="1180728" y="3527159"/>
          <a:ext cx="2706687" cy="1624012"/>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pl-PL" sz="1800" kern="1200" dirty="0"/>
            <a:t>Termin do umieszczenia ogłoszenia</a:t>
          </a:r>
        </a:p>
      </dsp:txBody>
      <dsp:txXfrm>
        <a:off x="1180728" y="3527159"/>
        <a:ext cx="2706687" cy="1624012"/>
      </dsp:txXfrm>
    </dsp:sp>
    <dsp:sp modelId="{1C0CDA6F-677C-43C0-82EC-6408B4E453C9}">
      <dsp:nvSpPr>
        <dsp:cNvPr id="0" name=""/>
        <dsp:cNvSpPr/>
      </dsp:nvSpPr>
      <dsp:spPr>
        <a:xfrm>
          <a:off x="4209267" y="3527159"/>
          <a:ext cx="2706687" cy="1624012"/>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pl-PL" sz="1800" kern="1200" dirty="0"/>
            <a:t>Warunki wstępne np. </a:t>
          </a:r>
          <a:r>
            <a:rPr lang="pl-PL" sz="1800" kern="1200"/>
            <a:t>negocjacje</a:t>
          </a:r>
          <a:endParaRPr lang="pl-PL" sz="1800" kern="1200" dirty="0"/>
        </a:p>
      </dsp:txBody>
      <dsp:txXfrm>
        <a:off x="4209267" y="3527159"/>
        <a:ext cx="2706687" cy="1624012"/>
      </dsp:txXfrm>
    </dsp:sp>
    <dsp:sp modelId="{F65313D2-E2AC-4CB6-B314-A7B98695A5C0}">
      <dsp:nvSpPr>
        <dsp:cNvPr id="0" name=""/>
        <dsp:cNvSpPr/>
      </dsp:nvSpPr>
      <dsp:spPr>
        <a:xfrm>
          <a:off x="1202111" y="1883831"/>
          <a:ext cx="2706687" cy="1624012"/>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pl-PL" sz="1800" kern="1200" dirty="0"/>
            <a:t>Wymagania od </a:t>
          </a:r>
          <a:r>
            <a:rPr lang="pl-PL" sz="1800" kern="1200" dirty="0" err="1"/>
            <a:t>wykonwaców</a:t>
          </a:r>
          <a:endParaRPr lang="pl-PL" sz="1800" kern="1200" dirty="0"/>
        </a:p>
      </dsp:txBody>
      <dsp:txXfrm>
        <a:off x="1202111" y="1883831"/>
        <a:ext cx="2706687" cy="1624012"/>
      </dsp:txXfrm>
    </dsp:sp>
    <dsp:sp modelId="{35827E82-C1AB-47C3-9922-8BAE4550B774}">
      <dsp:nvSpPr>
        <dsp:cNvPr id="0" name=""/>
        <dsp:cNvSpPr/>
      </dsp:nvSpPr>
      <dsp:spPr>
        <a:xfrm>
          <a:off x="4199334" y="1897327"/>
          <a:ext cx="2706687" cy="1624012"/>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pl-PL" sz="1800" kern="1200" dirty="0"/>
            <a:t>Opis potrzeb</a:t>
          </a:r>
        </a:p>
      </dsp:txBody>
      <dsp:txXfrm>
        <a:off x="4199334" y="1897327"/>
        <a:ext cx="2706687" cy="1624012"/>
      </dsp:txXfrm>
    </dsp:sp>
    <dsp:sp modelId="{AEA2EC35-826B-41A2-8241-5CA1FA5C18E8}">
      <dsp:nvSpPr>
        <dsp:cNvPr id="0" name=""/>
        <dsp:cNvSpPr/>
      </dsp:nvSpPr>
      <dsp:spPr>
        <a:xfrm>
          <a:off x="2710656" y="208722"/>
          <a:ext cx="2706687" cy="1624012"/>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pl-PL" sz="1800" kern="1200" dirty="0"/>
            <a:t>Warunek podstawowy</a:t>
          </a:r>
        </a:p>
      </dsp:txBody>
      <dsp:txXfrm>
        <a:off x="2710656" y="208722"/>
        <a:ext cx="2706687" cy="162401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107EAC-A450-4F3F-9678-457C44F0AD42}">
      <dsp:nvSpPr>
        <dsp:cNvPr id="0" name=""/>
        <dsp:cNvSpPr/>
      </dsp:nvSpPr>
      <dsp:spPr>
        <a:xfrm>
          <a:off x="0" y="658075"/>
          <a:ext cx="8824913" cy="1764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FDFB4BB-5043-4877-BC2A-415CFA7CF5D4}">
      <dsp:nvSpPr>
        <dsp:cNvPr id="0" name=""/>
        <dsp:cNvSpPr/>
      </dsp:nvSpPr>
      <dsp:spPr>
        <a:xfrm>
          <a:off x="431308" y="513375"/>
          <a:ext cx="6177439" cy="20664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3492" tIns="0" rIns="233492" bIns="0" numCol="1" spcCol="1270" anchor="ctr" anchorCtr="0">
          <a:noAutofit/>
        </a:bodyPr>
        <a:lstStyle/>
        <a:p>
          <a:pPr marL="0" lvl="0" indent="0" algn="l" defTabSz="311150">
            <a:lnSpc>
              <a:spcPct val="90000"/>
            </a:lnSpc>
            <a:spcBef>
              <a:spcPct val="0"/>
            </a:spcBef>
            <a:spcAft>
              <a:spcPct val="35000"/>
            </a:spcAft>
            <a:buNone/>
          </a:pPr>
          <a:r>
            <a:rPr lang="pl-PL" sz="700" b="1" u="sng" kern="1200" dirty="0"/>
            <a:t>Za przygotowanie i przeprowadzenie postępowania o udzielenie zamówienia odpowiada kierownik zamawiającego</a:t>
          </a:r>
          <a:endParaRPr lang="pl-PL" sz="700" kern="1200" dirty="0"/>
        </a:p>
      </dsp:txBody>
      <dsp:txXfrm>
        <a:off x="441395" y="523462"/>
        <a:ext cx="6157265" cy="186466"/>
      </dsp:txXfrm>
    </dsp:sp>
    <dsp:sp modelId="{317D2711-5DE4-4DD6-940B-166545AD40E1}">
      <dsp:nvSpPr>
        <dsp:cNvPr id="0" name=""/>
        <dsp:cNvSpPr/>
      </dsp:nvSpPr>
      <dsp:spPr>
        <a:xfrm>
          <a:off x="0" y="975595"/>
          <a:ext cx="8824913" cy="1764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5A38ABA-50CB-469C-940E-674A04731463}">
      <dsp:nvSpPr>
        <dsp:cNvPr id="0" name=""/>
        <dsp:cNvSpPr/>
      </dsp:nvSpPr>
      <dsp:spPr>
        <a:xfrm>
          <a:off x="411430" y="872275"/>
          <a:ext cx="6177439" cy="20664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3492" tIns="0" rIns="233492" bIns="0" numCol="1" spcCol="1270" anchor="ctr" anchorCtr="0">
          <a:noAutofit/>
        </a:bodyPr>
        <a:lstStyle/>
        <a:p>
          <a:pPr marL="0" lvl="0" indent="0" algn="l" defTabSz="311150">
            <a:lnSpc>
              <a:spcPct val="90000"/>
            </a:lnSpc>
            <a:spcBef>
              <a:spcPct val="0"/>
            </a:spcBef>
            <a:spcAft>
              <a:spcPct val="35000"/>
            </a:spcAft>
            <a:buNone/>
          </a:pPr>
          <a:r>
            <a:rPr lang="pl-PL" sz="700" kern="1200" dirty="0"/>
            <a:t>powołuje komisję do przeprowadzenia postępowania o udzielenie zamówienia, zwaną dalej „komisją przetargową”.</a:t>
          </a:r>
        </a:p>
      </dsp:txBody>
      <dsp:txXfrm>
        <a:off x="421517" y="882362"/>
        <a:ext cx="6157265" cy="186466"/>
      </dsp:txXfrm>
    </dsp:sp>
    <dsp:sp modelId="{A6D264D0-3D26-4F13-8573-F24BBB164B33}">
      <dsp:nvSpPr>
        <dsp:cNvPr id="0" name=""/>
        <dsp:cNvSpPr/>
      </dsp:nvSpPr>
      <dsp:spPr>
        <a:xfrm>
          <a:off x="0" y="1293115"/>
          <a:ext cx="8824913" cy="1764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8C6B621-EF56-42E4-A120-C4E6DAD6AD78}">
      <dsp:nvSpPr>
        <dsp:cNvPr id="0" name=""/>
        <dsp:cNvSpPr/>
      </dsp:nvSpPr>
      <dsp:spPr>
        <a:xfrm>
          <a:off x="441245" y="1189795"/>
          <a:ext cx="6177439" cy="20664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3492" tIns="0" rIns="233492" bIns="0" numCol="1" spcCol="1270" anchor="ctr" anchorCtr="0">
          <a:noAutofit/>
        </a:bodyPr>
        <a:lstStyle/>
        <a:p>
          <a:pPr marL="0" lvl="0" indent="0" algn="l" defTabSz="311150">
            <a:lnSpc>
              <a:spcPct val="90000"/>
            </a:lnSpc>
            <a:spcBef>
              <a:spcPct val="0"/>
            </a:spcBef>
            <a:spcAft>
              <a:spcPct val="35000"/>
            </a:spcAft>
            <a:buNone/>
          </a:pPr>
          <a:r>
            <a:rPr lang="pl-PL" sz="700" kern="1200" dirty="0"/>
            <a:t>Komisja dokonuje oceny czynności w postępowaniu udzielenie </a:t>
          </a:r>
          <a:r>
            <a:rPr lang="pl-PL" sz="700" kern="1200" dirty="0" err="1"/>
            <a:t>zamówien</a:t>
          </a:r>
          <a:r>
            <a:rPr lang="pl-PL" sz="700" kern="1200" dirty="0"/>
            <a:t> </a:t>
          </a:r>
        </a:p>
      </dsp:txBody>
      <dsp:txXfrm>
        <a:off x="451332" y="1199882"/>
        <a:ext cx="6157265" cy="18646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F9EBEC-4C76-4933-B2E0-0D4D754AD67A}">
      <dsp:nvSpPr>
        <dsp:cNvPr id="0" name=""/>
        <dsp:cNvSpPr/>
      </dsp:nvSpPr>
      <dsp:spPr>
        <a:xfrm>
          <a:off x="1209476" y="330"/>
          <a:ext cx="2718593" cy="1631156"/>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pl-PL" sz="2100" kern="1200" dirty="0"/>
            <a:t>Nie podlegają wykluczeniu</a:t>
          </a:r>
        </a:p>
      </dsp:txBody>
      <dsp:txXfrm>
        <a:off x="1209476" y="330"/>
        <a:ext cx="2718593" cy="1631156"/>
      </dsp:txXfrm>
    </dsp:sp>
    <dsp:sp modelId="{2DA08464-BDFF-45FF-A8B2-9D185526FCAA}">
      <dsp:nvSpPr>
        <dsp:cNvPr id="0" name=""/>
        <dsp:cNvSpPr/>
      </dsp:nvSpPr>
      <dsp:spPr>
        <a:xfrm>
          <a:off x="4199929" y="330"/>
          <a:ext cx="2718593" cy="1631156"/>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pl-PL" sz="2100" kern="1200" dirty="0"/>
            <a:t>spełniają warunki udziału w postępowaniu </a:t>
          </a:r>
        </a:p>
      </dsp:txBody>
      <dsp:txXfrm>
        <a:off x="4199929" y="330"/>
        <a:ext cx="2718593" cy="1631156"/>
      </dsp:txXfrm>
    </dsp:sp>
    <dsp:sp modelId="{F2A34887-ABCC-4589-904D-6E2047555C43}">
      <dsp:nvSpPr>
        <dsp:cNvPr id="0" name=""/>
        <dsp:cNvSpPr/>
      </dsp:nvSpPr>
      <dsp:spPr>
        <a:xfrm>
          <a:off x="1209476" y="1903346"/>
          <a:ext cx="2718593" cy="1631156"/>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pl-PL" sz="2100" kern="1200" dirty="0"/>
            <a:t>Wykonawcy mogą wspólnie ubiegać się o udzielenie zamówienia</a:t>
          </a:r>
        </a:p>
      </dsp:txBody>
      <dsp:txXfrm>
        <a:off x="1209476" y="1903346"/>
        <a:ext cx="2718593" cy="1631156"/>
      </dsp:txXfrm>
    </dsp:sp>
    <dsp:sp modelId="{09C95041-02D6-4132-90EC-5DA4357918A6}">
      <dsp:nvSpPr>
        <dsp:cNvPr id="0" name=""/>
        <dsp:cNvSpPr/>
      </dsp:nvSpPr>
      <dsp:spPr>
        <a:xfrm>
          <a:off x="4199929" y="1903346"/>
          <a:ext cx="2718593" cy="1631156"/>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pl-PL" sz="2100" kern="1200" dirty="0"/>
            <a:t>ustanawiają pełnomocnika do reprezentowania </a:t>
          </a:r>
        </a:p>
      </dsp:txBody>
      <dsp:txXfrm>
        <a:off x="4199929" y="1903346"/>
        <a:ext cx="2718593" cy="163115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107EAC-A450-4F3F-9678-457C44F0AD42}">
      <dsp:nvSpPr>
        <dsp:cNvPr id="0" name=""/>
        <dsp:cNvSpPr/>
      </dsp:nvSpPr>
      <dsp:spPr>
        <a:xfrm>
          <a:off x="0" y="1151770"/>
          <a:ext cx="8824913" cy="2772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FDFB4BB-5043-4877-BC2A-415CFA7CF5D4}">
      <dsp:nvSpPr>
        <dsp:cNvPr id="0" name=""/>
        <dsp:cNvSpPr/>
      </dsp:nvSpPr>
      <dsp:spPr>
        <a:xfrm>
          <a:off x="441245" y="989410"/>
          <a:ext cx="6177439" cy="32472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3492" tIns="0" rIns="233492" bIns="0" numCol="1" spcCol="1270" anchor="ctr" anchorCtr="0">
          <a:noAutofit/>
        </a:bodyPr>
        <a:lstStyle/>
        <a:p>
          <a:pPr marL="0" lvl="0" indent="0" algn="l" defTabSz="488950">
            <a:lnSpc>
              <a:spcPct val="90000"/>
            </a:lnSpc>
            <a:spcBef>
              <a:spcPct val="0"/>
            </a:spcBef>
            <a:spcAft>
              <a:spcPct val="35000"/>
            </a:spcAft>
            <a:buNone/>
          </a:pPr>
          <a:r>
            <a:rPr lang="pl-PL" sz="1100" kern="1200" dirty="0"/>
            <a:t>tworzone na potrzeby omawianego postępowania nie posiada podmiotowości</a:t>
          </a:r>
        </a:p>
      </dsp:txBody>
      <dsp:txXfrm>
        <a:off x="457097" y="1005262"/>
        <a:ext cx="6145735" cy="293016"/>
      </dsp:txXfrm>
    </dsp:sp>
    <dsp:sp modelId="{317D2711-5DE4-4DD6-940B-166545AD40E1}">
      <dsp:nvSpPr>
        <dsp:cNvPr id="0" name=""/>
        <dsp:cNvSpPr/>
      </dsp:nvSpPr>
      <dsp:spPr>
        <a:xfrm>
          <a:off x="0" y="1650729"/>
          <a:ext cx="8824913" cy="2772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5A38ABA-50CB-469C-940E-674A04731463}">
      <dsp:nvSpPr>
        <dsp:cNvPr id="0" name=""/>
        <dsp:cNvSpPr/>
      </dsp:nvSpPr>
      <dsp:spPr>
        <a:xfrm>
          <a:off x="441245" y="1488370"/>
          <a:ext cx="6177439" cy="32472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3492" tIns="0" rIns="233492" bIns="0" numCol="1" spcCol="1270" anchor="ctr" anchorCtr="0">
          <a:noAutofit/>
        </a:bodyPr>
        <a:lstStyle/>
        <a:p>
          <a:pPr marL="0" lvl="0" indent="0" algn="l" defTabSz="488950">
            <a:lnSpc>
              <a:spcPct val="90000"/>
            </a:lnSpc>
            <a:spcBef>
              <a:spcPct val="0"/>
            </a:spcBef>
            <a:spcAft>
              <a:spcPct val="35000"/>
            </a:spcAft>
            <a:buNone/>
          </a:pPr>
          <a:r>
            <a:rPr lang="pl-PL" sz="1100" kern="1200" dirty="0"/>
            <a:t>Pojęcie lidera konsorcjum</a:t>
          </a:r>
        </a:p>
      </dsp:txBody>
      <dsp:txXfrm>
        <a:off x="457097" y="1504222"/>
        <a:ext cx="6145735" cy="293016"/>
      </dsp:txXfrm>
    </dsp:sp>
    <dsp:sp modelId="{A6D264D0-3D26-4F13-8573-F24BBB164B33}">
      <dsp:nvSpPr>
        <dsp:cNvPr id="0" name=""/>
        <dsp:cNvSpPr/>
      </dsp:nvSpPr>
      <dsp:spPr>
        <a:xfrm>
          <a:off x="0" y="2149690"/>
          <a:ext cx="8824913" cy="2772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8C6B621-EF56-42E4-A120-C4E6DAD6AD78}">
      <dsp:nvSpPr>
        <dsp:cNvPr id="0" name=""/>
        <dsp:cNvSpPr/>
      </dsp:nvSpPr>
      <dsp:spPr>
        <a:xfrm>
          <a:off x="441245" y="1987330"/>
          <a:ext cx="6177439" cy="32472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3492" tIns="0" rIns="233492" bIns="0" numCol="1" spcCol="1270" anchor="ctr" anchorCtr="0">
          <a:noAutofit/>
        </a:bodyPr>
        <a:lstStyle/>
        <a:p>
          <a:pPr marL="0" lvl="0" indent="0" algn="l" defTabSz="488950">
            <a:lnSpc>
              <a:spcPct val="90000"/>
            </a:lnSpc>
            <a:spcBef>
              <a:spcPct val="0"/>
            </a:spcBef>
            <a:spcAft>
              <a:spcPct val="35000"/>
            </a:spcAft>
            <a:buNone/>
          </a:pPr>
          <a:r>
            <a:rPr lang="pl-PL" sz="1100" kern="1200" dirty="0"/>
            <a:t>KC, przepisy o spółce cywilnej  ? Odpowiedzialność </a:t>
          </a:r>
          <a:r>
            <a:rPr lang="pl-PL" sz="1100" kern="1200" dirty="0" err="1"/>
            <a:t>solidarca</a:t>
          </a:r>
          <a:r>
            <a:rPr lang="pl-PL" sz="1100" kern="1200" dirty="0"/>
            <a:t> !</a:t>
          </a:r>
        </a:p>
      </dsp:txBody>
      <dsp:txXfrm>
        <a:off x="457097" y="2003182"/>
        <a:ext cx="6145735" cy="29301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606EB0-27EE-480A-95E1-03A678EC0FDD}">
      <dsp:nvSpPr>
        <dsp:cNvPr id="0" name=""/>
        <dsp:cNvSpPr/>
      </dsp:nvSpPr>
      <dsp:spPr>
        <a:xfrm>
          <a:off x="0" y="244678"/>
          <a:ext cx="8128000" cy="3528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CC71D4B-E517-43A6-8248-AC26513FFBD2}">
      <dsp:nvSpPr>
        <dsp:cNvPr id="0" name=""/>
        <dsp:cNvSpPr/>
      </dsp:nvSpPr>
      <dsp:spPr>
        <a:xfrm>
          <a:off x="406400" y="38038"/>
          <a:ext cx="5689600" cy="41328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marL="0" lvl="0" indent="0" algn="l" defTabSz="622300">
            <a:lnSpc>
              <a:spcPct val="90000"/>
            </a:lnSpc>
            <a:spcBef>
              <a:spcPct val="0"/>
            </a:spcBef>
            <a:spcAft>
              <a:spcPct val="35000"/>
            </a:spcAft>
            <a:buNone/>
          </a:pPr>
          <a:r>
            <a:rPr lang="pl-PL" sz="1400" b="1" u="none" kern="1200" dirty="0"/>
            <a:t>wstępna;</a:t>
          </a:r>
          <a:endParaRPr lang="pl-PL" sz="1400" kern="1200" dirty="0"/>
        </a:p>
      </dsp:txBody>
      <dsp:txXfrm>
        <a:off x="426575" y="58213"/>
        <a:ext cx="5649250" cy="372930"/>
      </dsp:txXfrm>
    </dsp:sp>
    <dsp:sp modelId="{4BD0C606-5A64-4862-817A-8B4A47C134ED}">
      <dsp:nvSpPr>
        <dsp:cNvPr id="0" name=""/>
        <dsp:cNvSpPr/>
      </dsp:nvSpPr>
      <dsp:spPr>
        <a:xfrm>
          <a:off x="0" y="879718"/>
          <a:ext cx="8128000" cy="3528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3F6559D-0130-462C-9D8E-F9EC5655405E}">
      <dsp:nvSpPr>
        <dsp:cNvPr id="0" name=""/>
        <dsp:cNvSpPr/>
      </dsp:nvSpPr>
      <dsp:spPr>
        <a:xfrm>
          <a:off x="406400" y="673078"/>
          <a:ext cx="5689600" cy="41328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marL="0" lvl="0" indent="0" algn="l" defTabSz="622300">
            <a:lnSpc>
              <a:spcPct val="90000"/>
            </a:lnSpc>
            <a:spcBef>
              <a:spcPct val="0"/>
            </a:spcBef>
            <a:spcAft>
              <a:spcPct val="35000"/>
            </a:spcAft>
            <a:buSzPts val="1150"/>
            <a:buFont typeface="+mj-lt"/>
            <a:buNone/>
          </a:pPr>
          <a:r>
            <a:rPr lang="pl-PL" sz="1400" b="1" u="none" kern="1200"/>
            <a:t>podlegająca negocjacjom;</a:t>
          </a:r>
          <a:endParaRPr lang="pl-PL" sz="1400" u="none" kern="1200"/>
        </a:p>
      </dsp:txBody>
      <dsp:txXfrm>
        <a:off x="426575" y="693253"/>
        <a:ext cx="5649250" cy="372930"/>
      </dsp:txXfrm>
    </dsp:sp>
    <dsp:sp modelId="{EC502344-7072-4FBA-8185-0B68A624E562}">
      <dsp:nvSpPr>
        <dsp:cNvPr id="0" name=""/>
        <dsp:cNvSpPr/>
      </dsp:nvSpPr>
      <dsp:spPr>
        <a:xfrm>
          <a:off x="0" y="1514758"/>
          <a:ext cx="8128000" cy="3528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81ECF9C-FA0D-4BB0-9153-E2D7D6F9421C}">
      <dsp:nvSpPr>
        <dsp:cNvPr id="0" name=""/>
        <dsp:cNvSpPr/>
      </dsp:nvSpPr>
      <dsp:spPr>
        <a:xfrm>
          <a:off x="406400" y="1308118"/>
          <a:ext cx="5689600" cy="41328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marL="0" lvl="0" indent="0" algn="l" defTabSz="622300">
            <a:lnSpc>
              <a:spcPct val="90000"/>
            </a:lnSpc>
            <a:spcBef>
              <a:spcPct val="0"/>
            </a:spcBef>
            <a:spcAft>
              <a:spcPct val="35000"/>
            </a:spcAft>
            <a:buSzPts val="1150"/>
            <a:buFont typeface="+mj-lt"/>
            <a:buNone/>
          </a:pPr>
          <a:r>
            <a:rPr lang="pl-PL" sz="1400" b="1" u="none" kern="1200"/>
            <a:t>oferta ostateczna; </a:t>
          </a:r>
          <a:endParaRPr lang="pl-PL" sz="1400" u="none" kern="1200"/>
        </a:p>
      </dsp:txBody>
      <dsp:txXfrm>
        <a:off x="426575" y="1328293"/>
        <a:ext cx="5649250" cy="372930"/>
      </dsp:txXfrm>
    </dsp:sp>
    <dsp:sp modelId="{830C0741-E3E5-4AAA-A46A-7FA88B3ADE9F}">
      <dsp:nvSpPr>
        <dsp:cNvPr id="0" name=""/>
        <dsp:cNvSpPr/>
      </dsp:nvSpPr>
      <dsp:spPr>
        <a:xfrm>
          <a:off x="0" y="2149798"/>
          <a:ext cx="8128000" cy="3528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BFB7B81-46CF-480F-9480-10E5B51F6D0F}">
      <dsp:nvSpPr>
        <dsp:cNvPr id="0" name=""/>
        <dsp:cNvSpPr/>
      </dsp:nvSpPr>
      <dsp:spPr>
        <a:xfrm>
          <a:off x="406400" y="1943158"/>
          <a:ext cx="5689600" cy="41328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marL="0" lvl="0" indent="0" algn="l" defTabSz="622300">
            <a:lnSpc>
              <a:spcPct val="90000"/>
            </a:lnSpc>
            <a:spcBef>
              <a:spcPct val="0"/>
            </a:spcBef>
            <a:spcAft>
              <a:spcPct val="35000"/>
            </a:spcAft>
            <a:buSzPts val="1150"/>
            <a:buFont typeface="+mj-lt"/>
            <a:buNone/>
          </a:pPr>
          <a:r>
            <a:rPr lang="pl-PL" sz="1400" b="1" u="none" kern="1200"/>
            <a:t>oferta wariantowa;</a:t>
          </a:r>
          <a:endParaRPr lang="pl-PL" sz="1400" u="none" kern="1200"/>
        </a:p>
      </dsp:txBody>
      <dsp:txXfrm>
        <a:off x="426575" y="1963333"/>
        <a:ext cx="5649250" cy="372930"/>
      </dsp:txXfrm>
    </dsp:sp>
    <dsp:sp modelId="{5D65D450-B797-4395-8C9B-D603C305E7D0}">
      <dsp:nvSpPr>
        <dsp:cNvPr id="0" name=""/>
        <dsp:cNvSpPr/>
      </dsp:nvSpPr>
      <dsp:spPr>
        <a:xfrm>
          <a:off x="0" y="2784838"/>
          <a:ext cx="8128000" cy="3528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CBD33A6-EB75-4306-BF70-DB089AFC4BCF}">
      <dsp:nvSpPr>
        <dsp:cNvPr id="0" name=""/>
        <dsp:cNvSpPr/>
      </dsp:nvSpPr>
      <dsp:spPr>
        <a:xfrm>
          <a:off x="406400" y="2578198"/>
          <a:ext cx="5689600" cy="41328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marL="0" lvl="0" indent="0" algn="l" defTabSz="622300">
            <a:lnSpc>
              <a:spcPct val="90000"/>
            </a:lnSpc>
            <a:spcBef>
              <a:spcPct val="0"/>
            </a:spcBef>
            <a:spcAft>
              <a:spcPct val="35000"/>
            </a:spcAft>
            <a:buSzPts val="1150"/>
            <a:buFont typeface="+mj-lt"/>
            <a:buNone/>
          </a:pPr>
          <a:r>
            <a:rPr lang="pl-PL" sz="1400" b="1" u="none" kern="1200"/>
            <a:t>oferta częściowa; - art. 91 </a:t>
          </a:r>
          <a:endParaRPr lang="pl-PL" sz="1400" u="none" kern="1200"/>
        </a:p>
      </dsp:txBody>
      <dsp:txXfrm>
        <a:off x="426575" y="2598373"/>
        <a:ext cx="5649250" cy="372930"/>
      </dsp:txXfrm>
    </dsp:sp>
  </dsp:spTree>
</dsp:drawing>
</file>

<file path=ppt/diagrams/layout1.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10.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1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1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15.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17.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18.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19.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20.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2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22.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2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4.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2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6.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2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8.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29.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30.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3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2.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3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34.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35.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36.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37.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38.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39.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40.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4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2.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4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pl-PL"/>
              <a:t>Kliknij, aby edytować styl</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11/29/2020</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braz panoramiczny z podpise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pl-PL"/>
              <a:t>Kliknij, aby edytować styl</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923A1CC3-2375-41D4-9E03-427CAF2A4C1A}" type="datetimeFigureOut">
              <a:rPr lang="en-US" dirty="0"/>
              <a:t>11/29/2020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ytuł i podpis">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pl-PL"/>
              <a:t>Kliknij, aby edytować styl</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4" name="Date Placeholder 3"/>
          <p:cNvSpPr>
            <a:spLocks noGrp="1"/>
          </p:cNvSpPr>
          <p:nvPr>
            <p:ph type="dt" sz="half" idx="10"/>
          </p:nvPr>
        </p:nvSpPr>
        <p:spPr/>
        <p:txBody>
          <a:bodyPr/>
          <a:lstStyle/>
          <a:p>
            <a:fld id="{AFF16868-8199-4C2C-A5B1-63AEE139F88E}" type="datetimeFigureOut">
              <a:rPr lang="en-US" dirty="0"/>
              <a:t>11/29/2020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Oferta z podpisem">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pl-PL"/>
              <a:t>Kliknij, aby edytować styl</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4" name="Date Placeholder 3"/>
          <p:cNvSpPr>
            <a:spLocks noGrp="1"/>
          </p:cNvSpPr>
          <p:nvPr>
            <p:ph type="dt" sz="half" idx="10"/>
          </p:nvPr>
        </p:nvSpPr>
        <p:spPr/>
        <p:txBody>
          <a:bodyPr/>
          <a:lstStyle/>
          <a:p>
            <a:fld id="{AAD9FF7F-6988-44CC-821B-644E70CD2F73}" type="datetimeFigureOut">
              <a:rPr lang="en-US" dirty="0"/>
              <a:t>11/29/2020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Karta nazwy">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pl-PL"/>
              <a:t>Kliknij, aby edytować styl</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5C12C299-16B2-4475-990D-751901EACC14}" type="datetimeFigureOut">
              <a:rPr lang="en-US" dirty="0"/>
              <a:t>11/29/2020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umna">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pl-PL"/>
              <a:t>Kliknij, aby edytować styl</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11/29/2020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kolumna obrazu">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pl-PL"/>
              <a:t>Kliknij, aby edytować styl</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11/29/2020</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pl-PL"/>
              <a:t>Kliknij, aby edytować styl</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11/29/2020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pl-PL"/>
              <a:t>Kliknij, aby edytować styl</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11/29/2020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11/29/2020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pl-PL"/>
              <a:t>Kliknij, aby edytować styl</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F34E6425-0181-43F2-84FC-787E803FD2F8}" type="datetimeFigureOut">
              <a:rPr lang="en-US" dirty="0"/>
              <a:t>11/29/2020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11/29/2020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a:t>Kliknij, aby edytować styl</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11/29/2020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pl-PL"/>
              <a:t>Kliknij, aby edytować styl</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11/29/2020</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11/29/2020</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pl-PL"/>
              <a:t>Kliknij, aby edytować styl</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76E86A4C-8E40-4F87-A4F0-01A0687C5742}" type="datetimeFigureOut">
              <a:rPr lang="en-US" dirty="0"/>
              <a:t>11/29/2020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pl-PL"/>
              <a:t>Kliknij, aby edytować styl</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pl-PL"/>
              <a:t>Kliknij ikonę, aby dodać obraz</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35E72C73-2D91-4E12-BA25-F0AA0C03599B}" type="datetimeFigureOut">
              <a:rPr lang="en-US" dirty="0"/>
              <a:t>11/29/2020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pl-PL"/>
              <a:t>Kliknij, aby edytować styl</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11/29/2020</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diagramLayout" Target="../diagrams/layout13.xml"/><Relationship Id="rId3" Type="http://schemas.openxmlformats.org/officeDocument/2006/relationships/diagramLayout" Target="../diagrams/layout12.xml"/><Relationship Id="rId7" Type="http://schemas.openxmlformats.org/officeDocument/2006/relationships/diagramData" Target="../diagrams/data13.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11" Type="http://schemas.microsoft.com/office/2007/relationships/diagramDrawing" Target="../diagrams/drawing13.xml"/><Relationship Id="rId5" Type="http://schemas.openxmlformats.org/officeDocument/2006/relationships/diagramColors" Target="../diagrams/colors12.xml"/><Relationship Id="rId10" Type="http://schemas.openxmlformats.org/officeDocument/2006/relationships/diagramColors" Target="../diagrams/colors13.xml"/><Relationship Id="rId4" Type="http://schemas.openxmlformats.org/officeDocument/2006/relationships/diagramQuickStyle" Target="../diagrams/quickStyle12.xml"/><Relationship Id="rId9" Type="http://schemas.openxmlformats.org/officeDocument/2006/relationships/diagramQuickStyle" Target="../diagrams/quickStyle13.xml"/></Relationships>
</file>

<file path=ppt/slides/_rels/slide11.xml.rels><?xml version="1.0" encoding="UTF-8" standalone="yes"?>
<Relationships xmlns="http://schemas.openxmlformats.org/package/2006/relationships"><Relationship Id="rId8" Type="http://schemas.openxmlformats.org/officeDocument/2006/relationships/diagramLayout" Target="../diagrams/layout15.xml"/><Relationship Id="rId3" Type="http://schemas.openxmlformats.org/officeDocument/2006/relationships/diagramLayout" Target="../diagrams/layout14.xml"/><Relationship Id="rId7" Type="http://schemas.openxmlformats.org/officeDocument/2006/relationships/diagramData" Target="../diagrams/data15.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11" Type="http://schemas.microsoft.com/office/2007/relationships/diagramDrawing" Target="../diagrams/drawing15.xml"/><Relationship Id="rId5" Type="http://schemas.openxmlformats.org/officeDocument/2006/relationships/diagramColors" Target="../diagrams/colors14.xml"/><Relationship Id="rId10" Type="http://schemas.openxmlformats.org/officeDocument/2006/relationships/diagramColors" Target="../diagrams/colors15.xml"/><Relationship Id="rId4" Type="http://schemas.openxmlformats.org/officeDocument/2006/relationships/diagramQuickStyle" Target="../diagrams/quickStyle14.xml"/><Relationship Id="rId9" Type="http://schemas.openxmlformats.org/officeDocument/2006/relationships/diagramQuickStyle" Target="../diagrams/quickStyle15.xml"/></Relationships>
</file>

<file path=ppt/slides/_rels/slide12.xml.rels><?xml version="1.0" encoding="UTF-8" standalone="yes"?>
<Relationships xmlns="http://schemas.openxmlformats.org/package/2006/relationships"><Relationship Id="rId8" Type="http://schemas.openxmlformats.org/officeDocument/2006/relationships/diagramLayout" Target="../diagrams/layout17.xml"/><Relationship Id="rId3" Type="http://schemas.openxmlformats.org/officeDocument/2006/relationships/diagramLayout" Target="../diagrams/layout16.xml"/><Relationship Id="rId7" Type="http://schemas.openxmlformats.org/officeDocument/2006/relationships/diagramData" Target="../diagrams/data17.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11" Type="http://schemas.microsoft.com/office/2007/relationships/diagramDrawing" Target="../diagrams/drawing17.xml"/><Relationship Id="rId5" Type="http://schemas.openxmlformats.org/officeDocument/2006/relationships/diagramColors" Target="../diagrams/colors16.xml"/><Relationship Id="rId10" Type="http://schemas.openxmlformats.org/officeDocument/2006/relationships/diagramColors" Target="../diagrams/colors17.xml"/><Relationship Id="rId4" Type="http://schemas.openxmlformats.org/officeDocument/2006/relationships/diagramQuickStyle" Target="../diagrams/quickStyle16.xml"/><Relationship Id="rId9" Type="http://schemas.openxmlformats.org/officeDocument/2006/relationships/diagramQuickStyle" Target="../diagrams/quickStyle17.xml"/></Relationships>
</file>

<file path=ppt/slides/_rels/slide13.xml.rels><?xml version="1.0" encoding="UTF-8" standalone="yes"?>
<Relationships xmlns="http://schemas.openxmlformats.org/package/2006/relationships"><Relationship Id="rId8" Type="http://schemas.openxmlformats.org/officeDocument/2006/relationships/diagramLayout" Target="../diagrams/layout19.xml"/><Relationship Id="rId3" Type="http://schemas.openxmlformats.org/officeDocument/2006/relationships/diagramLayout" Target="../diagrams/layout18.xml"/><Relationship Id="rId7" Type="http://schemas.openxmlformats.org/officeDocument/2006/relationships/diagramData" Target="../diagrams/data19.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11" Type="http://schemas.microsoft.com/office/2007/relationships/diagramDrawing" Target="../diagrams/drawing19.xml"/><Relationship Id="rId5" Type="http://schemas.openxmlformats.org/officeDocument/2006/relationships/diagramColors" Target="../diagrams/colors18.xml"/><Relationship Id="rId10" Type="http://schemas.openxmlformats.org/officeDocument/2006/relationships/diagramColors" Target="../diagrams/colors19.xml"/><Relationship Id="rId4" Type="http://schemas.openxmlformats.org/officeDocument/2006/relationships/diagramQuickStyle" Target="../diagrams/quickStyle18.xml"/><Relationship Id="rId9" Type="http://schemas.openxmlformats.org/officeDocument/2006/relationships/diagramQuickStyle" Target="../diagrams/quickStyle19.xml"/></Relationships>
</file>

<file path=ppt/slides/_rels/slide14.xml.rels><?xml version="1.0" encoding="UTF-8" standalone="yes"?>
<Relationships xmlns="http://schemas.openxmlformats.org/package/2006/relationships"><Relationship Id="rId8" Type="http://schemas.openxmlformats.org/officeDocument/2006/relationships/diagramLayout" Target="../diagrams/layout21.xml"/><Relationship Id="rId3" Type="http://schemas.openxmlformats.org/officeDocument/2006/relationships/diagramLayout" Target="../diagrams/layout20.xml"/><Relationship Id="rId7" Type="http://schemas.openxmlformats.org/officeDocument/2006/relationships/diagramData" Target="../diagrams/data21.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11" Type="http://schemas.microsoft.com/office/2007/relationships/diagramDrawing" Target="../diagrams/drawing21.xml"/><Relationship Id="rId5" Type="http://schemas.openxmlformats.org/officeDocument/2006/relationships/diagramColors" Target="../diagrams/colors20.xml"/><Relationship Id="rId10" Type="http://schemas.openxmlformats.org/officeDocument/2006/relationships/diagramColors" Target="../diagrams/colors21.xml"/><Relationship Id="rId4" Type="http://schemas.openxmlformats.org/officeDocument/2006/relationships/diagramQuickStyle" Target="../diagrams/quickStyle20.xml"/><Relationship Id="rId9" Type="http://schemas.openxmlformats.org/officeDocument/2006/relationships/diagramQuickStyle" Target="../diagrams/quickStyle21.xml"/></Relationships>
</file>

<file path=ppt/slides/_rels/slide15.xml.rels><?xml version="1.0" encoding="UTF-8" standalone="yes"?>
<Relationships xmlns="http://schemas.openxmlformats.org/package/2006/relationships"><Relationship Id="rId8" Type="http://schemas.openxmlformats.org/officeDocument/2006/relationships/diagramLayout" Target="../diagrams/layout23.xml"/><Relationship Id="rId3" Type="http://schemas.openxmlformats.org/officeDocument/2006/relationships/diagramLayout" Target="../diagrams/layout22.xml"/><Relationship Id="rId7" Type="http://schemas.openxmlformats.org/officeDocument/2006/relationships/diagramData" Target="../diagrams/data23.xml"/><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2.xml"/><Relationship Id="rId11" Type="http://schemas.microsoft.com/office/2007/relationships/diagramDrawing" Target="../diagrams/drawing23.xml"/><Relationship Id="rId5" Type="http://schemas.openxmlformats.org/officeDocument/2006/relationships/diagramColors" Target="../diagrams/colors22.xml"/><Relationship Id="rId10" Type="http://schemas.openxmlformats.org/officeDocument/2006/relationships/diagramColors" Target="../diagrams/colors23.xml"/><Relationship Id="rId4" Type="http://schemas.openxmlformats.org/officeDocument/2006/relationships/diagramQuickStyle" Target="../diagrams/quickStyle22.xml"/><Relationship Id="rId9" Type="http://schemas.openxmlformats.org/officeDocument/2006/relationships/diagramQuickStyle" Target="../diagrams/quickStyle23.xml"/></Relationships>
</file>

<file path=ppt/slides/_rels/slide16.xml.rels><?xml version="1.0" encoding="UTF-8" standalone="yes"?>
<Relationships xmlns="http://schemas.openxmlformats.org/package/2006/relationships"><Relationship Id="rId8" Type="http://schemas.openxmlformats.org/officeDocument/2006/relationships/diagramLayout" Target="../diagrams/layout25.xml"/><Relationship Id="rId3" Type="http://schemas.openxmlformats.org/officeDocument/2006/relationships/diagramLayout" Target="../diagrams/layout24.xml"/><Relationship Id="rId7" Type="http://schemas.openxmlformats.org/officeDocument/2006/relationships/diagramData" Target="../diagrams/data25.xml"/><Relationship Id="rId2" Type="http://schemas.openxmlformats.org/officeDocument/2006/relationships/diagramData" Target="../diagrams/data24.xml"/><Relationship Id="rId1" Type="http://schemas.openxmlformats.org/officeDocument/2006/relationships/slideLayout" Target="../slideLayouts/slideLayout2.xml"/><Relationship Id="rId6" Type="http://schemas.microsoft.com/office/2007/relationships/diagramDrawing" Target="../diagrams/drawing24.xml"/><Relationship Id="rId11" Type="http://schemas.microsoft.com/office/2007/relationships/diagramDrawing" Target="../diagrams/drawing25.xml"/><Relationship Id="rId5" Type="http://schemas.openxmlformats.org/officeDocument/2006/relationships/diagramColors" Target="../diagrams/colors24.xml"/><Relationship Id="rId10" Type="http://schemas.openxmlformats.org/officeDocument/2006/relationships/diagramColors" Target="../diagrams/colors25.xml"/><Relationship Id="rId4" Type="http://schemas.openxmlformats.org/officeDocument/2006/relationships/diagramQuickStyle" Target="../diagrams/quickStyle24.xml"/><Relationship Id="rId9" Type="http://schemas.openxmlformats.org/officeDocument/2006/relationships/diagramQuickStyle" Target="../diagrams/quickStyle25.xml"/></Relationships>
</file>

<file path=ppt/slides/_rels/slide17.xml.rels><?xml version="1.0" encoding="UTF-8" standalone="yes"?>
<Relationships xmlns="http://schemas.openxmlformats.org/package/2006/relationships"><Relationship Id="rId8" Type="http://schemas.openxmlformats.org/officeDocument/2006/relationships/diagramLayout" Target="../diagrams/layout27.xml"/><Relationship Id="rId3" Type="http://schemas.openxmlformats.org/officeDocument/2006/relationships/diagramLayout" Target="../diagrams/layout26.xml"/><Relationship Id="rId7" Type="http://schemas.openxmlformats.org/officeDocument/2006/relationships/diagramData" Target="../diagrams/data27.xml"/><Relationship Id="rId2" Type="http://schemas.openxmlformats.org/officeDocument/2006/relationships/diagramData" Target="../diagrams/data26.xml"/><Relationship Id="rId1" Type="http://schemas.openxmlformats.org/officeDocument/2006/relationships/slideLayout" Target="../slideLayouts/slideLayout2.xml"/><Relationship Id="rId6" Type="http://schemas.microsoft.com/office/2007/relationships/diagramDrawing" Target="../diagrams/drawing26.xml"/><Relationship Id="rId11" Type="http://schemas.microsoft.com/office/2007/relationships/diagramDrawing" Target="../diagrams/drawing27.xml"/><Relationship Id="rId5" Type="http://schemas.openxmlformats.org/officeDocument/2006/relationships/diagramColors" Target="../diagrams/colors26.xml"/><Relationship Id="rId10" Type="http://schemas.openxmlformats.org/officeDocument/2006/relationships/diagramColors" Target="../diagrams/colors27.xml"/><Relationship Id="rId4" Type="http://schemas.openxmlformats.org/officeDocument/2006/relationships/diagramQuickStyle" Target="../diagrams/quickStyle26.xml"/><Relationship Id="rId9" Type="http://schemas.openxmlformats.org/officeDocument/2006/relationships/diagramQuickStyle" Target="../diagrams/quickStyle27.xml"/></Relationships>
</file>

<file path=ppt/slides/_rels/slide18.xml.rels><?xml version="1.0" encoding="UTF-8" standalone="yes"?>
<Relationships xmlns="http://schemas.openxmlformats.org/package/2006/relationships"><Relationship Id="rId8" Type="http://schemas.openxmlformats.org/officeDocument/2006/relationships/diagramLayout" Target="../diagrams/layout29.xml"/><Relationship Id="rId3" Type="http://schemas.openxmlformats.org/officeDocument/2006/relationships/diagramLayout" Target="../diagrams/layout28.xml"/><Relationship Id="rId7" Type="http://schemas.openxmlformats.org/officeDocument/2006/relationships/diagramData" Target="../diagrams/data29.xml"/><Relationship Id="rId2" Type="http://schemas.openxmlformats.org/officeDocument/2006/relationships/diagramData" Target="../diagrams/data28.xml"/><Relationship Id="rId1" Type="http://schemas.openxmlformats.org/officeDocument/2006/relationships/slideLayout" Target="../slideLayouts/slideLayout2.xml"/><Relationship Id="rId6" Type="http://schemas.microsoft.com/office/2007/relationships/diagramDrawing" Target="../diagrams/drawing28.xml"/><Relationship Id="rId11" Type="http://schemas.microsoft.com/office/2007/relationships/diagramDrawing" Target="../diagrams/drawing29.xml"/><Relationship Id="rId5" Type="http://schemas.openxmlformats.org/officeDocument/2006/relationships/diagramColors" Target="../diagrams/colors28.xml"/><Relationship Id="rId10" Type="http://schemas.openxmlformats.org/officeDocument/2006/relationships/diagramColors" Target="../diagrams/colors29.xml"/><Relationship Id="rId4" Type="http://schemas.openxmlformats.org/officeDocument/2006/relationships/diagramQuickStyle" Target="../diagrams/quickStyle28.xml"/><Relationship Id="rId9" Type="http://schemas.openxmlformats.org/officeDocument/2006/relationships/diagramQuickStyle" Target="../diagrams/quickStyle29.xml"/></Relationships>
</file>

<file path=ppt/slides/_rels/slide19.xml.rels><?xml version="1.0" encoding="UTF-8" standalone="yes"?>
<Relationships xmlns="http://schemas.openxmlformats.org/package/2006/relationships"><Relationship Id="rId8" Type="http://schemas.openxmlformats.org/officeDocument/2006/relationships/diagramLayout" Target="../diagrams/layout31.xml"/><Relationship Id="rId3" Type="http://schemas.openxmlformats.org/officeDocument/2006/relationships/diagramLayout" Target="../diagrams/layout30.xml"/><Relationship Id="rId7" Type="http://schemas.openxmlformats.org/officeDocument/2006/relationships/diagramData" Target="../diagrams/data31.xml"/><Relationship Id="rId2" Type="http://schemas.openxmlformats.org/officeDocument/2006/relationships/diagramData" Target="../diagrams/data30.xml"/><Relationship Id="rId1" Type="http://schemas.openxmlformats.org/officeDocument/2006/relationships/slideLayout" Target="../slideLayouts/slideLayout2.xml"/><Relationship Id="rId6" Type="http://schemas.microsoft.com/office/2007/relationships/diagramDrawing" Target="../diagrams/drawing30.xml"/><Relationship Id="rId11" Type="http://schemas.microsoft.com/office/2007/relationships/diagramDrawing" Target="../diagrams/drawing31.xml"/><Relationship Id="rId5" Type="http://schemas.openxmlformats.org/officeDocument/2006/relationships/diagramColors" Target="../diagrams/colors30.xml"/><Relationship Id="rId10" Type="http://schemas.openxmlformats.org/officeDocument/2006/relationships/diagramColors" Target="../diagrams/colors31.xml"/><Relationship Id="rId4" Type="http://schemas.openxmlformats.org/officeDocument/2006/relationships/diagramQuickStyle" Target="../diagrams/quickStyle30.xml"/><Relationship Id="rId9" Type="http://schemas.openxmlformats.org/officeDocument/2006/relationships/diagramQuickStyle" Target="../diagrams/quickStyle31.xml"/></Relationships>
</file>

<file path=ppt/slides/_rels/slide2.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20.xml.rels><?xml version="1.0" encoding="UTF-8" standalone="yes"?>
<Relationships xmlns="http://schemas.openxmlformats.org/package/2006/relationships"><Relationship Id="rId8" Type="http://schemas.openxmlformats.org/officeDocument/2006/relationships/diagramLayout" Target="../diagrams/layout33.xml"/><Relationship Id="rId3" Type="http://schemas.openxmlformats.org/officeDocument/2006/relationships/diagramLayout" Target="../diagrams/layout32.xml"/><Relationship Id="rId7" Type="http://schemas.openxmlformats.org/officeDocument/2006/relationships/diagramData" Target="../diagrams/data33.xml"/><Relationship Id="rId2" Type="http://schemas.openxmlformats.org/officeDocument/2006/relationships/diagramData" Target="../diagrams/data32.xml"/><Relationship Id="rId1" Type="http://schemas.openxmlformats.org/officeDocument/2006/relationships/slideLayout" Target="../slideLayouts/slideLayout2.xml"/><Relationship Id="rId6" Type="http://schemas.microsoft.com/office/2007/relationships/diagramDrawing" Target="../diagrams/drawing32.xml"/><Relationship Id="rId11" Type="http://schemas.microsoft.com/office/2007/relationships/diagramDrawing" Target="../diagrams/drawing33.xml"/><Relationship Id="rId5" Type="http://schemas.openxmlformats.org/officeDocument/2006/relationships/diagramColors" Target="../diagrams/colors32.xml"/><Relationship Id="rId10" Type="http://schemas.openxmlformats.org/officeDocument/2006/relationships/diagramColors" Target="../diagrams/colors33.xml"/><Relationship Id="rId4" Type="http://schemas.openxmlformats.org/officeDocument/2006/relationships/diagramQuickStyle" Target="../diagrams/quickStyle32.xml"/><Relationship Id="rId9" Type="http://schemas.openxmlformats.org/officeDocument/2006/relationships/diagramQuickStyle" Target="../diagrams/quickStyle33.xml"/></Relationships>
</file>

<file path=ppt/slides/_rels/slide21.xml.rels><?xml version="1.0" encoding="UTF-8" standalone="yes"?>
<Relationships xmlns="http://schemas.openxmlformats.org/package/2006/relationships"><Relationship Id="rId8" Type="http://schemas.openxmlformats.org/officeDocument/2006/relationships/diagramLayout" Target="../diagrams/layout35.xml"/><Relationship Id="rId3" Type="http://schemas.openxmlformats.org/officeDocument/2006/relationships/diagramLayout" Target="../diagrams/layout34.xml"/><Relationship Id="rId7" Type="http://schemas.openxmlformats.org/officeDocument/2006/relationships/diagramData" Target="../diagrams/data35.xml"/><Relationship Id="rId2" Type="http://schemas.openxmlformats.org/officeDocument/2006/relationships/diagramData" Target="../diagrams/data34.xml"/><Relationship Id="rId1" Type="http://schemas.openxmlformats.org/officeDocument/2006/relationships/slideLayout" Target="../slideLayouts/slideLayout2.xml"/><Relationship Id="rId6" Type="http://schemas.microsoft.com/office/2007/relationships/diagramDrawing" Target="../diagrams/drawing34.xml"/><Relationship Id="rId11" Type="http://schemas.microsoft.com/office/2007/relationships/diagramDrawing" Target="../diagrams/drawing35.xml"/><Relationship Id="rId5" Type="http://schemas.openxmlformats.org/officeDocument/2006/relationships/diagramColors" Target="../diagrams/colors34.xml"/><Relationship Id="rId10" Type="http://schemas.openxmlformats.org/officeDocument/2006/relationships/diagramColors" Target="../diagrams/colors35.xml"/><Relationship Id="rId4" Type="http://schemas.openxmlformats.org/officeDocument/2006/relationships/diagramQuickStyle" Target="../diagrams/quickStyle34.xml"/><Relationship Id="rId9" Type="http://schemas.openxmlformats.org/officeDocument/2006/relationships/diagramQuickStyle" Target="../diagrams/quickStyle35.xml"/></Relationships>
</file>

<file path=ppt/slides/_rels/slide22.xml.rels><?xml version="1.0" encoding="UTF-8" standalone="yes"?>
<Relationships xmlns="http://schemas.openxmlformats.org/package/2006/relationships"><Relationship Id="rId8" Type="http://schemas.openxmlformats.org/officeDocument/2006/relationships/diagramLayout" Target="../diagrams/layout37.xml"/><Relationship Id="rId3" Type="http://schemas.openxmlformats.org/officeDocument/2006/relationships/diagramLayout" Target="../diagrams/layout36.xml"/><Relationship Id="rId7" Type="http://schemas.openxmlformats.org/officeDocument/2006/relationships/diagramData" Target="../diagrams/data37.xml"/><Relationship Id="rId2" Type="http://schemas.openxmlformats.org/officeDocument/2006/relationships/diagramData" Target="../diagrams/data36.xml"/><Relationship Id="rId1" Type="http://schemas.openxmlformats.org/officeDocument/2006/relationships/slideLayout" Target="../slideLayouts/slideLayout2.xml"/><Relationship Id="rId6" Type="http://schemas.microsoft.com/office/2007/relationships/diagramDrawing" Target="../diagrams/drawing36.xml"/><Relationship Id="rId11" Type="http://schemas.microsoft.com/office/2007/relationships/diagramDrawing" Target="../diagrams/drawing37.xml"/><Relationship Id="rId5" Type="http://schemas.openxmlformats.org/officeDocument/2006/relationships/diagramColors" Target="../diagrams/colors36.xml"/><Relationship Id="rId10" Type="http://schemas.openxmlformats.org/officeDocument/2006/relationships/diagramColors" Target="../diagrams/colors37.xml"/><Relationship Id="rId4" Type="http://schemas.openxmlformats.org/officeDocument/2006/relationships/diagramQuickStyle" Target="../diagrams/quickStyle36.xml"/><Relationship Id="rId9" Type="http://schemas.openxmlformats.org/officeDocument/2006/relationships/diagramQuickStyle" Target="../diagrams/quickStyle37.xml"/></Relationships>
</file>

<file path=ppt/slides/_rels/slide23.xml.rels><?xml version="1.0" encoding="UTF-8" standalone="yes"?>
<Relationships xmlns="http://schemas.openxmlformats.org/package/2006/relationships"><Relationship Id="rId8" Type="http://schemas.openxmlformats.org/officeDocument/2006/relationships/diagramLayout" Target="../diagrams/layout39.xml"/><Relationship Id="rId3" Type="http://schemas.openxmlformats.org/officeDocument/2006/relationships/diagramLayout" Target="../diagrams/layout38.xml"/><Relationship Id="rId7" Type="http://schemas.openxmlformats.org/officeDocument/2006/relationships/diagramData" Target="../diagrams/data39.xml"/><Relationship Id="rId2" Type="http://schemas.openxmlformats.org/officeDocument/2006/relationships/diagramData" Target="../diagrams/data38.xml"/><Relationship Id="rId1" Type="http://schemas.openxmlformats.org/officeDocument/2006/relationships/slideLayout" Target="../slideLayouts/slideLayout2.xml"/><Relationship Id="rId6" Type="http://schemas.microsoft.com/office/2007/relationships/diagramDrawing" Target="../diagrams/drawing38.xml"/><Relationship Id="rId11" Type="http://schemas.microsoft.com/office/2007/relationships/diagramDrawing" Target="../diagrams/drawing39.xml"/><Relationship Id="rId5" Type="http://schemas.openxmlformats.org/officeDocument/2006/relationships/diagramColors" Target="../diagrams/colors38.xml"/><Relationship Id="rId10" Type="http://schemas.openxmlformats.org/officeDocument/2006/relationships/diagramColors" Target="../diagrams/colors39.xml"/><Relationship Id="rId4" Type="http://schemas.openxmlformats.org/officeDocument/2006/relationships/diagramQuickStyle" Target="../diagrams/quickStyle38.xml"/><Relationship Id="rId9" Type="http://schemas.openxmlformats.org/officeDocument/2006/relationships/diagramQuickStyle" Target="../diagrams/quickStyle39.xml"/></Relationships>
</file>

<file path=ppt/slides/_rels/slide24.xml.rels><?xml version="1.0" encoding="UTF-8" standalone="yes"?>
<Relationships xmlns="http://schemas.openxmlformats.org/package/2006/relationships"><Relationship Id="rId8" Type="http://schemas.openxmlformats.org/officeDocument/2006/relationships/diagramLayout" Target="../diagrams/layout41.xml"/><Relationship Id="rId3" Type="http://schemas.openxmlformats.org/officeDocument/2006/relationships/diagramLayout" Target="../diagrams/layout40.xml"/><Relationship Id="rId7" Type="http://schemas.openxmlformats.org/officeDocument/2006/relationships/diagramData" Target="../diagrams/data41.xml"/><Relationship Id="rId2" Type="http://schemas.openxmlformats.org/officeDocument/2006/relationships/diagramData" Target="../diagrams/data40.xml"/><Relationship Id="rId1" Type="http://schemas.openxmlformats.org/officeDocument/2006/relationships/slideLayout" Target="../slideLayouts/slideLayout2.xml"/><Relationship Id="rId6" Type="http://schemas.microsoft.com/office/2007/relationships/diagramDrawing" Target="../diagrams/drawing40.xml"/><Relationship Id="rId11" Type="http://schemas.microsoft.com/office/2007/relationships/diagramDrawing" Target="../diagrams/drawing41.xml"/><Relationship Id="rId5" Type="http://schemas.openxmlformats.org/officeDocument/2006/relationships/diagramColors" Target="../diagrams/colors40.xml"/><Relationship Id="rId10" Type="http://schemas.openxmlformats.org/officeDocument/2006/relationships/diagramColors" Target="../diagrams/colors41.xml"/><Relationship Id="rId4" Type="http://schemas.openxmlformats.org/officeDocument/2006/relationships/diagramQuickStyle" Target="../diagrams/quickStyle40.xml"/><Relationship Id="rId9" Type="http://schemas.openxmlformats.org/officeDocument/2006/relationships/diagramQuickStyle" Target="../diagrams/quickStyle41.xml"/></Relationships>
</file>

<file path=ppt/slides/_rels/slide25.xml.rels><?xml version="1.0" encoding="UTF-8" standalone="yes"?>
<Relationships xmlns="http://schemas.openxmlformats.org/package/2006/relationships"><Relationship Id="rId8" Type="http://schemas.openxmlformats.org/officeDocument/2006/relationships/diagramLayout" Target="../diagrams/layout43.xml"/><Relationship Id="rId3" Type="http://schemas.openxmlformats.org/officeDocument/2006/relationships/diagramLayout" Target="../diagrams/layout42.xml"/><Relationship Id="rId7" Type="http://schemas.openxmlformats.org/officeDocument/2006/relationships/diagramData" Target="../diagrams/data43.xml"/><Relationship Id="rId2" Type="http://schemas.openxmlformats.org/officeDocument/2006/relationships/diagramData" Target="../diagrams/data42.xml"/><Relationship Id="rId1" Type="http://schemas.openxmlformats.org/officeDocument/2006/relationships/slideLayout" Target="../slideLayouts/slideLayout2.xml"/><Relationship Id="rId6" Type="http://schemas.microsoft.com/office/2007/relationships/diagramDrawing" Target="../diagrams/drawing42.xml"/><Relationship Id="rId11" Type="http://schemas.microsoft.com/office/2007/relationships/diagramDrawing" Target="../diagrams/drawing43.xml"/><Relationship Id="rId5" Type="http://schemas.openxmlformats.org/officeDocument/2006/relationships/diagramColors" Target="../diagrams/colors42.xml"/><Relationship Id="rId10" Type="http://schemas.openxmlformats.org/officeDocument/2006/relationships/diagramColors" Target="../diagrams/colors43.xml"/><Relationship Id="rId4" Type="http://schemas.openxmlformats.org/officeDocument/2006/relationships/diagramQuickStyle" Target="../diagrams/quickStyle42.xml"/><Relationship Id="rId9" Type="http://schemas.openxmlformats.org/officeDocument/2006/relationships/diagramQuickStyle" Target="../diagrams/quickStyle4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diagramLayout" Target="../diagrams/layout9.xml"/><Relationship Id="rId3" Type="http://schemas.openxmlformats.org/officeDocument/2006/relationships/diagramLayout" Target="../diagrams/layout8.xml"/><Relationship Id="rId7" Type="http://schemas.openxmlformats.org/officeDocument/2006/relationships/diagramData" Target="../diagrams/data9.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11" Type="http://schemas.microsoft.com/office/2007/relationships/diagramDrawing" Target="../diagrams/drawing9.xml"/><Relationship Id="rId5" Type="http://schemas.openxmlformats.org/officeDocument/2006/relationships/diagramColors" Target="../diagrams/colors8.xml"/><Relationship Id="rId10" Type="http://schemas.openxmlformats.org/officeDocument/2006/relationships/diagramColors" Target="../diagrams/colors9.xml"/><Relationship Id="rId4" Type="http://schemas.openxmlformats.org/officeDocument/2006/relationships/diagramQuickStyle" Target="../diagrams/quickStyle8.xml"/><Relationship Id="rId9" Type="http://schemas.openxmlformats.org/officeDocument/2006/relationships/diagramQuickStyle" Target="../diagrams/quickStyle9.xml"/></Relationships>
</file>

<file path=ppt/slides/_rels/slide9.xml.rels><?xml version="1.0" encoding="UTF-8" standalone="yes"?>
<Relationships xmlns="http://schemas.openxmlformats.org/package/2006/relationships"><Relationship Id="rId8" Type="http://schemas.openxmlformats.org/officeDocument/2006/relationships/diagramLayout" Target="../diagrams/layout11.xml"/><Relationship Id="rId3" Type="http://schemas.openxmlformats.org/officeDocument/2006/relationships/diagramLayout" Target="../diagrams/layout10.xml"/><Relationship Id="rId7" Type="http://schemas.openxmlformats.org/officeDocument/2006/relationships/diagramData" Target="../diagrams/data11.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11" Type="http://schemas.microsoft.com/office/2007/relationships/diagramDrawing" Target="../diagrams/drawing11.xml"/><Relationship Id="rId5" Type="http://schemas.openxmlformats.org/officeDocument/2006/relationships/diagramColors" Target="../diagrams/colors10.xml"/><Relationship Id="rId10" Type="http://schemas.openxmlformats.org/officeDocument/2006/relationships/diagramColors" Target="../diagrams/colors11.xml"/><Relationship Id="rId4" Type="http://schemas.openxmlformats.org/officeDocument/2006/relationships/diagramQuickStyle" Target="../diagrams/quickStyle10.xml"/><Relationship Id="rId9" Type="http://schemas.openxmlformats.org/officeDocument/2006/relationships/diagramQuickStyle" Target="../diagrams/quickStyle1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1684700-8036-4427-A64E-7465DC5B1C69}"/>
              </a:ext>
            </a:extLst>
          </p:cNvPr>
          <p:cNvSpPr>
            <a:spLocks noGrp="1"/>
          </p:cNvSpPr>
          <p:nvPr>
            <p:ph type="ctrTitle"/>
          </p:nvPr>
        </p:nvSpPr>
        <p:spPr>
          <a:xfrm>
            <a:off x="1761242" y="1682289"/>
            <a:ext cx="8825658" cy="2677648"/>
          </a:xfrm>
        </p:spPr>
        <p:txBody>
          <a:bodyPr/>
          <a:lstStyle/>
          <a:p>
            <a:r>
              <a:rPr lang="pl-PL" sz="3600" dirty="0"/>
              <a:t>Wprowadzenie do organizacji zadań publicznych:</a:t>
            </a:r>
            <a:br>
              <a:rPr lang="pl-PL" sz="3600" dirty="0"/>
            </a:br>
            <a:br>
              <a:rPr lang="pl-PL" sz="3600" dirty="0"/>
            </a:br>
            <a:r>
              <a:rPr lang="pl-PL" sz="1600" dirty="0"/>
              <a:t>wyjaśnienie podstawowych pojęć oraz organizacja </a:t>
            </a:r>
            <a:br>
              <a:rPr lang="pl-PL" sz="1600" dirty="0"/>
            </a:br>
            <a:r>
              <a:rPr lang="pl-PL" sz="1600" dirty="0"/>
              <a:t>na podstawie systemu zamówień publicznych</a:t>
            </a:r>
            <a:br>
              <a:rPr lang="pl-PL" dirty="0"/>
            </a:br>
            <a:endParaRPr lang="pl-PL" sz="2800" b="1" dirty="0"/>
          </a:p>
        </p:txBody>
      </p:sp>
      <p:sp>
        <p:nvSpPr>
          <p:cNvPr id="3" name="Podtytuł 2">
            <a:extLst>
              <a:ext uri="{FF2B5EF4-FFF2-40B4-BE49-F238E27FC236}">
                <a16:creationId xmlns:a16="http://schemas.microsoft.com/office/drawing/2014/main" id="{355E4CDC-36F0-4FC3-A592-8B15D467BC2A}"/>
              </a:ext>
            </a:extLst>
          </p:cNvPr>
          <p:cNvSpPr>
            <a:spLocks noGrp="1"/>
          </p:cNvSpPr>
          <p:nvPr>
            <p:ph type="subTitle" idx="1"/>
          </p:nvPr>
        </p:nvSpPr>
        <p:spPr>
          <a:xfrm>
            <a:off x="1154955" y="4711148"/>
            <a:ext cx="8825658" cy="1341783"/>
          </a:xfrm>
        </p:spPr>
        <p:txBody>
          <a:bodyPr>
            <a:normAutofit lnSpcReduction="10000"/>
          </a:bodyPr>
          <a:lstStyle/>
          <a:p>
            <a:r>
              <a:rPr lang="pl-PL" dirty="0"/>
              <a:t>mgr Anna Popowicz – </a:t>
            </a:r>
            <a:r>
              <a:rPr lang="pl-PL" dirty="0" err="1"/>
              <a:t>Pazdej</a:t>
            </a:r>
            <a:r>
              <a:rPr lang="pl-PL" dirty="0"/>
              <a:t>      </a:t>
            </a:r>
          </a:p>
          <a:p>
            <a:r>
              <a:rPr lang="pl-PL" dirty="0"/>
              <a:t>anna.popowicz-pazdej@uwr.edu.pl</a:t>
            </a:r>
          </a:p>
          <a:p>
            <a:r>
              <a:rPr lang="pl-PL" sz="1100" dirty="0" err="1"/>
              <a:t>UNIwersytet</a:t>
            </a:r>
            <a:r>
              <a:rPr lang="pl-PL" sz="1100" dirty="0"/>
              <a:t> wrocławski, </a:t>
            </a:r>
          </a:p>
          <a:p>
            <a:r>
              <a:rPr lang="pl-PL" sz="1100" dirty="0"/>
              <a:t>Wydział prawa, administracji i Ekonomii </a:t>
            </a:r>
          </a:p>
        </p:txBody>
      </p:sp>
    </p:spTree>
    <p:extLst>
      <p:ext uri="{BB962C8B-B14F-4D97-AF65-F5344CB8AC3E}">
        <p14:creationId xmlns:p14="http://schemas.microsoft.com/office/powerpoint/2010/main" val="3785017940"/>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B2548A6-6DEC-427A-BA10-398CE8C62858}"/>
              </a:ext>
            </a:extLst>
          </p:cNvPr>
          <p:cNvSpPr>
            <a:spLocks noGrp="1"/>
          </p:cNvSpPr>
          <p:nvPr>
            <p:ph type="title"/>
          </p:nvPr>
        </p:nvSpPr>
        <p:spPr/>
        <p:txBody>
          <a:bodyPr/>
          <a:lstStyle/>
          <a:p>
            <a:r>
              <a:rPr lang="pl-PL" sz="1800" b="1" dirty="0">
                <a:solidFill>
                  <a:srgbClr val="000000"/>
                </a:solidFill>
                <a:effectLst/>
                <a:latin typeface="Times New Roman" panose="02020603050405020304" pitchFamily="18" charset="0"/>
                <a:ea typeface="Calibri" panose="020F0502020204030204" pitchFamily="34" charset="0"/>
              </a:rPr>
              <a:t>Dokumentowanie przebiegu postępowania o udzielenie zamówienia – realizacja zasady jawności art. 72 Nowego </a:t>
            </a:r>
            <a:r>
              <a:rPr lang="pl-PL" sz="1800" b="1" dirty="0" err="1">
                <a:solidFill>
                  <a:srgbClr val="000000"/>
                </a:solidFill>
                <a:effectLst/>
                <a:latin typeface="Times New Roman" panose="02020603050405020304" pitchFamily="18" charset="0"/>
                <a:ea typeface="Calibri" panose="020F0502020204030204" pitchFamily="34" charset="0"/>
              </a:rPr>
              <a:t>Pzp</a:t>
            </a:r>
            <a:r>
              <a:rPr lang="pl-PL" sz="1800" b="1" dirty="0">
                <a:solidFill>
                  <a:srgbClr val="000000"/>
                </a:solidFill>
                <a:effectLst/>
                <a:latin typeface="Times New Roman" panose="02020603050405020304" pitchFamily="18" charset="0"/>
                <a:ea typeface="Calibri" panose="020F0502020204030204" pitchFamily="34" charset="0"/>
              </a:rPr>
              <a:t> oraz rozporządzenie </a:t>
            </a:r>
            <a:endParaRPr lang="pl-PL" sz="1800" dirty="0">
              <a:solidFill>
                <a:srgbClr val="000000"/>
              </a:solidFill>
              <a:effectLst/>
              <a:latin typeface="Times New Roman" panose="02020603050405020304" pitchFamily="18" charset="0"/>
              <a:ea typeface="Calibri" panose="020F0502020204030204" pitchFamily="34" charset="0"/>
            </a:endParaRPr>
          </a:p>
        </p:txBody>
      </p:sp>
      <p:graphicFrame>
        <p:nvGraphicFramePr>
          <p:cNvPr id="4" name="Symbol zastępczy zawartości 3">
            <a:extLst>
              <a:ext uri="{FF2B5EF4-FFF2-40B4-BE49-F238E27FC236}">
                <a16:creationId xmlns:a16="http://schemas.microsoft.com/office/drawing/2014/main" id="{1B01A439-4047-413C-B4B5-B9917FD3C376}"/>
              </a:ext>
            </a:extLst>
          </p:cNvPr>
          <p:cNvGraphicFramePr>
            <a:graphicFrameLocks noGrp="1"/>
          </p:cNvGraphicFramePr>
          <p:nvPr>
            <p:ph idx="1"/>
          </p:nvPr>
        </p:nvGraphicFramePr>
        <p:xfrm>
          <a:off x="1155700" y="2603500"/>
          <a:ext cx="8824913" cy="3416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Diagram 5">
            <a:extLst>
              <a:ext uri="{FF2B5EF4-FFF2-40B4-BE49-F238E27FC236}">
                <a16:creationId xmlns:a16="http://schemas.microsoft.com/office/drawing/2014/main" id="{EB67BFC5-4828-48BB-A359-CFD23BC69B2A}"/>
              </a:ext>
            </a:extLst>
          </p:cNvPr>
          <p:cNvGraphicFramePr/>
          <p:nvPr>
            <p:extLst>
              <p:ext uri="{D42A27DB-BD31-4B8C-83A1-F6EECF244321}">
                <p14:modId xmlns:p14="http://schemas.microsoft.com/office/powerpoint/2010/main" val="293019190"/>
              </p:ext>
            </p:extLst>
          </p:nvPr>
        </p:nvGraphicFramePr>
        <p:xfrm>
          <a:off x="2032000" y="2603500"/>
          <a:ext cx="8128000" cy="353483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845702"/>
      </p:ext>
    </p:extLst>
  </p:cSld>
  <p:clrMapOvr>
    <a:masterClrMapping/>
  </p:clrMapOvr>
  <p:transition spd="slow">
    <p:randomBar dir="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B2548A6-6DEC-427A-BA10-398CE8C62858}"/>
              </a:ext>
            </a:extLst>
          </p:cNvPr>
          <p:cNvSpPr>
            <a:spLocks noGrp="1"/>
          </p:cNvSpPr>
          <p:nvPr>
            <p:ph type="title"/>
          </p:nvPr>
        </p:nvSpPr>
        <p:spPr/>
        <p:txBody>
          <a:bodyPr/>
          <a:lstStyle/>
          <a:p>
            <a:r>
              <a:rPr lang="pl-PL" dirty="0"/>
              <a:t>Zamawiający – dodatkowe obowiązki dokumentowe</a:t>
            </a:r>
          </a:p>
        </p:txBody>
      </p:sp>
      <p:graphicFrame>
        <p:nvGraphicFramePr>
          <p:cNvPr id="4" name="Symbol zastępczy zawartości 3">
            <a:extLst>
              <a:ext uri="{FF2B5EF4-FFF2-40B4-BE49-F238E27FC236}">
                <a16:creationId xmlns:a16="http://schemas.microsoft.com/office/drawing/2014/main" id="{1B01A439-4047-413C-B4B5-B9917FD3C376}"/>
              </a:ext>
            </a:extLst>
          </p:cNvPr>
          <p:cNvGraphicFramePr>
            <a:graphicFrameLocks noGrp="1"/>
          </p:cNvGraphicFramePr>
          <p:nvPr>
            <p:ph idx="1"/>
          </p:nvPr>
        </p:nvGraphicFramePr>
        <p:xfrm>
          <a:off x="1155700" y="2603500"/>
          <a:ext cx="8824913" cy="3416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 4">
            <a:extLst>
              <a:ext uri="{FF2B5EF4-FFF2-40B4-BE49-F238E27FC236}">
                <a16:creationId xmlns:a16="http://schemas.microsoft.com/office/drawing/2014/main" id="{F0A5ED5E-1D37-47AE-A36B-AE5401775E39}"/>
              </a:ext>
            </a:extLst>
          </p:cNvPr>
          <p:cNvGraphicFramePr/>
          <p:nvPr>
            <p:extLst>
              <p:ext uri="{D42A27DB-BD31-4B8C-83A1-F6EECF244321}">
                <p14:modId xmlns:p14="http://schemas.microsoft.com/office/powerpoint/2010/main" val="2162265590"/>
              </p:ext>
            </p:extLst>
          </p:nvPr>
        </p:nvGraphicFramePr>
        <p:xfrm>
          <a:off x="2032000" y="2603500"/>
          <a:ext cx="8128000" cy="353483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571078885"/>
      </p:ext>
    </p:extLst>
  </p:cSld>
  <p:clrMapOvr>
    <a:masterClrMapping/>
  </p:clrMapOvr>
  <p:transition spd="slow">
    <p:randomBar dir="ver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B2548A6-6DEC-427A-BA10-398CE8C62858}"/>
              </a:ext>
            </a:extLst>
          </p:cNvPr>
          <p:cNvSpPr>
            <a:spLocks noGrp="1"/>
          </p:cNvSpPr>
          <p:nvPr>
            <p:ph type="title"/>
          </p:nvPr>
        </p:nvSpPr>
        <p:spPr>
          <a:xfrm>
            <a:off x="1154954" y="973668"/>
            <a:ext cx="9668759" cy="706964"/>
          </a:xfrm>
        </p:spPr>
        <p:txBody>
          <a:bodyPr/>
          <a:lstStyle/>
          <a:p>
            <a:r>
              <a:rPr lang="pl-PL" dirty="0"/>
              <a:t>Kwalifikacja podmiotowa wykonawców – podstawy wykluczenia ( obligatoryjne)</a:t>
            </a:r>
          </a:p>
        </p:txBody>
      </p:sp>
      <p:graphicFrame>
        <p:nvGraphicFramePr>
          <p:cNvPr id="4" name="Symbol zastępczy zawartości 3">
            <a:extLst>
              <a:ext uri="{FF2B5EF4-FFF2-40B4-BE49-F238E27FC236}">
                <a16:creationId xmlns:a16="http://schemas.microsoft.com/office/drawing/2014/main" id="{1B01A439-4047-413C-B4B5-B9917FD3C376}"/>
              </a:ext>
            </a:extLst>
          </p:cNvPr>
          <p:cNvGraphicFramePr>
            <a:graphicFrameLocks noGrp="1"/>
          </p:cNvGraphicFramePr>
          <p:nvPr>
            <p:ph idx="1"/>
          </p:nvPr>
        </p:nvGraphicFramePr>
        <p:xfrm>
          <a:off x="1155700" y="2603500"/>
          <a:ext cx="8824913" cy="3416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Diagram 5">
            <a:extLst>
              <a:ext uri="{FF2B5EF4-FFF2-40B4-BE49-F238E27FC236}">
                <a16:creationId xmlns:a16="http://schemas.microsoft.com/office/drawing/2014/main" id="{10622B4C-AE97-4EBB-ABC1-618C17C47233}"/>
              </a:ext>
            </a:extLst>
          </p:cNvPr>
          <p:cNvGraphicFramePr/>
          <p:nvPr>
            <p:extLst>
              <p:ext uri="{D42A27DB-BD31-4B8C-83A1-F6EECF244321}">
                <p14:modId xmlns:p14="http://schemas.microsoft.com/office/powerpoint/2010/main" val="3766471603"/>
              </p:ext>
            </p:extLst>
          </p:nvPr>
        </p:nvGraphicFramePr>
        <p:xfrm>
          <a:off x="1788366" y="1991875"/>
          <a:ext cx="9247934" cy="463752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930099092"/>
      </p:ext>
    </p:extLst>
  </p:cSld>
  <p:clrMapOvr>
    <a:masterClrMapping/>
  </p:clrMapOvr>
  <p:transition spd="slow">
    <p:randomBar dir="ver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B2548A6-6DEC-427A-BA10-398CE8C62858}"/>
              </a:ext>
            </a:extLst>
          </p:cNvPr>
          <p:cNvSpPr>
            <a:spLocks noGrp="1"/>
          </p:cNvSpPr>
          <p:nvPr>
            <p:ph type="title"/>
          </p:nvPr>
        </p:nvSpPr>
        <p:spPr>
          <a:xfrm>
            <a:off x="1960024" y="979099"/>
            <a:ext cx="9668759" cy="706964"/>
          </a:xfrm>
        </p:spPr>
        <p:txBody>
          <a:bodyPr/>
          <a:lstStyle/>
          <a:p>
            <a:r>
              <a:rPr lang="pl-PL" dirty="0"/>
              <a:t>Kwalifikacja podmiotowa wykonawców – podstawy wykluczenia ( fakultatywne)</a:t>
            </a:r>
          </a:p>
        </p:txBody>
      </p:sp>
      <p:graphicFrame>
        <p:nvGraphicFramePr>
          <p:cNvPr id="4" name="Symbol zastępczy zawartości 3">
            <a:extLst>
              <a:ext uri="{FF2B5EF4-FFF2-40B4-BE49-F238E27FC236}">
                <a16:creationId xmlns:a16="http://schemas.microsoft.com/office/drawing/2014/main" id="{1B01A439-4047-413C-B4B5-B9917FD3C376}"/>
              </a:ext>
            </a:extLst>
          </p:cNvPr>
          <p:cNvGraphicFramePr>
            <a:graphicFrameLocks noGrp="1"/>
          </p:cNvGraphicFramePr>
          <p:nvPr>
            <p:ph idx="1"/>
          </p:nvPr>
        </p:nvGraphicFramePr>
        <p:xfrm>
          <a:off x="1155700" y="2603500"/>
          <a:ext cx="8824913" cy="3416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Diagram 5">
            <a:extLst>
              <a:ext uri="{FF2B5EF4-FFF2-40B4-BE49-F238E27FC236}">
                <a16:creationId xmlns:a16="http://schemas.microsoft.com/office/drawing/2014/main" id="{10622B4C-AE97-4EBB-ABC1-618C17C47233}"/>
              </a:ext>
            </a:extLst>
          </p:cNvPr>
          <p:cNvGraphicFramePr/>
          <p:nvPr>
            <p:extLst>
              <p:ext uri="{D42A27DB-BD31-4B8C-83A1-F6EECF244321}">
                <p14:modId xmlns:p14="http://schemas.microsoft.com/office/powerpoint/2010/main" val="550645606"/>
              </p:ext>
            </p:extLst>
          </p:nvPr>
        </p:nvGraphicFramePr>
        <p:xfrm>
          <a:off x="1788366" y="1991875"/>
          <a:ext cx="9247934" cy="463752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32587185"/>
      </p:ext>
    </p:extLst>
  </p:cSld>
  <p:clrMapOvr>
    <a:masterClrMapping/>
  </p:clrMapOvr>
  <p:transition spd="slow">
    <p:randomBar dir="ver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B2548A6-6DEC-427A-BA10-398CE8C62858}"/>
              </a:ext>
            </a:extLst>
          </p:cNvPr>
          <p:cNvSpPr>
            <a:spLocks noGrp="1"/>
          </p:cNvSpPr>
          <p:nvPr>
            <p:ph type="title"/>
          </p:nvPr>
        </p:nvSpPr>
        <p:spPr>
          <a:xfrm>
            <a:off x="1960024" y="979099"/>
            <a:ext cx="9668759" cy="706964"/>
          </a:xfrm>
        </p:spPr>
        <p:txBody>
          <a:bodyPr/>
          <a:lstStyle/>
          <a:p>
            <a:r>
              <a:rPr lang="pl-PL" dirty="0"/>
              <a:t> warunki udziału w postępowaniu</a:t>
            </a:r>
          </a:p>
        </p:txBody>
      </p:sp>
      <p:graphicFrame>
        <p:nvGraphicFramePr>
          <p:cNvPr id="4" name="Symbol zastępczy zawartości 3">
            <a:extLst>
              <a:ext uri="{FF2B5EF4-FFF2-40B4-BE49-F238E27FC236}">
                <a16:creationId xmlns:a16="http://schemas.microsoft.com/office/drawing/2014/main" id="{1B01A439-4047-413C-B4B5-B9917FD3C376}"/>
              </a:ext>
            </a:extLst>
          </p:cNvPr>
          <p:cNvGraphicFramePr>
            <a:graphicFrameLocks noGrp="1"/>
          </p:cNvGraphicFramePr>
          <p:nvPr>
            <p:ph idx="1"/>
          </p:nvPr>
        </p:nvGraphicFramePr>
        <p:xfrm>
          <a:off x="1155700" y="2603500"/>
          <a:ext cx="8824913" cy="3416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Diagram 5">
            <a:extLst>
              <a:ext uri="{FF2B5EF4-FFF2-40B4-BE49-F238E27FC236}">
                <a16:creationId xmlns:a16="http://schemas.microsoft.com/office/drawing/2014/main" id="{10622B4C-AE97-4EBB-ABC1-618C17C47233}"/>
              </a:ext>
            </a:extLst>
          </p:cNvPr>
          <p:cNvGraphicFramePr/>
          <p:nvPr>
            <p:extLst>
              <p:ext uri="{D42A27DB-BD31-4B8C-83A1-F6EECF244321}">
                <p14:modId xmlns:p14="http://schemas.microsoft.com/office/powerpoint/2010/main" val="1694792995"/>
              </p:ext>
            </p:extLst>
          </p:nvPr>
        </p:nvGraphicFramePr>
        <p:xfrm>
          <a:off x="1788366" y="1991875"/>
          <a:ext cx="9247934" cy="463752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656954715"/>
      </p:ext>
    </p:extLst>
  </p:cSld>
  <p:clrMapOvr>
    <a:masterClrMapping/>
  </p:clrMapOvr>
  <p:transition spd="slow">
    <p:randomBar dir="ver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B2548A6-6DEC-427A-BA10-398CE8C62858}"/>
              </a:ext>
            </a:extLst>
          </p:cNvPr>
          <p:cNvSpPr>
            <a:spLocks noGrp="1"/>
          </p:cNvSpPr>
          <p:nvPr>
            <p:ph type="title"/>
          </p:nvPr>
        </p:nvSpPr>
        <p:spPr>
          <a:xfrm>
            <a:off x="1154954" y="973668"/>
            <a:ext cx="10235289" cy="706964"/>
          </a:xfrm>
        </p:spPr>
        <p:txBody>
          <a:bodyPr/>
          <a:lstStyle/>
          <a:p>
            <a:r>
              <a:rPr lang="pl-PL" dirty="0"/>
              <a:t>Udostępnianie zasobów w postępowaniu w ramach zamówień publicznych</a:t>
            </a:r>
          </a:p>
        </p:txBody>
      </p:sp>
      <p:graphicFrame>
        <p:nvGraphicFramePr>
          <p:cNvPr id="4" name="Symbol zastępczy zawartości 3">
            <a:extLst>
              <a:ext uri="{FF2B5EF4-FFF2-40B4-BE49-F238E27FC236}">
                <a16:creationId xmlns:a16="http://schemas.microsoft.com/office/drawing/2014/main" id="{1B01A439-4047-413C-B4B5-B9917FD3C376}"/>
              </a:ext>
            </a:extLst>
          </p:cNvPr>
          <p:cNvGraphicFramePr>
            <a:graphicFrameLocks noGrp="1"/>
          </p:cNvGraphicFramePr>
          <p:nvPr>
            <p:ph idx="1"/>
          </p:nvPr>
        </p:nvGraphicFramePr>
        <p:xfrm>
          <a:off x="1155700" y="2603500"/>
          <a:ext cx="8824913" cy="3416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3" name="Diagram 2">
            <a:extLst>
              <a:ext uri="{FF2B5EF4-FFF2-40B4-BE49-F238E27FC236}">
                <a16:creationId xmlns:a16="http://schemas.microsoft.com/office/drawing/2014/main" id="{DDD59B7B-D04C-45BD-87E4-8C447493A261}"/>
              </a:ext>
            </a:extLst>
          </p:cNvPr>
          <p:cNvGraphicFramePr/>
          <p:nvPr>
            <p:extLst>
              <p:ext uri="{D42A27DB-BD31-4B8C-83A1-F6EECF244321}">
                <p14:modId xmlns:p14="http://schemas.microsoft.com/office/powerpoint/2010/main" val="1296355507"/>
              </p:ext>
            </p:extLst>
          </p:nvPr>
        </p:nvGraphicFramePr>
        <p:xfrm>
          <a:off x="2208598" y="1680632"/>
          <a:ext cx="8128000" cy="541866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912010212"/>
      </p:ext>
    </p:extLst>
  </p:cSld>
  <p:clrMapOvr>
    <a:masterClrMapping/>
  </p:clrMapOvr>
  <p:transition spd="slow">
    <p:randomBar dir="ver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B2548A6-6DEC-427A-BA10-398CE8C62858}"/>
              </a:ext>
            </a:extLst>
          </p:cNvPr>
          <p:cNvSpPr>
            <a:spLocks noGrp="1"/>
          </p:cNvSpPr>
          <p:nvPr>
            <p:ph type="title"/>
          </p:nvPr>
        </p:nvSpPr>
        <p:spPr>
          <a:xfrm>
            <a:off x="1154954" y="973668"/>
            <a:ext cx="10235289" cy="706964"/>
          </a:xfrm>
        </p:spPr>
        <p:txBody>
          <a:bodyPr/>
          <a:lstStyle/>
          <a:p>
            <a:r>
              <a:rPr lang="pl-PL" dirty="0"/>
              <a:t>Specyfikacja warunków zamówienia</a:t>
            </a:r>
          </a:p>
        </p:txBody>
      </p:sp>
      <p:graphicFrame>
        <p:nvGraphicFramePr>
          <p:cNvPr id="4" name="Symbol zastępczy zawartości 3">
            <a:extLst>
              <a:ext uri="{FF2B5EF4-FFF2-40B4-BE49-F238E27FC236}">
                <a16:creationId xmlns:a16="http://schemas.microsoft.com/office/drawing/2014/main" id="{1B01A439-4047-413C-B4B5-B9917FD3C376}"/>
              </a:ext>
            </a:extLst>
          </p:cNvPr>
          <p:cNvGraphicFramePr>
            <a:graphicFrameLocks noGrp="1"/>
          </p:cNvGraphicFramePr>
          <p:nvPr>
            <p:ph idx="1"/>
          </p:nvPr>
        </p:nvGraphicFramePr>
        <p:xfrm>
          <a:off x="1155700" y="2603500"/>
          <a:ext cx="8824913" cy="3416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3" name="Diagram 2">
            <a:extLst>
              <a:ext uri="{FF2B5EF4-FFF2-40B4-BE49-F238E27FC236}">
                <a16:creationId xmlns:a16="http://schemas.microsoft.com/office/drawing/2014/main" id="{DDD59B7B-D04C-45BD-87E4-8C447493A261}"/>
              </a:ext>
            </a:extLst>
          </p:cNvPr>
          <p:cNvGraphicFramePr/>
          <p:nvPr>
            <p:extLst>
              <p:ext uri="{D42A27DB-BD31-4B8C-83A1-F6EECF244321}">
                <p14:modId xmlns:p14="http://schemas.microsoft.com/office/powerpoint/2010/main" val="2837679479"/>
              </p:ext>
            </p:extLst>
          </p:nvPr>
        </p:nvGraphicFramePr>
        <p:xfrm>
          <a:off x="2208598" y="1680632"/>
          <a:ext cx="8128000" cy="541866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763303943"/>
      </p:ext>
    </p:extLst>
  </p:cSld>
  <p:clrMapOvr>
    <a:masterClrMapping/>
  </p:clrMapOvr>
  <p:transition spd="slow">
    <p:randomBar dir="ver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B2548A6-6DEC-427A-BA10-398CE8C62858}"/>
              </a:ext>
            </a:extLst>
          </p:cNvPr>
          <p:cNvSpPr>
            <a:spLocks noGrp="1"/>
          </p:cNvSpPr>
          <p:nvPr>
            <p:ph type="title"/>
          </p:nvPr>
        </p:nvSpPr>
        <p:spPr>
          <a:xfrm>
            <a:off x="1154954" y="973668"/>
            <a:ext cx="10235289" cy="706964"/>
          </a:xfrm>
        </p:spPr>
        <p:txBody>
          <a:bodyPr/>
          <a:lstStyle/>
          <a:p>
            <a:r>
              <a:rPr lang="pl-PL" sz="2400" dirty="0"/>
              <a:t>Wybór najkorzystniejszej oferty oraz kryteria oceny ofert</a:t>
            </a:r>
            <a:endParaRPr lang="pl-PL" sz="2400" dirty="0">
              <a:solidFill>
                <a:srgbClr val="000000"/>
              </a:solidFill>
              <a:effectLst/>
              <a:latin typeface="Times New Roman" panose="02020603050405020304" pitchFamily="18" charset="0"/>
              <a:ea typeface="Calibri" panose="020F0502020204030204" pitchFamily="34" charset="0"/>
            </a:endParaRPr>
          </a:p>
        </p:txBody>
      </p:sp>
      <p:graphicFrame>
        <p:nvGraphicFramePr>
          <p:cNvPr id="4" name="Symbol zastępczy zawartości 3">
            <a:extLst>
              <a:ext uri="{FF2B5EF4-FFF2-40B4-BE49-F238E27FC236}">
                <a16:creationId xmlns:a16="http://schemas.microsoft.com/office/drawing/2014/main" id="{1B01A439-4047-413C-B4B5-B9917FD3C376}"/>
              </a:ext>
            </a:extLst>
          </p:cNvPr>
          <p:cNvGraphicFramePr>
            <a:graphicFrameLocks noGrp="1"/>
          </p:cNvGraphicFramePr>
          <p:nvPr>
            <p:ph idx="1"/>
          </p:nvPr>
        </p:nvGraphicFramePr>
        <p:xfrm>
          <a:off x="1155700" y="2603500"/>
          <a:ext cx="8824913" cy="3416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3" name="Diagram 2">
            <a:extLst>
              <a:ext uri="{FF2B5EF4-FFF2-40B4-BE49-F238E27FC236}">
                <a16:creationId xmlns:a16="http://schemas.microsoft.com/office/drawing/2014/main" id="{DDD59B7B-D04C-45BD-87E4-8C447493A261}"/>
              </a:ext>
            </a:extLst>
          </p:cNvPr>
          <p:cNvGraphicFramePr/>
          <p:nvPr>
            <p:extLst>
              <p:ext uri="{D42A27DB-BD31-4B8C-83A1-F6EECF244321}">
                <p14:modId xmlns:p14="http://schemas.microsoft.com/office/powerpoint/2010/main" val="2899231185"/>
              </p:ext>
            </p:extLst>
          </p:nvPr>
        </p:nvGraphicFramePr>
        <p:xfrm>
          <a:off x="2208598" y="1680632"/>
          <a:ext cx="8128000" cy="541866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081245090"/>
      </p:ext>
    </p:extLst>
  </p:cSld>
  <p:clrMapOvr>
    <a:masterClrMapping/>
  </p:clrMapOvr>
  <p:transition spd="slow">
    <p:randomBar dir="ver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B2548A6-6DEC-427A-BA10-398CE8C62858}"/>
              </a:ext>
            </a:extLst>
          </p:cNvPr>
          <p:cNvSpPr>
            <a:spLocks noGrp="1"/>
          </p:cNvSpPr>
          <p:nvPr>
            <p:ph type="title"/>
          </p:nvPr>
        </p:nvSpPr>
        <p:spPr>
          <a:xfrm>
            <a:off x="1154954" y="973668"/>
            <a:ext cx="10235289" cy="706964"/>
          </a:xfrm>
        </p:spPr>
        <p:txBody>
          <a:bodyPr/>
          <a:lstStyle/>
          <a:p>
            <a:r>
              <a:rPr lang="pl-PL" sz="2400" dirty="0"/>
              <a:t>Zakończenie postępowania</a:t>
            </a:r>
            <a:endParaRPr lang="pl-PL" sz="2400" dirty="0">
              <a:solidFill>
                <a:srgbClr val="000000"/>
              </a:solidFill>
              <a:effectLst/>
              <a:latin typeface="Times New Roman" panose="02020603050405020304" pitchFamily="18" charset="0"/>
              <a:ea typeface="Calibri" panose="020F0502020204030204" pitchFamily="34" charset="0"/>
            </a:endParaRPr>
          </a:p>
        </p:txBody>
      </p:sp>
      <p:graphicFrame>
        <p:nvGraphicFramePr>
          <p:cNvPr id="4" name="Symbol zastępczy zawartości 3">
            <a:extLst>
              <a:ext uri="{FF2B5EF4-FFF2-40B4-BE49-F238E27FC236}">
                <a16:creationId xmlns:a16="http://schemas.microsoft.com/office/drawing/2014/main" id="{1B01A439-4047-413C-B4B5-B9917FD3C376}"/>
              </a:ext>
            </a:extLst>
          </p:cNvPr>
          <p:cNvGraphicFramePr>
            <a:graphicFrameLocks noGrp="1"/>
          </p:cNvGraphicFramePr>
          <p:nvPr>
            <p:ph idx="1"/>
          </p:nvPr>
        </p:nvGraphicFramePr>
        <p:xfrm>
          <a:off x="1155700" y="2603500"/>
          <a:ext cx="8824913" cy="3416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3" name="Diagram 2">
            <a:extLst>
              <a:ext uri="{FF2B5EF4-FFF2-40B4-BE49-F238E27FC236}">
                <a16:creationId xmlns:a16="http://schemas.microsoft.com/office/drawing/2014/main" id="{DDD59B7B-D04C-45BD-87E4-8C447493A261}"/>
              </a:ext>
            </a:extLst>
          </p:cNvPr>
          <p:cNvGraphicFramePr/>
          <p:nvPr>
            <p:extLst>
              <p:ext uri="{D42A27DB-BD31-4B8C-83A1-F6EECF244321}">
                <p14:modId xmlns:p14="http://schemas.microsoft.com/office/powerpoint/2010/main" val="3089676878"/>
              </p:ext>
            </p:extLst>
          </p:nvPr>
        </p:nvGraphicFramePr>
        <p:xfrm>
          <a:off x="2208598" y="1680632"/>
          <a:ext cx="8128000" cy="541866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151681552"/>
      </p:ext>
    </p:extLst>
  </p:cSld>
  <p:clrMapOvr>
    <a:masterClrMapping/>
  </p:clrMapOvr>
  <p:transition spd="slow">
    <p:randomBar dir="ver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B2548A6-6DEC-427A-BA10-398CE8C62858}"/>
              </a:ext>
            </a:extLst>
          </p:cNvPr>
          <p:cNvSpPr>
            <a:spLocks noGrp="1"/>
          </p:cNvSpPr>
          <p:nvPr>
            <p:ph type="title"/>
          </p:nvPr>
        </p:nvSpPr>
        <p:spPr>
          <a:xfrm>
            <a:off x="1154954" y="973668"/>
            <a:ext cx="10235289" cy="706964"/>
          </a:xfrm>
        </p:spPr>
        <p:txBody>
          <a:bodyPr/>
          <a:lstStyle/>
          <a:p>
            <a:r>
              <a:rPr lang="pl-PL" sz="2400" dirty="0"/>
              <a:t>Zakończenie postępowania – dalsze obowiązki</a:t>
            </a:r>
            <a:endParaRPr lang="pl-PL" sz="2400" dirty="0">
              <a:solidFill>
                <a:srgbClr val="000000"/>
              </a:solidFill>
              <a:effectLst/>
              <a:latin typeface="Times New Roman" panose="02020603050405020304" pitchFamily="18" charset="0"/>
              <a:ea typeface="Calibri" panose="020F0502020204030204" pitchFamily="34" charset="0"/>
            </a:endParaRPr>
          </a:p>
        </p:txBody>
      </p:sp>
      <p:graphicFrame>
        <p:nvGraphicFramePr>
          <p:cNvPr id="4" name="Symbol zastępczy zawartości 3">
            <a:extLst>
              <a:ext uri="{FF2B5EF4-FFF2-40B4-BE49-F238E27FC236}">
                <a16:creationId xmlns:a16="http://schemas.microsoft.com/office/drawing/2014/main" id="{1B01A439-4047-413C-B4B5-B9917FD3C376}"/>
              </a:ext>
            </a:extLst>
          </p:cNvPr>
          <p:cNvGraphicFramePr>
            <a:graphicFrameLocks noGrp="1"/>
          </p:cNvGraphicFramePr>
          <p:nvPr>
            <p:ph idx="1"/>
          </p:nvPr>
        </p:nvGraphicFramePr>
        <p:xfrm>
          <a:off x="1155700" y="2603500"/>
          <a:ext cx="8824913" cy="3416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3" name="Diagram 2">
            <a:extLst>
              <a:ext uri="{FF2B5EF4-FFF2-40B4-BE49-F238E27FC236}">
                <a16:creationId xmlns:a16="http://schemas.microsoft.com/office/drawing/2014/main" id="{DDD59B7B-D04C-45BD-87E4-8C447493A261}"/>
              </a:ext>
            </a:extLst>
          </p:cNvPr>
          <p:cNvGraphicFramePr/>
          <p:nvPr>
            <p:extLst>
              <p:ext uri="{D42A27DB-BD31-4B8C-83A1-F6EECF244321}">
                <p14:modId xmlns:p14="http://schemas.microsoft.com/office/powerpoint/2010/main" val="802541479"/>
              </p:ext>
            </p:extLst>
          </p:nvPr>
        </p:nvGraphicFramePr>
        <p:xfrm>
          <a:off x="2208598" y="1680632"/>
          <a:ext cx="8128000" cy="541866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102248075"/>
      </p:ext>
    </p:extLst>
  </p:cSld>
  <p:clrMapOvr>
    <a:masterClrMapping/>
  </p:clrMapOvr>
  <p:transition spd="slow">
    <p:randomBar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B2548A6-6DEC-427A-BA10-398CE8C62858}"/>
              </a:ext>
            </a:extLst>
          </p:cNvPr>
          <p:cNvSpPr>
            <a:spLocks noGrp="1"/>
          </p:cNvSpPr>
          <p:nvPr>
            <p:ph type="title"/>
          </p:nvPr>
        </p:nvSpPr>
        <p:spPr>
          <a:xfrm>
            <a:off x="1154954" y="973668"/>
            <a:ext cx="9668759" cy="706964"/>
          </a:xfrm>
        </p:spPr>
        <p:txBody>
          <a:bodyPr/>
          <a:lstStyle/>
          <a:p>
            <a:r>
              <a:rPr lang="pl-PL" dirty="0"/>
              <a:t>Zasady udzielania zamówień publicznych </a:t>
            </a:r>
          </a:p>
        </p:txBody>
      </p:sp>
      <p:graphicFrame>
        <p:nvGraphicFramePr>
          <p:cNvPr id="4" name="Symbol zastępczy zawartości 3">
            <a:extLst>
              <a:ext uri="{FF2B5EF4-FFF2-40B4-BE49-F238E27FC236}">
                <a16:creationId xmlns:a16="http://schemas.microsoft.com/office/drawing/2014/main" id="{1B01A439-4047-413C-B4B5-B9917FD3C376}"/>
              </a:ext>
            </a:extLst>
          </p:cNvPr>
          <p:cNvGraphicFramePr>
            <a:graphicFrameLocks noGrp="1"/>
          </p:cNvGraphicFramePr>
          <p:nvPr>
            <p:ph idx="1"/>
          </p:nvPr>
        </p:nvGraphicFramePr>
        <p:xfrm>
          <a:off x="1155700" y="2603500"/>
          <a:ext cx="8824913" cy="3416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Diagram 5">
            <a:extLst>
              <a:ext uri="{FF2B5EF4-FFF2-40B4-BE49-F238E27FC236}">
                <a16:creationId xmlns:a16="http://schemas.microsoft.com/office/drawing/2014/main" id="{10622B4C-AE97-4EBB-ABC1-618C17C47233}"/>
              </a:ext>
            </a:extLst>
          </p:cNvPr>
          <p:cNvGraphicFramePr/>
          <p:nvPr>
            <p:extLst>
              <p:ext uri="{D42A27DB-BD31-4B8C-83A1-F6EECF244321}">
                <p14:modId xmlns:p14="http://schemas.microsoft.com/office/powerpoint/2010/main" val="3525739582"/>
              </p:ext>
            </p:extLst>
          </p:nvPr>
        </p:nvGraphicFramePr>
        <p:xfrm>
          <a:off x="1788367" y="1991875"/>
          <a:ext cx="8128000" cy="463752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301666930"/>
      </p:ext>
    </p:extLst>
  </p:cSld>
  <p:clrMapOvr>
    <a:masterClrMapping/>
  </p:clrMapOvr>
  <p:transition spd="slow">
    <p:randomBar dir="ver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B2548A6-6DEC-427A-BA10-398CE8C62858}"/>
              </a:ext>
            </a:extLst>
          </p:cNvPr>
          <p:cNvSpPr>
            <a:spLocks noGrp="1"/>
          </p:cNvSpPr>
          <p:nvPr>
            <p:ph type="title"/>
          </p:nvPr>
        </p:nvSpPr>
        <p:spPr/>
        <p:txBody>
          <a:bodyPr/>
          <a:lstStyle/>
          <a:p>
            <a:r>
              <a:rPr lang="pl-PL" sz="1800" b="1" dirty="0">
                <a:effectLst/>
                <a:latin typeface="Calibri" panose="020F0502020204030204" pitchFamily="34" charset="0"/>
                <a:ea typeface="Calibri" panose="020F0502020204030204" pitchFamily="34" charset="0"/>
                <a:cs typeface="Times New Roman" panose="02020603050405020304" pitchFamily="18" charset="0"/>
              </a:rPr>
              <a:t>Postępowanie o udzielenie zamówienia klasycznego o wartości </a:t>
            </a:r>
            <a:r>
              <a:rPr lang="pl-PL" sz="1800" b="1" u="sng" dirty="0">
                <a:effectLst/>
                <a:latin typeface="Calibri" panose="020F0502020204030204" pitchFamily="34" charset="0"/>
                <a:ea typeface="Calibri" panose="020F0502020204030204" pitchFamily="34" charset="0"/>
                <a:cs typeface="Times New Roman" panose="02020603050405020304" pitchFamily="18" charset="0"/>
              </a:rPr>
              <a:t>równej lub przekraczającej progu unijne</a:t>
            </a:r>
            <a:r>
              <a:rPr lang="pl-PL" dirty="0"/>
              <a:t> </a:t>
            </a:r>
          </a:p>
        </p:txBody>
      </p:sp>
      <p:graphicFrame>
        <p:nvGraphicFramePr>
          <p:cNvPr id="4" name="Symbol zastępczy zawartości 3">
            <a:extLst>
              <a:ext uri="{FF2B5EF4-FFF2-40B4-BE49-F238E27FC236}">
                <a16:creationId xmlns:a16="http://schemas.microsoft.com/office/drawing/2014/main" id="{1B01A439-4047-413C-B4B5-B9917FD3C376}"/>
              </a:ext>
            </a:extLst>
          </p:cNvPr>
          <p:cNvGraphicFramePr>
            <a:graphicFrameLocks noGrp="1"/>
          </p:cNvGraphicFramePr>
          <p:nvPr>
            <p:ph idx="1"/>
          </p:nvPr>
        </p:nvGraphicFramePr>
        <p:xfrm>
          <a:off x="1155700" y="2603500"/>
          <a:ext cx="8824913" cy="3416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 4">
            <a:extLst>
              <a:ext uri="{FF2B5EF4-FFF2-40B4-BE49-F238E27FC236}">
                <a16:creationId xmlns:a16="http://schemas.microsoft.com/office/drawing/2014/main" id="{F0A5ED5E-1D37-47AE-A36B-AE5401775E39}"/>
              </a:ext>
            </a:extLst>
          </p:cNvPr>
          <p:cNvGraphicFramePr/>
          <p:nvPr>
            <p:extLst>
              <p:ext uri="{D42A27DB-BD31-4B8C-83A1-F6EECF244321}">
                <p14:modId xmlns:p14="http://schemas.microsoft.com/office/powerpoint/2010/main" val="699466015"/>
              </p:ext>
            </p:extLst>
          </p:nvPr>
        </p:nvGraphicFramePr>
        <p:xfrm>
          <a:off x="2032000" y="2603500"/>
          <a:ext cx="8128000" cy="353483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650045555"/>
      </p:ext>
    </p:extLst>
  </p:cSld>
  <p:clrMapOvr>
    <a:masterClrMapping/>
  </p:clrMapOvr>
  <p:transition spd="slow">
    <p:randomBar dir="ver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B2548A6-6DEC-427A-BA10-398CE8C62858}"/>
              </a:ext>
            </a:extLst>
          </p:cNvPr>
          <p:cNvSpPr>
            <a:spLocks noGrp="1"/>
          </p:cNvSpPr>
          <p:nvPr>
            <p:ph type="title"/>
          </p:nvPr>
        </p:nvSpPr>
        <p:spPr/>
        <p:txBody>
          <a:bodyPr/>
          <a:lstStyle/>
          <a:p>
            <a:r>
              <a:rPr lang="pl-PL" sz="1800" b="1" dirty="0">
                <a:latin typeface="Calibri" panose="020F0502020204030204" pitchFamily="34" charset="0"/>
                <a:cs typeface="Times New Roman" panose="02020603050405020304" pitchFamily="18" charset="0"/>
              </a:rPr>
              <a:t>Instytucja WADIUM</a:t>
            </a:r>
            <a:endParaRPr lang="pl-PL" dirty="0"/>
          </a:p>
        </p:txBody>
      </p:sp>
      <p:graphicFrame>
        <p:nvGraphicFramePr>
          <p:cNvPr id="4" name="Symbol zastępczy zawartości 3">
            <a:extLst>
              <a:ext uri="{FF2B5EF4-FFF2-40B4-BE49-F238E27FC236}">
                <a16:creationId xmlns:a16="http://schemas.microsoft.com/office/drawing/2014/main" id="{1B01A439-4047-413C-B4B5-B9917FD3C376}"/>
              </a:ext>
            </a:extLst>
          </p:cNvPr>
          <p:cNvGraphicFramePr>
            <a:graphicFrameLocks noGrp="1"/>
          </p:cNvGraphicFramePr>
          <p:nvPr>
            <p:ph idx="1"/>
          </p:nvPr>
        </p:nvGraphicFramePr>
        <p:xfrm>
          <a:off x="1155700" y="2603500"/>
          <a:ext cx="8824913" cy="3416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 4">
            <a:extLst>
              <a:ext uri="{FF2B5EF4-FFF2-40B4-BE49-F238E27FC236}">
                <a16:creationId xmlns:a16="http://schemas.microsoft.com/office/drawing/2014/main" id="{F0A5ED5E-1D37-47AE-A36B-AE5401775E39}"/>
              </a:ext>
            </a:extLst>
          </p:cNvPr>
          <p:cNvGraphicFramePr/>
          <p:nvPr>
            <p:extLst>
              <p:ext uri="{D42A27DB-BD31-4B8C-83A1-F6EECF244321}">
                <p14:modId xmlns:p14="http://schemas.microsoft.com/office/powerpoint/2010/main" val="1783074193"/>
              </p:ext>
            </p:extLst>
          </p:nvPr>
        </p:nvGraphicFramePr>
        <p:xfrm>
          <a:off x="2032000" y="2603500"/>
          <a:ext cx="8128000" cy="353483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141110800"/>
      </p:ext>
    </p:extLst>
  </p:cSld>
  <p:clrMapOvr>
    <a:masterClrMapping/>
  </p:clrMapOvr>
  <p:transition spd="slow">
    <p:randomBar dir="ver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B2548A6-6DEC-427A-BA10-398CE8C62858}"/>
              </a:ext>
            </a:extLst>
          </p:cNvPr>
          <p:cNvSpPr>
            <a:spLocks noGrp="1"/>
          </p:cNvSpPr>
          <p:nvPr>
            <p:ph type="title"/>
          </p:nvPr>
        </p:nvSpPr>
        <p:spPr/>
        <p:txBody>
          <a:bodyPr/>
          <a:lstStyle/>
          <a:p>
            <a:r>
              <a:rPr lang="pl-PL" sz="1800" b="1" dirty="0">
                <a:latin typeface="Calibri" panose="020F0502020204030204" pitchFamily="34" charset="0"/>
                <a:cs typeface="Times New Roman" panose="02020603050405020304" pitchFamily="18" charset="0"/>
              </a:rPr>
              <a:t>Instytucja opis przedmiotu zamówienia</a:t>
            </a:r>
            <a:endParaRPr lang="pl-PL" dirty="0"/>
          </a:p>
        </p:txBody>
      </p:sp>
      <p:graphicFrame>
        <p:nvGraphicFramePr>
          <p:cNvPr id="4" name="Symbol zastępczy zawartości 3">
            <a:extLst>
              <a:ext uri="{FF2B5EF4-FFF2-40B4-BE49-F238E27FC236}">
                <a16:creationId xmlns:a16="http://schemas.microsoft.com/office/drawing/2014/main" id="{1B01A439-4047-413C-B4B5-B9917FD3C376}"/>
              </a:ext>
            </a:extLst>
          </p:cNvPr>
          <p:cNvGraphicFramePr>
            <a:graphicFrameLocks noGrp="1"/>
          </p:cNvGraphicFramePr>
          <p:nvPr>
            <p:ph idx="1"/>
          </p:nvPr>
        </p:nvGraphicFramePr>
        <p:xfrm>
          <a:off x="1155700" y="2603500"/>
          <a:ext cx="8824913" cy="3416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 4">
            <a:extLst>
              <a:ext uri="{FF2B5EF4-FFF2-40B4-BE49-F238E27FC236}">
                <a16:creationId xmlns:a16="http://schemas.microsoft.com/office/drawing/2014/main" id="{F0A5ED5E-1D37-47AE-A36B-AE5401775E39}"/>
              </a:ext>
            </a:extLst>
          </p:cNvPr>
          <p:cNvGraphicFramePr/>
          <p:nvPr>
            <p:extLst>
              <p:ext uri="{D42A27DB-BD31-4B8C-83A1-F6EECF244321}">
                <p14:modId xmlns:p14="http://schemas.microsoft.com/office/powerpoint/2010/main" val="1121822438"/>
              </p:ext>
            </p:extLst>
          </p:nvPr>
        </p:nvGraphicFramePr>
        <p:xfrm>
          <a:off x="2032000" y="2603500"/>
          <a:ext cx="8128000" cy="353483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609502609"/>
      </p:ext>
    </p:extLst>
  </p:cSld>
  <p:clrMapOvr>
    <a:masterClrMapping/>
  </p:clrMapOvr>
  <p:transition spd="slow">
    <p:randomBar dir="ver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B2548A6-6DEC-427A-BA10-398CE8C62858}"/>
              </a:ext>
            </a:extLst>
          </p:cNvPr>
          <p:cNvSpPr>
            <a:spLocks noGrp="1"/>
          </p:cNvSpPr>
          <p:nvPr>
            <p:ph type="title"/>
          </p:nvPr>
        </p:nvSpPr>
        <p:spPr/>
        <p:txBody>
          <a:bodyPr/>
          <a:lstStyle/>
          <a:p>
            <a:r>
              <a:rPr lang="pl-PL" sz="1800" b="1" dirty="0">
                <a:latin typeface="Calibri" panose="020F0502020204030204" pitchFamily="34" charset="0"/>
                <a:cs typeface="Times New Roman" panose="02020603050405020304" pitchFamily="18" charset="0"/>
              </a:rPr>
              <a:t>Instytucja kwalifikacji podmiotowej wykonawców</a:t>
            </a:r>
            <a:endParaRPr lang="pl-PL" dirty="0"/>
          </a:p>
        </p:txBody>
      </p:sp>
      <p:graphicFrame>
        <p:nvGraphicFramePr>
          <p:cNvPr id="4" name="Symbol zastępczy zawartości 3">
            <a:extLst>
              <a:ext uri="{FF2B5EF4-FFF2-40B4-BE49-F238E27FC236}">
                <a16:creationId xmlns:a16="http://schemas.microsoft.com/office/drawing/2014/main" id="{1B01A439-4047-413C-B4B5-B9917FD3C376}"/>
              </a:ext>
            </a:extLst>
          </p:cNvPr>
          <p:cNvGraphicFramePr>
            <a:graphicFrameLocks noGrp="1"/>
          </p:cNvGraphicFramePr>
          <p:nvPr>
            <p:ph idx="1"/>
          </p:nvPr>
        </p:nvGraphicFramePr>
        <p:xfrm>
          <a:off x="1155700" y="2603500"/>
          <a:ext cx="8824913" cy="3416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 4">
            <a:extLst>
              <a:ext uri="{FF2B5EF4-FFF2-40B4-BE49-F238E27FC236}">
                <a16:creationId xmlns:a16="http://schemas.microsoft.com/office/drawing/2014/main" id="{F0A5ED5E-1D37-47AE-A36B-AE5401775E39}"/>
              </a:ext>
            </a:extLst>
          </p:cNvPr>
          <p:cNvGraphicFramePr/>
          <p:nvPr>
            <p:extLst>
              <p:ext uri="{D42A27DB-BD31-4B8C-83A1-F6EECF244321}">
                <p14:modId xmlns:p14="http://schemas.microsoft.com/office/powerpoint/2010/main" val="3495768077"/>
              </p:ext>
            </p:extLst>
          </p:nvPr>
        </p:nvGraphicFramePr>
        <p:xfrm>
          <a:off x="2032000" y="2603500"/>
          <a:ext cx="8128000" cy="353483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018343606"/>
      </p:ext>
    </p:extLst>
  </p:cSld>
  <p:clrMapOvr>
    <a:masterClrMapping/>
  </p:clrMapOvr>
  <p:transition spd="slow">
    <p:randomBar dir="ver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B2548A6-6DEC-427A-BA10-398CE8C62858}"/>
              </a:ext>
            </a:extLst>
          </p:cNvPr>
          <p:cNvSpPr>
            <a:spLocks noGrp="1"/>
          </p:cNvSpPr>
          <p:nvPr>
            <p:ph type="title"/>
          </p:nvPr>
        </p:nvSpPr>
        <p:spPr>
          <a:xfrm>
            <a:off x="1154954" y="973668"/>
            <a:ext cx="10235289" cy="706964"/>
          </a:xfrm>
        </p:spPr>
        <p:txBody>
          <a:bodyPr/>
          <a:lstStyle/>
          <a:p>
            <a:r>
              <a:rPr lang="pl-PL" dirty="0"/>
              <a:t>Tryby udzielania zamówień publicznych - zadanie</a:t>
            </a:r>
          </a:p>
        </p:txBody>
      </p:sp>
      <p:graphicFrame>
        <p:nvGraphicFramePr>
          <p:cNvPr id="4" name="Symbol zastępczy zawartości 3">
            <a:extLst>
              <a:ext uri="{FF2B5EF4-FFF2-40B4-BE49-F238E27FC236}">
                <a16:creationId xmlns:a16="http://schemas.microsoft.com/office/drawing/2014/main" id="{1B01A439-4047-413C-B4B5-B9917FD3C376}"/>
              </a:ext>
            </a:extLst>
          </p:cNvPr>
          <p:cNvGraphicFramePr>
            <a:graphicFrameLocks noGrp="1"/>
          </p:cNvGraphicFramePr>
          <p:nvPr>
            <p:ph idx="1"/>
          </p:nvPr>
        </p:nvGraphicFramePr>
        <p:xfrm>
          <a:off x="1155700" y="2603500"/>
          <a:ext cx="8824913" cy="3416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3" name="Diagram 2">
            <a:extLst>
              <a:ext uri="{FF2B5EF4-FFF2-40B4-BE49-F238E27FC236}">
                <a16:creationId xmlns:a16="http://schemas.microsoft.com/office/drawing/2014/main" id="{DDD59B7B-D04C-45BD-87E4-8C447493A261}"/>
              </a:ext>
            </a:extLst>
          </p:cNvPr>
          <p:cNvGraphicFramePr/>
          <p:nvPr/>
        </p:nvGraphicFramePr>
        <p:xfrm>
          <a:off x="2208598" y="1680632"/>
          <a:ext cx="8128000" cy="541866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940683585"/>
      </p:ext>
    </p:extLst>
  </p:cSld>
  <p:clrMapOvr>
    <a:masterClrMapping/>
  </p:clrMapOvr>
  <p:transition spd="slow">
    <p:randomBar dir="ver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B2548A6-6DEC-427A-BA10-398CE8C62858}"/>
              </a:ext>
            </a:extLst>
          </p:cNvPr>
          <p:cNvSpPr>
            <a:spLocks noGrp="1"/>
          </p:cNvSpPr>
          <p:nvPr>
            <p:ph type="title"/>
          </p:nvPr>
        </p:nvSpPr>
        <p:spPr>
          <a:xfrm>
            <a:off x="1154954" y="973668"/>
            <a:ext cx="10235289" cy="706964"/>
          </a:xfrm>
        </p:spPr>
        <p:txBody>
          <a:bodyPr/>
          <a:lstStyle/>
          <a:p>
            <a:r>
              <a:rPr lang="pl-PL" dirty="0"/>
              <a:t>Tryby udzielania zamówień publicznych - zadanie</a:t>
            </a:r>
          </a:p>
        </p:txBody>
      </p:sp>
      <p:graphicFrame>
        <p:nvGraphicFramePr>
          <p:cNvPr id="4" name="Symbol zastępczy zawartości 3">
            <a:extLst>
              <a:ext uri="{FF2B5EF4-FFF2-40B4-BE49-F238E27FC236}">
                <a16:creationId xmlns:a16="http://schemas.microsoft.com/office/drawing/2014/main" id="{1B01A439-4047-413C-B4B5-B9917FD3C376}"/>
              </a:ext>
            </a:extLst>
          </p:cNvPr>
          <p:cNvGraphicFramePr>
            <a:graphicFrameLocks noGrp="1"/>
          </p:cNvGraphicFramePr>
          <p:nvPr>
            <p:ph idx="1"/>
          </p:nvPr>
        </p:nvGraphicFramePr>
        <p:xfrm>
          <a:off x="1155700" y="2603500"/>
          <a:ext cx="8824913" cy="3416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3" name="Diagram 2">
            <a:extLst>
              <a:ext uri="{FF2B5EF4-FFF2-40B4-BE49-F238E27FC236}">
                <a16:creationId xmlns:a16="http://schemas.microsoft.com/office/drawing/2014/main" id="{DDD59B7B-D04C-45BD-87E4-8C447493A261}"/>
              </a:ext>
            </a:extLst>
          </p:cNvPr>
          <p:cNvGraphicFramePr/>
          <p:nvPr>
            <p:extLst>
              <p:ext uri="{D42A27DB-BD31-4B8C-83A1-F6EECF244321}">
                <p14:modId xmlns:p14="http://schemas.microsoft.com/office/powerpoint/2010/main" val="1016608395"/>
              </p:ext>
            </p:extLst>
          </p:nvPr>
        </p:nvGraphicFramePr>
        <p:xfrm>
          <a:off x="2208598" y="1680632"/>
          <a:ext cx="8128000" cy="541866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238365642"/>
      </p:ext>
    </p:extLst>
  </p:cSld>
  <p:clrMapOvr>
    <a:masterClrMapping/>
  </p:clrMapOvr>
  <p:transition spd="slow">
    <p:randomBar dir="ver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99937F3-6DB6-42F2-95F7-DA9072A0E2C4}"/>
              </a:ext>
            </a:extLst>
          </p:cNvPr>
          <p:cNvSpPr>
            <a:spLocks noGrp="1"/>
          </p:cNvSpPr>
          <p:nvPr>
            <p:ph type="title"/>
          </p:nvPr>
        </p:nvSpPr>
        <p:spPr/>
        <p:txBody>
          <a:bodyPr/>
          <a:lstStyle/>
          <a:p>
            <a:r>
              <a:rPr lang="pl-PL" dirty="0">
                <a:latin typeface="+mn-lt"/>
              </a:rPr>
              <a:t>Dziękuję za uwagę ! </a:t>
            </a:r>
            <a:br>
              <a:rPr lang="pl-PL" dirty="0">
                <a:latin typeface="+mn-lt"/>
              </a:rPr>
            </a:br>
            <a:r>
              <a:rPr lang="pl-PL" dirty="0">
                <a:latin typeface="+mn-lt"/>
              </a:rPr>
              <a:t> Zadanie domowe !</a:t>
            </a:r>
          </a:p>
        </p:txBody>
      </p:sp>
      <p:sp>
        <p:nvSpPr>
          <p:cNvPr id="3" name="Symbol zastępczy tekstu 2">
            <a:extLst>
              <a:ext uri="{FF2B5EF4-FFF2-40B4-BE49-F238E27FC236}">
                <a16:creationId xmlns:a16="http://schemas.microsoft.com/office/drawing/2014/main" id="{318D833C-0E37-4F3B-84F0-EC2B70819BBC}"/>
              </a:ext>
            </a:extLst>
          </p:cNvPr>
          <p:cNvSpPr>
            <a:spLocks noGrp="1"/>
          </p:cNvSpPr>
          <p:nvPr>
            <p:ph type="body" idx="1"/>
          </p:nvPr>
        </p:nvSpPr>
        <p:spPr/>
        <p:txBody>
          <a:bodyPr>
            <a:normAutofit/>
          </a:bodyPr>
          <a:lstStyle/>
          <a:p>
            <a:r>
              <a:rPr lang="pl-PL" b="1" dirty="0">
                <a:solidFill>
                  <a:schemeClr val="accent6">
                    <a:lumMod val="50000"/>
                  </a:schemeClr>
                </a:solidFill>
              </a:rPr>
              <a:t>Mgr Anna Popowicz – </a:t>
            </a:r>
            <a:r>
              <a:rPr lang="pl-PL" b="1" dirty="0" err="1">
                <a:solidFill>
                  <a:schemeClr val="accent6">
                    <a:lumMod val="50000"/>
                  </a:schemeClr>
                </a:solidFill>
              </a:rPr>
              <a:t>Pazdej</a:t>
            </a:r>
            <a:endParaRPr lang="pl-PL" b="1" dirty="0">
              <a:solidFill>
                <a:schemeClr val="accent6">
                  <a:lumMod val="50000"/>
                </a:schemeClr>
              </a:solidFill>
            </a:endParaRPr>
          </a:p>
          <a:p>
            <a:endParaRPr lang="pl-PL" b="1" dirty="0">
              <a:solidFill>
                <a:schemeClr val="accent6">
                  <a:lumMod val="50000"/>
                </a:schemeClr>
              </a:solidFill>
            </a:endParaRPr>
          </a:p>
        </p:txBody>
      </p:sp>
    </p:spTree>
    <p:extLst>
      <p:ext uri="{BB962C8B-B14F-4D97-AF65-F5344CB8AC3E}">
        <p14:creationId xmlns:p14="http://schemas.microsoft.com/office/powerpoint/2010/main" val="14109609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B2548A6-6DEC-427A-BA10-398CE8C62858}"/>
              </a:ext>
            </a:extLst>
          </p:cNvPr>
          <p:cNvSpPr>
            <a:spLocks noGrp="1"/>
          </p:cNvSpPr>
          <p:nvPr>
            <p:ph type="title"/>
          </p:nvPr>
        </p:nvSpPr>
        <p:spPr/>
        <p:txBody>
          <a:bodyPr/>
          <a:lstStyle/>
          <a:p>
            <a:r>
              <a:rPr lang="pl-PL" dirty="0"/>
              <a:t>Proces udzielania zamówień publicznych </a:t>
            </a:r>
          </a:p>
        </p:txBody>
      </p:sp>
      <p:graphicFrame>
        <p:nvGraphicFramePr>
          <p:cNvPr id="4" name="Symbol zastępczy zawartości 3">
            <a:extLst>
              <a:ext uri="{FF2B5EF4-FFF2-40B4-BE49-F238E27FC236}">
                <a16:creationId xmlns:a16="http://schemas.microsoft.com/office/drawing/2014/main" id="{1B01A439-4047-413C-B4B5-B9917FD3C376}"/>
              </a:ext>
            </a:extLst>
          </p:cNvPr>
          <p:cNvGraphicFramePr>
            <a:graphicFrameLocks noGrp="1"/>
          </p:cNvGraphicFramePr>
          <p:nvPr>
            <p:ph idx="1"/>
          </p:nvPr>
        </p:nvGraphicFramePr>
        <p:xfrm>
          <a:off x="1155700" y="2603500"/>
          <a:ext cx="8824913" cy="3416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3" name="Diagram 2">
            <a:extLst>
              <a:ext uri="{FF2B5EF4-FFF2-40B4-BE49-F238E27FC236}">
                <a16:creationId xmlns:a16="http://schemas.microsoft.com/office/drawing/2014/main" id="{6E0B01E7-2FCA-4484-B83D-40753DE47EB6}"/>
              </a:ext>
            </a:extLst>
          </p:cNvPr>
          <p:cNvGraphicFramePr/>
          <p:nvPr>
            <p:extLst>
              <p:ext uri="{D42A27DB-BD31-4B8C-83A1-F6EECF244321}">
                <p14:modId xmlns:p14="http://schemas.microsoft.com/office/powerpoint/2010/main" val="2501014314"/>
              </p:ext>
            </p:extLst>
          </p:nvPr>
        </p:nvGraphicFramePr>
        <p:xfrm>
          <a:off x="2032000" y="1242391"/>
          <a:ext cx="8128000" cy="489594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706581306"/>
      </p:ext>
    </p:extLst>
  </p:cSld>
  <p:clrMapOvr>
    <a:masterClrMapping/>
  </p:clrMapOvr>
  <p:transition spd="slow">
    <p:randomBar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EA57590-C8E8-4028-9D9F-B2A3B7153171}"/>
              </a:ext>
            </a:extLst>
          </p:cNvPr>
          <p:cNvSpPr>
            <a:spLocks noGrp="1"/>
          </p:cNvSpPr>
          <p:nvPr>
            <p:ph type="title"/>
          </p:nvPr>
        </p:nvSpPr>
        <p:spPr>
          <a:xfrm>
            <a:off x="1347994" y="933028"/>
            <a:ext cx="8761413" cy="706964"/>
          </a:xfrm>
        </p:spPr>
        <p:txBody>
          <a:bodyPr/>
          <a:lstStyle/>
          <a:p>
            <a:pPr algn="ctr"/>
            <a:r>
              <a:rPr lang="pl-PL" sz="3200" dirty="0"/>
              <a:t>Przygotowanie zamówienia</a:t>
            </a:r>
          </a:p>
        </p:txBody>
      </p:sp>
      <p:sp>
        <p:nvSpPr>
          <p:cNvPr id="3" name="Symbol zastępczy zawartości 2">
            <a:extLst>
              <a:ext uri="{FF2B5EF4-FFF2-40B4-BE49-F238E27FC236}">
                <a16:creationId xmlns:a16="http://schemas.microsoft.com/office/drawing/2014/main" id="{57A010C2-3C6A-46D4-8C55-9ADBD35B9278}"/>
              </a:ext>
            </a:extLst>
          </p:cNvPr>
          <p:cNvSpPr>
            <a:spLocks noGrp="1"/>
          </p:cNvSpPr>
          <p:nvPr>
            <p:ph idx="1"/>
          </p:nvPr>
        </p:nvSpPr>
        <p:spPr>
          <a:xfrm>
            <a:off x="1154954" y="2603500"/>
            <a:ext cx="10153126" cy="3973830"/>
          </a:xfrm>
        </p:spPr>
        <p:txBody>
          <a:bodyPr>
            <a:normAutofit/>
          </a:bodyPr>
          <a:lstStyle/>
          <a:p>
            <a:r>
              <a:rPr lang="pl-PL" sz="2200" dirty="0"/>
              <a:t>Przygotowanie zamówienia przez zamawiającego;</a:t>
            </a:r>
          </a:p>
          <a:p>
            <a:r>
              <a:rPr lang="pl-PL" sz="2200" dirty="0"/>
              <a:t>Pojęcie zamawiającego wspólnego; PL / UE oraz centralnego</a:t>
            </a:r>
          </a:p>
          <a:p>
            <a:r>
              <a:rPr lang="pl-PL" sz="2200" dirty="0"/>
              <a:t>Możliwość powierzenia własnej jednostce organizacyjnej lub os. 3.</a:t>
            </a:r>
          </a:p>
          <a:p>
            <a:pPr marL="0" indent="0">
              <a:buNone/>
            </a:pPr>
            <a:endParaRPr lang="pl-PL" dirty="0"/>
          </a:p>
          <a:p>
            <a:endParaRPr lang="pl-PL" dirty="0"/>
          </a:p>
          <a:p>
            <a:pPr marL="0" indent="0">
              <a:buNone/>
            </a:pPr>
            <a:endParaRPr lang="pl-PL" dirty="0"/>
          </a:p>
        </p:txBody>
      </p:sp>
      <p:graphicFrame>
        <p:nvGraphicFramePr>
          <p:cNvPr id="4" name="Symbol zastępczy zawartości 7">
            <a:extLst>
              <a:ext uri="{FF2B5EF4-FFF2-40B4-BE49-F238E27FC236}">
                <a16:creationId xmlns:a16="http://schemas.microsoft.com/office/drawing/2014/main" id="{86C828B8-36F2-4AB4-BF52-9F32E323C7FE}"/>
              </a:ext>
            </a:extLst>
          </p:cNvPr>
          <p:cNvGraphicFramePr>
            <a:graphicFrameLocks/>
          </p:cNvGraphicFramePr>
          <p:nvPr>
            <p:extLst>
              <p:ext uri="{D42A27DB-BD31-4B8C-83A1-F6EECF244321}">
                <p14:modId xmlns:p14="http://schemas.microsoft.com/office/powerpoint/2010/main" val="948536993"/>
              </p:ext>
            </p:extLst>
          </p:nvPr>
        </p:nvGraphicFramePr>
        <p:xfrm>
          <a:off x="1154954" y="4246915"/>
          <a:ext cx="8824913" cy="20242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0202500"/>
      </p:ext>
    </p:extLst>
  </p:cSld>
  <p:clrMapOvr>
    <a:masterClrMapping/>
  </p:clrMapOvr>
  <p:transition spd="med">
    <p:pull/>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EA57590-C8E8-4028-9D9F-B2A3B7153171}"/>
              </a:ext>
            </a:extLst>
          </p:cNvPr>
          <p:cNvSpPr>
            <a:spLocks noGrp="1"/>
          </p:cNvSpPr>
          <p:nvPr>
            <p:ph type="title"/>
          </p:nvPr>
        </p:nvSpPr>
        <p:spPr/>
        <p:txBody>
          <a:bodyPr/>
          <a:lstStyle/>
          <a:p>
            <a:pPr algn="ctr"/>
            <a:r>
              <a:rPr lang="pl-PL" sz="3600" dirty="0"/>
              <a:t>Wykonawcy</a:t>
            </a:r>
            <a:endParaRPr lang="pl-PL" dirty="0"/>
          </a:p>
        </p:txBody>
      </p:sp>
      <p:sp>
        <p:nvSpPr>
          <p:cNvPr id="3" name="Symbol zastępczy zawartości 2">
            <a:extLst>
              <a:ext uri="{FF2B5EF4-FFF2-40B4-BE49-F238E27FC236}">
                <a16:creationId xmlns:a16="http://schemas.microsoft.com/office/drawing/2014/main" id="{57A010C2-3C6A-46D4-8C55-9ADBD35B9278}"/>
              </a:ext>
            </a:extLst>
          </p:cNvPr>
          <p:cNvSpPr>
            <a:spLocks noGrp="1"/>
          </p:cNvSpPr>
          <p:nvPr>
            <p:ph idx="1"/>
          </p:nvPr>
        </p:nvSpPr>
        <p:spPr>
          <a:xfrm>
            <a:off x="1154954" y="2603500"/>
            <a:ext cx="10417286" cy="3624580"/>
          </a:xfrm>
        </p:spPr>
        <p:txBody>
          <a:bodyPr>
            <a:normAutofit/>
          </a:bodyPr>
          <a:lstStyle/>
          <a:p>
            <a:pPr lvl="1"/>
            <a:endParaRPr lang="pl-PL" dirty="0"/>
          </a:p>
          <a:p>
            <a:pPr marL="0" indent="0">
              <a:buNone/>
            </a:pPr>
            <a:endParaRPr lang="pl-PL" dirty="0"/>
          </a:p>
        </p:txBody>
      </p:sp>
      <p:graphicFrame>
        <p:nvGraphicFramePr>
          <p:cNvPr id="4" name="Diagram 3">
            <a:extLst>
              <a:ext uri="{FF2B5EF4-FFF2-40B4-BE49-F238E27FC236}">
                <a16:creationId xmlns:a16="http://schemas.microsoft.com/office/drawing/2014/main" id="{9418A80E-1F15-4DB0-B1B9-3C476230D92E}"/>
              </a:ext>
            </a:extLst>
          </p:cNvPr>
          <p:cNvGraphicFramePr/>
          <p:nvPr>
            <p:extLst>
              <p:ext uri="{D42A27DB-BD31-4B8C-83A1-F6EECF244321}">
                <p14:modId xmlns:p14="http://schemas.microsoft.com/office/powerpoint/2010/main" val="1144611758"/>
              </p:ext>
            </p:extLst>
          </p:nvPr>
        </p:nvGraphicFramePr>
        <p:xfrm>
          <a:off x="2032000" y="2603500"/>
          <a:ext cx="8128000" cy="35348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62756944"/>
      </p:ext>
    </p:extLst>
  </p:cSld>
  <p:clrMapOvr>
    <a:masterClrMapping/>
  </p:clrMapOvr>
  <p:transition spd="med">
    <p:pull/>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66A7920-BD31-47F6-AF7E-589B1FD273FE}"/>
              </a:ext>
            </a:extLst>
          </p:cNvPr>
          <p:cNvSpPr>
            <a:spLocks noGrp="1"/>
          </p:cNvSpPr>
          <p:nvPr>
            <p:ph type="title"/>
          </p:nvPr>
        </p:nvSpPr>
        <p:spPr>
          <a:xfrm>
            <a:off x="2579717" y="1016199"/>
            <a:ext cx="8761413" cy="706964"/>
          </a:xfrm>
        </p:spPr>
        <p:txBody>
          <a:bodyPr/>
          <a:lstStyle/>
          <a:p>
            <a:r>
              <a:rPr lang="pl-PL" sz="2000" dirty="0"/>
              <a:t>Konsorcjum wykonawców</a:t>
            </a:r>
          </a:p>
        </p:txBody>
      </p:sp>
      <p:graphicFrame>
        <p:nvGraphicFramePr>
          <p:cNvPr id="8" name="Symbol zastępczy zawartości 7">
            <a:extLst>
              <a:ext uri="{FF2B5EF4-FFF2-40B4-BE49-F238E27FC236}">
                <a16:creationId xmlns:a16="http://schemas.microsoft.com/office/drawing/2014/main" id="{5B3E256C-285E-4B3C-8D50-3CBFD0076695}"/>
              </a:ext>
            </a:extLst>
          </p:cNvPr>
          <p:cNvGraphicFramePr>
            <a:graphicFrameLocks noGrp="1"/>
          </p:cNvGraphicFramePr>
          <p:nvPr>
            <p:ph idx="1"/>
            <p:extLst>
              <p:ext uri="{D42A27DB-BD31-4B8C-83A1-F6EECF244321}">
                <p14:modId xmlns:p14="http://schemas.microsoft.com/office/powerpoint/2010/main" val="2001927231"/>
              </p:ext>
            </p:extLst>
          </p:nvPr>
        </p:nvGraphicFramePr>
        <p:xfrm>
          <a:off x="1155700" y="2603500"/>
          <a:ext cx="8824913" cy="3416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2652950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EA57590-C8E8-4028-9D9F-B2A3B7153171}"/>
              </a:ext>
            </a:extLst>
          </p:cNvPr>
          <p:cNvSpPr>
            <a:spLocks noGrp="1"/>
          </p:cNvSpPr>
          <p:nvPr>
            <p:ph type="title"/>
          </p:nvPr>
        </p:nvSpPr>
        <p:spPr/>
        <p:txBody>
          <a:bodyPr/>
          <a:lstStyle/>
          <a:p>
            <a:pPr algn="ctr"/>
            <a:r>
              <a:rPr lang="pl-PL" dirty="0"/>
              <a:t>Komunikacja w postępowaniu o udzielenie zamówienia publicznego</a:t>
            </a:r>
          </a:p>
        </p:txBody>
      </p:sp>
      <p:sp>
        <p:nvSpPr>
          <p:cNvPr id="3" name="Symbol zastępczy zawartości 2">
            <a:extLst>
              <a:ext uri="{FF2B5EF4-FFF2-40B4-BE49-F238E27FC236}">
                <a16:creationId xmlns:a16="http://schemas.microsoft.com/office/drawing/2014/main" id="{57A010C2-3C6A-46D4-8C55-9ADBD35B9278}"/>
              </a:ext>
            </a:extLst>
          </p:cNvPr>
          <p:cNvSpPr>
            <a:spLocks noGrp="1"/>
          </p:cNvSpPr>
          <p:nvPr>
            <p:ph idx="1"/>
          </p:nvPr>
        </p:nvSpPr>
        <p:spPr>
          <a:xfrm>
            <a:off x="1055563" y="2653196"/>
            <a:ext cx="10511529" cy="3416300"/>
          </a:xfrm>
        </p:spPr>
        <p:txBody>
          <a:bodyPr>
            <a:normAutofit fontScale="92500" lnSpcReduction="20000"/>
          </a:bodyPr>
          <a:lstStyle/>
          <a:p>
            <a:pPr algn="just"/>
            <a:r>
              <a:rPr lang="pl-PL"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Komunikacja w postępowaniu o udzielenie zamówienia i w konkursie, w tym </a:t>
            </a:r>
          </a:p>
          <a:p>
            <a:pPr algn="just"/>
            <a:endParaRPr lang="pl-PL" sz="18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0" lvl="0" indent="0" algn="just">
              <a:buNone/>
            </a:pPr>
            <a:r>
              <a:rPr lang="pl-PL"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składanie ofert, wniosków o dopuszczenie do udziału w postępowaniu lub konkursie, </a:t>
            </a:r>
          </a:p>
          <a:p>
            <a:pPr marL="0" lvl="0" indent="0" algn="just">
              <a:buNone/>
            </a:pPr>
            <a:r>
              <a:rPr lang="pl-PL"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wymiana informacji oraz przekazywanie dokumentów lub oświadczeń między zamawiającym a wykonawcą, z uwzględnieniem wyjątków określonych w ustawie,</a:t>
            </a:r>
          </a:p>
          <a:p>
            <a:pPr marL="0" indent="0" algn="just">
              <a:buNone/>
            </a:pPr>
            <a:r>
              <a:rPr lang="pl-PL"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odbywa się przy użyciu </a:t>
            </a:r>
            <a:r>
              <a:rPr lang="pl-PL" sz="1800" b="1" u="sng" dirty="0">
                <a:solidFill>
                  <a:srgbClr val="000000"/>
                </a:solidFill>
                <a:effectLst/>
                <a:latin typeface="Arial" panose="020B0604020202020204" pitchFamily="34" charset="0"/>
                <a:ea typeface="Calibri" panose="020F0502020204030204" pitchFamily="34" charset="0"/>
                <a:cs typeface="Arial" panose="020B0604020202020204" pitchFamily="34" charset="0"/>
              </a:rPr>
              <a:t>środków komunikacji elektronicznej.</a:t>
            </a:r>
            <a:endParaRPr lang="pl-PL" sz="18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0" indent="0" algn="just">
              <a:buNone/>
            </a:pPr>
            <a:r>
              <a:rPr lang="pl-PL" sz="1800" b="1" u="none" strike="noStrike"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endParaRPr lang="pl-PL" sz="18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r>
              <a:rPr lang="pl-PL" sz="1800" dirty="0">
                <a:effectLst/>
                <a:latin typeface="Arial" panose="020B0604020202020204" pitchFamily="34" charset="0"/>
                <a:ea typeface="Calibri" panose="020F0502020204030204" pitchFamily="34" charset="0"/>
                <a:cs typeface="Arial" panose="020B0604020202020204" pitchFamily="34" charset="0"/>
              </a:rPr>
              <a:t>Komunikacja </a:t>
            </a:r>
            <a:r>
              <a:rPr lang="pl-PL" sz="1800" b="1" u="sng" dirty="0">
                <a:effectLst/>
                <a:latin typeface="Arial" panose="020B0604020202020204" pitchFamily="34" charset="0"/>
                <a:ea typeface="Calibri" panose="020F0502020204030204" pitchFamily="34" charset="0"/>
                <a:cs typeface="Arial" panose="020B0604020202020204" pitchFamily="34" charset="0"/>
              </a:rPr>
              <a:t>ustna</a:t>
            </a:r>
            <a:r>
              <a:rPr lang="pl-PL" sz="1800" dirty="0">
                <a:effectLst/>
                <a:latin typeface="Arial" panose="020B0604020202020204" pitchFamily="34" charset="0"/>
                <a:ea typeface="Calibri" panose="020F0502020204030204" pitchFamily="34" charset="0"/>
                <a:cs typeface="Arial" panose="020B0604020202020204" pitchFamily="34" charset="0"/>
              </a:rPr>
              <a:t> dopuszczalna jest w toku negocjacji lub dialogu oraz w odniesieniu do informacji, które nie są istotne, w szczególności nie dotyczą ogłoszenia o zamówieniu lub dokumentów zamówienia, wniosków o dopuszczenie do udziału w postępowaniu lub konkursie, potwierdzenia zainteresowania, ofert lub prac konkursowych, o ile jej treść jest udokumentowana</a:t>
            </a:r>
            <a:endParaRPr lang="pl-PL" sz="1800" b="0" i="0" u="none" strike="noStrike" baseline="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44327827"/>
      </p:ext>
    </p:extLst>
  </p:cSld>
  <p:clrMapOvr>
    <a:masterClrMapping/>
  </p:clrMapOvr>
  <p:transition spd="med">
    <p:pull/>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66A7920-BD31-47F6-AF7E-589B1FD273FE}"/>
              </a:ext>
            </a:extLst>
          </p:cNvPr>
          <p:cNvSpPr>
            <a:spLocks noGrp="1"/>
          </p:cNvSpPr>
          <p:nvPr>
            <p:ph type="title"/>
          </p:nvPr>
        </p:nvSpPr>
        <p:spPr>
          <a:xfrm>
            <a:off x="2579717" y="1016199"/>
            <a:ext cx="8761413" cy="706964"/>
          </a:xfrm>
        </p:spPr>
        <p:txBody>
          <a:bodyPr/>
          <a:lstStyle/>
          <a:p>
            <a:r>
              <a:rPr lang="pl-PL" dirty="0"/>
              <a:t>Rodzaje ofert</a:t>
            </a:r>
          </a:p>
        </p:txBody>
      </p:sp>
      <p:graphicFrame>
        <p:nvGraphicFramePr>
          <p:cNvPr id="5" name="Symbol zastępczy zawartości 4">
            <a:extLst>
              <a:ext uri="{FF2B5EF4-FFF2-40B4-BE49-F238E27FC236}">
                <a16:creationId xmlns:a16="http://schemas.microsoft.com/office/drawing/2014/main" id="{EFFE784F-7F30-4154-B50B-1386FF9602A8}"/>
              </a:ext>
            </a:extLst>
          </p:cNvPr>
          <p:cNvGraphicFramePr>
            <a:graphicFrameLocks noGrp="1"/>
          </p:cNvGraphicFramePr>
          <p:nvPr>
            <p:ph idx="1"/>
            <p:extLst>
              <p:ext uri="{D42A27DB-BD31-4B8C-83A1-F6EECF244321}">
                <p14:modId xmlns:p14="http://schemas.microsoft.com/office/powerpoint/2010/main" val="1877727740"/>
              </p:ext>
            </p:extLst>
          </p:nvPr>
        </p:nvGraphicFramePr>
        <p:xfrm>
          <a:off x="1155700" y="2603500"/>
          <a:ext cx="8824913" cy="3416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Diagram 5">
            <a:extLst>
              <a:ext uri="{FF2B5EF4-FFF2-40B4-BE49-F238E27FC236}">
                <a16:creationId xmlns:a16="http://schemas.microsoft.com/office/drawing/2014/main" id="{514605D1-465C-4852-A6EA-984E2DFA60CF}"/>
              </a:ext>
            </a:extLst>
          </p:cNvPr>
          <p:cNvGraphicFramePr/>
          <p:nvPr>
            <p:extLst>
              <p:ext uri="{D42A27DB-BD31-4B8C-83A1-F6EECF244321}">
                <p14:modId xmlns:p14="http://schemas.microsoft.com/office/powerpoint/2010/main" val="3976810471"/>
              </p:ext>
            </p:extLst>
          </p:nvPr>
        </p:nvGraphicFramePr>
        <p:xfrm>
          <a:off x="2032000" y="2962656"/>
          <a:ext cx="8128000" cy="317567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04998757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B2548A6-6DEC-427A-BA10-398CE8C62858}"/>
              </a:ext>
            </a:extLst>
          </p:cNvPr>
          <p:cNvSpPr>
            <a:spLocks noGrp="1"/>
          </p:cNvSpPr>
          <p:nvPr>
            <p:ph type="title"/>
          </p:nvPr>
        </p:nvSpPr>
        <p:spPr/>
        <p:txBody>
          <a:bodyPr/>
          <a:lstStyle/>
          <a:p>
            <a:r>
              <a:rPr lang="pl-PL" dirty="0"/>
              <a:t>Udzielenie zamówienia w częściach</a:t>
            </a:r>
          </a:p>
        </p:txBody>
      </p:sp>
      <p:graphicFrame>
        <p:nvGraphicFramePr>
          <p:cNvPr id="4" name="Symbol zastępczy zawartości 3">
            <a:extLst>
              <a:ext uri="{FF2B5EF4-FFF2-40B4-BE49-F238E27FC236}">
                <a16:creationId xmlns:a16="http://schemas.microsoft.com/office/drawing/2014/main" id="{1B01A439-4047-413C-B4B5-B9917FD3C376}"/>
              </a:ext>
            </a:extLst>
          </p:cNvPr>
          <p:cNvGraphicFramePr>
            <a:graphicFrameLocks noGrp="1"/>
          </p:cNvGraphicFramePr>
          <p:nvPr>
            <p:ph idx="1"/>
            <p:extLst>
              <p:ext uri="{D42A27DB-BD31-4B8C-83A1-F6EECF244321}">
                <p14:modId xmlns:p14="http://schemas.microsoft.com/office/powerpoint/2010/main" val="2454216631"/>
              </p:ext>
            </p:extLst>
          </p:nvPr>
        </p:nvGraphicFramePr>
        <p:xfrm>
          <a:off x="1155700" y="2603500"/>
          <a:ext cx="8824913" cy="3416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 4">
            <a:extLst>
              <a:ext uri="{FF2B5EF4-FFF2-40B4-BE49-F238E27FC236}">
                <a16:creationId xmlns:a16="http://schemas.microsoft.com/office/drawing/2014/main" id="{F0A5ED5E-1D37-47AE-A36B-AE5401775E39}"/>
              </a:ext>
            </a:extLst>
          </p:cNvPr>
          <p:cNvGraphicFramePr/>
          <p:nvPr>
            <p:extLst>
              <p:ext uri="{D42A27DB-BD31-4B8C-83A1-F6EECF244321}">
                <p14:modId xmlns:p14="http://schemas.microsoft.com/office/powerpoint/2010/main" val="309141370"/>
              </p:ext>
            </p:extLst>
          </p:nvPr>
        </p:nvGraphicFramePr>
        <p:xfrm>
          <a:off x="2032000" y="2603500"/>
          <a:ext cx="8128000" cy="353483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015019762"/>
      </p:ext>
    </p:extLst>
  </p:cSld>
  <p:clrMapOvr>
    <a:masterClrMapping/>
  </p:clrMapOvr>
  <p:transition spd="slow">
    <p:randomBar dir="vert"/>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Jon (sala konferencyjna)">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E43E7B7E70BD9549B6D3584AC76D48E6" ma:contentTypeVersion="2" ma:contentTypeDescription="Utwórz nowy dokument." ma:contentTypeScope="" ma:versionID="73b9b5350b09b6299957afa192bdc14f">
  <xsd:schema xmlns:xsd="http://www.w3.org/2001/XMLSchema" xmlns:xs="http://www.w3.org/2001/XMLSchema" xmlns:p="http://schemas.microsoft.com/office/2006/metadata/properties" xmlns:ns2="f6ff14e4-ceef-4376-a841-7bc2a6eaf52d" targetNamespace="http://schemas.microsoft.com/office/2006/metadata/properties" ma:root="true" ma:fieldsID="4bc98bdee0f0279dc5a5e9ab00ae92d7" ns2:_="">
    <xsd:import namespace="f6ff14e4-ceef-4376-a841-7bc2a6eaf52d"/>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6ff14e4-ceef-4376-a841-7bc2a6eaf52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zawartości"/>
        <xsd:element ref="dc:title" minOccurs="0" maxOccurs="1" ma:index="4" ma:displayName="Tytuł"/>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F215921-6DC7-469B-890A-1193FB21D71F}"/>
</file>

<file path=customXml/itemProps2.xml><?xml version="1.0" encoding="utf-8"?>
<ds:datastoreItem xmlns:ds="http://schemas.openxmlformats.org/officeDocument/2006/customXml" ds:itemID="{38545DE2-70B3-4216-BAAC-110CAF900B2D}"/>
</file>

<file path=customXml/itemProps3.xml><?xml version="1.0" encoding="utf-8"?>
<ds:datastoreItem xmlns:ds="http://schemas.openxmlformats.org/officeDocument/2006/customXml" ds:itemID="{E60A3804-122A-4DC9-B37B-4806B4A956EC}"/>
</file>

<file path=docProps/app.xml><?xml version="1.0" encoding="utf-8"?>
<Properties xmlns="http://schemas.openxmlformats.org/officeDocument/2006/extended-properties" xmlns:vt="http://schemas.openxmlformats.org/officeDocument/2006/docPropsVTypes">
  <Template>Ion Boardroom</Template>
  <TotalTime>5711</TotalTime>
  <Words>1853</Words>
  <Application>Microsoft Office PowerPoint</Application>
  <PresentationFormat>Panoramiczny</PresentationFormat>
  <Paragraphs>163</Paragraphs>
  <Slides>26</Slides>
  <Notes>0</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26</vt:i4>
      </vt:variant>
    </vt:vector>
  </HeadingPairs>
  <TitlesOfParts>
    <vt:vector size="32" baseType="lpstr">
      <vt:lpstr>Arial</vt:lpstr>
      <vt:lpstr>Calibri</vt:lpstr>
      <vt:lpstr>Century Gothic</vt:lpstr>
      <vt:lpstr>Times New Roman</vt:lpstr>
      <vt:lpstr>Wingdings 3</vt:lpstr>
      <vt:lpstr>Jon (sala konferencyjna)</vt:lpstr>
      <vt:lpstr>Wprowadzenie do organizacji zadań publicznych:  wyjaśnienie podstawowych pojęć oraz organizacja  na podstawie systemu zamówień publicznych </vt:lpstr>
      <vt:lpstr>Zasady udzielania zamówień publicznych </vt:lpstr>
      <vt:lpstr>Proces udzielania zamówień publicznych </vt:lpstr>
      <vt:lpstr>Przygotowanie zamówienia</vt:lpstr>
      <vt:lpstr>Wykonawcy</vt:lpstr>
      <vt:lpstr>Konsorcjum wykonawców</vt:lpstr>
      <vt:lpstr>Komunikacja w postępowaniu o udzielenie zamówienia publicznego</vt:lpstr>
      <vt:lpstr>Rodzaje ofert</vt:lpstr>
      <vt:lpstr>Udzielenie zamówienia w częściach</vt:lpstr>
      <vt:lpstr>Dokumentowanie przebiegu postępowania o udzielenie zamówienia – realizacja zasady jawności art. 72 Nowego Pzp oraz rozporządzenie </vt:lpstr>
      <vt:lpstr>Zamawiający – dodatkowe obowiązki dokumentowe</vt:lpstr>
      <vt:lpstr>Kwalifikacja podmiotowa wykonawców – podstawy wykluczenia ( obligatoryjne)</vt:lpstr>
      <vt:lpstr>Kwalifikacja podmiotowa wykonawców – podstawy wykluczenia ( fakultatywne)</vt:lpstr>
      <vt:lpstr> warunki udziału w postępowaniu</vt:lpstr>
      <vt:lpstr>Udostępnianie zasobów w postępowaniu w ramach zamówień publicznych</vt:lpstr>
      <vt:lpstr>Specyfikacja warunków zamówienia</vt:lpstr>
      <vt:lpstr>Wybór najkorzystniejszej oferty oraz kryteria oceny ofert</vt:lpstr>
      <vt:lpstr>Zakończenie postępowania</vt:lpstr>
      <vt:lpstr>Zakończenie postępowania – dalsze obowiązki</vt:lpstr>
      <vt:lpstr>Postępowanie o udzielenie zamówienia klasycznego o wartości równej lub przekraczającej progu unijne </vt:lpstr>
      <vt:lpstr>Instytucja WADIUM</vt:lpstr>
      <vt:lpstr>Instytucja opis przedmiotu zamówienia</vt:lpstr>
      <vt:lpstr>Instytucja kwalifikacji podmiotowej wykonawców</vt:lpstr>
      <vt:lpstr>Tryby udzielania zamówień publicznych - zadanie</vt:lpstr>
      <vt:lpstr>Tryby udzielania zamówień publicznych - zadanie</vt:lpstr>
      <vt:lpstr>Dziękuję za uwagę !   Zadanie domowe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ZASADA JAWNOŚCI W ZAMÓWIENIACH PUBLICZNYCH vs  OCHRONA DANYCH OSOBOWYCH W ŚWIETLE RODO</dc:title>
  <dc:creator>app</dc:creator>
  <cp:lastModifiedBy>Anna Popowicz-Pazdej</cp:lastModifiedBy>
  <cp:revision>47</cp:revision>
  <dcterms:created xsi:type="dcterms:W3CDTF">2018-11-14T19:14:25Z</dcterms:created>
  <dcterms:modified xsi:type="dcterms:W3CDTF">2020-11-29T14:07:43Z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0x010100E43E7B7E70BD9549B6D3584AC76D48E6</vt:lpwstr>
  </property>
</Properties>
</file>