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72" r:id="rId6"/>
    <p:sldId id="292" r:id="rId7"/>
    <p:sldId id="273" r:id="rId8"/>
    <p:sldId id="261" r:id="rId9"/>
    <p:sldId id="265" r:id="rId10"/>
    <p:sldId id="269" r:id="rId11"/>
    <p:sldId id="279" r:id="rId12"/>
    <p:sldId id="278" r:id="rId13"/>
    <p:sldId id="264" r:id="rId14"/>
    <p:sldId id="270" r:id="rId15"/>
    <p:sldId id="271" r:id="rId16"/>
    <p:sldId id="277" r:id="rId17"/>
    <p:sldId id="283" r:id="rId18"/>
    <p:sldId id="284" r:id="rId19"/>
    <p:sldId id="274" r:id="rId20"/>
    <p:sldId id="286" r:id="rId21"/>
    <p:sldId id="287" r:id="rId22"/>
    <p:sldId id="288" r:id="rId23"/>
    <p:sldId id="289" r:id="rId24"/>
    <p:sldId id="275" r:id="rId25"/>
    <p:sldId id="280" r:id="rId26"/>
    <p:sldId id="281" r:id="rId27"/>
    <p:sldId id="282" r:id="rId28"/>
    <p:sldId id="285" r:id="rId29"/>
    <p:sldId id="290" r:id="rId30"/>
    <p:sldId id="26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Popowicz-Pazdej" initials="AP" lastIdx="1" clrIdx="0">
    <p:extLst>
      <p:ext uri="{19B8F6BF-5375-455C-9EA6-DF929625EA0E}">
        <p15:presenceInfo xmlns:p15="http://schemas.microsoft.com/office/powerpoint/2012/main" userId="Anna Popowicz-Pazde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524"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1C0C8E-2748-450A-A233-B9B6E803040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7883BD96-11D3-4330-A1BE-1096AE52E8AB}" type="pres">
      <dgm:prSet presAssocID="{271C0C8E-2748-450A-A233-B9B6E8030400}" presName="diagram" presStyleCnt="0">
        <dgm:presLayoutVars>
          <dgm:dir/>
          <dgm:resizeHandles val="exact"/>
        </dgm:presLayoutVars>
      </dgm:prSet>
      <dgm:spPr/>
      <dgm:t>
        <a:bodyPr/>
        <a:lstStyle/>
        <a:p>
          <a:endParaRPr lang="en-US"/>
        </a:p>
      </dgm:t>
    </dgm:pt>
  </dgm:ptLst>
  <dgm:cxnLst>
    <dgm:cxn modelId="{B1CAC5AD-149D-4131-9C84-5474ABE70458}" type="presOf" srcId="{271C0C8E-2748-450A-A233-B9B6E8030400}" destId="{7883BD96-11D3-4330-A1BE-1096AE52E8AB}"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7E09D06-F41E-40E8-B2C3-6CB488F652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6433CD47-B97C-4AEA-9B46-08F3CF633759}">
      <dgm:prSet phldrT="[Tekst]"/>
      <dgm:spPr/>
      <dgm:t>
        <a:bodyPr/>
        <a:lstStyle/>
        <a:p>
          <a:r>
            <a:rPr lang="pl-PL" b="1" u="none" dirty="0"/>
            <a:t>wstępna;</a:t>
          </a:r>
          <a:endParaRPr lang="pl-PL" dirty="0"/>
        </a:p>
      </dgm:t>
    </dgm:pt>
    <dgm:pt modelId="{48B61886-7E4B-40B9-860F-6D4CEF548562}" type="parTrans" cxnId="{1DA23B45-251B-421E-A0D4-F47F27BAF315}">
      <dgm:prSet/>
      <dgm:spPr/>
      <dgm:t>
        <a:bodyPr/>
        <a:lstStyle/>
        <a:p>
          <a:endParaRPr lang="pl-PL"/>
        </a:p>
      </dgm:t>
    </dgm:pt>
    <dgm:pt modelId="{C75F33FD-CE03-4980-A8E2-2317753134BD}" type="sibTrans" cxnId="{1DA23B45-251B-421E-A0D4-F47F27BAF315}">
      <dgm:prSet/>
      <dgm:spPr/>
      <dgm:t>
        <a:bodyPr/>
        <a:lstStyle/>
        <a:p>
          <a:endParaRPr lang="pl-PL"/>
        </a:p>
      </dgm:t>
    </dgm:pt>
    <dgm:pt modelId="{5B0D2CC4-3C21-4DCA-94F0-DA0F93D384BB}">
      <dgm:prSet/>
      <dgm:spPr/>
      <dgm:t>
        <a:bodyPr/>
        <a:lstStyle/>
        <a:p>
          <a:pPr>
            <a:buSzPts val="1150"/>
            <a:buFont typeface="+mj-lt"/>
            <a:buNone/>
          </a:pPr>
          <a:r>
            <a:rPr lang="pl-PL" b="1" u="none" dirty="0"/>
            <a:t>podlegająca negocjacjom;</a:t>
          </a:r>
          <a:endParaRPr lang="pl-PL" u="none" dirty="0"/>
        </a:p>
      </dgm:t>
    </dgm:pt>
    <dgm:pt modelId="{9DD502F2-B41B-4AC8-8B61-DF09703CF06D}" type="parTrans" cxnId="{F88416B4-0DF0-492F-ACAF-EFB8E1C5D64A}">
      <dgm:prSet/>
      <dgm:spPr/>
      <dgm:t>
        <a:bodyPr/>
        <a:lstStyle/>
        <a:p>
          <a:endParaRPr lang="pl-PL"/>
        </a:p>
      </dgm:t>
    </dgm:pt>
    <dgm:pt modelId="{DD1DFAD7-9C6E-4467-B7B8-73BC33EEC85B}" type="sibTrans" cxnId="{F88416B4-0DF0-492F-ACAF-EFB8E1C5D64A}">
      <dgm:prSet/>
      <dgm:spPr/>
      <dgm:t>
        <a:bodyPr/>
        <a:lstStyle/>
        <a:p>
          <a:endParaRPr lang="pl-PL"/>
        </a:p>
      </dgm:t>
    </dgm:pt>
    <dgm:pt modelId="{2018A951-036D-40E3-8AE8-28C9F127BC82}">
      <dgm:prSet/>
      <dgm:spPr/>
      <dgm:t>
        <a:bodyPr/>
        <a:lstStyle/>
        <a:p>
          <a:pPr>
            <a:buSzPts val="1150"/>
            <a:buFont typeface="+mj-lt"/>
            <a:buNone/>
          </a:pPr>
          <a:r>
            <a:rPr lang="pl-PL" b="1" u="none" dirty="0"/>
            <a:t>oferta ostateczna; </a:t>
          </a:r>
          <a:endParaRPr lang="pl-PL" u="none" dirty="0"/>
        </a:p>
      </dgm:t>
    </dgm:pt>
    <dgm:pt modelId="{0980DDC5-E53A-432E-8CED-233C9E4280D4}" type="parTrans" cxnId="{45029078-C11B-4198-A853-08B0980B50B5}">
      <dgm:prSet/>
      <dgm:spPr/>
      <dgm:t>
        <a:bodyPr/>
        <a:lstStyle/>
        <a:p>
          <a:endParaRPr lang="pl-PL"/>
        </a:p>
      </dgm:t>
    </dgm:pt>
    <dgm:pt modelId="{B523CFE3-92D0-4A87-9200-0F3CB029C148}" type="sibTrans" cxnId="{45029078-C11B-4198-A853-08B0980B50B5}">
      <dgm:prSet/>
      <dgm:spPr/>
      <dgm:t>
        <a:bodyPr/>
        <a:lstStyle/>
        <a:p>
          <a:endParaRPr lang="pl-PL"/>
        </a:p>
      </dgm:t>
    </dgm:pt>
    <dgm:pt modelId="{4DBEF863-6A6C-4419-9A43-999682855132}">
      <dgm:prSet/>
      <dgm:spPr/>
      <dgm:t>
        <a:bodyPr/>
        <a:lstStyle/>
        <a:p>
          <a:pPr>
            <a:buSzPts val="1150"/>
            <a:buFont typeface="+mj-lt"/>
            <a:buNone/>
          </a:pPr>
          <a:r>
            <a:rPr lang="pl-PL" b="1" u="none" dirty="0"/>
            <a:t>oferta wariantowa;</a:t>
          </a:r>
          <a:endParaRPr lang="pl-PL" u="none" dirty="0"/>
        </a:p>
      </dgm:t>
    </dgm:pt>
    <dgm:pt modelId="{96D1E382-6E74-46AF-9F03-36E0226EBA42}" type="parTrans" cxnId="{D3F484EB-E8F6-4FA6-81B2-2E9404A59C32}">
      <dgm:prSet/>
      <dgm:spPr/>
      <dgm:t>
        <a:bodyPr/>
        <a:lstStyle/>
        <a:p>
          <a:endParaRPr lang="pl-PL"/>
        </a:p>
      </dgm:t>
    </dgm:pt>
    <dgm:pt modelId="{A06DC844-4650-4BA0-8C5B-F14332388ABE}" type="sibTrans" cxnId="{D3F484EB-E8F6-4FA6-81B2-2E9404A59C32}">
      <dgm:prSet/>
      <dgm:spPr/>
      <dgm:t>
        <a:bodyPr/>
        <a:lstStyle/>
        <a:p>
          <a:endParaRPr lang="pl-PL"/>
        </a:p>
      </dgm:t>
    </dgm:pt>
    <dgm:pt modelId="{539A7751-7105-440D-B79C-A43077F81089}">
      <dgm:prSet/>
      <dgm:spPr/>
      <dgm:t>
        <a:bodyPr/>
        <a:lstStyle/>
        <a:p>
          <a:pPr>
            <a:buSzPts val="1150"/>
            <a:buFont typeface="+mj-lt"/>
            <a:buNone/>
          </a:pPr>
          <a:r>
            <a:rPr lang="pl-PL" b="1" u="none" dirty="0"/>
            <a:t>oferta częściowa; - art. 91 </a:t>
          </a:r>
          <a:endParaRPr lang="pl-PL" u="none" dirty="0"/>
        </a:p>
      </dgm:t>
    </dgm:pt>
    <dgm:pt modelId="{57E0FDBF-66B9-4B7E-B51C-8414EDC13A32}" type="parTrans" cxnId="{64B4BE58-4BF1-4C3C-957E-2FD54F497913}">
      <dgm:prSet/>
      <dgm:spPr/>
      <dgm:t>
        <a:bodyPr/>
        <a:lstStyle/>
        <a:p>
          <a:endParaRPr lang="pl-PL"/>
        </a:p>
      </dgm:t>
    </dgm:pt>
    <dgm:pt modelId="{DE72021F-D70A-444A-959D-855020DCF938}" type="sibTrans" cxnId="{64B4BE58-4BF1-4C3C-957E-2FD54F497913}">
      <dgm:prSet/>
      <dgm:spPr/>
      <dgm:t>
        <a:bodyPr/>
        <a:lstStyle/>
        <a:p>
          <a:endParaRPr lang="pl-PL"/>
        </a:p>
      </dgm:t>
    </dgm:pt>
    <dgm:pt modelId="{A356D3B5-08B0-459F-9E98-5B5CBC2294B8}" type="pres">
      <dgm:prSet presAssocID="{07E09D06-F41E-40E8-B2C3-6CB488F652A5}" presName="linear" presStyleCnt="0">
        <dgm:presLayoutVars>
          <dgm:dir/>
          <dgm:animLvl val="lvl"/>
          <dgm:resizeHandles val="exact"/>
        </dgm:presLayoutVars>
      </dgm:prSet>
      <dgm:spPr/>
      <dgm:t>
        <a:bodyPr/>
        <a:lstStyle/>
        <a:p>
          <a:endParaRPr lang="en-US"/>
        </a:p>
      </dgm:t>
    </dgm:pt>
    <dgm:pt modelId="{68E11EC1-08D0-4F91-82BC-FFD798BBC85A}" type="pres">
      <dgm:prSet presAssocID="{6433CD47-B97C-4AEA-9B46-08F3CF633759}" presName="parentLin" presStyleCnt="0"/>
      <dgm:spPr/>
    </dgm:pt>
    <dgm:pt modelId="{5291D29D-34B4-4345-9528-FE91553D7314}" type="pres">
      <dgm:prSet presAssocID="{6433CD47-B97C-4AEA-9B46-08F3CF633759}" presName="parentLeftMargin" presStyleLbl="node1" presStyleIdx="0" presStyleCnt="5"/>
      <dgm:spPr/>
      <dgm:t>
        <a:bodyPr/>
        <a:lstStyle/>
        <a:p>
          <a:endParaRPr lang="en-US"/>
        </a:p>
      </dgm:t>
    </dgm:pt>
    <dgm:pt modelId="{FCC71D4B-E517-43A6-8248-AC26513FFBD2}" type="pres">
      <dgm:prSet presAssocID="{6433CD47-B97C-4AEA-9B46-08F3CF633759}" presName="parentText" presStyleLbl="node1" presStyleIdx="0" presStyleCnt="5">
        <dgm:presLayoutVars>
          <dgm:chMax val="0"/>
          <dgm:bulletEnabled val="1"/>
        </dgm:presLayoutVars>
      </dgm:prSet>
      <dgm:spPr/>
      <dgm:t>
        <a:bodyPr/>
        <a:lstStyle/>
        <a:p>
          <a:endParaRPr lang="en-US"/>
        </a:p>
      </dgm:t>
    </dgm:pt>
    <dgm:pt modelId="{BA7225C0-F66C-4F8E-9137-1FC5EE80203E}" type="pres">
      <dgm:prSet presAssocID="{6433CD47-B97C-4AEA-9B46-08F3CF633759}" presName="negativeSpace" presStyleCnt="0"/>
      <dgm:spPr/>
    </dgm:pt>
    <dgm:pt modelId="{8C606EB0-27EE-480A-95E1-03A678EC0FDD}" type="pres">
      <dgm:prSet presAssocID="{6433CD47-B97C-4AEA-9B46-08F3CF633759}" presName="childText" presStyleLbl="conFgAcc1" presStyleIdx="0" presStyleCnt="5">
        <dgm:presLayoutVars>
          <dgm:bulletEnabled val="1"/>
        </dgm:presLayoutVars>
      </dgm:prSet>
      <dgm:spPr/>
    </dgm:pt>
    <dgm:pt modelId="{BF9EC62E-75C6-4122-827D-06FCA1A4EE02}" type="pres">
      <dgm:prSet presAssocID="{C75F33FD-CE03-4980-A8E2-2317753134BD}" presName="spaceBetweenRectangles" presStyleCnt="0"/>
      <dgm:spPr/>
    </dgm:pt>
    <dgm:pt modelId="{8758A90D-C813-41E9-8E76-F93532B0FA65}" type="pres">
      <dgm:prSet presAssocID="{5B0D2CC4-3C21-4DCA-94F0-DA0F93D384BB}" presName="parentLin" presStyleCnt="0"/>
      <dgm:spPr/>
    </dgm:pt>
    <dgm:pt modelId="{C46CDD10-F9D6-48C3-9B2E-27FC466816AA}" type="pres">
      <dgm:prSet presAssocID="{5B0D2CC4-3C21-4DCA-94F0-DA0F93D384BB}" presName="parentLeftMargin" presStyleLbl="node1" presStyleIdx="0" presStyleCnt="5"/>
      <dgm:spPr/>
      <dgm:t>
        <a:bodyPr/>
        <a:lstStyle/>
        <a:p>
          <a:endParaRPr lang="en-US"/>
        </a:p>
      </dgm:t>
    </dgm:pt>
    <dgm:pt modelId="{03F6559D-0130-462C-9D8E-F9EC5655405E}" type="pres">
      <dgm:prSet presAssocID="{5B0D2CC4-3C21-4DCA-94F0-DA0F93D384BB}" presName="parentText" presStyleLbl="node1" presStyleIdx="1" presStyleCnt="5">
        <dgm:presLayoutVars>
          <dgm:chMax val="0"/>
          <dgm:bulletEnabled val="1"/>
        </dgm:presLayoutVars>
      </dgm:prSet>
      <dgm:spPr/>
      <dgm:t>
        <a:bodyPr/>
        <a:lstStyle/>
        <a:p>
          <a:endParaRPr lang="en-US"/>
        </a:p>
      </dgm:t>
    </dgm:pt>
    <dgm:pt modelId="{2CC77E60-5E1A-4372-B3B9-D20B2CDFE9A5}" type="pres">
      <dgm:prSet presAssocID="{5B0D2CC4-3C21-4DCA-94F0-DA0F93D384BB}" presName="negativeSpace" presStyleCnt="0"/>
      <dgm:spPr/>
    </dgm:pt>
    <dgm:pt modelId="{4BD0C606-5A64-4862-817A-8B4A47C134ED}" type="pres">
      <dgm:prSet presAssocID="{5B0D2CC4-3C21-4DCA-94F0-DA0F93D384BB}" presName="childText" presStyleLbl="conFgAcc1" presStyleIdx="1" presStyleCnt="5">
        <dgm:presLayoutVars>
          <dgm:bulletEnabled val="1"/>
        </dgm:presLayoutVars>
      </dgm:prSet>
      <dgm:spPr/>
    </dgm:pt>
    <dgm:pt modelId="{43BAECED-F491-4D6F-AC04-A35A9297EAF8}" type="pres">
      <dgm:prSet presAssocID="{DD1DFAD7-9C6E-4467-B7B8-73BC33EEC85B}" presName="spaceBetweenRectangles" presStyleCnt="0"/>
      <dgm:spPr/>
    </dgm:pt>
    <dgm:pt modelId="{CBCA51F0-52B0-480E-BA6D-979E9831A781}" type="pres">
      <dgm:prSet presAssocID="{2018A951-036D-40E3-8AE8-28C9F127BC82}" presName="parentLin" presStyleCnt="0"/>
      <dgm:spPr/>
    </dgm:pt>
    <dgm:pt modelId="{6F9C928E-9084-4C63-ABAD-574344CD43D9}" type="pres">
      <dgm:prSet presAssocID="{2018A951-036D-40E3-8AE8-28C9F127BC82}" presName="parentLeftMargin" presStyleLbl="node1" presStyleIdx="1" presStyleCnt="5"/>
      <dgm:spPr/>
      <dgm:t>
        <a:bodyPr/>
        <a:lstStyle/>
        <a:p>
          <a:endParaRPr lang="en-US"/>
        </a:p>
      </dgm:t>
    </dgm:pt>
    <dgm:pt modelId="{F81ECF9C-FA0D-4BB0-9153-E2D7D6F9421C}" type="pres">
      <dgm:prSet presAssocID="{2018A951-036D-40E3-8AE8-28C9F127BC82}" presName="parentText" presStyleLbl="node1" presStyleIdx="2" presStyleCnt="5">
        <dgm:presLayoutVars>
          <dgm:chMax val="0"/>
          <dgm:bulletEnabled val="1"/>
        </dgm:presLayoutVars>
      </dgm:prSet>
      <dgm:spPr/>
      <dgm:t>
        <a:bodyPr/>
        <a:lstStyle/>
        <a:p>
          <a:endParaRPr lang="en-US"/>
        </a:p>
      </dgm:t>
    </dgm:pt>
    <dgm:pt modelId="{108EE24B-148A-4EA8-B7CE-8C4E7676C8EC}" type="pres">
      <dgm:prSet presAssocID="{2018A951-036D-40E3-8AE8-28C9F127BC82}" presName="negativeSpace" presStyleCnt="0"/>
      <dgm:spPr/>
    </dgm:pt>
    <dgm:pt modelId="{EC502344-7072-4FBA-8185-0B68A624E562}" type="pres">
      <dgm:prSet presAssocID="{2018A951-036D-40E3-8AE8-28C9F127BC82}" presName="childText" presStyleLbl="conFgAcc1" presStyleIdx="2" presStyleCnt="5">
        <dgm:presLayoutVars>
          <dgm:bulletEnabled val="1"/>
        </dgm:presLayoutVars>
      </dgm:prSet>
      <dgm:spPr/>
    </dgm:pt>
    <dgm:pt modelId="{C8B528B8-DDA1-436F-AB31-44549EC51924}" type="pres">
      <dgm:prSet presAssocID="{B523CFE3-92D0-4A87-9200-0F3CB029C148}" presName="spaceBetweenRectangles" presStyleCnt="0"/>
      <dgm:spPr/>
    </dgm:pt>
    <dgm:pt modelId="{DD7F9C2A-ACCB-4BEC-84F2-0C61F787EBE6}" type="pres">
      <dgm:prSet presAssocID="{4DBEF863-6A6C-4419-9A43-999682855132}" presName="parentLin" presStyleCnt="0"/>
      <dgm:spPr/>
    </dgm:pt>
    <dgm:pt modelId="{AB693AEF-AE18-4248-838D-6A39E924C0BE}" type="pres">
      <dgm:prSet presAssocID="{4DBEF863-6A6C-4419-9A43-999682855132}" presName="parentLeftMargin" presStyleLbl="node1" presStyleIdx="2" presStyleCnt="5"/>
      <dgm:spPr/>
      <dgm:t>
        <a:bodyPr/>
        <a:lstStyle/>
        <a:p>
          <a:endParaRPr lang="en-US"/>
        </a:p>
      </dgm:t>
    </dgm:pt>
    <dgm:pt modelId="{4BFB7B81-46CF-480F-9480-10E5B51F6D0F}" type="pres">
      <dgm:prSet presAssocID="{4DBEF863-6A6C-4419-9A43-999682855132}" presName="parentText" presStyleLbl="node1" presStyleIdx="3" presStyleCnt="5">
        <dgm:presLayoutVars>
          <dgm:chMax val="0"/>
          <dgm:bulletEnabled val="1"/>
        </dgm:presLayoutVars>
      </dgm:prSet>
      <dgm:spPr/>
      <dgm:t>
        <a:bodyPr/>
        <a:lstStyle/>
        <a:p>
          <a:endParaRPr lang="en-US"/>
        </a:p>
      </dgm:t>
    </dgm:pt>
    <dgm:pt modelId="{28285AFF-B58D-4F4E-84BE-71A05B244100}" type="pres">
      <dgm:prSet presAssocID="{4DBEF863-6A6C-4419-9A43-999682855132}" presName="negativeSpace" presStyleCnt="0"/>
      <dgm:spPr/>
    </dgm:pt>
    <dgm:pt modelId="{830C0741-E3E5-4AAA-A46A-7FA88B3ADE9F}" type="pres">
      <dgm:prSet presAssocID="{4DBEF863-6A6C-4419-9A43-999682855132}" presName="childText" presStyleLbl="conFgAcc1" presStyleIdx="3" presStyleCnt="5">
        <dgm:presLayoutVars>
          <dgm:bulletEnabled val="1"/>
        </dgm:presLayoutVars>
      </dgm:prSet>
      <dgm:spPr/>
    </dgm:pt>
    <dgm:pt modelId="{CBF9900E-1C80-4A50-A300-1A256320200E}" type="pres">
      <dgm:prSet presAssocID="{A06DC844-4650-4BA0-8C5B-F14332388ABE}" presName="spaceBetweenRectangles" presStyleCnt="0"/>
      <dgm:spPr/>
    </dgm:pt>
    <dgm:pt modelId="{5BE721B9-7BCB-44BC-B4CC-A9364301B621}" type="pres">
      <dgm:prSet presAssocID="{539A7751-7105-440D-B79C-A43077F81089}" presName="parentLin" presStyleCnt="0"/>
      <dgm:spPr/>
    </dgm:pt>
    <dgm:pt modelId="{B0FA919C-424D-4AAE-B842-E3022E46F2B2}" type="pres">
      <dgm:prSet presAssocID="{539A7751-7105-440D-B79C-A43077F81089}" presName="parentLeftMargin" presStyleLbl="node1" presStyleIdx="3" presStyleCnt="5"/>
      <dgm:spPr/>
      <dgm:t>
        <a:bodyPr/>
        <a:lstStyle/>
        <a:p>
          <a:endParaRPr lang="en-US"/>
        </a:p>
      </dgm:t>
    </dgm:pt>
    <dgm:pt modelId="{9CBD33A6-EB75-4306-BF70-DB089AFC4BCF}" type="pres">
      <dgm:prSet presAssocID="{539A7751-7105-440D-B79C-A43077F81089}" presName="parentText" presStyleLbl="node1" presStyleIdx="4" presStyleCnt="5">
        <dgm:presLayoutVars>
          <dgm:chMax val="0"/>
          <dgm:bulletEnabled val="1"/>
        </dgm:presLayoutVars>
      </dgm:prSet>
      <dgm:spPr/>
      <dgm:t>
        <a:bodyPr/>
        <a:lstStyle/>
        <a:p>
          <a:endParaRPr lang="en-US"/>
        </a:p>
      </dgm:t>
    </dgm:pt>
    <dgm:pt modelId="{D85F49C6-DB8B-4359-873B-8BCC97995561}" type="pres">
      <dgm:prSet presAssocID="{539A7751-7105-440D-B79C-A43077F81089}" presName="negativeSpace" presStyleCnt="0"/>
      <dgm:spPr/>
    </dgm:pt>
    <dgm:pt modelId="{5D65D450-B797-4395-8C9B-D603C305E7D0}" type="pres">
      <dgm:prSet presAssocID="{539A7751-7105-440D-B79C-A43077F81089}" presName="childText" presStyleLbl="conFgAcc1" presStyleIdx="4" presStyleCnt="5">
        <dgm:presLayoutVars>
          <dgm:bulletEnabled val="1"/>
        </dgm:presLayoutVars>
      </dgm:prSet>
      <dgm:spPr/>
    </dgm:pt>
  </dgm:ptLst>
  <dgm:cxnLst>
    <dgm:cxn modelId="{739791B1-A38F-401B-A59B-1D58E94A4BDF}" type="presOf" srcId="{4DBEF863-6A6C-4419-9A43-999682855132}" destId="{AB693AEF-AE18-4248-838D-6A39E924C0BE}" srcOrd="0" destOrd="0" presId="urn:microsoft.com/office/officeart/2005/8/layout/list1"/>
    <dgm:cxn modelId="{191C2B5C-8C33-414E-9405-8EA0DC486BF4}" type="presOf" srcId="{2018A951-036D-40E3-8AE8-28C9F127BC82}" destId="{6F9C928E-9084-4C63-ABAD-574344CD43D9}" srcOrd="0" destOrd="0" presId="urn:microsoft.com/office/officeart/2005/8/layout/list1"/>
    <dgm:cxn modelId="{0238BCAC-0546-4377-B85F-57A2D78820FF}" type="presOf" srcId="{5B0D2CC4-3C21-4DCA-94F0-DA0F93D384BB}" destId="{C46CDD10-F9D6-48C3-9B2E-27FC466816AA}" srcOrd="0" destOrd="0" presId="urn:microsoft.com/office/officeart/2005/8/layout/list1"/>
    <dgm:cxn modelId="{A35A5251-F59A-4FB7-B79D-0D197188E8C0}" type="presOf" srcId="{539A7751-7105-440D-B79C-A43077F81089}" destId="{9CBD33A6-EB75-4306-BF70-DB089AFC4BCF}" srcOrd="1" destOrd="0" presId="urn:microsoft.com/office/officeart/2005/8/layout/list1"/>
    <dgm:cxn modelId="{B44E7B5C-9CC6-4613-A867-CC6758EB2AD6}" type="presOf" srcId="{6433CD47-B97C-4AEA-9B46-08F3CF633759}" destId="{5291D29D-34B4-4345-9528-FE91553D7314}" srcOrd="0" destOrd="0" presId="urn:microsoft.com/office/officeart/2005/8/layout/list1"/>
    <dgm:cxn modelId="{FD9758BE-F709-411A-96F9-65AA53E1B3A0}" type="presOf" srcId="{5B0D2CC4-3C21-4DCA-94F0-DA0F93D384BB}" destId="{03F6559D-0130-462C-9D8E-F9EC5655405E}" srcOrd="1" destOrd="0" presId="urn:microsoft.com/office/officeart/2005/8/layout/list1"/>
    <dgm:cxn modelId="{F88416B4-0DF0-492F-ACAF-EFB8E1C5D64A}" srcId="{07E09D06-F41E-40E8-B2C3-6CB488F652A5}" destId="{5B0D2CC4-3C21-4DCA-94F0-DA0F93D384BB}" srcOrd="1" destOrd="0" parTransId="{9DD502F2-B41B-4AC8-8B61-DF09703CF06D}" sibTransId="{DD1DFAD7-9C6E-4467-B7B8-73BC33EEC85B}"/>
    <dgm:cxn modelId="{64B4BE58-4BF1-4C3C-957E-2FD54F497913}" srcId="{07E09D06-F41E-40E8-B2C3-6CB488F652A5}" destId="{539A7751-7105-440D-B79C-A43077F81089}" srcOrd="4" destOrd="0" parTransId="{57E0FDBF-66B9-4B7E-B51C-8414EDC13A32}" sibTransId="{DE72021F-D70A-444A-959D-855020DCF938}"/>
    <dgm:cxn modelId="{48BC7851-914D-4643-8310-91A71DF8FD3F}" type="presOf" srcId="{6433CD47-B97C-4AEA-9B46-08F3CF633759}" destId="{FCC71D4B-E517-43A6-8248-AC26513FFBD2}" srcOrd="1" destOrd="0" presId="urn:microsoft.com/office/officeart/2005/8/layout/list1"/>
    <dgm:cxn modelId="{45029078-C11B-4198-A853-08B0980B50B5}" srcId="{07E09D06-F41E-40E8-B2C3-6CB488F652A5}" destId="{2018A951-036D-40E3-8AE8-28C9F127BC82}" srcOrd="2" destOrd="0" parTransId="{0980DDC5-E53A-432E-8CED-233C9E4280D4}" sibTransId="{B523CFE3-92D0-4A87-9200-0F3CB029C148}"/>
    <dgm:cxn modelId="{1DA23B45-251B-421E-A0D4-F47F27BAF315}" srcId="{07E09D06-F41E-40E8-B2C3-6CB488F652A5}" destId="{6433CD47-B97C-4AEA-9B46-08F3CF633759}" srcOrd="0" destOrd="0" parTransId="{48B61886-7E4B-40B9-860F-6D4CEF548562}" sibTransId="{C75F33FD-CE03-4980-A8E2-2317753134BD}"/>
    <dgm:cxn modelId="{F24836C2-E260-493D-869E-6D4B95197176}" type="presOf" srcId="{07E09D06-F41E-40E8-B2C3-6CB488F652A5}" destId="{A356D3B5-08B0-459F-9E98-5B5CBC2294B8}" srcOrd="0" destOrd="0" presId="urn:microsoft.com/office/officeart/2005/8/layout/list1"/>
    <dgm:cxn modelId="{2E2228AA-C1D0-4903-B3E7-FD69DF360E7E}" type="presOf" srcId="{539A7751-7105-440D-B79C-A43077F81089}" destId="{B0FA919C-424D-4AAE-B842-E3022E46F2B2}" srcOrd="0" destOrd="0" presId="urn:microsoft.com/office/officeart/2005/8/layout/list1"/>
    <dgm:cxn modelId="{D3F484EB-E8F6-4FA6-81B2-2E9404A59C32}" srcId="{07E09D06-F41E-40E8-B2C3-6CB488F652A5}" destId="{4DBEF863-6A6C-4419-9A43-999682855132}" srcOrd="3" destOrd="0" parTransId="{96D1E382-6E74-46AF-9F03-36E0226EBA42}" sibTransId="{A06DC844-4650-4BA0-8C5B-F14332388ABE}"/>
    <dgm:cxn modelId="{CD883A87-1B9B-4D59-A360-5874C521396A}" type="presOf" srcId="{4DBEF863-6A6C-4419-9A43-999682855132}" destId="{4BFB7B81-46CF-480F-9480-10E5B51F6D0F}" srcOrd="1" destOrd="0" presId="urn:microsoft.com/office/officeart/2005/8/layout/list1"/>
    <dgm:cxn modelId="{9E2DA6D2-374F-4549-8080-5E06A6F4DA36}" type="presOf" srcId="{2018A951-036D-40E3-8AE8-28C9F127BC82}" destId="{F81ECF9C-FA0D-4BB0-9153-E2D7D6F9421C}" srcOrd="1" destOrd="0" presId="urn:microsoft.com/office/officeart/2005/8/layout/list1"/>
    <dgm:cxn modelId="{4F25F690-D882-4379-8931-783A48749A8D}" type="presParOf" srcId="{A356D3B5-08B0-459F-9E98-5B5CBC2294B8}" destId="{68E11EC1-08D0-4F91-82BC-FFD798BBC85A}" srcOrd="0" destOrd="0" presId="urn:microsoft.com/office/officeart/2005/8/layout/list1"/>
    <dgm:cxn modelId="{DB0CDC18-15EF-4F4E-AB08-B019BCFA78EC}" type="presParOf" srcId="{68E11EC1-08D0-4F91-82BC-FFD798BBC85A}" destId="{5291D29D-34B4-4345-9528-FE91553D7314}" srcOrd="0" destOrd="0" presId="urn:microsoft.com/office/officeart/2005/8/layout/list1"/>
    <dgm:cxn modelId="{5808F9A6-8452-40B1-B0A7-8D2D5E211D50}" type="presParOf" srcId="{68E11EC1-08D0-4F91-82BC-FFD798BBC85A}" destId="{FCC71D4B-E517-43A6-8248-AC26513FFBD2}" srcOrd="1" destOrd="0" presId="urn:microsoft.com/office/officeart/2005/8/layout/list1"/>
    <dgm:cxn modelId="{55DE870F-24F1-4F68-B105-3BC057F6304C}" type="presParOf" srcId="{A356D3B5-08B0-459F-9E98-5B5CBC2294B8}" destId="{BA7225C0-F66C-4F8E-9137-1FC5EE80203E}" srcOrd="1" destOrd="0" presId="urn:microsoft.com/office/officeart/2005/8/layout/list1"/>
    <dgm:cxn modelId="{1ED31BEF-336E-4B32-B241-5A909A9CA292}" type="presParOf" srcId="{A356D3B5-08B0-459F-9E98-5B5CBC2294B8}" destId="{8C606EB0-27EE-480A-95E1-03A678EC0FDD}" srcOrd="2" destOrd="0" presId="urn:microsoft.com/office/officeart/2005/8/layout/list1"/>
    <dgm:cxn modelId="{84C90025-907A-44CE-83DC-A5FB4DA29175}" type="presParOf" srcId="{A356D3B5-08B0-459F-9E98-5B5CBC2294B8}" destId="{BF9EC62E-75C6-4122-827D-06FCA1A4EE02}" srcOrd="3" destOrd="0" presId="urn:microsoft.com/office/officeart/2005/8/layout/list1"/>
    <dgm:cxn modelId="{0E1DDE77-C0F9-45A6-8EFF-1DEB1DD17FE3}" type="presParOf" srcId="{A356D3B5-08B0-459F-9E98-5B5CBC2294B8}" destId="{8758A90D-C813-41E9-8E76-F93532B0FA65}" srcOrd="4" destOrd="0" presId="urn:microsoft.com/office/officeart/2005/8/layout/list1"/>
    <dgm:cxn modelId="{8D822266-2B14-465D-B870-C074AA686F31}" type="presParOf" srcId="{8758A90D-C813-41E9-8E76-F93532B0FA65}" destId="{C46CDD10-F9D6-48C3-9B2E-27FC466816AA}" srcOrd="0" destOrd="0" presId="urn:microsoft.com/office/officeart/2005/8/layout/list1"/>
    <dgm:cxn modelId="{1948D161-27D5-425E-A241-8A20082DCCCA}" type="presParOf" srcId="{8758A90D-C813-41E9-8E76-F93532B0FA65}" destId="{03F6559D-0130-462C-9D8E-F9EC5655405E}" srcOrd="1" destOrd="0" presId="urn:microsoft.com/office/officeart/2005/8/layout/list1"/>
    <dgm:cxn modelId="{CB743B78-A2BB-4B53-A062-BDA0EBDBBC28}" type="presParOf" srcId="{A356D3B5-08B0-459F-9E98-5B5CBC2294B8}" destId="{2CC77E60-5E1A-4372-B3B9-D20B2CDFE9A5}" srcOrd="5" destOrd="0" presId="urn:microsoft.com/office/officeart/2005/8/layout/list1"/>
    <dgm:cxn modelId="{BD04102C-CF4F-44F1-8639-AC660D8314AB}" type="presParOf" srcId="{A356D3B5-08B0-459F-9E98-5B5CBC2294B8}" destId="{4BD0C606-5A64-4862-817A-8B4A47C134ED}" srcOrd="6" destOrd="0" presId="urn:microsoft.com/office/officeart/2005/8/layout/list1"/>
    <dgm:cxn modelId="{E4BC0F4E-23FC-4C5D-8DE9-BBFF1CD5129F}" type="presParOf" srcId="{A356D3B5-08B0-459F-9E98-5B5CBC2294B8}" destId="{43BAECED-F491-4D6F-AC04-A35A9297EAF8}" srcOrd="7" destOrd="0" presId="urn:microsoft.com/office/officeart/2005/8/layout/list1"/>
    <dgm:cxn modelId="{FB85F5A1-8875-4F98-9381-71C858750085}" type="presParOf" srcId="{A356D3B5-08B0-459F-9E98-5B5CBC2294B8}" destId="{CBCA51F0-52B0-480E-BA6D-979E9831A781}" srcOrd="8" destOrd="0" presId="urn:microsoft.com/office/officeart/2005/8/layout/list1"/>
    <dgm:cxn modelId="{56842728-D3AC-4C88-92EB-BA44EE78BD21}" type="presParOf" srcId="{CBCA51F0-52B0-480E-BA6D-979E9831A781}" destId="{6F9C928E-9084-4C63-ABAD-574344CD43D9}" srcOrd="0" destOrd="0" presId="urn:microsoft.com/office/officeart/2005/8/layout/list1"/>
    <dgm:cxn modelId="{D1B87196-AF82-4A69-9CAE-3D3316E64313}" type="presParOf" srcId="{CBCA51F0-52B0-480E-BA6D-979E9831A781}" destId="{F81ECF9C-FA0D-4BB0-9153-E2D7D6F9421C}" srcOrd="1" destOrd="0" presId="urn:microsoft.com/office/officeart/2005/8/layout/list1"/>
    <dgm:cxn modelId="{D01C79C5-E214-4B92-96CB-37FB2F9D68BE}" type="presParOf" srcId="{A356D3B5-08B0-459F-9E98-5B5CBC2294B8}" destId="{108EE24B-148A-4EA8-B7CE-8C4E7676C8EC}" srcOrd="9" destOrd="0" presId="urn:microsoft.com/office/officeart/2005/8/layout/list1"/>
    <dgm:cxn modelId="{8A2FDFDB-26EB-4298-968C-070EEABC7DCA}" type="presParOf" srcId="{A356D3B5-08B0-459F-9E98-5B5CBC2294B8}" destId="{EC502344-7072-4FBA-8185-0B68A624E562}" srcOrd="10" destOrd="0" presId="urn:microsoft.com/office/officeart/2005/8/layout/list1"/>
    <dgm:cxn modelId="{A4A7C989-50F7-400E-B5C0-7F046E04ACD9}" type="presParOf" srcId="{A356D3B5-08B0-459F-9E98-5B5CBC2294B8}" destId="{C8B528B8-DDA1-436F-AB31-44549EC51924}" srcOrd="11" destOrd="0" presId="urn:microsoft.com/office/officeart/2005/8/layout/list1"/>
    <dgm:cxn modelId="{D5B73882-0D41-48D9-9DCD-C6CB7CDF4D8E}" type="presParOf" srcId="{A356D3B5-08B0-459F-9E98-5B5CBC2294B8}" destId="{DD7F9C2A-ACCB-4BEC-84F2-0C61F787EBE6}" srcOrd="12" destOrd="0" presId="urn:microsoft.com/office/officeart/2005/8/layout/list1"/>
    <dgm:cxn modelId="{53CF7446-75D1-4B6E-B717-3F2152AE8EA5}" type="presParOf" srcId="{DD7F9C2A-ACCB-4BEC-84F2-0C61F787EBE6}" destId="{AB693AEF-AE18-4248-838D-6A39E924C0BE}" srcOrd="0" destOrd="0" presId="urn:microsoft.com/office/officeart/2005/8/layout/list1"/>
    <dgm:cxn modelId="{88312A6C-3C95-48E9-9E17-A346D77C3008}" type="presParOf" srcId="{DD7F9C2A-ACCB-4BEC-84F2-0C61F787EBE6}" destId="{4BFB7B81-46CF-480F-9480-10E5B51F6D0F}" srcOrd="1" destOrd="0" presId="urn:microsoft.com/office/officeart/2005/8/layout/list1"/>
    <dgm:cxn modelId="{5D0D4EE5-74CC-44AC-9FEB-27C56792688B}" type="presParOf" srcId="{A356D3B5-08B0-459F-9E98-5B5CBC2294B8}" destId="{28285AFF-B58D-4F4E-84BE-71A05B244100}" srcOrd="13" destOrd="0" presId="urn:microsoft.com/office/officeart/2005/8/layout/list1"/>
    <dgm:cxn modelId="{2F036E76-F0B0-48C7-8AE2-0D0BCCF7A402}" type="presParOf" srcId="{A356D3B5-08B0-459F-9E98-5B5CBC2294B8}" destId="{830C0741-E3E5-4AAA-A46A-7FA88B3ADE9F}" srcOrd="14" destOrd="0" presId="urn:microsoft.com/office/officeart/2005/8/layout/list1"/>
    <dgm:cxn modelId="{D0971795-C53C-47BB-9145-951231955085}" type="presParOf" srcId="{A356D3B5-08B0-459F-9E98-5B5CBC2294B8}" destId="{CBF9900E-1C80-4A50-A300-1A256320200E}" srcOrd="15" destOrd="0" presId="urn:microsoft.com/office/officeart/2005/8/layout/list1"/>
    <dgm:cxn modelId="{A2B0D62B-AF3F-4462-9821-533C324A045E}" type="presParOf" srcId="{A356D3B5-08B0-459F-9E98-5B5CBC2294B8}" destId="{5BE721B9-7BCB-44BC-B4CC-A9364301B621}" srcOrd="16" destOrd="0" presId="urn:microsoft.com/office/officeart/2005/8/layout/list1"/>
    <dgm:cxn modelId="{9C6BC54A-3D5A-4D34-BE2F-201E06573AE5}" type="presParOf" srcId="{5BE721B9-7BCB-44BC-B4CC-A9364301B621}" destId="{B0FA919C-424D-4AAE-B842-E3022E46F2B2}" srcOrd="0" destOrd="0" presId="urn:microsoft.com/office/officeart/2005/8/layout/list1"/>
    <dgm:cxn modelId="{A289AD48-7CD3-46C9-A9F8-039ED611EDBB}" type="presParOf" srcId="{5BE721B9-7BCB-44BC-B4CC-A9364301B621}" destId="{9CBD33A6-EB75-4306-BF70-DB089AFC4BCF}" srcOrd="1" destOrd="0" presId="urn:microsoft.com/office/officeart/2005/8/layout/list1"/>
    <dgm:cxn modelId="{B32E6D77-0291-4A47-86F1-439F911C9AD3}" type="presParOf" srcId="{A356D3B5-08B0-459F-9E98-5B5CBC2294B8}" destId="{D85F49C6-DB8B-4359-873B-8BCC97995561}" srcOrd="17" destOrd="0" presId="urn:microsoft.com/office/officeart/2005/8/layout/list1"/>
    <dgm:cxn modelId="{E40D0B97-6CF1-40CE-8AC7-024469021072}" type="presParOf" srcId="{A356D3B5-08B0-459F-9E98-5B5CBC2294B8}" destId="{5D65D450-B797-4395-8C9B-D603C305E7D0}" srcOrd="18"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Zamawiający może udzielić </a:t>
          </a:r>
          <a:r>
            <a:rPr lang="pl-PL" i="1" dirty="0"/>
            <a:t>zamówienia </a:t>
          </a:r>
          <a:r>
            <a:rPr lang="pl-PL" b="1" i="1" dirty="0"/>
            <a:t>w </a:t>
          </a:r>
          <a:r>
            <a:rPr lang="pl-PL" b="1" i="1" dirty="0" smtClean="0"/>
            <a:t>częściach</a:t>
          </a:r>
          <a:r>
            <a:rPr lang="pl-PL" i="1" dirty="0"/>
            <a:t>, z których każda stanowi przedmiot odrębnego postępowania o udzielenie zamówienia, lub </a:t>
          </a:r>
          <a:endParaRPr lang="pl-PL" dirty="0"/>
        </a:p>
        <a:p>
          <a:r>
            <a:rPr lang="pl-PL" i="1" dirty="0"/>
            <a:t>dopuścić możliwość składania ofert częściowych w ramach jednego postępowania o udzielenie zamówienia, </a:t>
          </a:r>
          <a:endParaRPr lang="pl-PL" dirty="0"/>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b="1" i="1" dirty="0"/>
            <a:t>określając zakres i przedmiot części oraz wskazując, czy ofertę można składać w odniesieniu do jednej, kilku lub wszystkich części zamówienia</a:t>
          </a:r>
          <a:r>
            <a:rPr lang="pl-PL" dirty="0"/>
            <a:t>.</a:t>
          </a:r>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Jeżeli zamawiający wymaga lub dopuszcza możliwość złożenia oferty wariantowej, określa w dokumentach zamówienia: </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1) minimalne wymagania dla oferty wariantowej, oraz wymagania dotyczące ich składania, w szczególności informację o możliwości złożenia oferty wariantowej wraz z ofertą podstawową albo zamiast oferty podstawowej; </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07549CAF-0CF9-4809-8AB1-73BA46C53A20}">
      <dgm:prSet phldrT="[Tekst]"/>
      <dgm:spPr/>
      <dgm:t>
        <a:bodyPr/>
        <a:lstStyle/>
        <a:p>
          <a:endParaRPr lang="pl-PL" dirty="0"/>
        </a:p>
      </dgm:t>
    </dgm:pt>
    <dgm:pt modelId="{3A95A424-1FE8-4434-8BEA-8BAE3B7BE292}" type="sibTrans" cxnId="{9C2655F0-95C4-4880-ABF2-8A8F818CBF46}">
      <dgm:prSet/>
      <dgm:spPr/>
    </dgm:pt>
    <dgm:pt modelId="{6B519611-9B77-4A19-88F3-3C94568C12AA}" type="parTrans" cxnId="{9C2655F0-95C4-4880-ABF2-8A8F818CBF46}">
      <dgm:prSet/>
      <dgm:spPr/>
    </dgm:pt>
    <dgm:pt modelId="{89830933-CE38-4EC0-85F2-151179AD0E10}">
      <dgm:prSet/>
      <dgm:spPr/>
      <dgm:t>
        <a:bodyPr/>
        <a:lstStyle/>
        <a:p>
          <a:r>
            <a:rPr lang="pl-PL"/>
            <a:t>2) kryteria oceny ofert, w sposób zapewniający możliwość ich zastosowania zarówno w odniesieniu do oferty podstawowej, jak i oferty wariantowej</a:t>
          </a:r>
        </a:p>
      </dgm:t>
    </dgm:pt>
    <dgm:pt modelId="{45E05EF4-2EAF-4937-BA2B-36498991B7C9}" type="parTrans" cxnId="{EF993471-48CB-42A5-9144-831CACD985EB}">
      <dgm:prSet/>
      <dgm:spPr/>
      <dgm:t>
        <a:bodyPr/>
        <a:lstStyle/>
        <a:p>
          <a:endParaRPr lang="pl-PL"/>
        </a:p>
      </dgm:t>
    </dgm:pt>
    <dgm:pt modelId="{8932E77C-D0B0-481E-8982-D3C5E7D2059D}" type="sibTrans" cxnId="{EF993471-48CB-42A5-9144-831CACD985EB}">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2">
        <dgm:presLayoutVars>
          <dgm:bulletEnabled val="1"/>
        </dgm:presLayoutVars>
      </dgm:prSet>
      <dgm:spPr/>
      <dgm:t>
        <a:bodyPr/>
        <a:lstStyle/>
        <a:p>
          <a:endParaRPr lang="en-US"/>
        </a:p>
      </dgm:t>
    </dgm:pt>
    <dgm:pt modelId="{4E23DA9B-8336-4CAF-9586-74BA1D228F50}" type="pres">
      <dgm:prSet presAssocID="{B2D309A8-72C6-4E25-9C8C-099771E25787}" presName="childShp" presStyleLbl="bgAccFollowNode1" presStyleIdx="0" presStyleCnt="2">
        <dgm:presLayoutVars>
          <dgm:bulletEnabled val="1"/>
        </dgm:presLayoutVars>
      </dgm:prSet>
      <dgm:spPr/>
      <dgm:t>
        <a:bodyPr/>
        <a:lstStyle/>
        <a:p>
          <a:endParaRPr lang="en-US"/>
        </a:p>
      </dgm:t>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2">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2">
        <dgm:presLayoutVars>
          <dgm:bulletEnabled val="1"/>
        </dgm:presLayoutVars>
      </dgm:prSet>
      <dgm:spPr/>
      <dgm:t>
        <a:bodyPr/>
        <a:lstStyle/>
        <a:p>
          <a:endParaRPr lang="en-US"/>
        </a:p>
      </dgm:t>
    </dgm:pt>
  </dgm:ptLst>
  <dgm:cxnLst>
    <dgm:cxn modelId="{D002D756-70F3-4269-A91B-F4836C0E15ED}" type="presOf" srcId="{8E2DADA3-642A-4048-ACCB-5272E511F0BB}" destId="{4E23DA9B-8336-4CAF-9586-74BA1D228F50}"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DD1C1D2E-9C8C-430C-8995-CCC140B2CF1C}" type="presOf" srcId="{C407D6C7-D259-4138-83A5-3CB9C06EA6CD}" destId="{CF5548BE-B1E9-45D7-8CAC-21544E0F60FA}" srcOrd="0" destOrd="0"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232CC28D-1BFE-40E5-8FB9-9C25C24A5A5A}" type="presOf" srcId="{89830933-CE38-4EC0-85F2-151179AD0E10}" destId="{5BFE9784-8D3D-457A-AAC5-C4256EBB722E}" srcOrd="0" destOrd="1" presId="urn:microsoft.com/office/officeart/2005/8/layout/vList6"/>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EF993471-48CB-42A5-9144-831CACD985EB}" srcId="{C407D6C7-D259-4138-83A5-3CB9C06EA6CD}" destId="{89830933-CE38-4EC0-85F2-151179AD0E10}" srcOrd="1" destOrd="0" parTransId="{45E05EF4-2EAF-4937-BA2B-36498991B7C9}" sibTransId="{8932E77C-D0B0-481E-8982-D3C5E7D2059D}"/>
    <dgm:cxn modelId="{67F9D945-C3BF-413B-876D-4CA360FAE64A}" type="presOf" srcId="{07549CAF-0CF9-4809-8AB1-73BA46C53A20}" destId="{5BFE9784-8D3D-457A-AAC5-C4256EBB722E}" srcOrd="0" destOrd="2" presId="urn:microsoft.com/office/officeart/2005/8/layout/vList6"/>
    <dgm:cxn modelId="{F0339BC9-A86F-4C18-8C9C-88515E7E601A}" srcId="{B3605D17-E064-4B89-B144-C74E65D6A7C8}" destId="{B2D309A8-72C6-4E25-9C8C-099771E25787}" srcOrd="0" destOrd="0" parTransId="{9B1F648A-4846-4DE9-B2FA-9101592FE464}" sibTransId="{7559025C-5131-4EB8-97EE-D2E392527118}"/>
    <dgm:cxn modelId="{D89EDA21-25DA-4A9F-922A-D6603A8DBE8F}" type="presOf" srcId="{B3605D17-E064-4B89-B144-C74E65D6A7C8}" destId="{873AD919-86FF-4281-B042-C20698DED690}" srcOrd="0" destOrd="0" presId="urn:microsoft.com/office/officeart/2005/8/layout/vList6"/>
    <dgm:cxn modelId="{936E2AE6-4A00-4A75-B49D-12C2E131BD54}" type="presOf" srcId="{B2D309A8-72C6-4E25-9C8C-099771E25787}" destId="{B8A57599-A2A5-46CB-A59F-A77D5D6B32CA}" srcOrd="0" destOrd="0" presId="urn:microsoft.com/office/officeart/2005/8/layout/vList6"/>
    <dgm:cxn modelId="{9C2655F0-95C4-4880-ABF2-8A8F818CBF46}" srcId="{C407D6C7-D259-4138-83A5-3CB9C06EA6CD}" destId="{07549CAF-0CF9-4809-8AB1-73BA46C53A20}" srcOrd="2" destOrd="0" parTransId="{6B519611-9B77-4A19-88F3-3C94568C12AA}" sibTransId="{3A95A424-1FE8-4434-8BEA-8BAE3B7BE292}"/>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8E2DADA3-642A-4048-ACCB-5272E511F0BB}">
      <dgm:prSet phldrT="[Tekst]"/>
      <dgm:spPr/>
      <dgm:t>
        <a:bodyPr/>
        <a:lstStyle/>
        <a:p>
          <a:r>
            <a:rPr lang="pl-PL" dirty="0"/>
            <a:t>Zakres protokołu ściśle określony</a:t>
          </a:r>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Jest udostępniany na wniosek</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Art. 74</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E646DD66-34AD-4106-B03D-E6E2F66CB9B8}">
      <dgm:prSet phldrT="[Tekst]"/>
      <dgm:spPr/>
      <dgm:t>
        <a:bodyPr/>
        <a:lstStyle/>
        <a:p>
          <a:r>
            <a:rPr lang="pl-PL" dirty="0"/>
            <a:t>Termin 3 dni</a:t>
          </a:r>
        </a:p>
      </dgm:t>
    </dgm:pt>
    <dgm:pt modelId="{298A00AC-5AAC-4C49-B980-8D12F0F0DFC6}" type="parTrans" cxnId="{E716F9DB-9D5A-477F-9471-C25C4205474D}">
      <dgm:prSet/>
      <dgm:spPr/>
      <dgm:t>
        <a:bodyPr/>
        <a:lstStyle/>
        <a:p>
          <a:endParaRPr lang="pl-PL"/>
        </a:p>
      </dgm:t>
    </dgm:pt>
    <dgm:pt modelId="{00834721-DBD3-4D5D-B613-072BF05CD6F9}" type="sibTrans" cxnId="{E716F9DB-9D5A-477F-9471-C25C4205474D}">
      <dgm:prSet/>
      <dgm:spPr/>
      <dgm:t>
        <a:bodyPr/>
        <a:lstStyle/>
        <a:p>
          <a:endParaRPr lang="pl-PL"/>
        </a:p>
      </dgm:t>
    </dgm:pt>
    <dgm:pt modelId="{D5DD3701-544D-4080-9A1B-FE42D1DC7CFB}">
      <dgm:prSet/>
      <dgm:spPr/>
      <dgm:t>
        <a:bodyPr/>
        <a:lstStyle/>
        <a:p>
          <a:r>
            <a:rPr lang="pl-PL" dirty="0"/>
            <a:t>Przechowuje przez 4 lata</a:t>
          </a:r>
        </a:p>
      </dgm:t>
    </dgm:pt>
    <dgm:pt modelId="{D95947DF-EBB4-459C-AE77-EA50885FE262}" type="parTrans" cxnId="{19A543B2-4C6C-49E5-A3ED-941D69450F6E}">
      <dgm:prSet/>
      <dgm:spPr/>
      <dgm:t>
        <a:bodyPr/>
        <a:lstStyle/>
        <a:p>
          <a:endParaRPr lang="pl-PL"/>
        </a:p>
      </dgm:t>
    </dgm:pt>
    <dgm:pt modelId="{6DF432EA-283A-43FE-8C75-CC5B1EB292EB}" type="sibTrans" cxnId="{19A543B2-4C6C-49E5-A3ED-941D69450F6E}">
      <dgm:prSet/>
      <dgm:spPr/>
      <dgm:t>
        <a:bodyPr/>
        <a:lstStyle/>
        <a:p>
          <a:endParaRPr lang="pl-PL"/>
        </a:p>
      </dgm:t>
    </dgm:pt>
    <dgm:pt modelId="{EBB46A60-7C09-4E40-94EA-7F183663E778}">
      <dgm:prSet/>
      <dgm:spPr/>
      <dgm:t>
        <a:bodyPr/>
        <a:lstStyle/>
        <a:p>
          <a:r>
            <a:rPr lang="pl-PL" dirty="0"/>
            <a:t>Art. 78</a:t>
          </a:r>
        </a:p>
      </dgm:t>
    </dgm:pt>
    <dgm:pt modelId="{03521E26-9E60-458F-8E81-079C06AA9903}" type="parTrans" cxnId="{4844C062-1975-48FB-A2DA-F3A3D6FFA824}">
      <dgm:prSet/>
      <dgm:spPr/>
      <dgm:t>
        <a:bodyPr/>
        <a:lstStyle/>
        <a:p>
          <a:endParaRPr lang="pl-PL"/>
        </a:p>
      </dgm:t>
    </dgm:pt>
    <dgm:pt modelId="{B1613721-2F45-4758-9AFE-25828ED9C582}" type="sibTrans" cxnId="{4844C062-1975-48FB-A2DA-F3A3D6FFA824}">
      <dgm:prSet/>
      <dgm:spPr/>
      <dgm:t>
        <a:bodyPr/>
        <a:lstStyle/>
        <a:p>
          <a:endParaRPr lang="pl-PL"/>
        </a:p>
      </dgm:t>
    </dgm:pt>
    <dgm:pt modelId="{B9390C40-A86B-41B4-9E42-B9B5952CB868}">
      <dgm:prSet/>
      <dgm:spPr/>
      <dgm:t>
        <a:bodyPr/>
        <a:lstStyle/>
        <a:p>
          <a:r>
            <a:rPr lang="pl-PL" dirty="0"/>
            <a:t>Art. 72</a:t>
          </a:r>
        </a:p>
      </dgm:t>
    </dgm:pt>
    <dgm:pt modelId="{9D07A271-D07C-424D-9696-DC7B3F1A642B}" type="parTrans" cxnId="{6E229BA7-F9EF-460C-8067-60865B392E53}">
      <dgm:prSet/>
      <dgm:spPr/>
    </dgm:pt>
    <dgm:pt modelId="{10461C0A-0472-4CD7-8302-181452265DD8}" type="sibTrans" cxnId="{6E229BA7-F9EF-460C-8067-60865B392E53}">
      <dgm:prSet/>
      <dgm:spPr/>
    </dgm:pt>
    <dgm:pt modelId="{001931AB-B206-4CD8-AF4D-2ED6B8B3FB15}">
      <dgm:prSet/>
      <dgm:spPr/>
      <dgm:t>
        <a:bodyPr/>
        <a:lstStyle/>
        <a:p>
          <a:r>
            <a:rPr lang="pl-PL" dirty="0"/>
            <a:t>Art. 73</a:t>
          </a:r>
        </a:p>
      </dgm:t>
    </dgm:pt>
    <dgm:pt modelId="{89C0E61B-44F7-4B6E-ADBA-1CF9CA5BBDE2}" type="parTrans" cxnId="{4FF33129-3CA4-44B4-A7F9-8E34B8196B6A}">
      <dgm:prSet/>
      <dgm:spPr/>
    </dgm:pt>
    <dgm:pt modelId="{4DB44644-8AE4-4E7B-8B66-9F9C51CFA05E}" type="sibTrans" cxnId="{4FF33129-3CA4-44B4-A7F9-8E34B8196B6A}">
      <dgm:prSet/>
      <dgm:spPr/>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35CE45D7-2FCA-418D-8E2C-191E3337A825}" type="pres">
      <dgm:prSet presAssocID="{8E2DADA3-642A-4048-ACCB-5272E511F0BB}" presName="linNode" presStyleCnt="0"/>
      <dgm:spPr/>
    </dgm:pt>
    <dgm:pt modelId="{2D45F8EC-AC94-4835-8D0D-B01358F5E8D5}" type="pres">
      <dgm:prSet presAssocID="{8E2DADA3-642A-4048-ACCB-5272E511F0BB}" presName="parentShp" presStyleLbl="node1" presStyleIdx="0" presStyleCnt="4">
        <dgm:presLayoutVars>
          <dgm:bulletEnabled val="1"/>
        </dgm:presLayoutVars>
      </dgm:prSet>
      <dgm:spPr/>
      <dgm:t>
        <a:bodyPr/>
        <a:lstStyle/>
        <a:p>
          <a:endParaRPr lang="en-US"/>
        </a:p>
      </dgm:t>
    </dgm:pt>
    <dgm:pt modelId="{E50E91FF-209B-4AA3-9F6E-CD5372D2C101}" type="pres">
      <dgm:prSet presAssocID="{8E2DADA3-642A-4048-ACCB-5272E511F0BB}" presName="childShp" presStyleLbl="bgAccFollowNode1" presStyleIdx="0" presStyleCnt="4">
        <dgm:presLayoutVars>
          <dgm:bulletEnabled val="1"/>
        </dgm:presLayoutVars>
      </dgm:prSet>
      <dgm:spPr/>
      <dgm:t>
        <a:bodyPr/>
        <a:lstStyle/>
        <a:p>
          <a:endParaRPr lang="en-US"/>
        </a:p>
      </dgm:t>
    </dgm:pt>
    <dgm:pt modelId="{337D4A2C-FA22-4004-8D70-44916CAC9976}" type="pres">
      <dgm:prSet presAssocID="{B32FC602-0231-4C2A-8EFC-82FF769CBB57}"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4">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4">
        <dgm:presLayoutVars>
          <dgm:bulletEnabled val="1"/>
        </dgm:presLayoutVars>
      </dgm:prSet>
      <dgm:spPr/>
      <dgm:t>
        <a:bodyPr/>
        <a:lstStyle/>
        <a:p>
          <a:endParaRPr lang="en-US"/>
        </a:p>
      </dgm:t>
    </dgm:pt>
    <dgm:pt modelId="{5D992817-4A08-42DE-8AAD-AE67DAAC17CD}" type="pres">
      <dgm:prSet presAssocID="{8B8B7FCC-0FC8-4C4B-9A68-6D09FD3747E7}" presName="spacing" presStyleCnt="0"/>
      <dgm:spPr/>
    </dgm:pt>
    <dgm:pt modelId="{CF493827-4E44-4707-8125-85D8172D99A0}" type="pres">
      <dgm:prSet presAssocID="{E646DD66-34AD-4106-B03D-E6E2F66CB9B8}" presName="linNode" presStyleCnt="0"/>
      <dgm:spPr/>
    </dgm:pt>
    <dgm:pt modelId="{99212476-5E26-41BC-B795-34BDB87747FF}" type="pres">
      <dgm:prSet presAssocID="{E646DD66-34AD-4106-B03D-E6E2F66CB9B8}" presName="parentShp" presStyleLbl="node1" presStyleIdx="2" presStyleCnt="4" custLinFactNeighborX="815" custLinFactNeighborY="-1210">
        <dgm:presLayoutVars>
          <dgm:bulletEnabled val="1"/>
        </dgm:presLayoutVars>
      </dgm:prSet>
      <dgm:spPr/>
      <dgm:t>
        <a:bodyPr/>
        <a:lstStyle/>
        <a:p>
          <a:endParaRPr lang="en-US"/>
        </a:p>
      </dgm:t>
    </dgm:pt>
    <dgm:pt modelId="{F81E08A1-1D84-49DA-8EE6-E10B295D5DB1}" type="pres">
      <dgm:prSet presAssocID="{E646DD66-34AD-4106-B03D-E6E2F66CB9B8}" presName="childShp" presStyleLbl="bgAccFollowNode1" presStyleIdx="2" presStyleCnt="4">
        <dgm:presLayoutVars>
          <dgm:bulletEnabled val="1"/>
        </dgm:presLayoutVars>
      </dgm:prSet>
      <dgm:spPr/>
      <dgm:t>
        <a:bodyPr/>
        <a:lstStyle/>
        <a:p>
          <a:endParaRPr lang="en-US"/>
        </a:p>
      </dgm:t>
    </dgm:pt>
    <dgm:pt modelId="{D55BC5F0-2D34-4CED-9EC9-59B5AE52366D}" type="pres">
      <dgm:prSet presAssocID="{00834721-DBD3-4D5D-B613-072BF05CD6F9}" presName="spacing" presStyleCnt="0"/>
      <dgm:spPr/>
    </dgm:pt>
    <dgm:pt modelId="{E009CF75-1651-48DB-8621-09C1E5C4013B}" type="pres">
      <dgm:prSet presAssocID="{D5DD3701-544D-4080-9A1B-FE42D1DC7CFB}" presName="linNode" presStyleCnt="0"/>
      <dgm:spPr/>
    </dgm:pt>
    <dgm:pt modelId="{79C44E5F-1C96-45C6-90AC-36DFAC300E3C}" type="pres">
      <dgm:prSet presAssocID="{D5DD3701-544D-4080-9A1B-FE42D1DC7CFB}" presName="parentShp" presStyleLbl="node1" presStyleIdx="3" presStyleCnt="4">
        <dgm:presLayoutVars>
          <dgm:bulletEnabled val="1"/>
        </dgm:presLayoutVars>
      </dgm:prSet>
      <dgm:spPr/>
      <dgm:t>
        <a:bodyPr/>
        <a:lstStyle/>
        <a:p>
          <a:endParaRPr lang="en-US"/>
        </a:p>
      </dgm:t>
    </dgm:pt>
    <dgm:pt modelId="{525FD046-1422-43CC-85FE-2252CA81F6DA}" type="pres">
      <dgm:prSet presAssocID="{D5DD3701-544D-4080-9A1B-FE42D1DC7CFB}" presName="childShp" presStyleLbl="bgAccFollowNode1" presStyleIdx="3" presStyleCnt="4">
        <dgm:presLayoutVars>
          <dgm:bulletEnabled val="1"/>
        </dgm:presLayoutVars>
      </dgm:prSet>
      <dgm:spPr/>
      <dgm:t>
        <a:bodyPr/>
        <a:lstStyle/>
        <a:p>
          <a:endParaRPr lang="en-US"/>
        </a:p>
      </dgm:t>
    </dgm:pt>
  </dgm:ptLst>
  <dgm:cxnLst>
    <dgm:cxn modelId="{BE9CBB44-D7F4-4B85-AB65-187A9E016EFB}" srcId="{B3605D17-E064-4B89-B144-C74E65D6A7C8}" destId="{8E2DADA3-642A-4048-ACCB-5272E511F0BB}" srcOrd="0" destOrd="0" parTransId="{565F4FCE-1AE7-49D8-A6CA-4FD9BF2EDD57}" sibTransId="{B32FC602-0231-4C2A-8EFC-82FF769CBB57}"/>
    <dgm:cxn modelId="{D89EDA21-25DA-4A9F-922A-D6603A8DBE8F}" type="presOf" srcId="{B3605D17-E064-4B89-B144-C74E65D6A7C8}" destId="{873AD919-86FF-4281-B042-C20698DED690}" srcOrd="0" destOrd="0" presId="urn:microsoft.com/office/officeart/2005/8/layout/vList6"/>
    <dgm:cxn modelId="{263733EC-27DD-465C-BF86-11F0FEF9C784}" type="presOf" srcId="{E646DD66-34AD-4106-B03D-E6E2F66CB9B8}" destId="{99212476-5E26-41BC-B795-34BDB87747FF}" srcOrd="0" destOrd="0" presId="urn:microsoft.com/office/officeart/2005/8/layout/vList6"/>
    <dgm:cxn modelId="{0F716156-965C-4BDF-B055-CFC35BE1C3AD}" type="presOf" srcId="{001931AB-B206-4CD8-AF4D-2ED6B8B3FB15}" destId="{F81E08A1-1D84-49DA-8EE6-E10B295D5DB1}"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4844C062-1975-48FB-A2DA-F3A3D6FFA824}" srcId="{D5DD3701-544D-4080-9A1B-FE42D1DC7CFB}" destId="{EBB46A60-7C09-4E40-94EA-7F183663E778}" srcOrd="0" destOrd="0" parTransId="{03521E26-9E60-458F-8E81-079C06AA9903}" sibTransId="{B1613721-2F45-4758-9AFE-25828ED9C582}"/>
    <dgm:cxn modelId="{F4538F72-D24D-4090-8999-9F430343824D}" srcId="{C407D6C7-D259-4138-83A5-3CB9C06EA6CD}" destId="{8663E998-5FC4-417E-AB6E-1950ACA8CB85}" srcOrd="0" destOrd="0" parTransId="{66F0BECB-0F19-4E36-B932-53794398384A}" sibTransId="{3026D9F3-DF2B-4C3F-813F-20B714A7898A}"/>
    <dgm:cxn modelId="{6E229BA7-F9EF-460C-8067-60865B392E53}" srcId="{8E2DADA3-642A-4048-ACCB-5272E511F0BB}" destId="{B9390C40-A86B-41B4-9E42-B9B5952CB868}" srcOrd="0" destOrd="0" parTransId="{9D07A271-D07C-424D-9696-DC7B3F1A642B}" sibTransId="{10461C0A-0472-4CD7-8302-181452265DD8}"/>
    <dgm:cxn modelId="{E385DE6E-E18C-4A67-B57D-D2A4C69D18A0}" type="presOf" srcId="{D5DD3701-544D-4080-9A1B-FE42D1DC7CFB}" destId="{79C44E5F-1C96-45C6-90AC-36DFAC300E3C}" srcOrd="0" destOrd="0" presId="urn:microsoft.com/office/officeart/2005/8/layout/vList6"/>
    <dgm:cxn modelId="{E716F9DB-9D5A-477F-9471-C25C4205474D}" srcId="{B3605D17-E064-4B89-B144-C74E65D6A7C8}" destId="{E646DD66-34AD-4106-B03D-E6E2F66CB9B8}" srcOrd="2" destOrd="0" parTransId="{298A00AC-5AAC-4C49-B980-8D12F0F0DFC6}" sibTransId="{00834721-DBD3-4D5D-B613-072BF05CD6F9}"/>
    <dgm:cxn modelId="{4FF33129-3CA4-44B4-A7F9-8E34B8196B6A}" srcId="{E646DD66-34AD-4106-B03D-E6E2F66CB9B8}" destId="{001931AB-B206-4CD8-AF4D-2ED6B8B3FB15}" srcOrd="0" destOrd="0" parTransId="{89C0E61B-44F7-4B6E-ADBA-1CF9CA5BBDE2}" sibTransId="{4DB44644-8AE4-4E7B-8B66-9F9C51CFA05E}"/>
    <dgm:cxn modelId="{3D517E62-F910-4A9D-B721-C3DEC3D28A1D}" type="presOf" srcId="{8663E998-5FC4-417E-AB6E-1950ACA8CB85}" destId="{5BFE9784-8D3D-457A-AAC5-C4256EBB722E}" srcOrd="0" destOrd="0" presId="urn:microsoft.com/office/officeart/2005/8/layout/vList6"/>
    <dgm:cxn modelId="{3816FBC9-CBA0-4D3E-8EE0-5303D9ACB45C}" type="presOf" srcId="{8E2DADA3-642A-4048-ACCB-5272E511F0BB}" destId="{2D45F8EC-AC94-4835-8D0D-B01358F5E8D5}" srcOrd="0" destOrd="0" presId="urn:microsoft.com/office/officeart/2005/8/layout/vList6"/>
    <dgm:cxn modelId="{A39665F5-4341-4B91-B2D3-206599749905}" type="presOf" srcId="{EBB46A60-7C09-4E40-94EA-7F183663E778}" destId="{525FD046-1422-43CC-85FE-2252CA81F6DA}" srcOrd="0" destOrd="0" presId="urn:microsoft.com/office/officeart/2005/8/layout/vList6"/>
    <dgm:cxn modelId="{19A543B2-4C6C-49E5-A3ED-941D69450F6E}" srcId="{B3605D17-E064-4B89-B144-C74E65D6A7C8}" destId="{D5DD3701-544D-4080-9A1B-FE42D1DC7CFB}" srcOrd="3" destOrd="0" parTransId="{D95947DF-EBB4-459C-AE77-EA50885FE262}" sibTransId="{6DF432EA-283A-43FE-8C75-CC5B1EB292EB}"/>
    <dgm:cxn modelId="{974C40CF-703E-4680-B293-6B64992A2550}" type="presOf" srcId="{B9390C40-A86B-41B4-9E42-B9B5952CB868}" destId="{E50E91FF-209B-4AA3-9F6E-CD5372D2C101}" srcOrd="0" destOrd="0"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5C16A2B7-3FD1-4DCF-A980-3EFC14342DA0}" type="presParOf" srcId="{873AD919-86FF-4281-B042-C20698DED690}" destId="{35CE45D7-2FCA-418D-8E2C-191E3337A825}" srcOrd="0" destOrd="0" presId="urn:microsoft.com/office/officeart/2005/8/layout/vList6"/>
    <dgm:cxn modelId="{9F5305B0-B653-4FE2-BFF0-9C2DF7A315CE}" type="presParOf" srcId="{35CE45D7-2FCA-418D-8E2C-191E3337A825}" destId="{2D45F8EC-AC94-4835-8D0D-B01358F5E8D5}" srcOrd="0" destOrd="0" presId="urn:microsoft.com/office/officeart/2005/8/layout/vList6"/>
    <dgm:cxn modelId="{B0679299-0CBC-42B2-9318-228DCF2C024F}" type="presParOf" srcId="{35CE45D7-2FCA-418D-8E2C-191E3337A825}" destId="{E50E91FF-209B-4AA3-9F6E-CD5372D2C101}" srcOrd="1" destOrd="0" presId="urn:microsoft.com/office/officeart/2005/8/layout/vList6"/>
    <dgm:cxn modelId="{6F0B7FAA-2698-4AE3-8716-FA605FEBF7B3}" type="presParOf" srcId="{873AD919-86FF-4281-B042-C20698DED690}" destId="{337D4A2C-FA22-4004-8D70-44916CAC9976}"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31602D6A-490D-4628-8554-FFEECF2A85FA}" type="presParOf" srcId="{873AD919-86FF-4281-B042-C20698DED690}" destId="{5D992817-4A08-42DE-8AAD-AE67DAAC17CD}" srcOrd="3" destOrd="0" presId="urn:microsoft.com/office/officeart/2005/8/layout/vList6"/>
    <dgm:cxn modelId="{3FAA9BB5-0B75-4CCB-9FB1-D4D8977B4C14}" type="presParOf" srcId="{873AD919-86FF-4281-B042-C20698DED690}" destId="{CF493827-4E44-4707-8125-85D8172D99A0}" srcOrd="4" destOrd="0" presId="urn:microsoft.com/office/officeart/2005/8/layout/vList6"/>
    <dgm:cxn modelId="{EAC5C417-B73E-4BCD-99CA-CB3CDCDD7535}" type="presParOf" srcId="{CF493827-4E44-4707-8125-85D8172D99A0}" destId="{99212476-5E26-41BC-B795-34BDB87747FF}" srcOrd="0" destOrd="0" presId="urn:microsoft.com/office/officeart/2005/8/layout/vList6"/>
    <dgm:cxn modelId="{0E4D843E-686F-4456-9CBB-C7DB677B0663}" type="presParOf" srcId="{CF493827-4E44-4707-8125-85D8172D99A0}" destId="{F81E08A1-1D84-49DA-8EE6-E10B295D5DB1}" srcOrd="1" destOrd="0" presId="urn:microsoft.com/office/officeart/2005/8/layout/vList6"/>
    <dgm:cxn modelId="{0BCD3224-C160-47FF-AD68-7E5E6C13EBAC}" type="presParOf" srcId="{873AD919-86FF-4281-B042-C20698DED690}" destId="{D55BC5F0-2D34-4CED-9EC9-59B5AE52366D}" srcOrd="5" destOrd="0" presId="urn:microsoft.com/office/officeart/2005/8/layout/vList6"/>
    <dgm:cxn modelId="{C70E3E97-A321-4E4A-82BC-846C8562ED0F}" type="presParOf" srcId="{873AD919-86FF-4281-B042-C20698DED690}" destId="{E009CF75-1651-48DB-8621-09C1E5C4013B}" srcOrd="6" destOrd="0" presId="urn:microsoft.com/office/officeart/2005/8/layout/vList6"/>
    <dgm:cxn modelId="{6AC1E03B-73D8-46B0-AEDE-73B30B7F2D93}" type="presParOf" srcId="{E009CF75-1651-48DB-8621-09C1E5C4013B}" destId="{79C44E5F-1C96-45C6-90AC-36DFAC300E3C}" srcOrd="0" destOrd="0" presId="urn:microsoft.com/office/officeart/2005/8/layout/vList6"/>
    <dgm:cxn modelId="{44055959-0296-4D7D-94ED-232476846019}" type="presParOf" srcId="{E009CF75-1651-48DB-8621-09C1E5C4013B}" destId="{525FD046-1422-43CC-85FE-2252CA81F6DA}"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Informacja o złożonych ofertach / wnioskach</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b="1" dirty="0"/>
            <a:t>nie później niż w terminie 7 dni od dnia otwarcia odpowiednio ofert albo ofert wstępnych lub ofert ostatecznych albo unieważnienia postępowania.</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Roczne sprawozdanie</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których wartość jest mniejsza niż 130 000 złotych, a także o zamówieniach sektorowych oraz zamówieniach w dziedzinach obronności i bezpieczeństwa, których wartość jest mniejsza niż progi unijne.</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06B38002-D6FE-4214-80A2-E0E701155D0D}">
      <dgm:prSet phldrT="[Tekst]"/>
      <dgm:spPr/>
      <dgm:t>
        <a:bodyPr/>
        <a:lstStyle/>
        <a:p>
          <a:endParaRPr lang="pl-PL"/>
        </a:p>
      </dgm:t>
    </dgm:pt>
    <dgm:pt modelId="{5052A969-577B-4268-A0CC-3BBDC8AB1F23}" type="parTrans" cxnId="{C131A993-846E-4A61-90ED-1D93F700A30B}">
      <dgm:prSet/>
      <dgm:spPr/>
      <dgm:t>
        <a:bodyPr/>
        <a:lstStyle/>
        <a:p>
          <a:endParaRPr lang="pl-PL"/>
        </a:p>
      </dgm:t>
    </dgm:pt>
    <dgm:pt modelId="{4F32C351-AA16-474C-AC60-21279B6BAA4A}" type="sibTrans" cxnId="{C131A993-846E-4A61-90ED-1D93F700A30B}">
      <dgm:prSet/>
      <dgm:spPr/>
      <dgm:t>
        <a:bodyPr/>
        <a:lstStyle/>
        <a:p>
          <a:endParaRPr lang="pl-PL"/>
        </a:p>
      </dgm:t>
    </dgm:pt>
    <dgm:pt modelId="{F9E9B125-7B7B-4306-BF86-A2BCDE8BF080}">
      <dgm:prSet phldrT="[Tekst]"/>
      <dgm:spPr/>
      <dgm:t>
        <a:bodyPr/>
        <a:lstStyle/>
        <a:p>
          <a:endParaRPr lang="pl-PL"/>
        </a:p>
      </dgm:t>
    </dgm:pt>
    <dgm:pt modelId="{786559ED-4794-46EF-9F71-09118270BA35}" type="parTrans" cxnId="{A95CF1BD-2224-4759-8B46-133F62954530}">
      <dgm:prSet/>
      <dgm:spPr/>
      <dgm:t>
        <a:bodyPr/>
        <a:lstStyle/>
        <a:p>
          <a:endParaRPr lang="pl-PL"/>
        </a:p>
      </dgm:t>
    </dgm:pt>
    <dgm:pt modelId="{AC1AEB64-22AD-437F-87F2-F160077D70A6}" type="sibTrans" cxnId="{A95CF1BD-2224-4759-8B46-133F62954530}">
      <dgm:prSet/>
      <dgm:spPr/>
      <dgm:t>
        <a:bodyPr/>
        <a:lstStyle/>
        <a:p>
          <a:endParaRPr lang="pl-PL"/>
        </a:p>
      </dgm:t>
    </dgm:pt>
    <dgm:pt modelId="{6E710138-CA6F-4373-A23F-CAD7B32D85BD}">
      <dgm:prSet phldrT="[Tekst]"/>
      <dgm:spPr/>
      <dgm:t>
        <a:bodyPr/>
        <a:lstStyle/>
        <a:p>
          <a:r>
            <a:rPr lang="pl-PL"/>
            <a:t>; </a:t>
          </a:r>
          <a:endParaRPr lang="pl-PL" dirty="0"/>
        </a:p>
      </dgm:t>
    </dgm:pt>
    <dgm:pt modelId="{E19C384D-CF6D-4219-9309-1961EBEE8CCD}" type="parTrans" cxnId="{4004531C-5891-43DB-B27D-1005D32F4956}">
      <dgm:prSet/>
      <dgm:spPr/>
    </dgm:pt>
    <dgm:pt modelId="{8B5B3FA9-8944-47C5-808D-86F1324D72B0}" type="sibTrans" cxnId="{4004531C-5891-43DB-B27D-1005D32F4956}">
      <dgm:prSet/>
      <dgm:spPr/>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2" custLinFactNeighborX="-11821" custLinFactNeighborY="-972">
        <dgm:presLayoutVars>
          <dgm:bulletEnabled val="1"/>
        </dgm:presLayoutVars>
      </dgm:prSet>
      <dgm:spPr/>
      <dgm:t>
        <a:bodyPr/>
        <a:lstStyle/>
        <a:p>
          <a:endParaRPr lang="en-US"/>
        </a:p>
      </dgm:t>
    </dgm:pt>
    <dgm:pt modelId="{4E23DA9B-8336-4CAF-9586-74BA1D228F50}" type="pres">
      <dgm:prSet presAssocID="{B2D309A8-72C6-4E25-9C8C-099771E25787}" presName="childShp" presStyleLbl="bgAccFollowNode1" presStyleIdx="0" presStyleCnt="2">
        <dgm:presLayoutVars>
          <dgm:bulletEnabled val="1"/>
        </dgm:presLayoutVars>
      </dgm:prSet>
      <dgm:spPr/>
      <dgm:t>
        <a:bodyPr/>
        <a:lstStyle/>
        <a:p>
          <a:endParaRPr lang="en-US"/>
        </a:p>
      </dgm:t>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2">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2">
        <dgm:presLayoutVars>
          <dgm:bulletEnabled val="1"/>
        </dgm:presLayoutVars>
      </dgm:prSet>
      <dgm:spPr/>
      <dgm:t>
        <a:bodyPr/>
        <a:lstStyle/>
        <a:p>
          <a:endParaRPr lang="en-US"/>
        </a:p>
      </dgm:t>
    </dgm:pt>
  </dgm:ptLst>
  <dgm:cxnLst>
    <dgm:cxn modelId="{D002D756-70F3-4269-A91B-F4836C0E15ED}" type="presOf" srcId="{8E2DADA3-642A-4048-ACCB-5272E511F0BB}" destId="{4E23DA9B-8336-4CAF-9586-74BA1D228F50}"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DD1C1D2E-9C8C-430C-8995-CCC140B2CF1C}" type="presOf" srcId="{C407D6C7-D259-4138-83A5-3CB9C06EA6CD}" destId="{CF5548BE-B1E9-45D7-8CAC-21544E0F60FA}" srcOrd="0" destOrd="0" presId="urn:microsoft.com/office/officeart/2005/8/layout/vList6"/>
    <dgm:cxn modelId="{4004531C-5891-43DB-B27D-1005D32F4956}" srcId="{C407D6C7-D259-4138-83A5-3CB9C06EA6CD}" destId="{6E710138-CA6F-4373-A23F-CAD7B32D85BD}" srcOrd="3" destOrd="0" parTransId="{E19C384D-CF6D-4219-9309-1961EBEE8CCD}" sibTransId="{8B5B3FA9-8944-47C5-808D-86F1324D72B0}"/>
    <dgm:cxn modelId="{C131A993-846E-4A61-90ED-1D93F700A30B}" srcId="{C407D6C7-D259-4138-83A5-3CB9C06EA6CD}" destId="{06B38002-D6FE-4214-80A2-E0E701155D0D}" srcOrd="1" destOrd="0" parTransId="{5052A969-577B-4268-A0CC-3BBDC8AB1F23}" sibTransId="{4F32C351-AA16-474C-AC60-21279B6BAA4A}"/>
    <dgm:cxn modelId="{682CE41D-8B58-45F0-98E3-B9651CE0D6E8}" type="presOf" srcId="{F9E9B125-7B7B-4306-BF86-A2BCDE8BF080}" destId="{5BFE9784-8D3D-457A-AAC5-C4256EBB722E}" srcOrd="0" destOrd="2"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08426189-179A-459A-B1DE-74B842E7F0D7}" type="presOf" srcId="{06B38002-D6FE-4214-80A2-E0E701155D0D}" destId="{5BFE9784-8D3D-457A-AAC5-C4256EBB722E}" srcOrd="0" destOrd="1" presId="urn:microsoft.com/office/officeart/2005/8/layout/vList6"/>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F0339BC9-A86F-4C18-8C9C-88515E7E601A}" srcId="{B3605D17-E064-4B89-B144-C74E65D6A7C8}" destId="{B2D309A8-72C6-4E25-9C8C-099771E25787}" srcOrd="0" destOrd="0" parTransId="{9B1F648A-4846-4DE9-B2FA-9101592FE464}" sibTransId="{7559025C-5131-4EB8-97EE-D2E392527118}"/>
    <dgm:cxn modelId="{D89EDA21-25DA-4A9F-922A-D6603A8DBE8F}" type="presOf" srcId="{B3605D17-E064-4B89-B144-C74E65D6A7C8}" destId="{873AD919-86FF-4281-B042-C20698DED690}" srcOrd="0" destOrd="0" presId="urn:microsoft.com/office/officeart/2005/8/layout/vList6"/>
    <dgm:cxn modelId="{A95CF1BD-2224-4759-8B46-133F62954530}" srcId="{C407D6C7-D259-4138-83A5-3CB9C06EA6CD}" destId="{F9E9B125-7B7B-4306-BF86-A2BCDE8BF080}" srcOrd="2" destOrd="0" parTransId="{786559ED-4794-46EF-9F71-09118270BA35}" sibTransId="{AC1AEB64-22AD-437F-87F2-F160077D70A6}"/>
    <dgm:cxn modelId="{00094B58-E55D-4761-8F30-B9466B4E1870}" type="presOf" srcId="{6E710138-CA6F-4373-A23F-CAD7B32D85BD}" destId="{5BFE9784-8D3D-457A-AAC5-C4256EBB722E}" srcOrd="0" destOrd="3" presId="urn:microsoft.com/office/officeart/2005/8/layout/vList6"/>
    <dgm:cxn modelId="{936E2AE6-4A00-4A75-B49D-12C2E131BD54}" type="presOf" srcId="{B2D309A8-72C6-4E25-9C8C-099771E25787}" destId="{B8A57599-A2A5-46CB-A59F-A77D5D6B32CA}" srcOrd="0" destOrd="0" presId="urn:microsoft.com/office/officeart/2005/8/layout/vList6"/>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08F1EEED-6EE8-4B1D-8AA6-BA40B1787A3B}">
      <dgm:prSet/>
      <dgm:spPr/>
      <dgm:t>
        <a:bodyPr/>
        <a:lstStyle/>
        <a:p>
          <a:r>
            <a:rPr lang="pl-PL"/>
            <a:t>1) w przypadkach, o których mowa w art. 108 ust. 1 pkt 1 lit. a–g i pkt 2, </a:t>
          </a:r>
          <a:r>
            <a:rPr lang="pl-PL" b="1"/>
            <a:t>na okres 5 lat od dnia uprawomocnienia się wyroku potwierdzającego zaistnienie jednej z podstaw wykluczenia, chyba że w tym wyroku został określony inny okres wykluczenia; </a:t>
          </a:r>
          <a:endParaRPr lang="pl-PL"/>
        </a:p>
      </dgm:t>
    </dgm:pt>
    <dgm:pt modelId="{24C07063-3F99-4AE1-903C-552FE61221B9}" type="parTrans" cxnId="{D6C46EF9-2B7F-43B3-9BF6-B422F05AA88F}">
      <dgm:prSet/>
      <dgm:spPr/>
      <dgm:t>
        <a:bodyPr/>
        <a:lstStyle/>
        <a:p>
          <a:endParaRPr lang="pl-PL"/>
        </a:p>
      </dgm:t>
    </dgm:pt>
    <dgm:pt modelId="{8385A739-A46C-41A9-B399-0CB372B30DBD}" type="sibTrans" cxnId="{D6C46EF9-2B7F-43B3-9BF6-B422F05AA88F}">
      <dgm:prSet/>
      <dgm:spPr/>
      <dgm:t>
        <a:bodyPr/>
        <a:lstStyle/>
        <a:p>
          <a:endParaRPr lang="pl-PL"/>
        </a:p>
      </dgm:t>
    </dgm:pt>
    <dgm:pt modelId="{51743F61-A76C-400F-8B04-2D55B5819B77}">
      <dgm:prSet/>
      <dgm:spPr/>
      <dgm:t>
        <a:bodyPr/>
        <a:lstStyle/>
        <a:p>
          <a:r>
            <a:rPr lang="pl-PL"/>
            <a:t>2) w przypadkach, o których mowa w: </a:t>
          </a:r>
        </a:p>
      </dgm:t>
    </dgm:pt>
    <dgm:pt modelId="{F74E8D95-6D8D-4076-98B4-657D094027FB}" type="parTrans" cxnId="{7E689B7A-9E14-4B8C-91FA-B582AD8B85B9}">
      <dgm:prSet/>
      <dgm:spPr/>
      <dgm:t>
        <a:bodyPr/>
        <a:lstStyle/>
        <a:p>
          <a:endParaRPr lang="pl-PL"/>
        </a:p>
      </dgm:t>
    </dgm:pt>
    <dgm:pt modelId="{389FDA3F-F6BD-4970-85B0-C64E7EB7C066}" type="sibTrans" cxnId="{7E689B7A-9E14-4B8C-91FA-B582AD8B85B9}">
      <dgm:prSet/>
      <dgm:spPr/>
      <dgm:t>
        <a:bodyPr/>
        <a:lstStyle/>
        <a:p>
          <a:endParaRPr lang="pl-PL"/>
        </a:p>
      </dgm:t>
    </dgm:pt>
    <dgm:pt modelId="{FC72A25D-9A4D-4CC1-B990-A60D2557C40B}">
      <dgm:prSet/>
      <dgm:spPr/>
      <dgm:t>
        <a:bodyPr/>
        <a:lstStyle/>
        <a:p>
          <a:r>
            <a:rPr lang="pl-PL"/>
            <a:t>a) art. 108 ust. 1 pkt 1 lit. h i pkt 2, gdy osoba, o której mowa w tych przepisach, została skazana za przestępstwo wymienione w art. 108 ust. 1 pkt 1 lit. h, </a:t>
          </a:r>
        </a:p>
      </dgm:t>
    </dgm:pt>
    <dgm:pt modelId="{773C3FB3-B2FF-45C0-9A15-D2385BC4719C}" type="parTrans" cxnId="{262AFB5D-93BA-41CF-9988-1A3BD6CAA859}">
      <dgm:prSet/>
      <dgm:spPr/>
      <dgm:t>
        <a:bodyPr/>
        <a:lstStyle/>
        <a:p>
          <a:endParaRPr lang="pl-PL"/>
        </a:p>
      </dgm:t>
    </dgm:pt>
    <dgm:pt modelId="{241E50A1-C43E-4635-8A58-76F9049ABB62}" type="sibTrans" cxnId="{262AFB5D-93BA-41CF-9988-1A3BD6CAA859}">
      <dgm:prSet/>
      <dgm:spPr/>
      <dgm:t>
        <a:bodyPr/>
        <a:lstStyle/>
        <a:p>
          <a:endParaRPr lang="pl-PL"/>
        </a:p>
      </dgm:t>
    </dgm:pt>
    <dgm:pt modelId="{A503515B-E43D-479A-9271-8E7B774216C4}">
      <dgm:prSet/>
      <dgm:spPr/>
      <dgm:t>
        <a:bodyPr/>
        <a:lstStyle/>
        <a:p>
          <a:r>
            <a:rPr lang="pl-PL"/>
            <a:t>b) art. 109 ust. 1 pkt 2 i 3 </a:t>
          </a:r>
        </a:p>
      </dgm:t>
    </dgm:pt>
    <dgm:pt modelId="{18C16901-BBCA-40E9-8FB5-F4FE700E6F25}" type="parTrans" cxnId="{3883FA42-2304-43D6-BFB4-33CD2F0706F7}">
      <dgm:prSet/>
      <dgm:spPr/>
      <dgm:t>
        <a:bodyPr/>
        <a:lstStyle/>
        <a:p>
          <a:endParaRPr lang="pl-PL"/>
        </a:p>
      </dgm:t>
    </dgm:pt>
    <dgm:pt modelId="{328EBC97-1F44-4AB1-A049-7551720B6BC7}" type="sibTrans" cxnId="{3883FA42-2304-43D6-BFB4-33CD2F0706F7}">
      <dgm:prSet/>
      <dgm:spPr/>
      <dgm:t>
        <a:bodyPr/>
        <a:lstStyle/>
        <a:p>
          <a:endParaRPr lang="pl-PL"/>
        </a:p>
      </dgm:t>
    </dgm:pt>
    <dgm:pt modelId="{01E0786B-57D4-4A1E-BE5A-3C5507E238EC}">
      <dgm:prSet/>
      <dgm:spPr/>
      <dgm:t>
        <a:bodyPr/>
        <a:lstStyle/>
        <a:p>
          <a:r>
            <a:rPr lang="pl-PL" b="1"/>
            <a:t>‒ na okres 3 lat od dnia uprawomocnienia się odpowiednio wyroku potwierdzającego zaistnienie jednej z podstaw wykluczenia, wydania ostatecznej decyzji lub zaistnienia zdarzenia będącego podstawą wykluczenia, chyba że w wyroku lub decyzji został określony inny okres wykluczenia</a:t>
          </a:r>
          <a:endParaRPr lang="pl-PL"/>
        </a:p>
      </dgm:t>
    </dgm:pt>
    <dgm:pt modelId="{3FF3EA40-7B26-410F-AA92-925F114CE954}" type="parTrans" cxnId="{C9D1A73F-D05C-433B-A23F-E37AA6EFA4C8}">
      <dgm:prSet/>
      <dgm:spPr/>
      <dgm:t>
        <a:bodyPr/>
        <a:lstStyle/>
        <a:p>
          <a:endParaRPr lang="pl-PL"/>
        </a:p>
      </dgm:t>
    </dgm:pt>
    <dgm:pt modelId="{74BCAD69-1D92-4E7B-9C03-659C2034DFEF}" type="sibTrans" cxnId="{C9D1A73F-D05C-433B-A23F-E37AA6EFA4C8}">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t>
        <a:bodyPr/>
        <a:lstStyle/>
        <a:p>
          <a:endParaRPr lang="en-US"/>
        </a:p>
      </dgm:t>
    </dgm:pt>
    <dgm:pt modelId="{C949BB21-A63D-4911-82AD-FF59063569FC}" type="pres">
      <dgm:prSet presAssocID="{F633A246-08D5-4A19-95DE-126AC772DCA3}" presName="cycle" presStyleCnt="0"/>
      <dgm:spPr/>
    </dgm:pt>
    <dgm:pt modelId="{85E2E10D-A4B9-40DD-9488-4ADB7A21C8FD}" type="pres">
      <dgm:prSet presAssocID="{08F1EEED-6EE8-4B1D-8AA6-BA40B1787A3B}" presName="nodeFirstNode" presStyleLbl="node1" presStyleIdx="0" presStyleCnt="5">
        <dgm:presLayoutVars>
          <dgm:bulletEnabled val="1"/>
        </dgm:presLayoutVars>
      </dgm:prSet>
      <dgm:spPr/>
      <dgm:t>
        <a:bodyPr/>
        <a:lstStyle/>
        <a:p>
          <a:endParaRPr lang="en-US"/>
        </a:p>
      </dgm:t>
    </dgm:pt>
    <dgm:pt modelId="{DE446831-73EE-4105-945A-E81D0C6A2E23}" type="pres">
      <dgm:prSet presAssocID="{8385A739-A46C-41A9-B399-0CB372B30DBD}" presName="sibTransFirstNode" presStyleLbl="bgShp" presStyleIdx="0" presStyleCnt="1"/>
      <dgm:spPr/>
      <dgm:t>
        <a:bodyPr/>
        <a:lstStyle/>
        <a:p>
          <a:endParaRPr lang="en-US"/>
        </a:p>
      </dgm:t>
    </dgm:pt>
    <dgm:pt modelId="{B659895A-03CC-4DB2-AD09-0C0777A2AFB5}" type="pres">
      <dgm:prSet presAssocID="{51743F61-A76C-400F-8B04-2D55B5819B77}" presName="nodeFollowingNodes" presStyleLbl="node1" presStyleIdx="1" presStyleCnt="5">
        <dgm:presLayoutVars>
          <dgm:bulletEnabled val="1"/>
        </dgm:presLayoutVars>
      </dgm:prSet>
      <dgm:spPr/>
      <dgm:t>
        <a:bodyPr/>
        <a:lstStyle/>
        <a:p>
          <a:endParaRPr lang="en-US"/>
        </a:p>
      </dgm:t>
    </dgm:pt>
    <dgm:pt modelId="{FB9CAD37-7794-4412-BA31-9764FE047C19}" type="pres">
      <dgm:prSet presAssocID="{FC72A25D-9A4D-4CC1-B990-A60D2557C40B}" presName="nodeFollowingNodes" presStyleLbl="node1" presStyleIdx="2" presStyleCnt="5">
        <dgm:presLayoutVars>
          <dgm:bulletEnabled val="1"/>
        </dgm:presLayoutVars>
      </dgm:prSet>
      <dgm:spPr/>
      <dgm:t>
        <a:bodyPr/>
        <a:lstStyle/>
        <a:p>
          <a:endParaRPr lang="en-US"/>
        </a:p>
      </dgm:t>
    </dgm:pt>
    <dgm:pt modelId="{59641257-B477-49D7-B30F-06598E6E3303}" type="pres">
      <dgm:prSet presAssocID="{A503515B-E43D-479A-9271-8E7B774216C4}" presName="nodeFollowingNodes" presStyleLbl="node1" presStyleIdx="3" presStyleCnt="5">
        <dgm:presLayoutVars>
          <dgm:bulletEnabled val="1"/>
        </dgm:presLayoutVars>
      </dgm:prSet>
      <dgm:spPr/>
      <dgm:t>
        <a:bodyPr/>
        <a:lstStyle/>
        <a:p>
          <a:endParaRPr lang="en-US"/>
        </a:p>
      </dgm:t>
    </dgm:pt>
    <dgm:pt modelId="{4F632AAD-4186-4A29-8090-EBA5F2750FD5}" type="pres">
      <dgm:prSet presAssocID="{01E0786B-57D4-4A1E-BE5A-3C5507E238EC}" presName="nodeFollowingNodes" presStyleLbl="node1" presStyleIdx="4" presStyleCnt="5">
        <dgm:presLayoutVars>
          <dgm:bulletEnabled val="1"/>
        </dgm:presLayoutVars>
      </dgm:prSet>
      <dgm:spPr/>
      <dgm:t>
        <a:bodyPr/>
        <a:lstStyle/>
        <a:p>
          <a:endParaRPr lang="en-US"/>
        </a:p>
      </dgm:t>
    </dgm:pt>
  </dgm:ptLst>
  <dgm:cxnLst>
    <dgm:cxn modelId="{D6C46EF9-2B7F-43B3-9BF6-B422F05AA88F}" srcId="{F633A246-08D5-4A19-95DE-126AC772DCA3}" destId="{08F1EEED-6EE8-4B1D-8AA6-BA40B1787A3B}" srcOrd="0" destOrd="0" parTransId="{24C07063-3F99-4AE1-903C-552FE61221B9}" sibTransId="{8385A739-A46C-41A9-B399-0CB372B30DBD}"/>
    <dgm:cxn modelId="{974B92DC-B59E-4F14-87C9-3BE1C2AD8940}" type="presOf" srcId="{51743F61-A76C-400F-8B04-2D55B5819B77}" destId="{B659895A-03CC-4DB2-AD09-0C0777A2AFB5}" srcOrd="0" destOrd="0" presId="urn:microsoft.com/office/officeart/2005/8/layout/cycle3"/>
    <dgm:cxn modelId="{262AFB5D-93BA-41CF-9988-1A3BD6CAA859}" srcId="{F633A246-08D5-4A19-95DE-126AC772DCA3}" destId="{FC72A25D-9A4D-4CC1-B990-A60D2557C40B}" srcOrd="2" destOrd="0" parTransId="{773C3FB3-B2FF-45C0-9A15-D2385BC4719C}" sibTransId="{241E50A1-C43E-4635-8A58-76F9049ABB62}"/>
    <dgm:cxn modelId="{2129CADD-EF89-4640-851F-6B4D03B3D309}" type="presOf" srcId="{08F1EEED-6EE8-4B1D-8AA6-BA40B1787A3B}" destId="{85E2E10D-A4B9-40DD-9488-4ADB7A21C8FD}" srcOrd="0" destOrd="0" presId="urn:microsoft.com/office/officeart/2005/8/layout/cycle3"/>
    <dgm:cxn modelId="{D1143B8B-923C-4E20-97DA-A2DC90D1AB2D}" type="presOf" srcId="{01E0786B-57D4-4A1E-BE5A-3C5507E238EC}" destId="{4F632AAD-4186-4A29-8090-EBA5F2750FD5}" srcOrd="0" destOrd="0" presId="urn:microsoft.com/office/officeart/2005/8/layout/cycle3"/>
    <dgm:cxn modelId="{ABF8CD4E-98E6-434C-AB75-D5F9DE43B1DF}" type="presOf" srcId="{FC72A25D-9A4D-4CC1-B990-A60D2557C40B}" destId="{FB9CAD37-7794-4412-BA31-9764FE047C19}" srcOrd="0" destOrd="0" presId="urn:microsoft.com/office/officeart/2005/8/layout/cycle3"/>
    <dgm:cxn modelId="{94F33DE4-B132-4474-B8E9-394EB0DBAD41}" type="presOf" srcId="{A503515B-E43D-479A-9271-8E7B774216C4}" destId="{59641257-B477-49D7-B30F-06598E6E3303}" srcOrd="0" destOrd="0" presId="urn:microsoft.com/office/officeart/2005/8/layout/cycle3"/>
    <dgm:cxn modelId="{3883FA42-2304-43D6-BFB4-33CD2F0706F7}" srcId="{F633A246-08D5-4A19-95DE-126AC772DCA3}" destId="{A503515B-E43D-479A-9271-8E7B774216C4}" srcOrd="3" destOrd="0" parTransId="{18C16901-BBCA-40E9-8FB5-F4FE700E6F25}" sibTransId="{328EBC97-1F44-4AB1-A049-7551720B6BC7}"/>
    <dgm:cxn modelId="{C9D1A73F-D05C-433B-A23F-E37AA6EFA4C8}" srcId="{F633A246-08D5-4A19-95DE-126AC772DCA3}" destId="{01E0786B-57D4-4A1E-BE5A-3C5507E238EC}" srcOrd="4" destOrd="0" parTransId="{3FF3EA40-7B26-410F-AA92-925F114CE954}" sibTransId="{74BCAD69-1D92-4E7B-9C03-659C2034DFEF}"/>
    <dgm:cxn modelId="{870D7587-0081-4696-ADD3-FDCCEE7C643A}" type="presOf" srcId="{8385A739-A46C-41A9-B399-0CB372B30DBD}" destId="{DE446831-73EE-4105-945A-E81D0C6A2E23}" srcOrd="0" destOrd="0" presId="urn:microsoft.com/office/officeart/2005/8/layout/cycle3"/>
    <dgm:cxn modelId="{2CC4A2E4-D9CB-43F5-AA06-C85F149B1E2D}" type="presOf" srcId="{F633A246-08D5-4A19-95DE-126AC772DCA3}" destId="{C911116A-F849-453D-99A2-25CDCCBD75DB}" srcOrd="0" destOrd="0" presId="urn:microsoft.com/office/officeart/2005/8/layout/cycle3"/>
    <dgm:cxn modelId="{7E689B7A-9E14-4B8C-91FA-B582AD8B85B9}" srcId="{F633A246-08D5-4A19-95DE-126AC772DCA3}" destId="{51743F61-A76C-400F-8B04-2D55B5819B77}" srcOrd="1" destOrd="0" parTransId="{F74E8D95-6D8D-4076-98B4-657D094027FB}" sibTransId="{389FDA3F-F6BD-4970-85B0-C64E7EB7C066}"/>
    <dgm:cxn modelId="{C531EC0D-5996-4E1F-B280-E51C99D2105B}" type="presParOf" srcId="{C911116A-F849-453D-99A2-25CDCCBD75DB}" destId="{C949BB21-A63D-4911-82AD-FF59063569FC}" srcOrd="0" destOrd="0" presId="urn:microsoft.com/office/officeart/2005/8/layout/cycle3"/>
    <dgm:cxn modelId="{9F52D03A-60AB-48FF-9F95-CE6FD22C6450}" type="presParOf" srcId="{C949BB21-A63D-4911-82AD-FF59063569FC}" destId="{85E2E10D-A4B9-40DD-9488-4ADB7A21C8FD}" srcOrd="0" destOrd="0" presId="urn:microsoft.com/office/officeart/2005/8/layout/cycle3"/>
    <dgm:cxn modelId="{B0106626-C865-46B1-B31D-0DCA98D04012}" type="presParOf" srcId="{C949BB21-A63D-4911-82AD-FF59063569FC}" destId="{DE446831-73EE-4105-945A-E81D0C6A2E23}" srcOrd="1" destOrd="0" presId="urn:microsoft.com/office/officeart/2005/8/layout/cycle3"/>
    <dgm:cxn modelId="{188E248D-1B91-4F8E-BBBC-DA089437F6E1}" type="presParOf" srcId="{C949BB21-A63D-4911-82AD-FF59063569FC}" destId="{B659895A-03CC-4DB2-AD09-0C0777A2AFB5}" srcOrd="2" destOrd="0" presId="urn:microsoft.com/office/officeart/2005/8/layout/cycle3"/>
    <dgm:cxn modelId="{0DA10DF0-F86C-47CE-96BC-7094897148E4}" type="presParOf" srcId="{C949BB21-A63D-4911-82AD-FF59063569FC}" destId="{FB9CAD37-7794-4412-BA31-9764FE047C19}" srcOrd="3" destOrd="0" presId="urn:microsoft.com/office/officeart/2005/8/layout/cycle3"/>
    <dgm:cxn modelId="{8477D3CF-8168-43AC-B23C-C88198D16C21}" type="presParOf" srcId="{C949BB21-A63D-4911-82AD-FF59063569FC}" destId="{59641257-B477-49D7-B30F-06598E6E3303}" srcOrd="4" destOrd="0" presId="urn:microsoft.com/office/officeart/2005/8/layout/cycle3"/>
    <dgm:cxn modelId="{5439BAEE-D63A-4AC2-A2B5-996EA73298BB}" type="presParOf" srcId="{C949BB21-A63D-4911-82AD-FF59063569FC}" destId="{4F632AAD-4186-4A29-8090-EBA5F2750FD5}" srcOrd="5"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C64DFD9E-5831-45F0-8203-FF7DD9BCF4A0}">
      <dgm:prSet phldrT="[Tekst]"/>
      <dgm:spPr/>
      <dgm:t>
        <a:bodyPr/>
        <a:lstStyle/>
        <a:p>
          <a:r>
            <a:rPr lang="pl-PL" dirty="0"/>
            <a:t>Zasada uczciwej konkurencji</a:t>
          </a:r>
        </a:p>
      </dgm:t>
    </dgm:pt>
    <dgm:pt modelId="{4CA46F98-4FDE-458A-8F94-71C6BFCF4995}" type="parTrans" cxnId="{5D57F74E-1CE4-482A-B784-98FEC34F3FBF}">
      <dgm:prSet/>
      <dgm:spPr/>
      <dgm:t>
        <a:bodyPr/>
        <a:lstStyle/>
        <a:p>
          <a:endParaRPr lang="pl-PL"/>
        </a:p>
      </dgm:t>
    </dgm:pt>
    <dgm:pt modelId="{4A7C74A5-8D30-4E75-81FD-C7AAF5D36CE3}" type="sibTrans" cxnId="{5D57F74E-1CE4-482A-B784-98FEC34F3FBF}">
      <dgm:prSet/>
      <dgm:spPr/>
      <dgm:t>
        <a:bodyPr/>
        <a:lstStyle/>
        <a:p>
          <a:endParaRPr lang="pl-PL"/>
        </a:p>
      </dgm:t>
    </dgm:pt>
    <dgm:pt modelId="{B6D1F58D-DE4E-4274-9C17-B4AEF3793596}">
      <dgm:prSet/>
      <dgm:spPr/>
      <dgm:t>
        <a:bodyPr/>
        <a:lstStyle/>
        <a:p>
          <a:r>
            <a:rPr lang="pl-PL" dirty="0"/>
            <a:t>Zasada prymatu przetargu nieograniczonego oraz ograniczonego</a:t>
          </a:r>
        </a:p>
      </dgm:t>
    </dgm:pt>
    <dgm:pt modelId="{56307AC4-1B9A-4837-8109-BADE64F03CAA}" type="parTrans" cxnId="{8C96F360-22F8-4E43-8355-89C2658E5AB1}">
      <dgm:prSet/>
      <dgm:spPr/>
      <dgm:t>
        <a:bodyPr/>
        <a:lstStyle/>
        <a:p>
          <a:endParaRPr lang="pl-PL"/>
        </a:p>
      </dgm:t>
    </dgm:pt>
    <dgm:pt modelId="{1AFC4F76-32FA-4017-87D3-17EF79D7A0CB}" type="sibTrans" cxnId="{8C96F360-22F8-4E43-8355-89C2658E5AB1}">
      <dgm:prSet/>
      <dgm:spPr/>
      <dgm:t>
        <a:bodyPr/>
        <a:lstStyle/>
        <a:p>
          <a:endParaRPr lang="pl-PL"/>
        </a:p>
      </dgm:t>
    </dgm:pt>
    <dgm:pt modelId="{B4D32A50-FD78-4B8F-BF62-931B2D227CD9}">
      <dgm:prSet/>
      <dgm:spPr/>
      <dgm:t>
        <a:bodyPr/>
        <a:lstStyle/>
        <a:p>
          <a:r>
            <a:rPr lang="pl-PL" dirty="0"/>
            <a:t>Zasada decentralizacji </a:t>
          </a:r>
        </a:p>
      </dgm:t>
    </dgm:pt>
    <dgm:pt modelId="{A91E9DC7-9BC4-4D88-B57F-3656C9F5B7D5}" type="parTrans" cxnId="{09EED70D-7107-4699-80DF-4F16C68B38E9}">
      <dgm:prSet/>
      <dgm:spPr/>
      <dgm:t>
        <a:bodyPr/>
        <a:lstStyle/>
        <a:p>
          <a:endParaRPr lang="pl-PL"/>
        </a:p>
      </dgm:t>
    </dgm:pt>
    <dgm:pt modelId="{B5F1674F-7E69-4915-8980-810C59A2887A}" type="sibTrans" cxnId="{09EED70D-7107-4699-80DF-4F16C68B38E9}">
      <dgm:prSet/>
      <dgm:spPr/>
      <dgm:t>
        <a:bodyPr/>
        <a:lstStyle/>
        <a:p>
          <a:endParaRPr lang="pl-PL"/>
        </a:p>
      </dgm:t>
    </dgm:pt>
    <dgm:pt modelId="{15915E21-22EC-46F3-A66F-315F67495B71}">
      <dgm:prSet/>
      <dgm:spPr/>
      <dgm:t>
        <a:bodyPr/>
        <a:lstStyle/>
        <a:p>
          <a:r>
            <a:rPr lang="pl-PL" dirty="0"/>
            <a:t>Zasada proporcjonalności</a:t>
          </a:r>
        </a:p>
      </dgm:t>
    </dgm:pt>
    <dgm:pt modelId="{A26585F5-AAF5-4C5E-9503-BD491E6E91B0}" type="parTrans" cxnId="{CA5647B5-2AA2-4ED5-BFA4-D4AB896801AD}">
      <dgm:prSet/>
      <dgm:spPr/>
      <dgm:t>
        <a:bodyPr/>
        <a:lstStyle/>
        <a:p>
          <a:endParaRPr lang="pl-PL"/>
        </a:p>
      </dgm:t>
    </dgm:pt>
    <dgm:pt modelId="{E31FAEB8-425A-425B-868E-0B8B58801BC7}" type="sibTrans" cxnId="{CA5647B5-2AA2-4ED5-BFA4-D4AB896801AD}">
      <dgm:prSet/>
      <dgm:spPr/>
      <dgm:t>
        <a:bodyPr/>
        <a:lstStyle/>
        <a:p>
          <a:endParaRPr lang="pl-PL"/>
        </a:p>
      </dgm:t>
    </dgm:pt>
    <dgm:pt modelId="{0BF69BBC-99E3-4FC6-B346-EEDB2BDD2242}">
      <dgm:prSet/>
      <dgm:spPr/>
      <dgm:t>
        <a:bodyPr/>
        <a:lstStyle/>
        <a:p>
          <a:r>
            <a:rPr lang="pl-PL" dirty="0"/>
            <a:t>Zasada efektywności</a:t>
          </a:r>
        </a:p>
      </dgm:t>
    </dgm:pt>
    <dgm:pt modelId="{BEC7A0F1-545D-4A60-A21F-1FF6553C88F9}" type="parTrans" cxnId="{A0B94DC6-EE8F-4DCC-9D24-E6E4F30C1E1B}">
      <dgm:prSet/>
      <dgm:spPr/>
      <dgm:t>
        <a:bodyPr/>
        <a:lstStyle/>
        <a:p>
          <a:endParaRPr lang="pl-PL"/>
        </a:p>
      </dgm:t>
    </dgm:pt>
    <dgm:pt modelId="{0A320703-7DCE-4BE9-ADF4-B00DD056CB42}" type="sibTrans" cxnId="{A0B94DC6-EE8F-4DCC-9D24-E6E4F30C1E1B}">
      <dgm:prSet/>
      <dgm:spPr/>
      <dgm:t>
        <a:bodyPr/>
        <a:lstStyle/>
        <a:p>
          <a:endParaRPr lang="pl-PL"/>
        </a:p>
      </dgm:t>
    </dgm:pt>
    <dgm:pt modelId="{1D9B39E2-34E1-41EE-B61D-40DE81C75FEF}">
      <dgm:prSet/>
      <dgm:spPr/>
      <dgm:t>
        <a:bodyPr/>
        <a:lstStyle/>
        <a:p>
          <a:r>
            <a:rPr lang="pl-PL" dirty="0"/>
            <a:t>Zasada uwzględniania efektów społecznych, środowiskowych </a:t>
          </a:r>
          <a:r>
            <a:rPr lang="pl-PL"/>
            <a:t>oraz gospodarczych</a:t>
          </a:r>
          <a:endParaRPr lang="pl-PL" dirty="0"/>
        </a:p>
      </dgm:t>
    </dgm:pt>
    <dgm:pt modelId="{99F68139-748F-4826-AEA2-B286E9712BD7}" type="parTrans" cxnId="{24D00F35-207E-4727-8135-2209E405FD31}">
      <dgm:prSet/>
      <dgm:spPr/>
      <dgm:t>
        <a:bodyPr/>
        <a:lstStyle/>
        <a:p>
          <a:endParaRPr lang="pl-PL"/>
        </a:p>
      </dgm:t>
    </dgm:pt>
    <dgm:pt modelId="{1E7BB2F0-14CB-447C-A722-584A3C12D7CA}" type="sibTrans" cxnId="{24D00F35-207E-4727-8135-2209E405FD31}">
      <dgm:prSet/>
      <dgm:spPr/>
      <dgm:t>
        <a:bodyPr/>
        <a:lstStyle/>
        <a:p>
          <a:endParaRPr lang="pl-PL"/>
        </a:p>
      </dgm:t>
    </dgm:pt>
    <dgm:pt modelId="{C6801C2F-FAA9-4547-BCE2-31FE89940139}">
      <dgm:prSet/>
      <dgm:spPr/>
      <dgm:t>
        <a:bodyPr/>
        <a:lstStyle/>
        <a:p>
          <a:r>
            <a:rPr lang="pl-PL" dirty="0"/>
            <a:t>Zasada </a:t>
          </a:r>
          <a:r>
            <a:rPr lang="pl-PL" dirty="0" smtClean="0"/>
            <a:t>jawności</a:t>
          </a:r>
          <a:endParaRPr lang="pl-PL" dirty="0"/>
        </a:p>
      </dgm:t>
    </dgm:pt>
    <dgm:pt modelId="{88AB69EC-9AD6-41B7-8911-5B55E793EA86}" type="parTrans" cxnId="{E8DEA91D-CBCB-4F91-B6C9-7B07C27D0994}">
      <dgm:prSet/>
      <dgm:spPr/>
      <dgm:t>
        <a:bodyPr/>
        <a:lstStyle/>
        <a:p>
          <a:endParaRPr lang="pl-PL"/>
        </a:p>
      </dgm:t>
    </dgm:pt>
    <dgm:pt modelId="{278D6C42-DF32-491A-9703-8F25D1032B91}" type="sibTrans" cxnId="{E8DEA91D-CBCB-4F91-B6C9-7B07C27D0994}">
      <dgm:prSet/>
      <dgm:spPr/>
      <dgm:t>
        <a:bodyPr/>
        <a:lstStyle/>
        <a:p>
          <a:endParaRPr lang="pl-PL"/>
        </a:p>
      </dgm:t>
    </dgm:pt>
    <dgm:pt modelId="{DE976F8B-890D-4B6F-B2DB-C7053F54159B}">
      <dgm:prSet phldrT="[Tekst]"/>
      <dgm:spPr/>
      <dgm:t>
        <a:bodyPr/>
        <a:lstStyle/>
        <a:p>
          <a:r>
            <a:rPr lang="pl-PL" dirty="0"/>
            <a:t>Zasada równości</a:t>
          </a:r>
        </a:p>
      </dgm:t>
    </dgm:pt>
    <dgm:pt modelId="{641CE34F-D7F4-4BD8-A10B-B790B57744C1}" type="parTrans" cxnId="{924D4D5B-AEE0-4F4C-AD30-ABCC53BED162}">
      <dgm:prSet/>
      <dgm:spPr/>
      <dgm:t>
        <a:bodyPr/>
        <a:lstStyle/>
        <a:p>
          <a:endParaRPr lang="pl-PL"/>
        </a:p>
      </dgm:t>
    </dgm:pt>
    <dgm:pt modelId="{8B476C3F-D81F-4212-8192-DD142CEBFA60}" type="sibTrans" cxnId="{924D4D5B-AEE0-4F4C-AD30-ABCC53BED162}">
      <dgm:prSet/>
      <dgm:spPr/>
      <dgm:t>
        <a:bodyPr/>
        <a:lstStyle/>
        <a:p>
          <a:endParaRPr lang="pl-PL"/>
        </a:p>
      </dgm:t>
    </dgm:pt>
    <dgm:pt modelId="{EE16CFED-3641-43FB-85B1-8BAEB27C7B50}">
      <dgm:prSet phldrT="[Tekst]"/>
      <dgm:spPr/>
      <dgm:t>
        <a:bodyPr/>
        <a:lstStyle/>
        <a:p>
          <a:r>
            <a:rPr lang="pl-PL" dirty="0"/>
            <a:t>Zasada bezstronności </a:t>
          </a:r>
          <a:br>
            <a:rPr lang="pl-PL" dirty="0"/>
          </a:br>
          <a:endParaRPr lang="pl-PL" dirty="0"/>
        </a:p>
      </dgm:t>
    </dgm:pt>
    <dgm:pt modelId="{6EAB0F37-0CDD-4539-8E8F-877FFBA65C5A}" type="parTrans" cxnId="{9E8065C6-BE0E-4BC6-8288-1B95640619AD}">
      <dgm:prSet/>
      <dgm:spPr/>
      <dgm:t>
        <a:bodyPr/>
        <a:lstStyle/>
        <a:p>
          <a:endParaRPr lang="pl-PL"/>
        </a:p>
      </dgm:t>
    </dgm:pt>
    <dgm:pt modelId="{7C1ADE99-8C47-4ADD-8D10-674399368063}" type="sibTrans" cxnId="{9E8065C6-BE0E-4BC6-8288-1B95640619AD}">
      <dgm:prSet/>
      <dgm:spPr/>
      <dgm:t>
        <a:bodyPr/>
        <a:lstStyle/>
        <a:p>
          <a:endParaRPr lang="pl-PL"/>
        </a:p>
      </dgm:t>
    </dgm:pt>
    <dgm:pt modelId="{A41202E4-C989-4671-8C6D-952716D1976B}">
      <dgm:prSet phldrT="[Tekst]"/>
      <dgm:spPr/>
      <dgm:t>
        <a:bodyPr/>
        <a:lstStyle/>
        <a:p>
          <a:r>
            <a:rPr lang="pl-PL" dirty="0"/>
            <a:t>Zasada legalizmu</a:t>
          </a:r>
          <a:br>
            <a:rPr lang="pl-PL" dirty="0"/>
          </a:br>
          <a:endParaRPr lang="pl-PL" dirty="0"/>
        </a:p>
      </dgm:t>
    </dgm:pt>
    <dgm:pt modelId="{B4F0D23B-3A96-41EA-9748-EC133C1360E4}" type="parTrans" cxnId="{23F3D8BD-836A-44E0-AB4B-75668B2527CF}">
      <dgm:prSet/>
      <dgm:spPr/>
      <dgm:t>
        <a:bodyPr/>
        <a:lstStyle/>
        <a:p>
          <a:endParaRPr lang="pl-PL"/>
        </a:p>
      </dgm:t>
    </dgm:pt>
    <dgm:pt modelId="{D5E4676B-5CA5-469B-9838-8251AA613ABA}" type="sibTrans" cxnId="{23F3D8BD-836A-44E0-AB4B-75668B2527CF}">
      <dgm:prSet/>
      <dgm:spPr/>
      <dgm:t>
        <a:bodyPr/>
        <a:lstStyle/>
        <a:p>
          <a:endParaRPr lang="pl-PL"/>
        </a:p>
      </dgm:t>
    </dgm:pt>
    <dgm:pt modelId="{E3FFE833-3E33-4D4B-9AA7-585FAF2FF7D3}">
      <dgm:prSet phldrT="[Tekst]"/>
      <dgm:spPr/>
      <dgm:t>
        <a:bodyPr/>
        <a:lstStyle/>
        <a:p>
          <a:r>
            <a:rPr lang="pl-PL" dirty="0"/>
            <a:t>Zasada pisemności </a:t>
          </a:r>
          <a:br>
            <a:rPr lang="pl-PL" dirty="0"/>
          </a:br>
          <a:endParaRPr lang="pl-PL" dirty="0"/>
        </a:p>
      </dgm:t>
    </dgm:pt>
    <dgm:pt modelId="{FC25D292-06B5-4F0B-BB2A-7021395D89EA}" type="parTrans" cxnId="{9C1EE900-369C-4269-B27A-1FA198A755B4}">
      <dgm:prSet/>
      <dgm:spPr/>
      <dgm:t>
        <a:bodyPr/>
        <a:lstStyle/>
        <a:p>
          <a:endParaRPr lang="pl-PL"/>
        </a:p>
      </dgm:t>
    </dgm:pt>
    <dgm:pt modelId="{8A36B43B-AFB0-4A17-8AE1-89F9A22A3323}" type="sibTrans" cxnId="{9C1EE900-369C-4269-B27A-1FA198A755B4}">
      <dgm:prSet/>
      <dgm:spPr/>
      <dgm:t>
        <a:bodyPr/>
        <a:lstStyle/>
        <a:p>
          <a:endParaRPr lang="pl-PL"/>
        </a:p>
      </dgm:t>
    </dgm:pt>
    <dgm:pt modelId="{558EAE56-A1C6-4DAA-9334-A1EFEC6E75C7}">
      <dgm:prSet phldrT="[Tekst]"/>
      <dgm:spPr/>
      <dgm:t>
        <a:bodyPr/>
        <a:lstStyle/>
        <a:p>
          <a:r>
            <a:rPr lang="pl-PL" dirty="0"/>
            <a:t>Zasada używania języka polskiego </a:t>
          </a:r>
        </a:p>
      </dgm:t>
    </dgm:pt>
    <dgm:pt modelId="{55039A8F-FFBD-45A9-A42E-27DCB388B623}" type="parTrans" cxnId="{ECB66710-8195-47FC-9924-B4F031B69C9B}">
      <dgm:prSet/>
      <dgm:spPr/>
      <dgm:t>
        <a:bodyPr/>
        <a:lstStyle/>
        <a:p>
          <a:endParaRPr lang="pl-PL"/>
        </a:p>
      </dgm:t>
    </dgm:pt>
    <dgm:pt modelId="{EC3E1E8C-4B36-403C-8213-9D32B6C1B2B9}" type="sibTrans" cxnId="{ECB66710-8195-47FC-9924-B4F031B69C9B}">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t>
        <a:bodyPr/>
        <a:lstStyle/>
        <a:p>
          <a:endParaRPr lang="en-US"/>
        </a:p>
      </dgm:t>
    </dgm:pt>
    <dgm:pt modelId="{C949BB21-A63D-4911-82AD-FF59063569FC}" type="pres">
      <dgm:prSet presAssocID="{F633A246-08D5-4A19-95DE-126AC772DCA3}" presName="cycle" presStyleCnt="0"/>
      <dgm:spPr/>
    </dgm:pt>
    <dgm:pt modelId="{C3B8E1B5-91FA-4C52-AD84-71E71C701BD1}" type="pres">
      <dgm:prSet presAssocID="{C64DFD9E-5831-45F0-8203-FF7DD9BCF4A0}" presName="nodeFirstNode" presStyleLbl="node1" presStyleIdx="0" presStyleCnt="12">
        <dgm:presLayoutVars>
          <dgm:bulletEnabled val="1"/>
        </dgm:presLayoutVars>
      </dgm:prSet>
      <dgm:spPr/>
      <dgm:t>
        <a:bodyPr/>
        <a:lstStyle/>
        <a:p>
          <a:endParaRPr lang="en-US"/>
        </a:p>
      </dgm:t>
    </dgm:pt>
    <dgm:pt modelId="{7FCD8642-D3C7-4F2D-B6D9-2C5DF0C2F499}" type="pres">
      <dgm:prSet presAssocID="{4A7C74A5-8D30-4E75-81FD-C7AAF5D36CE3}" presName="sibTransFirstNode" presStyleLbl="bgShp" presStyleIdx="0" presStyleCnt="1"/>
      <dgm:spPr/>
      <dgm:t>
        <a:bodyPr/>
        <a:lstStyle/>
        <a:p>
          <a:endParaRPr lang="en-US"/>
        </a:p>
      </dgm:t>
    </dgm:pt>
    <dgm:pt modelId="{8ED90476-47EE-4683-B37F-6F5D39DBE0DC}" type="pres">
      <dgm:prSet presAssocID="{DE976F8B-890D-4B6F-B2DB-C7053F54159B}" presName="nodeFollowingNodes" presStyleLbl="node1" presStyleIdx="1" presStyleCnt="12">
        <dgm:presLayoutVars>
          <dgm:bulletEnabled val="1"/>
        </dgm:presLayoutVars>
      </dgm:prSet>
      <dgm:spPr/>
      <dgm:t>
        <a:bodyPr/>
        <a:lstStyle/>
        <a:p>
          <a:endParaRPr lang="en-US"/>
        </a:p>
      </dgm:t>
    </dgm:pt>
    <dgm:pt modelId="{D46DAD17-61E9-43D6-B13D-7891B42343FE}" type="pres">
      <dgm:prSet presAssocID="{EE16CFED-3641-43FB-85B1-8BAEB27C7B50}" presName="nodeFollowingNodes" presStyleLbl="node1" presStyleIdx="2" presStyleCnt="12">
        <dgm:presLayoutVars>
          <dgm:bulletEnabled val="1"/>
        </dgm:presLayoutVars>
      </dgm:prSet>
      <dgm:spPr/>
      <dgm:t>
        <a:bodyPr/>
        <a:lstStyle/>
        <a:p>
          <a:endParaRPr lang="en-US"/>
        </a:p>
      </dgm:t>
    </dgm:pt>
    <dgm:pt modelId="{0DDBD3A7-D81F-47B1-A15B-771155D0B9C7}" type="pres">
      <dgm:prSet presAssocID="{A41202E4-C989-4671-8C6D-952716D1976B}" presName="nodeFollowingNodes" presStyleLbl="node1" presStyleIdx="3" presStyleCnt="12">
        <dgm:presLayoutVars>
          <dgm:bulletEnabled val="1"/>
        </dgm:presLayoutVars>
      </dgm:prSet>
      <dgm:spPr/>
      <dgm:t>
        <a:bodyPr/>
        <a:lstStyle/>
        <a:p>
          <a:endParaRPr lang="en-US"/>
        </a:p>
      </dgm:t>
    </dgm:pt>
    <dgm:pt modelId="{23E79B4D-6C64-4EB0-B03D-166DFD6A0ED4}" type="pres">
      <dgm:prSet presAssocID="{E3FFE833-3E33-4D4B-9AA7-585FAF2FF7D3}" presName="nodeFollowingNodes" presStyleLbl="node1" presStyleIdx="4" presStyleCnt="12">
        <dgm:presLayoutVars>
          <dgm:bulletEnabled val="1"/>
        </dgm:presLayoutVars>
      </dgm:prSet>
      <dgm:spPr/>
      <dgm:t>
        <a:bodyPr/>
        <a:lstStyle/>
        <a:p>
          <a:endParaRPr lang="en-US"/>
        </a:p>
      </dgm:t>
    </dgm:pt>
    <dgm:pt modelId="{FFE395ED-DE93-4C8E-9C79-20CF603C51B6}" type="pres">
      <dgm:prSet presAssocID="{558EAE56-A1C6-4DAA-9334-A1EFEC6E75C7}" presName="nodeFollowingNodes" presStyleLbl="node1" presStyleIdx="5" presStyleCnt="12">
        <dgm:presLayoutVars>
          <dgm:bulletEnabled val="1"/>
        </dgm:presLayoutVars>
      </dgm:prSet>
      <dgm:spPr/>
      <dgm:t>
        <a:bodyPr/>
        <a:lstStyle/>
        <a:p>
          <a:endParaRPr lang="en-US"/>
        </a:p>
      </dgm:t>
    </dgm:pt>
    <dgm:pt modelId="{9B48BCB8-6150-49C8-950C-6813384B2681}" type="pres">
      <dgm:prSet presAssocID="{B6D1F58D-DE4E-4274-9C17-B4AEF3793596}" presName="nodeFollowingNodes" presStyleLbl="node1" presStyleIdx="6" presStyleCnt="12">
        <dgm:presLayoutVars>
          <dgm:bulletEnabled val="1"/>
        </dgm:presLayoutVars>
      </dgm:prSet>
      <dgm:spPr/>
      <dgm:t>
        <a:bodyPr/>
        <a:lstStyle/>
        <a:p>
          <a:endParaRPr lang="en-US"/>
        </a:p>
      </dgm:t>
    </dgm:pt>
    <dgm:pt modelId="{3C1FD405-595A-4AA7-BB5A-A6B844A0A937}" type="pres">
      <dgm:prSet presAssocID="{B4D32A50-FD78-4B8F-BF62-931B2D227CD9}" presName="nodeFollowingNodes" presStyleLbl="node1" presStyleIdx="7" presStyleCnt="12">
        <dgm:presLayoutVars>
          <dgm:bulletEnabled val="1"/>
        </dgm:presLayoutVars>
      </dgm:prSet>
      <dgm:spPr/>
      <dgm:t>
        <a:bodyPr/>
        <a:lstStyle/>
        <a:p>
          <a:endParaRPr lang="en-US"/>
        </a:p>
      </dgm:t>
    </dgm:pt>
    <dgm:pt modelId="{32BEC8B1-D402-457C-A929-2A1605FB86D7}" type="pres">
      <dgm:prSet presAssocID="{15915E21-22EC-46F3-A66F-315F67495B71}" presName="nodeFollowingNodes" presStyleLbl="node1" presStyleIdx="8" presStyleCnt="12">
        <dgm:presLayoutVars>
          <dgm:bulletEnabled val="1"/>
        </dgm:presLayoutVars>
      </dgm:prSet>
      <dgm:spPr/>
      <dgm:t>
        <a:bodyPr/>
        <a:lstStyle/>
        <a:p>
          <a:endParaRPr lang="en-US"/>
        </a:p>
      </dgm:t>
    </dgm:pt>
    <dgm:pt modelId="{0E6B4BD1-CF72-4959-AA96-2DBDBA627BAE}" type="pres">
      <dgm:prSet presAssocID="{0BF69BBC-99E3-4FC6-B346-EEDB2BDD2242}" presName="nodeFollowingNodes" presStyleLbl="node1" presStyleIdx="9" presStyleCnt="12">
        <dgm:presLayoutVars>
          <dgm:bulletEnabled val="1"/>
        </dgm:presLayoutVars>
      </dgm:prSet>
      <dgm:spPr/>
      <dgm:t>
        <a:bodyPr/>
        <a:lstStyle/>
        <a:p>
          <a:endParaRPr lang="en-US"/>
        </a:p>
      </dgm:t>
    </dgm:pt>
    <dgm:pt modelId="{46646345-BBE9-4B31-90E5-EA7B15DEC52E}" type="pres">
      <dgm:prSet presAssocID="{1D9B39E2-34E1-41EE-B61D-40DE81C75FEF}" presName="nodeFollowingNodes" presStyleLbl="node1" presStyleIdx="10" presStyleCnt="12">
        <dgm:presLayoutVars>
          <dgm:bulletEnabled val="1"/>
        </dgm:presLayoutVars>
      </dgm:prSet>
      <dgm:spPr/>
      <dgm:t>
        <a:bodyPr/>
        <a:lstStyle/>
        <a:p>
          <a:endParaRPr lang="en-US"/>
        </a:p>
      </dgm:t>
    </dgm:pt>
    <dgm:pt modelId="{C28BA4E8-A617-438F-A6CA-AFD31A662043}" type="pres">
      <dgm:prSet presAssocID="{C6801C2F-FAA9-4547-BCE2-31FE89940139}" presName="nodeFollowingNodes" presStyleLbl="node1" presStyleIdx="11" presStyleCnt="12">
        <dgm:presLayoutVars>
          <dgm:bulletEnabled val="1"/>
        </dgm:presLayoutVars>
      </dgm:prSet>
      <dgm:spPr/>
      <dgm:t>
        <a:bodyPr/>
        <a:lstStyle/>
        <a:p>
          <a:endParaRPr lang="en-US"/>
        </a:p>
      </dgm:t>
    </dgm:pt>
  </dgm:ptLst>
  <dgm:cxnLst>
    <dgm:cxn modelId="{92CE66A5-3FF3-486F-8F65-33F9BF40DE23}" type="presOf" srcId="{EE16CFED-3641-43FB-85B1-8BAEB27C7B50}" destId="{D46DAD17-61E9-43D6-B13D-7891B42343FE}" srcOrd="0" destOrd="0" presId="urn:microsoft.com/office/officeart/2005/8/layout/cycle3"/>
    <dgm:cxn modelId="{5D57F74E-1CE4-482A-B784-98FEC34F3FBF}" srcId="{F633A246-08D5-4A19-95DE-126AC772DCA3}" destId="{C64DFD9E-5831-45F0-8203-FF7DD9BCF4A0}" srcOrd="0" destOrd="0" parTransId="{4CA46F98-4FDE-458A-8F94-71C6BFCF4995}" sibTransId="{4A7C74A5-8D30-4E75-81FD-C7AAF5D36CE3}"/>
    <dgm:cxn modelId="{0D17E2D4-4AF2-4076-82C2-E592564CB45D}" type="presOf" srcId="{B4D32A50-FD78-4B8F-BF62-931B2D227CD9}" destId="{3C1FD405-595A-4AA7-BB5A-A6B844A0A937}" srcOrd="0" destOrd="0" presId="urn:microsoft.com/office/officeart/2005/8/layout/cycle3"/>
    <dgm:cxn modelId="{0A3B1A4B-20BE-4D04-85BC-5ADB2D0EFBFA}" type="presOf" srcId="{A41202E4-C989-4671-8C6D-952716D1976B}" destId="{0DDBD3A7-D81F-47B1-A15B-771155D0B9C7}" srcOrd="0" destOrd="0" presId="urn:microsoft.com/office/officeart/2005/8/layout/cycle3"/>
    <dgm:cxn modelId="{24D00F35-207E-4727-8135-2209E405FD31}" srcId="{F633A246-08D5-4A19-95DE-126AC772DCA3}" destId="{1D9B39E2-34E1-41EE-B61D-40DE81C75FEF}" srcOrd="10" destOrd="0" parTransId="{99F68139-748F-4826-AEA2-B286E9712BD7}" sibTransId="{1E7BB2F0-14CB-447C-A722-584A3C12D7CA}"/>
    <dgm:cxn modelId="{DD1F37AF-C5C2-497A-AE7D-FA1F2FEF12CE}" type="presOf" srcId="{C64DFD9E-5831-45F0-8203-FF7DD9BCF4A0}" destId="{C3B8E1B5-91FA-4C52-AD84-71E71C701BD1}" srcOrd="0" destOrd="0" presId="urn:microsoft.com/office/officeart/2005/8/layout/cycle3"/>
    <dgm:cxn modelId="{E8DEA91D-CBCB-4F91-B6C9-7B07C27D0994}" srcId="{F633A246-08D5-4A19-95DE-126AC772DCA3}" destId="{C6801C2F-FAA9-4547-BCE2-31FE89940139}" srcOrd="11" destOrd="0" parTransId="{88AB69EC-9AD6-41B7-8911-5B55E793EA86}" sibTransId="{278D6C42-DF32-491A-9703-8F25D1032B91}"/>
    <dgm:cxn modelId="{AF11F74D-AC46-4439-A70F-433BF27F250E}" type="presOf" srcId="{1D9B39E2-34E1-41EE-B61D-40DE81C75FEF}" destId="{46646345-BBE9-4B31-90E5-EA7B15DEC52E}" srcOrd="0" destOrd="0" presId="urn:microsoft.com/office/officeart/2005/8/layout/cycle3"/>
    <dgm:cxn modelId="{CA5647B5-2AA2-4ED5-BFA4-D4AB896801AD}" srcId="{F633A246-08D5-4A19-95DE-126AC772DCA3}" destId="{15915E21-22EC-46F3-A66F-315F67495B71}" srcOrd="8" destOrd="0" parTransId="{A26585F5-AAF5-4C5E-9503-BD491E6E91B0}" sibTransId="{E31FAEB8-425A-425B-868E-0B8B58801BC7}"/>
    <dgm:cxn modelId="{9E8065C6-BE0E-4BC6-8288-1B95640619AD}" srcId="{F633A246-08D5-4A19-95DE-126AC772DCA3}" destId="{EE16CFED-3641-43FB-85B1-8BAEB27C7B50}" srcOrd="2" destOrd="0" parTransId="{6EAB0F37-0CDD-4539-8E8F-877FFBA65C5A}" sibTransId="{7C1ADE99-8C47-4ADD-8D10-674399368063}"/>
    <dgm:cxn modelId="{23F3D8BD-836A-44E0-AB4B-75668B2527CF}" srcId="{F633A246-08D5-4A19-95DE-126AC772DCA3}" destId="{A41202E4-C989-4671-8C6D-952716D1976B}" srcOrd="3" destOrd="0" parTransId="{B4F0D23B-3A96-41EA-9748-EC133C1360E4}" sibTransId="{D5E4676B-5CA5-469B-9838-8251AA613ABA}"/>
    <dgm:cxn modelId="{A0B94DC6-EE8F-4DCC-9D24-E6E4F30C1E1B}" srcId="{F633A246-08D5-4A19-95DE-126AC772DCA3}" destId="{0BF69BBC-99E3-4FC6-B346-EEDB2BDD2242}" srcOrd="9" destOrd="0" parTransId="{BEC7A0F1-545D-4A60-A21F-1FF6553C88F9}" sibTransId="{0A320703-7DCE-4BE9-ADF4-B00DD056CB42}"/>
    <dgm:cxn modelId="{924D4D5B-AEE0-4F4C-AD30-ABCC53BED162}" srcId="{F633A246-08D5-4A19-95DE-126AC772DCA3}" destId="{DE976F8B-890D-4B6F-B2DB-C7053F54159B}" srcOrd="1" destOrd="0" parTransId="{641CE34F-D7F4-4BD8-A10B-B790B57744C1}" sibTransId="{8B476C3F-D81F-4212-8192-DD142CEBFA60}"/>
    <dgm:cxn modelId="{ECB66710-8195-47FC-9924-B4F031B69C9B}" srcId="{F633A246-08D5-4A19-95DE-126AC772DCA3}" destId="{558EAE56-A1C6-4DAA-9334-A1EFEC6E75C7}" srcOrd="5" destOrd="0" parTransId="{55039A8F-FFBD-45A9-A42E-27DCB388B623}" sibTransId="{EC3E1E8C-4B36-403C-8213-9D32B6C1B2B9}"/>
    <dgm:cxn modelId="{01F47AFA-2852-4DD6-B9FB-28D48B0C4878}" type="presOf" srcId="{B6D1F58D-DE4E-4274-9C17-B4AEF3793596}" destId="{9B48BCB8-6150-49C8-950C-6813384B2681}" srcOrd="0" destOrd="0" presId="urn:microsoft.com/office/officeart/2005/8/layout/cycle3"/>
    <dgm:cxn modelId="{B74E42C5-3F02-4E1F-9D96-365A62BBBE53}" type="presOf" srcId="{558EAE56-A1C6-4DAA-9334-A1EFEC6E75C7}" destId="{FFE395ED-DE93-4C8E-9C79-20CF603C51B6}" srcOrd="0" destOrd="0" presId="urn:microsoft.com/office/officeart/2005/8/layout/cycle3"/>
    <dgm:cxn modelId="{E7F40DC7-0DF4-4F8D-9C19-3E7A6C1CB55C}" type="presOf" srcId="{0BF69BBC-99E3-4FC6-B346-EEDB2BDD2242}" destId="{0E6B4BD1-CF72-4959-AA96-2DBDBA627BAE}" srcOrd="0" destOrd="0" presId="urn:microsoft.com/office/officeart/2005/8/layout/cycle3"/>
    <dgm:cxn modelId="{93FF4DD5-6DD2-4907-B2B0-23A6DB900593}" type="presOf" srcId="{C6801C2F-FAA9-4547-BCE2-31FE89940139}" destId="{C28BA4E8-A617-438F-A6CA-AFD31A662043}" srcOrd="0" destOrd="0" presId="urn:microsoft.com/office/officeart/2005/8/layout/cycle3"/>
    <dgm:cxn modelId="{09EED70D-7107-4699-80DF-4F16C68B38E9}" srcId="{F633A246-08D5-4A19-95DE-126AC772DCA3}" destId="{B4D32A50-FD78-4B8F-BF62-931B2D227CD9}" srcOrd="7" destOrd="0" parTransId="{A91E9DC7-9BC4-4D88-B57F-3656C9F5B7D5}" sibTransId="{B5F1674F-7E69-4915-8980-810C59A2887A}"/>
    <dgm:cxn modelId="{532C65A6-0D6D-4D25-9D07-491F0B6621DB}" type="presOf" srcId="{E3FFE833-3E33-4D4B-9AA7-585FAF2FF7D3}" destId="{23E79B4D-6C64-4EB0-B03D-166DFD6A0ED4}" srcOrd="0" destOrd="0" presId="urn:microsoft.com/office/officeart/2005/8/layout/cycle3"/>
    <dgm:cxn modelId="{2CC4A2E4-D9CB-43F5-AA06-C85F149B1E2D}" type="presOf" srcId="{F633A246-08D5-4A19-95DE-126AC772DCA3}" destId="{C911116A-F849-453D-99A2-25CDCCBD75DB}" srcOrd="0" destOrd="0" presId="urn:microsoft.com/office/officeart/2005/8/layout/cycle3"/>
    <dgm:cxn modelId="{8C96F360-22F8-4E43-8355-89C2658E5AB1}" srcId="{F633A246-08D5-4A19-95DE-126AC772DCA3}" destId="{B6D1F58D-DE4E-4274-9C17-B4AEF3793596}" srcOrd="6" destOrd="0" parTransId="{56307AC4-1B9A-4837-8109-BADE64F03CAA}" sibTransId="{1AFC4F76-32FA-4017-87D3-17EF79D7A0CB}"/>
    <dgm:cxn modelId="{973180BA-4C71-4F86-AA48-B79637B12390}" type="presOf" srcId="{15915E21-22EC-46F3-A66F-315F67495B71}" destId="{32BEC8B1-D402-457C-A929-2A1605FB86D7}" srcOrd="0" destOrd="0" presId="urn:microsoft.com/office/officeart/2005/8/layout/cycle3"/>
    <dgm:cxn modelId="{9C1EE900-369C-4269-B27A-1FA198A755B4}" srcId="{F633A246-08D5-4A19-95DE-126AC772DCA3}" destId="{E3FFE833-3E33-4D4B-9AA7-585FAF2FF7D3}" srcOrd="4" destOrd="0" parTransId="{FC25D292-06B5-4F0B-BB2A-7021395D89EA}" sibTransId="{8A36B43B-AFB0-4A17-8AE1-89F9A22A3323}"/>
    <dgm:cxn modelId="{25FC128A-8965-4B73-A751-83E073819096}" type="presOf" srcId="{DE976F8B-890D-4B6F-B2DB-C7053F54159B}" destId="{8ED90476-47EE-4683-B37F-6F5D39DBE0DC}" srcOrd="0" destOrd="0" presId="urn:microsoft.com/office/officeart/2005/8/layout/cycle3"/>
    <dgm:cxn modelId="{3FD41EE7-5148-442D-BE61-7B19ACA2BC75}" type="presOf" srcId="{4A7C74A5-8D30-4E75-81FD-C7AAF5D36CE3}" destId="{7FCD8642-D3C7-4F2D-B6D9-2C5DF0C2F499}" srcOrd="0" destOrd="0" presId="urn:microsoft.com/office/officeart/2005/8/layout/cycle3"/>
    <dgm:cxn modelId="{C531EC0D-5996-4E1F-B280-E51C99D2105B}" type="presParOf" srcId="{C911116A-F849-453D-99A2-25CDCCBD75DB}" destId="{C949BB21-A63D-4911-82AD-FF59063569FC}" srcOrd="0" destOrd="0" presId="urn:microsoft.com/office/officeart/2005/8/layout/cycle3"/>
    <dgm:cxn modelId="{1818B794-9FB6-40F9-9B4C-79A68459DD0D}" type="presParOf" srcId="{C949BB21-A63D-4911-82AD-FF59063569FC}" destId="{C3B8E1B5-91FA-4C52-AD84-71E71C701BD1}" srcOrd="0" destOrd="0" presId="urn:microsoft.com/office/officeart/2005/8/layout/cycle3"/>
    <dgm:cxn modelId="{7B901E15-F099-45B9-BDDE-D780A8E71DD1}" type="presParOf" srcId="{C949BB21-A63D-4911-82AD-FF59063569FC}" destId="{7FCD8642-D3C7-4F2D-B6D9-2C5DF0C2F499}" srcOrd="1" destOrd="0" presId="urn:microsoft.com/office/officeart/2005/8/layout/cycle3"/>
    <dgm:cxn modelId="{DA3DE35B-8683-4D2D-AD4C-BCF512CD9B5C}" type="presParOf" srcId="{C949BB21-A63D-4911-82AD-FF59063569FC}" destId="{8ED90476-47EE-4683-B37F-6F5D39DBE0DC}" srcOrd="2" destOrd="0" presId="urn:microsoft.com/office/officeart/2005/8/layout/cycle3"/>
    <dgm:cxn modelId="{DF0B87C7-717D-41E3-821A-1585AF34093F}" type="presParOf" srcId="{C949BB21-A63D-4911-82AD-FF59063569FC}" destId="{D46DAD17-61E9-43D6-B13D-7891B42343FE}" srcOrd="3" destOrd="0" presId="urn:microsoft.com/office/officeart/2005/8/layout/cycle3"/>
    <dgm:cxn modelId="{38018316-CEB5-4F61-BAC6-7E6F09A8130F}" type="presParOf" srcId="{C949BB21-A63D-4911-82AD-FF59063569FC}" destId="{0DDBD3A7-D81F-47B1-A15B-771155D0B9C7}" srcOrd="4" destOrd="0" presId="urn:microsoft.com/office/officeart/2005/8/layout/cycle3"/>
    <dgm:cxn modelId="{B0FFEA07-420D-4D9B-B573-B42DB29F9A03}" type="presParOf" srcId="{C949BB21-A63D-4911-82AD-FF59063569FC}" destId="{23E79B4D-6C64-4EB0-B03D-166DFD6A0ED4}" srcOrd="5" destOrd="0" presId="urn:microsoft.com/office/officeart/2005/8/layout/cycle3"/>
    <dgm:cxn modelId="{F0B30E4D-BEDB-45D7-9D08-50003224EDB4}" type="presParOf" srcId="{C949BB21-A63D-4911-82AD-FF59063569FC}" destId="{FFE395ED-DE93-4C8E-9C79-20CF603C51B6}" srcOrd="6" destOrd="0" presId="urn:microsoft.com/office/officeart/2005/8/layout/cycle3"/>
    <dgm:cxn modelId="{C28F3C18-2FD7-4681-B76F-48382BCF4461}" type="presParOf" srcId="{C949BB21-A63D-4911-82AD-FF59063569FC}" destId="{9B48BCB8-6150-49C8-950C-6813384B2681}" srcOrd="7" destOrd="0" presId="urn:microsoft.com/office/officeart/2005/8/layout/cycle3"/>
    <dgm:cxn modelId="{1F4C0455-B7F5-4BBA-B137-CBE07A17EE9D}" type="presParOf" srcId="{C949BB21-A63D-4911-82AD-FF59063569FC}" destId="{3C1FD405-595A-4AA7-BB5A-A6B844A0A937}" srcOrd="8" destOrd="0" presId="urn:microsoft.com/office/officeart/2005/8/layout/cycle3"/>
    <dgm:cxn modelId="{77142859-118E-4B92-9005-E25F88ED080C}" type="presParOf" srcId="{C949BB21-A63D-4911-82AD-FF59063569FC}" destId="{32BEC8B1-D402-457C-A929-2A1605FB86D7}" srcOrd="9" destOrd="0" presId="urn:microsoft.com/office/officeart/2005/8/layout/cycle3"/>
    <dgm:cxn modelId="{93230610-1B22-4AD5-892F-9672FBCF3EA9}" type="presParOf" srcId="{C949BB21-A63D-4911-82AD-FF59063569FC}" destId="{0E6B4BD1-CF72-4959-AA96-2DBDBA627BAE}" srcOrd="10" destOrd="0" presId="urn:microsoft.com/office/officeart/2005/8/layout/cycle3"/>
    <dgm:cxn modelId="{726FEA60-3848-4308-95C3-404F257F0766}" type="presParOf" srcId="{C949BB21-A63D-4911-82AD-FF59063569FC}" destId="{46646345-BBE9-4B31-90E5-EA7B15DEC52E}" srcOrd="11" destOrd="0" presId="urn:microsoft.com/office/officeart/2005/8/layout/cycle3"/>
    <dgm:cxn modelId="{C5FCFF70-4492-4059-A861-9B7B0492B8F9}" type="presParOf" srcId="{C949BB21-A63D-4911-82AD-FF59063569FC}" destId="{C28BA4E8-A617-438F-A6CA-AFD31A662043}" srcOrd="12"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AC14B7C2-AB9B-4FC7-B27E-CBB088894C3C}">
      <dgm:prSet/>
      <dgm:spPr/>
      <dgm:t>
        <a:bodyPr/>
        <a:lstStyle/>
        <a:p>
          <a:r>
            <a:rPr lang="pl-PL"/>
            <a:t>który naruszył obowiązki dotyczące płatności podatków, opłat lub składek na ubezpieczenia społeczne lub zdrowotne, z wyjątkiem przypadku, o którym mowa w art. 108 ust. 1 pkt 3, chyba że wykonawca odpowiednio przed upływem terminu do składania wniosków o dopuszczenie do udziału w postępowaniu albo przed upływem terminu składania ofert dokonał płatności należnych podatków, opłat lub składek na ubezpieczenia społeczne lub zdrowotne wraz z odsetkami lub grzywnami lub zawarł wiążące porozumienie w sprawie spłaty tych należności; </a:t>
          </a:r>
        </a:p>
      </dgm:t>
    </dgm:pt>
    <dgm:pt modelId="{C296788A-A99A-4C80-A129-62744C06D727}" type="parTrans" cxnId="{7881032E-766A-445D-87D2-295DDAC6888B}">
      <dgm:prSet/>
      <dgm:spPr/>
      <dgm:t>
        <a:bodyPr/>
        <a:lstStyle/>
        <a:p>
          <a:endParaRPr lang="pl-PL"/>
        </a:p>
      </dgm:t>
    </dgm:pt>
    <dgm:pt modelId="{5809A6C2-63C2-4429-BADE-64B9AE1D6B51}" type="sibTrans" cxnId="{7881032E-766A-445D-87D2-295DDAC6888B}">
      <dgm:prSet/>
      <dgm:spPr/>
      <dgm:t>
        <a:bodyPr/>
        <a:lstStyle/>
        <a:p>
          <a:endParaRPr lang="pl-PL"/>
        </a:p>
      </dgm:t>
    </dgm:pt>
    <dgm:pt modelId="{CCE19006-C9B9-4A2D-8EFA-29C04198343F}">
      <dgm:prSet/>
      <dgm:spPr/>
      <dgm:t>
        <a:bodyPr/>
        <a:lstStyle/>
        <a:p>
          <a:endParaRPr lang="pl-PL"/>
        </a:p>
      </dgm:t>
    </dgm:pt>
    <dgm:pt modelId="{9D84B33E-5346-4541-9C8F-A1C02EE5850B}" type="parTrans" cxnId="{0A1FDDCD-4458-44F4-98AC-BC9F399CE879}">
      <dgm:prSet/>
      <dgm:spPr/>
      <dgm:t>
        <a:bodyPr/>
        <a:lstStyle/>
        <a:p>
          <a:endParaRPr lang="pl-PL"/>
        </a:p>
      </dgm:t>
    </dgm:pt>
    <dgm:pt modelId="{71CD125A-0DAC-45DC-92E9-A70B93BF54DA}" type="sibTrans" cxnId="{0A1FDDCD-4458-44F4-98AC-BC9F399CE879}">
      <dgm:prSet/>
      <dgm:spPr/>
      <dgm:t>
        <a:bodyPr/>
        <a:lstStyle/>
        <a:p>
          <a:endParaRPr lang="pl-PL"/>
        </a:p>
      </dgm:t>
    </dgm:pt>
    <dgm:pt modelId="{29BE4709-8B37-413C-8106-B8A80BAA776B}">
      <dgm:prSet/>
      <dgm:spPr/>
      <dgm:t>
        <a:bodyPr/>
        <a:lstStyle/>
        <a:p>
          <a:r>
            <a:rPr lang="pl-PL"/>
            <a:t>który naruszył obowiązki w dziedzinie ochrony środowiska, prawa socjalnego lub prawa pracy:</a:t>
          </a:r>
        </a:p>
      </dgm:t>
    </dgm:pt>
    <dgm:pt modelId="{26307CC5-9FBA-4707-9DFF-6A7823B392FF}" type="parTrans" cxnId="{41459229-79CB-4AC8-9AB2-78E53092552E}">
      <dgm:prSet/>
      <dgm:spPr/>
      <dgm:t>
        <a:bodyPr/>
        <a:lstStyle/>
        <a:p>
          <a:endParaRPr lang="pl-PL"/>
        </a:p>
      </dgm:t>
    </dgm:pt>
    <dgm:pt modelId="{40A5F041-9CCE-4F42-ACF0-EDDC288AF2ED}" type="sibTrans" cxnId="{41459229-79CB-4AC8-9AB2-78E53092552E}">
      <dgm:prSet/>
      <dgm:spPr/>
      <dgm:t>
        <a:bodyPr/>
        <a:lstStyle/>
        <a:p>
          <a:endParaRPr lang="pl-PL"/>
        </a:p>
      </dgm:t>
    </dgm:pt>
    <dgm:pt modelId="{FACE7EC4-D39A-4C65-9238-413FCE14DE6F}">
      <dgm:prSet/>
      <dgm:spPr/>
      <dgm:t>
        <a:bodyPr/>
        <a:lstStyle/>
        <a:p>
          <a:endParaRPr lang="pl-PL"/>
        </a:p>
      </dgm:t>
    </dgm:pt>
    <dgm:pt modelId="{347802F4-DC10-4A98-A003-0B7A6E173FFC}" type="parTrans" cxnId="{918235DA-5CA8-4CD4-BF6E-A741496AE01D}">
      <dgm:prSet/>
      <dgm:spPr/>
      <dgm:t>
        <a:bodyPr/>
        <a:lstStyle/>
        <a:p>
          <a:endParaRPr lang="pl-PL"/>
        </a:p>
      </dgm:t>
    </dgm:pt>
    <dgm:pt modelId="{40C8B61B-3652-4680-A746-6AB82AFB194B}" type="sibTrans" cxnId="{918235DA-5CA8-4CD4-BF6E-A741496AE01D}">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t>
        <a:bodyPr/>
        <a:lstStyle/>
        <a:p>
          <a:endParaRPr lang="en-US"/>
        </a:p>
      </dgm:t>
    </dgm:pt>
    <dgm:pt modelId="{4570DB73-7CD9-4CF1-8A01-503AEB3BB0AB}" type="pres">
      <dgm:prSet presAssocID="{F633A246-08D5-4A19-95DE-126AC772DCA3}" presName="node1" presStyleLbl="node1" presStyleIdx="0" presStyleCnt="2">
        <dgm:presLayoutVars>
          <dgm:bulletEnabled val="1"/>
        </dgm:presLayoutVars>
      </dgm:prSet>
      <dgm:spPr/>
      <dgm:t>
        <a:bodyPr/>
        <a:lstStyle/>
        <a:p>
          <a:endParaRPr lang="en-US"/>
        </a:p>
      </dgm:t>
    </dgm:pt>
    <dgm:pt modelId="{CEF72C88-82F6-4E29-8477-F8C8BE5EF614}" type="pres">
      <dgm:prSet presAssocID="{F633A246-08D5-4A19-95DE-126AC772DCA3}" presName="sibTrans" presStyleLbl="bgShp" presStyleIdx="0" presStyleCnt="1"/>
      <dgm:spPr/>
      <dgm:t>
        <a:bodyPr/>
        <a:lstStyle/>
        <a:p>
          <a:endParaRPr lang="en-US"/>
        </a:p>
      </dgm:t>
    </dgm:pt>
    <dgm:pt modelId="{10FA7AE5-6812-49C6-94BF-2F011D5A265B}" type="pres">
      <dgm:prSet presAssocID="{F633A246-08D5-4A19-95DE-126AC772DCA3}" presName="node2" presStyleLbl="node1" presStyleIdx="1" presStyleCnt="2">
        <dgm:presLayoutVars>
          <dgm:bulletEnabled val="1"/>
        </dgm:presLayoutVars>
      </dgm:prSet>
      <dgm:spPr/>
      <dgm:t>
        <a:bodyPr/>
        <a:lstStyle/>
        <a:p>
          <a:endParaRPr lang="en-US"/>
        </a:p>
      </dgm:t>
    </dgm:pt>
    <dgm:pt modelId="{7CA2113A-9B83-42E4-A17D-F36BD8A04D3F}" type="pres">
      <dgm:prSet presAssocID="{F633A246-08D5-4A19-95DE-126AC772DCA3}" presName="sp1" presStyleCnt="0"/>
      <dgm:spPr/>
    </dgm:pt>
    <dgm:pt modelId="{99B2C44F-3FB9-4626-BD42-8B802D509589}" type="pres">
      <dgm:prSet presAssocID="{F633A246-08D5-4A19-95DE-126AC772DCA3}" presName="sp2" presStyleCnt="0"/>
      <dgm:spPr/>
    </dgm:pt>
  </dgm:ptLst>
  <dgm:cxnLst>
    <dgm:cxn modelId="{6F987DE7-3506-4A3E-96AF-63104E5C7354}" type="presOf" srcId="{AC14B7C2-AB9B-4FC7-B27E-CBB088894C3C}" destId="{4570DB73-7CD9-4CF1-8A01-503AEB3BB0AB}" srcOrd="0" destOrd="0" presId="urn:microsoft.com/office/officeart/2005/8/layout/cycle3"/>
    <dgm:cxn modelId="{B248AEB4-9787-404B-8D9F-FEACF577E76A}" type="presOf" srcId="{FACE7EC4-D39A-4C65-9238-413FCE14DE6F}" destId="{10FA7AE5-6812-49C6-94BF-2F011D5A265B}" srcOrd="0" destOrd="1" presId="urn:microsoft.com/office/officeart/2005/8/layout/cycle3"/>
    <dgm:cxn modelId="{7881032E-766A-445D-87D2-295DDAC6888B}" srcId="{F633A246-08D5-4A19-95DE-126AC772DCA3}" destId="{AC14B7C2-AB9B-4FC7-B27E-CBB088894C3C}" srcOrd="0" destOrd="0" parTransId="{C296788A-A99A-4C80-A129-62744C06D727}" sibTransId="{5809A6C2-63C2-4429-BADE-64B9AE1D6B51}"/>
    <dgm:cxn modelId="{2CC4A2E4-D9CB-43F5-AA06-C85F149B1E2D}" type="presOf" srcId="{F633A246-08D5-4A19-95DE-126AC772DCA3}" destId="{C911116A-F849-453D-99A2-25CDCCBD75DB}" srcOrd="0" destOrd="0" presId="urn:microsoft.com/office/officeart/2005/8/layout/cycle3"/>
    <dgm:cxn modelId="{000F91F5-DDD8-4455-97DE-44174EA40421}" type="presOf" srcId="{5809A6C2-63C2-4429-BADE-64B9AE1D6B51}" destId="{CEF72C88-82F6-4E29-8477-F8C8BE5EF614}" srcOrd="0" destOrd="0" presId="urn:microsoft.com/office/officeart/2005/8/layout/cycle3"/>
    <dgm:cxn modelId="{37616372-5FDC-4839-8ECE-9B9736FDFD40}" type="presOf" srcId="{29BE4709-8B37-413C-8106-B8A80BAA776B}" destId="{10FA7AE5-6812-49C6-94BF-2F011D5A265B}" srcOrd="0" destOrd="0" presId="urn:microsoft.com/office/officeart/2005/8/layout/cycle3"/>
    <dgm:cxn modelId="{31B53AA3-338B-470F-A0F0-444CE9465DF1}" type="presOf" srcId="{CCE19006-C9B9-4A2D-8EFA-29C04198343F}" destId="{4570DB73-7CD9-4CF1-8A01-503AEB3BB0AB}" srcOrd="0" destOrd="1" presId="urn:microsoft.com/office/officeart/2005/8/layout/cycle3"/>
    <dgm:cxn modelId="{918235DA-5CA8-4CD4-BF6E-A741496AE01D}" srcId="{29BE4709-8B37-413C-8106-B8A80BAA776B}" destId="{FACE7EC4-D39A-4C65-9238-413FCE14DE6F}" srcOrd="0" destOrd="0" parTransId="{347802F4-DC10-4A98-A003-0B7A6E173FFC}" sibTransId="{40C8B61B-3652-4680-A746-6AB82AFB194B}"/>
    <dgm:cxn modelId="{41459229-79CB-4AC8-9AB2-78E53092552E}" srcId="{F633A246-08D5-4A19-95DE-126AC772DCA3}" destId="{29BE4709-8B37-413C-8106-B8A80BAA776B}" srcOrd="1" destOrd="0" parTransId="{26307CC5-9FBA-4707-9DFF-6A7823B392FF}" sibTransId="{40A5F041-9CCE-4F42-ACF0-EDDC288AF2ED}"/>
    <dgm:cxn modelId="{0A1FDDCD-4458-44F4-98AC-BC9F399CE879}" srcId="{AC14B7C2-AB9B-4FC7-B27E-CBB088894C3C}" destId="{CCE19006-C9B9-4A2D-8EFA-29C04198343F}" srcOrd="0" destOrd="0" parTransId="{9D84B33E-5346-4541-9C8F-A1C02EE5850B}" sibTransId="{71CD125A-0DAC-45DC-92E9-A70B93BF54DA}"/>
    <dgm:cxn modelId="{507101AD-8132-43BC-B088-2BD1259E187C}" type="presParOf" srcId="{C911116A-F849-453D-99A2-25CDCCBD75DB}" destId="{4570DB73-7CD9-4CF1-8A01-503AEB3BB0AB}" srcOrd="0" destOrd="0" presId="urn:microsoft.com/office/officeart/2005/8/layout/cycle3"/>
    <dgm:cxn modelId="{D2927C4F-578B-4DA8-80C6-5478FCBFE1D9}" type="presParOf" srcId="{C911116A-F849-453D-99A2-25CDCCBD75DB}" destId="{CEF72C88-82F6-4E29-8477-F8C8BE5EF614}" srcOrd="1" destOrd="0" presId="urn:microsoft.com/office/officeart/2005/8/layout/cycle3"/>
    <dgm:cxn modelId="{AED6A8F2-2BFB-4953-8C05-9B9369E26A40}" type="presParOf" srcId="{C911116A-F849-453D-99A2-25CDCCBD75DB}" destId="{10FA7AE5-6812-49C6-94BF-2F011D5A265B}" srcOrd="2" destOrd="0" presId="urn:microsoft.com/office/officeart/2005/8/layout/cycle3"/>
    <dgm:cxn modelId="{44F83992-74DC-4977-93F4-AE3D176A691F}" type="presParOf" srcId="{C911116A-F849-453D-99A2-25CDCCBD75DB}" destId="{7CA2113A-9B83-42E4-A17D-F36BD8A04D3F}" srcOrd="3" destOrd="0" presId="urn:microsoft.com/office/officeart/2005/8/layout/cycle3"/>
    <dgm:cxn modelId="{05C3A72A-9738-480B-899A-FF886AD9A19D}" type="presParOf" srcId="{C911116A-F849-453D-99A2-25CDCCBD75DB}" destId="{99B2C44F-3FB9-4626-BD42-8B802D509589}" srcOrd="4"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AC14B7C2-AB9B-4FC7-B27E-CBB088894C3C}">
      <dgm:prSet/>
      <dgm:spPr/>
      <dgm:t>
        <a:bodyPr/>
        <a:lstStyle/>
        <a:p>
          <a:r>
            <a:rPr lang="pl-PL" b="1"/>
            <a:t>Art. 112. </a:t>
          </a:r>
          <a:r>
            <a:rPr lang="pl-PL"/>
            <a:t>1. Zamawiający określa warunki udziału w postępowaniu w sposób proporcjonalny do przedmiotu zamówienia oraz umożliwiający ocenę zdolności wykonawcy do należytego wykonania zamówienia, w szczególności wyrażając je jako minimalne poziomy zdolności. </a:t>
          </a:r>
          <a:endParaRPr lang="pl-PL" dirty="0"/>
        </a:p>
      </dgm:t>
    </dgm:pt>
    <dgm:pt modelId="{C296788A-A99A-4C80-A129-62744C06D727}" type="parTrans" cxnId="{7881032E-766A-445D-87D2-295DDAC6888B}">
      <dgm:prSet/>
      <dgm:spPr/>
      <dgm:t>
        <a:bodyPr/>
        <a:lstStyle/>
        <a:p>
          <a:endParaRPr lang="pl-PL"/>
        </a:p>
      </dgm:t>
    </dgm:pt>
    <dgm:pt modelId="{5809A6C2-63C2-4429-BADE-64B9AE1D6B51}" type="sibTrans" cxnId="{7881032E-766A-445D-87D2-295DDAC6888B}">
      <dgm:prSet/>
      <dgm:spPr/>
      <dgm:t>
        <a:bodyPr/>
        <a:lstStyle/>
        <a:p>
          <a:endParaRPr lang="pl-PL"/>
        </a:p>
      </dgm:t>
    </dgm:pt>
    <dgm:pt modelId="{BAB37E44-6906-442B-BF89-FE5FBD9D9EA0}">
      <dgm:prSet/>
      <dgm:spPr/>
      <dgm:t>
        <a:bodyPr/>
        <a:lstStyle/>
        <a:p>
          <a:r>
            <a:rPr lang="pl-PL"/>
            <a:t>2. Warunki udziału w postępowaniu mogą dotyczyć: </a:t>
          </a:r>
        </a:p>
      </dgm:t>
    </dgm:pt>
    <dgm:pt modelId="{B155FFB1-1BB0-449F-AA00-0218E341ABA9}" type="parTrans" cxnId="{207B3968-81D2-4170-8745-28247F07757C}">
      <dgm:prSet/>
      <dgm:spPr/>
      <dgm:t>
        <a:bodyPr/>
        <a:lstStyle/>
        <a:p>
          <a:endParaRPr lang="pl-PL"/>
        </a:p>
      </dgm:t>
    </dgm:pt>
    <dgm:pt modelId="{CE8B416A-433D-4DAC-AA05-0D7EE190B830}" type="sibTrans" cxnId="{207B3968-81D2-4170-8745-28247F07757C}">
      <dgm:prSet/>
      <dgm:spPr/>
      <dgm:t>
        <a:bodyPr/>
        <a:lstStyle/>
        <a:p>
          <a:endParaRPr lang="pl-PL"/>
        </a:p>
      </dgm:t>
    </dgm:pt>
    <dgm:pt modelId="{BCF2234E-2BB3-41F3-9BB2-2D110734599D}">
      <dgm:prSet/>
      <dgm:spPr/>
      <dgm:t>
        <a:bodyPr/>
        <a:lstStyle/>
        <a:p>
          <a:r>
            <a:rPr lang="pl-PL" i="1"/>
            <a:t>Ogólne dotyczące podmiotu: </a:t>
          </a:r>
          <a:endParaRPr lang="pl-PL"/>
        </a:p>
      </dgm:t>
    </dgm:pt>
    <dgm:pt modelId="{50FD2F96-594C-4381-B888-1E11A5F41292}" type="parTrans" cxnId="{21FF2B4A-5771-456D-AA05-6F002A36B88E}">
      <dgm:prSet/>
      <dgm:spPr/>
      <dgm:t>
        <a:bodyPr/>
        <a:lstStyle/>
        <a:p>
          <a:endParaRPr lang="pl-PL"/>
        </a:p>
      </dgm:t>
    </dgm:pt>
    <dgm:pt modelId="{F996CB6E-83E3-4A48-84E8-2024209D7CCE}" type="sibTrans" cxnId="{21FF2B4A-5771-456D-AA05-6F002A36B88E}">
      <dgm:prSet/>
      <dgm:spPr/>
      <dgm:t>
        <a:bodyPr/>
        <a:lstStyle/>
        <a:p>
          <a:endParaRPr lang="pl-PL"/>
        </a:p>
      </dgm:t>
    </dgm:pt>
    <dgm:pt modelId="{E5EB7B20-AECF-4891-987E-4ED5D150A040}">
      <dgm:prSet/>
      <dgm:spPr/>
      <dgm:t>
        <a:bodyPr/>
        <a:lstStyle/>
        <a:p>
          <a:r>
            <a:rPr lang="pl-PL"/>
            <a:t>1) </a:t>
          </a:r>
          <a:r>
            <a:rPr lang="pl-PL" b="1"/>
            <a:t>zdolności do występowania w obrocie gospodarczym</a:t>
          </a:r>
          <a:r>
            <a:rPr lang="pl-PL"/>
            <a:t>; </a:t>
          </a:r>
        </a:p>
      </dgm:t>
    </dgm:pt>
    <dgm:pt modelId="{EB2BB5E8-F478-4188-B8E7-A5FEF052FB7E}" type="parTrans" cxnId="{4717E12E-A25F-456F-AB32-44FA705691DD}">
      <dgm:prSet/>
      <dgm:spPr/>
      <dgm:t>
        <a:bodyPr/>
        <a:lstStyle/>
        <a:p>
          <a:endParaRPr lang="pl-PL"/>
        </a:p>
      </dgm:t>
    </dgm:pt>
    <dgm:pt modelId="{DE86F30D-4990-402E-8927-3682AF9F72D2}" type="sibTrans" cxnId="{4717E12E-A25F-456F-AB32-44FA705691DD}">
      <dgm:prSet/>
      <dgm:spPr/>
      <dgm:t>
        <a:bodyPr/>
        <a:lstStyle/>
        <a:p>
          <a:endParaRPr lang="pl-PL"/>
        </a:p>
      </dgm:t>
    </dgm:pt>
    <dgm:pt modelId="{E82B6665-9314-44FE-937A-FB65254F5199}">
      <dgm:prSet/>
      <dgm:spPr/>
      <dgm:t>
        <a:bodyPr/>
        <a:lstStyle/>
        <a:p>
          <a:r>
            <a:rPr lang="pl-PL"/>
            <a:t>2) </a:t>
          </a:r>
          <a:r>
            <a:rPr lang="pl-PL" b="1"/>
            <a:t>uprawnień </a:t>
          </a:r>
          <a:r>
            <a:rPr lang="pl-PL"/>
            <a:t>do prowadzenia określonej działalności gospodarczej lub zawodowej, o ile wynika to z odrębnych przepisów;</a:t>
          </a:r>
        </a:p>
      </dgm:t>
    </dgm:pt>
    <dgm:pt modelId="{9F87B96E-B2D0-4331-A709-EF236057B28D}" type="parTrans" cxnId="{7F9E2BA0-E74F-47AA-BD77-A2EF1DBC76CA}">
      <dgm:prSet/>
      <dgm:spPr/>
      <dgm:t>
        <a:bodyPr/>
        <a:lstStyle/>
        <a:p>
          <a:endParaRPr lang="pl-PL"/>
        </a:p>
      </dgm:t>
    </dgm:pt>
    <dgm:pt modelId="{D1937F15-6330-460F-9059-A91261A03E8B}" type="sibTrans" cxnId="{7F9E2BA0-E74F-47AA-BD77-A2EF1DBC76CA}">
      <dgm:prSet/>
      <dgm:spPr/>
      <dgm:t>
        <a:bodyPr/>
        <a:lstStyle/>
        <a:p>
          <a:endParaRPr lang="pl-PL"/>
        </a:p>
      </dgm:t>
    </dgm:pt>
    <dgm:pt modelId="{E7CAAD99-A5ED-4D5F-8103-21A75CF7BC1F}">
      <dgm:prSet/>
      <dgm:spPr/>
      <dgm:t>
        <a:bodyPr/>
        <a:lstStyle/>
        <a:p>
          <a:r>
            <a:rPr lang="pl-PL" b="1" i="1"/>
            <a:t>Dotyczące zdolności do wykonania zamówienia</a:t>
          </a:r>
          <a:r>
            <a:rPr lang="pl-PL"/>
            <a:t>: </a:t>
          </a:r>
        </a:p>
      </dgm:t>
    </dgm:pt>
    <dgm:pt modelId="{0A20EC8C-BE2E-46AC-976D-5A811E06E10E}" type="parTrans" cxnId="{3B691B12-6ECC-4FB2-817A-463225DF98ED}">
      <dgm:prSet/>
      <dgm:spPr/>
      <dgm:t>
        <a:bodyPr/>
        <a:lstStyle/>
        <a:p>
          <a:endParaRPr lang="pl-PL"/>
        </a:p>
      </dgm:t>
    </dgm:pt>
    <dgm:pt modelId="{ABA6CE5C-F6D1-4B2C-97F8-6896C96801E2}" type="sibTrans" cxnId="{3B691B12-6ECC-4FB2-817A-463225DF98ED}">
      <dgm:prSet/>
      <dgm:spPr/>
      <dgm:t>
        <a:bodyPr/>
        <a:lstStyle/>
        <a:p>
          <a:endParaRPr lang="pl-PL"/>
        </a:p>
      </dgm:t>
    </dgm:pt>
    <dgm:pt modelId="{6976EB73-6FB5-4148-AA66-6543D201CCF8}">
      <dgm:prSet/>
      <dgm:spPr/>
      <dgm:t>
        <a:bodyPr/>
        <a:lstStyle/>
        <a:p>
          <a:r>
            <a:rPr lang="pl-PL"/>
            <a:t>3) </a:t>
          </a:r>
          <a:r>
            <a:rPr lang="pl-PL" b="1"/>
            <a:t>sytuacji ekonomicznej lub finansowej; </a:t>
          </a:r>
          <a:endParaRPr lang="pl-PL"/>
        </a:p>
      </dgm:t>
    </dgm:pt>
    <dgm:pt modelId="{162C6E46-AFD3-486E-95A5-8C7129042E3A}" type="parTrans" cxnId="{B2A8F0E7-3A0E-4542-93AE-0A70BB527ADB}">
      <dgm:prSet/>
      <dgm:spPr/>
      <dgm:t>
        <a:bodyPr/>
        <a:lstStyle/>
        <a:p>
          <a:endParaRPr lang="pl-PL"/>
        </a:p>
      </dgm:t>
    </dgm:pt>
    <dgm:pt modelId="{0EA83F69-3382-49C4-8ECF-D969CB42F10A}" type="sibTrans" cxnId="{B2A8F0E7-3A0E-4542-93AE-0A70BB527ADB}">
      <dgm:prSet/>
      <dgm:spPr/>
      <dgm:t>
        <a:bodyPr/>
        <a:lstStyle/>
        <a:p>
          <a:endParaRPr lang="pl-PL"/>
        </a:p>
      </dgm:t>
    </dgm:pt>
    <dgm:pt modelId="{090619B3-A486-47EF-B7F7-5A7063BA21D7}">
      <dgm:prSet/>
      <dgm:spPr/>
      <dgm:t>
        <a:bodyPr/>
        <a:lstStyle/>
        <a:p>
          <a:r>
            <a:rPr lang="pl-PL" b="1"/>
            <a:t>4) zdolności technicznej lub zawodowej</a:t>
          </a:r>
          <a:r>
            <a:rPr lang="pl-PL"/>
            <a:t>.</a:t>
          </a:r>
        </a:p>
      </dgm:t>
    </dgm:pt>
    <dgm:pt modelId="{2B92BFD0-FF2B-4111-BC70-710F7A79A9C9}" type="parTrans" cxnId="{646C6D16-7AB8-4A23-87C2-8EBAD23AC7FD}">
      <dgm:prSet/>
      <dgm:spPr/>
      <dgm:t>
        <a:bodyPr/>
        <a:lstStyle/>
        <a:p>
          <a:endParaRPr lang="pl-PL"/>
        </a:p>
      </dgm:t>
    </dgm:pt>
    <dgm:pt modelId="{366835E2-8431-4407-BD3A-40026B77C036}" type="sibTrans" cxnId="{646C6D16-7AB8-4A23-87C2-8EBAD23AC7FD}">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t>
        <a:bodyPr/>
        <a:lstStyle/>
        <a:p>
          <a:endParaRPr lang="en-US"/>
        </a:p>
      </dgm:t>
    </dgm:pt>
    <dgm:pt modelId="{871B7A61-8351-4254-AA51-481BC09B1077}" type="pres">
      <dgm:prSet presAssocID="{F633A246-08D5-4A19-95DE-126AC772DCA3}" presName="cycle" presStyleCnt="0"/>
      <dgm:spPr/>
    </dgm:pt>
    <dgm:pt modelId="{68265C00-FCF1-4429-934C-644A161C80CE}" type="pres">
      <dgm:prSet presAssocID="{AC14B7C2-AB9B-4FC7-B27E-CBB088894C3C}" presName="nodeFirstNode" presStyleLbl="node1" presStyleIdx="0" presStyleCnt="8">
        <dgm:presLayoutVars>
          <dgm:bulletEnabled val="1"/>
        </dgm:presLayoutVars>
      </dgm:prSet>
      <dgm:spPr/>
      <dgm:t>
        <a:bodyPr/>
        <a:lstStyle/>
        <a:p>
          <a:endParaRPr lang="en-US"/>
        </a:p>
      </dgm:t>
    </dgm:pt>
    <dgm:pt modelId="{24EDDEF5-9709-4E4D-8848-919EB3D8EC73}" type="pres">
      <dgm:prSet presAssocID="{5809A6C2-63C2-4429-BADE-64B9AE1D6B51}" presName="sibTransFirstNode" presStyleLbl="bgShp" presStyleIdx="0" presStyleCnt="1"/>
      <dgm:spPr/>
      <dgm:t>
        <a:bodyPr/>
        <a:lstStyle/>
        <a:p>
          <a:endParaRPr lang="en-US"/>
        </a:p>
      </dgm:t>
    </dgm:pt>
    <dgm:pt modelId="{B9DB1E3B-E04E-4753-BB0E-B95805386BCC}" type="pres">
      <dgm:prSet presAssocID="{BAB37E44-6906-442B-BF89-FE5FBD9D9EA0}" presName="nodeFollowingNodes" presStyleLbl="node1" presStyleIdx="1" presStyleCnt="8">
        <dgm:presLayoutVars>
          <dgm:bulletEnabled val="1"/>
        </dgm:presLayoutVars>
      </dgm:prSet>
      <dgm:spPr/>
      <dgm:t>
        <a:bodyPr/>
        <a:lstStyle/>
        <a:p>
          <a:endParaRPr lang="en-US"/>
        </a:p>
      </dgm:t>
    </dgm:pt>
    <dgm:pt modelId="{A51539B3-9A87-4F32-94BF-5DF6BCF3169E}" type="pres">
      <dgm:prSet presAssocID="{BCF2234E-2BB3-41F3-9BB2-2D110734599D}" presName="nodeFollowingNodes" presStyleLbl="node1" presStyleIdx="2" presStyleCnt="8">
        <dgm:presLayoutVars>
          <dgm:bulletEnabled val="1"/>
        </dgm:presLayoutVars>
      </dgm:prSet>
      <dgm:spPr/>
      <dgm:t>
        <a:bodyPr/>
        <a:lstStyle/>
        <a:p>
          <a:endParaRPr lang="en-US"/>
        </a:p>
      </dgm:t>
    </dgm:pt>
    <dgm:pt modelId="{7A6B7667-FEF0-4208-9284-A42AE8470BCB}" type="pres">
      <dgm:prSet presAssocID="{E5EB7B20-AECF-4891-987E-4ED5D150A040}" presName="nodeFollowingNodes" presStyleLbl="node1" presStyleIdx="3" presStyleCnt="8">
        <dgm:presLayoutVars>
          <dgm:bulletEnabled val="1"/>
        </dgm:presLayoutVars>
      </dgm:prSet>
      <dgm:spPr/>
      <dgm:t>
        <a:bodyPr/>
        <a:lstStyle/>
        <a:p>
          <a:endParaRPr lang="en-US"/>
        </a:p>
      </dgm:t>
    </dgm:pt>
    <dgm:pt modelId="{F460A9BC-EC99-4717-8B2A-75949001D614}" type="pres">
      <dgm:prSet presAssocID="{E82B6665-9314-44FE-937A-FB65254F5199}" presName="nodeFollowingNodes" presStyleLbl="node1" presStyleIdx="4" presStyleCnt="8">
        <dgm:presLayoutVars>
          <dgm:bulletEnabled val="1"/>
        </dgm:presLayoutVars>
      </dgm:prSet>
      <dgm:spPr/>
      <dgm:t>
        <a:bodyPr/>
        <a:lstStyle/>
        <a:p>
          <a:endParaRPr lang="en-US"/>
        </a:p>
      </dgm:t>
    </dgm:pt>
    <dgm:pt modelId="{72D6C738-EE6A-47EC-B951-FA12650C78A4}" type="pres">
      <dgm:prSet presAssocID="{E7CAAD99-A5ED-4D5F-8103-21A75CF7BC1F}" presName="nodeFollowingNodes" presStyleLbl="node1" presStyleIdx="5" presStyleCnt="8">
        <dgm:presLayoutVars>
          <dgm:bulletEnabled val="1"/>
        </dgm:presLayoutVars>
      </dgm:prSet>
      <dgm:spPr/>
      <dgm:t>
        <a:bodyPr/>
        <a:lstStyle/>
        <a:p>
          <a:endParaRPr lang="en-US"/>
        </a:p>
      </dgm:t>
    </dgm:pt>
    <dgm:pt modelId="{45FF3EA1-A02F-4CD1-9173-01A00FF42D2B}" type="pres">
      <dgm:prSet presAssocID="{6976EB73-6FB5-4148-AA66-6543D201CCF8}" presName="nodeFollowingNodes" presStyleLbl="node1" presStyleIdx="6" presStyleCnt="8">
        <dgm:presLayoutVars>
          <dgm:bulletEnabled val="1"/>
        </dgm:presLayoutVars>
      </dgm:prSet>
      <dgm:spPr/>
      <dgm:t>
        <a:bodyPr/>
        <a:lstStyle/>
        <a:p>
          <a:endParaRPr lang="en-US"/>
        </a:p>
      </dgm:t>
    </dgm:pt>
    <dgm:pt modelId="{B7584D1E-A643-4AA4-B249-F154A38D3278}" type="pres">
      <dgm:prSet presAssocID="{090619B3-A486-47EF-B7F7-5A7063BA21D7}" presName="nodeFollowingNodes" presStyleLbl="node1" presStyleIdx="7" presStyleCnt="8">
        <dgm:presLayoutVars>
          <dgm:bulletEnabled val="1"/>
        </dgm:presLayoutVars>
      </dgm:prSet>
      <dgm:spPr/>
      <dgm:t>
        <a:bodyPr/>
        <a:lstStyle/>
        <a:p>
          <a:endParaRPr lang="en-US"/>
        </a:p>
      </dgm:t>
    </dgm:pt>
  </dgm:ptLst>
  <dgm:cxnLst>
    <dgm:cxn modelId="{11FF7988-891A-4D46-B0FC-5FA5958D97E9}" type="presOf" srcId="{AC14B7C2-AB9B-4FC7-B27E-CBB088894C3C}" destId="{68265C00-FCF1-4429-934C-644A161C80CE}" srcOrd="0" destOrd="0" presId="urn:microsoft.com/office/officeart/2005/8/layout/cycle3"/>
    <dgm:cxn modelId="{207B3968-81D2-4170-8745-28247F07757C}" srcId="{F633A246-08D5-4A19-95DE-126AC772DCA3}" destId="{BAB37E44-6906-442B-BF89-FE5FBD9D9EA0}" srcOrd="1" destOrd="0" parTransId="{B155FFB1-1BB0-449F-AA00-0218E341ABA9}" sibTransId="{CE8B416A-433D-4DAC-AA05-0D7EE190B830}"/>
    <dgm:cxn modelId="{21FF2B4A-5771-456D-AA05-6F002A36B88E}" srcId="{F633A246-08D5-4A19-95DE-126AC772DCA3}" destId="{BCF2234E-2BB3-41F3-9BB2-2D110734599D}" srcOrd="2" destOrd="0" parTransId="{50FD2F96-594C-4381-B888-1E11A5F41292}" sibTransId="{F996CB6E-83E3-4A48-84E8-2024209D7CCE}"/>
    <dgm:cxn modelId="{CCADC8C6-4C4A-43B7-8C21-88D952380685}" type="presOf" srcId="{6976EB73-6FB5-4148-AA66-6543D201CCF8}" destId="{45FF3EA1-A02F-4CD1-9173-01A00FF42D2B}" srcOrd="0" destOrd="0" presId="urn:microsoft.com/office/officeart/2005/8/layout/cycle3"/>
    <dgm:cxn modelId="{4717E12E-A25F-456F-AB32-44FA705691DD}" srcId="{F633A246-08D5-4A19-95DE-126AC772DCA3}" destId="{E5EB7B20-AECF-4891-987E-4ED5D150A040}" srcOrd="3" destOrd="0" parTransId="{EB2BB5E8-F478-4188-B8E7-A5FEF052FB7E}" sibTransId="{DE86F30D-4990-402E-8927-3682AF9F72D2}"/>
    <dgm:cxn modelId="{FF283E89-0039-422E-B873-F9B25EA982D7}" type="presOf" srcId="{E82B6665-9314-44FE-937A-FB65254F5199}" destId="{F460A9BC-EC99-4717-8B2A-75949001D614}" srcOrd="0" destOrd="0" presId="urn:microsoft.com/office/officeart/2005/8/layout/cycle3"/>
    <dgm:cxn modelId="{7881032E-766A-445D-87D2-295DDAC6888B}" srcId="{F633A246-08D5-4A19-95DE-126AC772DCA3}" destId="{AC14B7C2-AB9B-4FC7-B27E-CBB088894C3C}" srcOrd="0" destOrd="0" parTransId="{C296788A-A99A-4C80-A129-62744C06D727}" sibTransId="{5809A6C2-63C2-4429-BADE-64B9AE1D6B51}"/>
    <dgm:cxn modelId="{B2A8F0E7-3A0E-4542-93AE-0A70BB527ADB}" srcId="{F633A246-08D5-4A19-95DE-126AC772DCA3}" destId="{6976EB73-6FB5-4148-AA66-6543D201CCF8}" srcOrd="6" destOrd="0" parTransId="{162C6E46-AFD3-486E-95A5-8C7129042E3A}" sibTransId="{0EA83F69-3382-49C4-8ECF-D969CB42F10A}"/>
    <dgm:cxn modelId="{ABF37B74-F991-4E05-BF91-4D5D25190863}" type="presOf" srcId="{090619B3-A486-47EF-B7F7-5A7063BA21D7}" destId="{B7584D1E-A643-4AA4-B249-F154A38D3278}" srcOrd="0" destOrd="0" presId="urn:microsoft.com/office/officeart/2005/8/layout/cycle3"/>
    <dgm:cxn modelId="{AC90AA0D-A87B-4FF5-AA07-51008D306193}" type="presOf" srcId="{E7CAAD99-A5ED-4D5F-8103-21A75CF7BC1F}" destId="{72D6C738-EE6A-47EC-B951-FA12650C78A4}" srcOrd="0" destOrd="0" presId="urn:microsoft.com/office/officeart/2005/8/layout/cycle3"/>
    <dgm:cxn modelId="{FFE6AEFF-C80E-4574-9DC3-116EECE38AFA}" type="presOf" srcId="{5809A6C2-63C2-4429-BADE-64B9AE1D6B51}" destId="{24EDDEF5-9709-4E4D-8848-919EB3D8EC73}" srcOrd="0" destOrd="0" presId="urn:microsoft.com/office/officeart/2005/8/layout/cycle3"/>
    <dgm:cxn modelId="{7F9E2BA0-E74F-47AA-BD77-A2EF1DBC76CA}" srcId="{F633A246-08D5-4A19-95DE-126AC772DCA3}" destId="{E82B6665-9314-44FE-937A-FB65254F5199}" srcOrd="4" destOrd="0" parTransId="{9F87B96E-B2D0-4331-A709-EF236057B28D}" sibTransId="{D1937F15-6330-460F-9059-A91261A03E8B}"/>
    <dgm:cxn modelId="{2CC4A2E4-D9CB-43F5-AA06-C85F149B1E2D}" type="presOf" srcId="{F633A246-08D5-4A19-95DE-126AC772DCA3}" destId="{C911116A-F849-453D-99A2-25CDCCBD75DB}" srcOrd="0" destOrd="0" presId="urn:microsoft.com/office/officeart/2005/8/layout/cycle3"/>
    <dgm:cxn modelId="{646C6D16-7AB8-4A23-87C2-8EBAD23AC7FD}" srcId="{F633A246-08D5-4A19-95DE-126AC772DCA3}" destId="{090619B3-A486-47EF-B7F7-5A7063BA21D7}" srcOrd="7" destOrd="0" parTransId="{2B92BFD0-FF2B-4111-BC70-710F7A79A9C9}" sibTransId="{366835E2-8431-4407-BD3A-40026B77C036}"/>
    <dgm:cxn modelId="{8313B09E-3474-4451-81D9-A5B4C2BF2445}" type="presOf" srcId="{BAB37E44-6906-442B-BF89-FE5FBD9D9EA0}" destId="{B9DB1E3B-E04E-4753-BB0E-B95805386BCC}" srcOrd="0" destOrd="0" presId="urn:microsoft.com/office/officeart/2005/8/layout/cycle3"/>
    <dgm:cxn modelId="{BB6EA90E-5558-4A75-B7DA-30A82C5DC2FB}" type="presOf" srcId="{E5EB7B20-AECF-4891-987E-4ED5D150A040}" destId="{7A6B7667-FEF0-4208-9284-A42AE8470BCB}" srcOrd="0" destOrd="0" presId="urn:microsoft.com/office/officeart/2005/8/layout/cycle3"/>
    <dgm:cxn modelId="{3B691B12-6ECC-4FB2-817A-463225DF98ED}" srcId="{F633A246-08D5-4A19-95DE-126AC772DCA3}" destId="{E7CAAD99-A5ED-4D5F-8103-21A75CF7BC1F}" srcOrd="5" destOrd="0" parTransId="{0A20EC8C-BE2E-46AC-976D-5A811E06E10E}" sibTransId="{ABA6CE5C-F6D1-4B2C-97F8-6896C96801E2}"/>
    <dgm:cxn modelId="{D4230006-A1F7-4FB2-8B75-FDB294B0FA83}" type="presOf" srcId="{BCF2234E-2BB3-41F3-9BB2-2D110734599D}" destId="{A51539B3-9A87-4F32-94BF-5DF6BCF3169E}" srcOrd="0" destOrd="0" presId="urn:microsoft.com/office/officeart/2005/8/layout/cycle3"/>
    <dgm:cxn modelId="{81352D3C-7236-4015-A94E-7278743CFA7D}" type="presParOf" srcId="{C911116A-F849-453D-99A2-25CDCCBD75DB}" destId="{871B7A61-8351-4254-AA51-481BC09B1077}" srcOrd="0" destOrd="0" presId="urn:microsoft.com/office/officeart/2005/8/layout/cycle3"/>
    <dgm:cxn modelId="{A65E2C05-9CDF-4839-A490-CB5C1F9B2979}" type="presParOf" srcId="{871B7A61-8351-4254-AA51-481BC09B1077}" destId="{68265C00-FCF1-4429-934C-644A161C80CE}" srcOrd="0" destOrd="0" presId="urn:microsoft.com/office/officeart/2005/8/layout/cycle3"/>
    <dgm:cxn modelId="{B8EEBDFD-F570-434E-B4B1-40C889973E57}" type="presParOf" srcId="{871B7A61-8351-4254-AA51-481BC09B1077}" destId="{24EDDEF5-9709-4E4D-8848-919EB3D8EC73}" srcOrd="1" destOrd="0" presId="urn:microsoft.com/office/officeart/2005/8/layout/cycle3"/>
    <dgm:cxn modelId="{50C56D78-7E15-4AE4-9717-3A43CEC51D74}" type="presParOf" srcId="{871B7A61-8351-4254-AA51-481BC09B1077}" destId="{B9DB1E3B-E04E-4753-BB0E-B95805386BCC}" srcOrd="2" destOrd="0" presId="urn:microsoft.com/office/officeart/2005/8/layout/cycle3"/>
    <dgm:cxn modelId="{8DEE698F-44C5-428B-B7C4-0C89643ED91B}" type="presParOf" srcId="{871B7A61-8351-4254-AA51-481BC09B1077}" destId="{A51539B3-9A87-4F32-94BF-5DF6BCF3169E}" srcOrd="3" destOrd="0" presId="urn:microsoft.com/office/officeart/2005/8/layout/cycle3"/>
    <dgm:cxn modelId="{8B00E3DE-7323-412D-A52C-F92B90ED2B81}" type="presParOf" srcId="{871B7A61-8351-4254-AA51-481BC09B1077}" destId="{7A6B7667-FEF0-4208-9284-A42AE8470BCB}" srcOrd="4" destOrd="0" presId="urn:microsoft.com/office/officeart/2005/8/layout/cycle3"/>
    <dgm:cxn modelId="{BEBDC8F3-1BEC-4522-88F6-7C77296E438C}" type="presParOf" srcId="{871B7A61-8351-4254-AA51-481BC09B1077}" destId="{F460A9BC-EC99-4717-8B2A-75949001D614}" srcOrd="5" destOrd="0" presId="urn:microsoft.com/office/officeart/2005/8/layout/cycle3"/>
    <dgm:cxn modelId="{EF711B16-2FC5-410A-B1C3-D440A5FE0BA0}" type="presParOf" srcId="{871B7A61-8351-4254-AA51-481BC09B1077}" destId="{72D6C738-EE6A-47EC-B951-FA12650C78A4}" srcOrd="6" destOrd="0" presId="urn:microsoft.com/office/officeart/2005/8/layout/cycle3"/>
    <dgm:cxn modelId="{9D2EFCD1-2D86-45F5-A70D-B05002E9744D}" type="presParOf" srcId="{871B7A61-8351-4254-AA51-481BC09B1077}" destId="{45FF3EA1-A02F-4CD1-9173-01A00FF42D2B}" srcOrd="7" destOrd="0" presId="urn:microsoft.com/office/officeart/2005/8/layout/cycle3"/>
    <dgm:cxn modelId="{3AB2E649-F6DF-4A50-BAE9-7D7DB6BD5551}" type="presParOf" srcId="{871B7A61-8351-4254-AA51-481BC09B1077}" destId="{B7584D1E-A643-4AA4-B249-F154A38D3278}" srcOrd="8"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a:t>Wykonawca może w celu potwierdzenia spełniania warunków udziału w postępowaniu lub kryteriów selekcji, w stosownych sytuacjach oraz w odniesieniu do konkretnego zamówienia, lub jego części, </a:t>
          </a:r>
          <a:r>
            <a:rPr lang="pl-PL" b="1" u="sng"/>
            <a:t>polegać na zdolnościach technicznych lub zawodowych lub sytuacji finansowej lub ekonomicznej podmiotów</a:t>
          </a:r>
          <a:r>
            <a:rPr lang="pl-PL"/>
            <a:t> udostępniających zasoby, niezależnie od charakteru prawnego łączących go z nimi stosunków prawnych</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665FF0E3-6188-4E2A-A1E1-7B29EBF10A05}" type="pres">
      <dgm:prSet presAssocID="{A18C7997-A894-4D9D-9BBB-DA0C2AEB654B}" presName="node" presStyleLbl="node1" presStyleIdx="0" presStyleCnt="1" custLinFactNeighborX="-2173" custLinFactNeighborY="608">
        <dgm:presLayoutVars>
          <dgm:bulletEnabled val="1"/>
        </dgm:presLayoutVars>
      </dgm:prSet>
      <dgm:spPr/>
      <dgm:t>
        <a:bodyPr/>
        <a:lstStyle/>
        <a:p>
          <a:endParaRPr lang="en-US"/>
        </a:p>
      </dgm:t>
    </dgm:pt>
  </dgm:ptLst>
  <dgm:cxnLst>
    <dgm:cxn modelId="{1E3AEE27-CD80-40F5-9581-456F49778C8B}" srcId="{A214344D-E923-43D6-AFC0-4E1A22C7FF71}" destId="{A18C7997-A894-4D9D-9BBB-DA0C2AEB654B}" srcOrd="0" destOrd="0" parTransId="{579396DD-A976-418D-BEEC-6F5DAC4FCBB9}" sibTransId="{D9BCE422-D671-4A7D-BA32-1D870354336B}"/>
    <dgm:cxn modelId="{F5C39B64-C3FE-4966-8880-911FD788E3DB}" type="presOf" srcId="{A214344D-E923-43D6-AFC0-4E1A22C7FF71}" destId="{C46DA308-5B09-4C56-8ADB-CE27E0F718DD}" srcOrd="0" destOrd="0" presId="urn:microsoft.com/office/officeart/2005/8/layout/default"/>
    <dgm:cxn modelId="{1791701C-AD95-4303-A389-9B27E012FFC4}" type="presOf" srcId="{A18C7997-A894-4D9D-9BBB-DA0C2AEB654B}" destId="{665FF0E3-6188-4E2A-A1E1-7B29EBF10A05}"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Zamawiający zapewnia na stronie internetowej prowadzonego postępowania bezpłatny, pełny, bezpośredni i nieograniczony dostęp do specyfikacji warunków zamówienia, zwanej dalej „SWZ”, od dnia publikacji ogłoszenia o zamówieniu w Dzienniku Urzędowym Unii Europejskiej nie krócej niż do dnia udzielenia zamówieni;</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33BB433E-E3EB-47CC-938F-A62292EB7E63}">
      <dgm:prSet/>
      <dgm:spPr/>
      <dgm:t>
        <a:bodyPr/>
        <a:lstStyle/>
        <a:p>
          <a:r>
            <a:rPr lang="pl-PL" dirty="0"/>
            <a:t>Wykonawca może zwrócić się do zamawiającego z wnioskiem o wyjaśnienie treści SWZ;</a:t>
          </a:r>
        </a:p>
      </dgm:t>
    </dgm:pt>
    <dgm:pt modelId="{CC41D084-C19D-4B60-8857-A3805E251530}" type="parTrans" cxnId="{1B6A28B9-104F-48F2-929E-3E032D4AF9D8}">
      <dgm:prSet/>
      <dgm:spPr/>
    </dgm:pt>
    <dgm:pt modelId="{8732BA37-8663-4DA7-B9DA-66B9CEFDE89D}" type="sibTrans" cxnId="{1B6A28B9-104F-48F2-929E-3E032D4AF9D8}">
      <dgm:prSet/>
      <dgm:spPr/>
    </dgm:pt>
    <dgm:pt modelId="{71844F92-3142-4276-8009-E0C2319EE749}">
      <dgm:prSet/>
      <dgm:spPr/>
      <dgm:t>
        <a:bodyPr/>
        <a:lstStyle/>
        <a:p>
          <a:r>
            <a:rPr lang="pl-PL" dirty="0"/>
            <a:t>W uzasadnionych przypadkach zamawiający może przed upływem terminu składania ofert zmienić treść SWZ</a:t>
          </a:r>
          <a:r>
            <a:rPr lang="pl-PL"/>
            <a:t>. Dokonaną zmianę treści SWZ zamawiający udostępnia na stronie internetowej prowadzonego postępowania.</a:t>
          </a:r>
          <a:endParaRPr lang="pl-PL" dirty="0"/>
        </a:p>
      </dgm:t>
    </dgm:pt>
    <dgm:pt modelId="{385E19B5-38CB-4C7E-9B18-6450D7BAD85F}" type="parTrans" cxnId="{14C7B591-1788-4E6A-BC93-B5C0F283FB37}">
      <dgm:prSet/>
      <dgm:spPr/>
    </dgm:pt>
    <dgm:pt modelId="{0DEA8C09-FEF7-49D2-918D-85EAC573B4DC}" type="sibTrans" cxnId="{14C7B591-1788-4E6A-BC93-B5C0F283FB37}">
      <dgm:prSet/>
      <dgm:spPr/>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665FF0E3-6188-4E2A-A1E1-7B29EBF10A05}" type="pres">
      <dgm:prSet presAssocID="{A18C7997-A894-4D9D-9BBB-DA0C2AEB654B}" presName="node" presStyleLbl="node1" presStyleIdx="0" presStyleCnt="3" custLinFactNeighborX="-2173" custLinFactNeighborY="608">
        <dgm:presLayoutVars>
          <dgm:bulletEnabled val="1"/>
        </dgm:presLayoutVars>
      </dgm:prSet>
      <dgm:spPr/>
      <dgm:t>
        <a:bodyPr/>
        <a:lstStyle/>
        <a:p>
          <a:endParaRPr lang="en-US"/>
        </a:p>
      </dgm:t>
    </dgm:pt>
    <dgm:pt modelId="{2C3841D0-E73A-49CB-B53E-9CD3F56F4283}" type="pres">
      <dgm:prSet presAssocID="{D9BCE422-D671-4A7D-BA32-1D870354336B}" presName="sibTrans" presStyleCnt="0"/>
      <dgm:spPr/>
    </dgm:pt>
    <dgm:pt modelId="{2CD611BF-DC6D-4CDE-B1AC-D6444DCAF4DF}" type="pres">
      <dgm:prSet presAssocID="{33BB433E-E3EB-47CC-938F-A62292EB7E63}" presName="node" presStyleLbl="node1" presStyleIdx="1" presStyleCnt="3">
        <dgm:presLayoutVars>
          <dgm:bulletEnabled val="1"/>
        </dgm:presLayoutVars>
      </dgm:prSet>
      <dgm:spPr/>
      <dgm:t>
        <a:bodyPr/>
        <a:lstStyle/>
        <a:p>
          <a:endParaRPr lang="en-US"/>
        </a:p>
      </dgm:t>
    </dgm:pt>
    <dgm:pt modelId="{DBF1003B-E4F4-4058-A79F-189990BC7018}" type="pres">
      <dgm:prSet presAssocID="{8732BA37-8663-4DA7-B9DA-66B9CEFDE89D}" presName="sibTrans" presStyleCnt="0"/>
      <dgm:spPr/>
    </dgm:pt>
    <dgm:pt modelId="{C60F2244-7818-49E5-9585-E19E7CD64D1B}" type="pres">
      <dgm:prSet presAssocID="{71844F92-3142-4276-8009-E0C2319EE749}" presName="node" presStyleLbl="node1" presStyleIdx="2" presStyleCnt="3">
        <dgm:presLayoutVars>
          <dgm:bulletEnabled val="1"/>
        </dgm:presLayoutVars>
      </dgm:prSet>
      <dgm:spPr/>
      <dgm:t>
        <a:bodyPr/>
        <a:lstStyle/>
        <a:p>
          <a:endParaRPr lang="en-US"/>
        </a:p>
      </dgm:t>
    </dgm:pt>
  </dgm:ptLst>
  <dgm:cxnLst>
    <dgm:cxn modelId="{1E3AEE27-CD80-40F5-9581-456F49778C8B}" srcId="{A214344D-E923-43D6-AFC0-4E1A22C7FF71}" destId="{A18C7997-A894-4D9D-9BBB-DA0C2AEB654B}" srcOrd="0" destOrd="0" parTransId="{579396DD-A976-418D-BEEC-6F5DAC4FCBB9}" sibTransId="{D9BCE422-D671-4A7D-BA32-1D870354336B}"/>
    <dgm:cxn modelId="{14C7B591-1788-4E6A-BC93-B5C0F283FB37}" srcId="{A214344D-E923-43D6-AFC0-4E1A22C7FF71}" destId="{71844F92-3142-4276-8009-E0C2319EE749}" srcOrd="2" destOrd="0" parTransId="{385E19B5-38CB-4C7E-9B18-6450D7BAD85F}" sibTransId="{0DEA8C09-FEF7-49D2-918D-85EAC573B4DC}"/>
    <dgm:cxn modelId="{8C8B2629-C45F-44DA-A8FA-3E8B9C6EA57B}" type="presOf" srcId="{33BB433E-E3EB-47CC-938F-A62292EB7E63}" destId="{2CD611BF-DC6D-4CDE-B1AC-D6444DCAF4DF}" srcOrd="0" destOrd="0" presId="urn:microsoft.com/office/officeart/2005/8/layout/default"/>
    <dgm:cxn modelId="{1B6A28B9-104F-48F2-929E-3E032D4AF9D8}" srcId="{A214344D-E923-43D6-AFC0-4E1A22C7FF71}" destId="{33BB433E-E3EB-47CC-938F-A62292EB7E63}" srcOrd="1" destOrd="0" parTransId="{CC41D084-C19D-4B60-8857-A3805E251530}" sibTransId="{8732BA37-8663-4DA7-B9DA-66B9CEFDE89D}"/>
    <dgm:cxn modelId="{1791701C-AD95-4303-A389-9B27E012FFC4}" type="presOf" srcId="{A18C7997-A894-4D9D-9BBB-DA0C2AEB654B}" destId="{665FF0E3-6188-4E2A-A1E1-7B29EBF10A05}" srcOrd="0" destOrd="0" presId="urn:microsoft.com/office/officeart/2005/8/layout/default"/>
    <dgm:cxn modelId="{7BBD7D10-476F-407E-AD0B-1598E76809A5}" type="presOf" srcId="{71844F92-3142-4276-8009-E0C2319EE749}" destId="{C60F2244-7818-49E5-9585-E19E7CD64D1B}" srcOrd="0" destOrd="0" presId="urn:microsoft.com/office/officeart/2005/8/layout/default"/>
    <dgm:cxn modelId="{F5C39B64-C3FE-4966-8880-911FD788E3DB}" type="presOf" srcId="{A214344D-E923-43D6-AFC0-4E1A22C7FF71}" destId="{C46DA308-5B09-4C56-8ADB-CE27E0F718DD}"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 modelId="{72FA1EDB-0852-4C1B-942A-7C2606AD26AD}" type="presParOf" srcId="{C46DA308-5B09-4C56-8ADB-CE27E0F718DD}" destId="{2C3841D0-E73A-49CB-B53E-9CD3F56F4283}" srcOrd="1" destOrd="0" presId="urn:microsoft.com/office/officeart/2005/8/layout/default"/>
    <dgm:cxn modelId="{A3CA35C3-388B-40DD-834B-54885BAD3507}" type="presParOf" srcId="{C46DA308-5B09-4C56-8ADB-CE27E0F718DD}" destId="{2CD611BF-DC6D-4CDE-B1AC-D6444DCAF4DF}" srcOrd="2" destOrd="0" presId="urn:microsoft.com/office/officeart/2005/8/layout/default"/>
    <dgm:cxn modelId="{9AD64B3D-891F-4DD0-A97B-F585C78278FB}" type="presParOf" srcId="{C46DA308-5B09-4C56-8ADB-CE27E0F718DD}" destId="{DBF1003B-E4F4-4058-A79F-189990BC7018}" srcOrd="3" destOrd="0" presId="urn:microsoft.com/office/officeart/2005/8/layout/default"/>
    <dgm:cxn modelId="{87E988CC-1AAD-47C7-AAD0-1BA3F05720C7}" type="presParOf" srcId="{C46DA308-5B09-4C56-8ADB-CE27E0F718DD}" destId="{C60F2244-7818-49E5-9585-E19E7CD64D1B}"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1.Zamawiający wybiera najkorzystniejszą ofertę na podstawie kryteriów oceny ofert określonych w dokumentach zamówienia. ;</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33BB433E-E3EB-47CC-938F-A62292EB7E63}">
      <dgm:prSet/>
      <dgm:spPr/>
      <dgm:t>
        <a:bodyPr/>
        <a:lstStyle/>
        <a:p>
          <a:r>
            <a:rPr lang="pl-PL" dirty="0"/>
            <a:t>Najkorzystniejsza oferta to oferta przedstawiająca najkorzystniejszy stosunek jakości do ceny lub kosztu lub oferta z najniższą ceną lub kosztem;</a:t>
          </a:r>
        </a:p>
      </dgm:t>
    </dgm:pt>
    <dgm:pt modelId="{CC41D084-C19D-4B60-8857-A3805E251530}" type="parTrans" cxnId="{1B6A28B9-104F-48F2-929E-3E032D4AF9D8}">
      <dgm:prSet/>
      <dgm:spPr/>
      <dgm:t>
        <a:bodyPr/>
        <a:lstStyle/>
        <a:p>
          <a:endParaRPr lang="pl-PL"/>
        </a:p>
      </dgm:t>
    </dgm:pt>
    <dgm:pt modelId="{8732BA37-8663-4DA7-B9DA-66B9CEFDE89D}" type="sibTrans" cxnId="{1B6A28B9-104F-48F2-929E-3E032D4AF9D8}">
      <dgm:prSet/>
      <dgm:spPr/>
      <dgm:t>
        <a:bodyPr/>
        <a:lstStyle/>
        <a:p>
          <a:endParaRPr lang="pl-PL"/>
        </a:p>
      </dgm:t>
    </dgm:pt>
    <dgm:pt modelId="{71844F92-3142-4276-8009-E0C2319EE749}">
      <dgm:prSet/>
      <dgm:spPr/>
      <dgm:t>
        <a:bodyPr/>
        <a:lstStyle/>
        <a:p>
          <a:r>
            <a:rPr lang="pl-PL" dirty="0"/>
            <a:t>Zamawiający opisuje kryteria oceny ofert w sposób jednoznaczny i zrozumiały. </a:t>
          </a:r>
        </a:p>
      </dgm:t>
    </dgm:pt>
    <dgm:pt modelId="{385E19B5-38CB-4C7E-9B18-6450D7BAD85F}" type="parTrans" cxnId="{14C7B591-1788-4E6A-BC93-B5C0F283FB37}">
      <dgm:prSet/>
      <dgm:spPr/>
      <dgm:t>
        <a:bodyPr/>
        <a:lstStyle/>
        <a:p>
          <a:endParaRPr lang="pl-PL"/>
        </a:p>
      </dgm:t>
    </dgm:pt>
    <dgm:pt modelId="{0DEA8C09-FEF7-49D2-918D-85EAC573B4DC}" type="sibTrans" cxnId="{14C7B591-1788-4E6A-BC93-B5C0F283FB37}">
      <dgm:prSet/>
      <dgm:spPr/>
      <dgm:t>
        <a:bodyPr/>
        <a:lstStyle/>
        <a:p>
          <a:endParaRPr lang="pl-PL"/>
        </a:p>
      </dgm:t>
    </dgm:pt>
    <dgm:pt modelId="{752A5E6B-DDE8-478B-A561-E75D2DBAEFCB}">
      <dgm:prSet/>
      <dgm:spPr/>
      <dgm:t>
        <a:bodyPr/>
        <a:lstStyle/>
        <a:p>
          <a:r>
            <a:rPr lang="pl-PL"/>
            <a:t>2. Kryteria oceny ofert i ich opis nie mogą pozostawiać zamawiającemu nieograniczonej swobody wyboru najkorzystniejszej oferty oraz umożliwiają weryfikację i porównanie poziomu oferowanego wykonania przedmiotu zamówienia na podstawie informacji przedstawianych w ofertach. </a:t>
          </a:r>
        </a:p>
      </dgm:t>
    </dgm:pt>
    <dgm:pt modelId="{03792499-53EA-4C73-868D-2D44C690FA3D}" type="parTrans" cxnId="{609F8123-CF8C-4486-9B3B-676E82712FD2}">
      <dgm:prSet/>
      <dgm:spPr/>
      <dgm:t>
        <a:bodyPr/>
        <a:lstStyle/>
        <a:p>
          <a:endParaRPr lang="pl-PL"/>
        </a:p>
      </dgm:t>
    </dgm:pt>
    <dgm:pt modelId="{572A3987-9E61-479D-942C-C97DA9C86163}" type="sibTrans" cxnId="{609F8123-CF8C-4486-9B3B-676E82712FD2}">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665FF0E3-6188-4E2A-A1E1-7B29EBF10A05}" type="pres">
      <dgm:prSet presAssocID="{A18C7997-A894-4D9D-9BBB-DA0C2AEB654B}" presName="node" presStyleLbl="node1" presStyleIdx="0" presStyleCnt="4" custLinFactNeighborX="-2173" custLinFactNeighborY="608">
        <dgm:presLayoutVars>
          <dgm:bulletEnabled val="1"/>
        </dgm:presLayoutVars>
      </dgm:prSet>
      <dgm:spPr/>
      <dgm:t>
        <a:bodyPr/>
        <a:lstStyle/>
        <a:p>
          <a:endParaRPr lang="en-US"/>
        </a:p>
      </dgm:t>
    </dgm:pt>
    <dgm:pt modelId="{2C3841D0-E73A-49CB-B53E-9CD3F56F4283}" type="pres">
      <dgm:prSet presAssocID="{D9BCE422-D671-4A7D-BA32-1D870354336B}" presName="sibTrans" presStyleCnt="0"/>
      <dgm:spPr/>
    </dgm:pt>
    <dgm:pt modelId="{2CD611BF-DC6D-4CDE-B1AC-D6444DCAF4DF}" type="pres">
      <dgm:prSet presAssocID="{33BB433E-E3EB-47CC-938F-A62292EB7E63}" presName="node" presStyleLbl="node1" presStyleIdx="1" presStyleCnt="4">
        <dgm:presLayoutVars>
          <dgm:bulletEnabled val="1"/>
        </dgm:presLayoutVars>
      </dgm:prSet>
      <dgm:spPr/>
      <dgm:t>
        <a:bodyPr/>
        <a:lstStyle/>
        <a:p>
          <a:endParaRPr lang="en-US"/>
        </a:p>
      </dgm:t>
    </dgm:pt>
    <dgm:pt modelId="{DBF1003B-E4F4-4058-A79F-189990BC7018}" type="pres">
      <dgm:prSet presAssocID="{8732BA37-8663-4DA7-B9DA-66B9CEFDE89D}" presName="sibTrans" presStyleCnt="0"/>
      <dgm:spPr/>
    </dgm:pt>
    <dgm:pt modelId="{C60F2244-7818-49E5-9585-E19E7CD64D1B}" type="pres">
      <dgm:prSet presAssocID="{71844F92-3142-4276-8009-E0C2319EE749}" presName="node" presStyleLbl="node1" presStyleIdx="2" presStyleCnt="4">
        <dgm:presLayoutVars>
          <dgm:bulletEnabled val="1"/>
        </dgm:presLayoutVars>
      </dgm:prSet>
      <dgm:spPr/>
      <dgm:t>
        <a:bodyPr/>
        <a:lstStyle/>
        <a:p>
          <a:endParaRPr lang="en-US"/>
        </a:p>
      </dgm:t>
    </dgm:pt>
    <dgm:pt modelId="{F2D81174-8626-4DD6-BBDE-7BEA7DF9E2A8}" type="pres">
      <dgm:prSet presAssocID="{0DEA8C09-FEF7-49D2-918D-85EAC573B4DC}" presName="sibTrans" presStyleCnt="0"/>
      <dgm:spPr/>
    </dgm:pt>
    <dgm:pt modelId="{EACEB2A7-CD46-4928-9F53-36BC7B863778}" type="pres">
      <dgm:prSet presAssocID="{752A5E6B-DDE8-478B-A561-E75D2DBAEFCB}" presName="node" presStyleLbl="node1" presStyleIdx="3" presStyleCnt="4">
        <dgm:presLayoutVars>
          <dgm:bulletEnabled val="1"/>
        </dgm:presLayoutVars>
      </dgm:prSet>
      <dgm:spPr/>
      <dgm:t>
        <a:bodyPr/>
        <a:lstStyle/>
        <a:p>
          <a:endParaRPr lang="en-US"/>
        </a:p>
      </dgm:t>
    </dgm:pt>
  </dgm:ptLst>
  <dgm:cxnLst>
    <dgm:cxn modelId="{1E3AEE27-CD80-40F5-9581-456F49778C8B}" srcId="{A214344D-E923-43D6-AFC0-4E1A22C7FF71}" destId="{A18C7997-A894-4D9D-9BBB-DA0C2AEB654B}" srcOrd="0" destOrd="0" parTransId="{579396DD-A976-418D-BEEC-6F5DAC4FCBB9}" sibTransId="{D9BCE422-D671-4A7D-BA32-1D870354336B}"/>
    <dgm:cxn modelId="{B1A2FCFD-6BA6-43BA-B6CD-4C813A86842C}" type="presOf" srcId="{752A5E6B-DDE8-478B-A561-E75D2DBAEFCB}" destId="{EACEB2A7-CD46-4928-9F53-36BC7B863778}" srcOrd="0" destOrd="0" presId="urn:microsoft.com/office/officeart/2005/8/layout/default"/>
    <dgm:cxn modelId="{14C7B591-1788-4E6A-BC93-B5C0F283FB37}" srcId="{A214344D-E923-43D6-AFC0-4E1A22C7FF71}" destId="{71844F92-3142-4276-8009-E0C2319EE749}" srcOrd="2" destOrd="0" parTransId="{385E19B5-38CB-4C7E-9B18-6450D7BAD85F}" sibTransId="{0DEA8C09-FEF7-49D2-918D-85EAC573B4DC}"/>
    <dgm:cxn modelId="{8C8B2629-C45F-44DA-A8FA-3E8B9C6EA57B}" type="presOf" srcId="{33BB433E-E3EB-47CC-938F-A62292EB7E63}" destId="{2CD611BF-DC6D-4CDE-B1AC-D6444DCAF4DF}" srcOrd="0" destOrd="0" presId="urn:microsoft.com/office/officeart/2005/8/layout/default"/>
    <dgm:cxn modelId="{609F8123-CF8C-4486-9B3B-676E82712FD2}" srcId="{A214344D-E923-43D6-AFC0-4E1A22C7FF71}" destId="{752A5E6B-DDE8-478B-A561-E75D2DBAEFCB}" srcOrd="3" destOrd="0" parTransId="{03792499-53EA-4C73-868D-2D44C690FA3D}" sibTransId="{572A3987-9E61-479D-942C-C97DA9C86163}"/>
    <dgm:cxn modelId="{1B6A28B9-104F-48F2-929E-3E032D4AF9D8}" srcId="{A214344D-E923-43D6-AFC0-4E1A22C7FF71}" destId="{33BB433E-E3EB-47CC-938F-A62292EB7E63}" srcOrd="1" destOrd="0" parTransId="{CC41D084-C19D-4B60-8857-A3805E251530}" sibTransId="{8732BA37-8663-4DA7-B9DA-66B9CEFDE89D}"/>
    <dgm:cxn modelId="{1791701C-AD95-4303-A389-9B27E012FFC4}" type="presOf" srcId="{A18C7997-A894-4D9D-9BBB-DA0C2AEB654B}" destId="{665FF0E3-6188-4E2A-A1E1-7B29EBF10A05}" srcOrd="0" destOrd="0" presId="urn:microsoft.com/office/officeart/2005/8/layout/default"/>
    <dgm:cxn modelId="{7BBD7D10-476F-407E-AD0B-1598E76809A5}" type="presOf" srcId="{71844F92-3142-4276-8009-E0C2319EE749}" destId="{C60F2244-7818-49E5-9585-E19E7CD64D1B}" srcOrd="0" destOrd="0" presId="urn:microsoft.com/office/officeart/2005/8/layout/default"/>
    <dgm:cxn modelId="{F5C39B64-C3FE-4966-8880-911FD788E3DB}" type="presOf" srcId="{A214344D-E923-43D6-AFC0-4E1A22C7FF71}" destId="{C46DA308-5B09-4C56-8ADB-CE27E0F718DD}"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 modelId="{72FA1EDB-0852-4C1B-942A-7C2606AD26AD}" type="presParOf" srcId="{C46DA308-5B09-4C56-8ADB-CE27E0F718DD}" destId="{2C3841D0-E73A-49CB-B53E-9CD3F56F4283}" srcOrd="1" destOrd="0" presId="urn:microsoft.com/office/officeart/2005/8/layout/default"/>
    <dgm:cxn modelId="{A3CA35C3-388B-40DD-834B-54885BAD3507}" type="presParOf" srcId="{C46DA308-5B09-4C56-8ADB-CE27E0F718DD}" destId="{2CD611BF-DC6D-4CDE-B1AC-D6444DCAF4DF}" srcOrd="2" destOrd="0" presId="urn:microsoft.com/office/officeart/2005/8/layout/default"/>
    <dgm:cxn modelId="{9AD64B3D-891F-4DD0-A97B-F585C78278FB}" type="presParOf" srcId="{C46DA308-5B09-4C56-8ADB-CE27E0F718DD}" destId="{DBF1003B-E4F4-4058-A79F-189990BC7018}" srcOrd="3" destOrd="0" presId="urn:microsoft.com/office/officeart/2005/8/layout/default"/>
    <dgm:cxn modelId="{87E988CC-1AAD-47C7-AAD0-1BA3F05720C7}" type="presParOf" srcId="{C46DA308-5B09-4C56-8ADB-CE27E0F718DD}" destId="{C60F2244-7818-49E5-9585-E19E7CD64D1B}" srcOrd="4" destOrd="0" presId="urn:microsoft.com/office/officeart/2005/8/layout/default"/>
    <dgm:cxn modelId="{E7A87775-15BD-4470-9650-113DFE164B9D}" type="presParOf" srcId="{C46DA308-5B09-4C56-8ADB-CE27E0F718DD}" destId="{F2D81174-8626-4DD6-BBDE-7BEA7DF9E2A8}" srcOrd="5" destOrd="0" presId="urn:microsoft.com/office/officeart/2005/8/layout/default"/>
    <dgm:cxn modelId="{1FCA86D8-DB83-4481-9E24-4A0C8F1331B4}" type="presParOf" srcId="{C46DA308-5B09-4C56-8ADB-CE27E0F718DD}" destId="{EACEB2A7-CD46-4928-9F53-36BC7B863778}"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1) zawarciem umowy w sprawie zamówienia publicznego albo</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E330AED6-3381-4E78-8F8E-2B551DD0A76A}">
      <dgm:prSet/>
      <dgm:spPr/>
      <dgm:t>
        <a:bodyPr/>
        <a:lstStyle/>
        <a:p>
          <a:r>
            <a:rPr lang="pl-PL" dirty="0"/>
            <a:t>2) unieważnieniem postępowania., jeżeli: 1) nie złożono żadnego wniosku o dopuszczenie do udziału w postępowaniu albo żadnej oferty; 2) wszystkie złożone wnioski o dopuszczenie do udziału w postępowaniu albo oferty podlegały odrzuceniu; 3) cena lub koszt najkorzystniejszej oferty lub oferta z najniższą ceną przewyższa kwotę, którą zamawiający zamierza przeznaczyć na sfinansowanie zamówienia, chyba że zamawiający może zwiększyć tę kwotę do ceny lub kosztu najkorzystniejszej oferty;</a:t>
          </a:r>
        </a:p>
      </dgm:t>
    </dgm:pt>
    <dgm:pt modelId="{A2A2AA9A-8585-4FE2-8E39-BCE2244987FA}" type="parTrans" cxnId="{F9E63582-8F76-4ED3-A275-10638F6DE50E}">
      <dgm:prSet/>
      <dgm:spPr/>
      <dgm:t>
        <a:bodyPr/>
        <a:lstStyle/>
        <a:p>
          <a:endParaRPr lang="pl-PL"/>
        </a:p>
      </dgm:t>
    </dgm:pt>
    <dgm:pt modelId="{4E4562D9-B25D-4218-890B-24F450087358}" type="sibTrans" cxnId="{F9E63582-8F76-4ED3-A275-10638F6DE50E}">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665FF0E3-6188-4E2A-A1E1-7B29EBF10A05}" type="pres">
      <dgm:prSet presAssocID="{A18C7997-A894-4D9D-9BBB-DA0C2AEB654B}" presName="node" presStyleLbl="node1" presStyleIdx="0" presStyleCnt="2" custLinFactNeighborX="-2173" custLinFactNeighborY="608">
        <dgm:presLayoutVars>
          <dgm:bulletEnabled val="1"/>
        </dgm:presLayoutVars>
      </dgm:prSet>
      <dgm:spPr/>
      <dgm:t>
        <a:bodyPr/>
        <a:lstStyle/>
        <a:p>
          <a:endParaRPr lang="en-US"/>
        </a:p>
      </dgm:t>
    </dgm:pt>
    <dgm:pt modelId="{9357257B-B58C-4B35-B232-F6FAF7A4781B}" type="pres">
      <dgm:prSet presAssocID="{D9BCE422-D671-4A7D-BA32-1D870354336B}" presName="sibTrans" presStyleCnt="0"/>
      <dgm:spPr/>
    </dgm:pt>
    <dgm:pt modelId="{133411E5-9694-4F77-90C4-C456492686D1}" type="pres">
      <dgm:prSet presAssocID="{E330AED6-3381-4E78-8F8E-2B551DD0A76A}" presName="node" presStyleLbl="node1" presStyleIdx="1" presStyleCnt="2">
        <dgm:presLayoutVars>
          <dgm:bulletEnabled val="1"/>
        </dgm:presLayoutVars>
      </dgm:prSet>
      <dgm:spPr/>
      <dgm:t>
        <a:bodyPr/>
        <a:lstStyle/>
        <a:p>
          <a:endParaRPr lang="en-US"/>
        </a:p>
      </dgm:t>
    </dgm:pt>
  </dgm:ptLst>
  <dgm:cxnLst>
    <dgm:cxn modelId="{7D0A2C79-EFB9-484C-8A88-CFE636E1B87C}" type="presOf" srcId="{E330AED6-3381-4E78-8F8E-2B551DD0A76A}" destId="{133411E5-9694-4F77-90C4-C456492686D1}" srcOrd="0" destOrd="0" presId="urn:microsoft.com/office/officeart/2005/8/layout/default"/>
    <dgm:cxn modelId="{F9E63582-8F76-4ED3-A275-10638F6DE50E}" srcId="{A214344D-E923-43D6-AFC0-4E1A22C7FF71}" destId="{E330AED6-3381-4E78-8F8E-2B551DD0A76A}" srcOrd="1" destOrd="0" parTransId="{A2A2AA9A-8585-4FE2-8E39-BCE2244987FA}" sibTransId="{4E4562D9-B25D-4218-890B-24F450087358}"/>
    <dgm:cxn modelId="{1E3AEE27-CD80-40F5-9581-456F49778C8B}" srcId="{A214344D-E923-43D6-AFC0-4E1A22C7FF71}" destId="{A18C7997-A894-4D9D-9BBB-DA0C2AEB654B}" srcOrd="0" destOrd="0" parTransId="{579396DD-A976-418D-BEEC-6F5DAC4FCBB9}" sibTransId="{D9BCE422-D671-4A7D-BA32-1D870354336B}"/>
    <dgm:cxn modelId="{F5C39B64-C3FE-4966-8880-911FD788E3DB}" type="presOf" srcId="{A214344D-E923-43D6-AFC0-4E1A22C7FF71}" destId="{C46DA308-5B09-4C56-8ADB-CE27E0F718DD}" srcOrd="0" destOrd="0" presId="urn:microsoft.com/office/officeart/2005/8/layout/default"/>
    <dgm:cxn modelId="{1791701C-AD95-4303-A389-9B27E012FFC4}" type="presOf" srcId="{A18C7997-A894-4D9D-9BBB-DA0C2AEB654B}" destId="{665FF0E3-6188-4E2A-A1E1-7B29EBF10A05}"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 modelId="{6B025567-95AA-4BE1-BC0C-42791653A10F}" type="presParOf" srcId="{C46DA308-5B09-4C56-8ADB-CE27E0F718DD}" destId="{9357257B-B58C-4B35-B232-F6FAF7A4781B}" srcOrd="1" destOrd="0" presId="urn:microsoft.com/office/officeart/2005/8/layout/default"/>
    <dgm:cxn modelId="{5F0A1FB1-DAB5-472E-BE70-30114FFE81C5}" type="presParOf" srcId="{C46DA308-5B09-4C56-8ADB-CE27E0F718DD}" destId="{133411E5-9694-4F77-90C4-C456492686D1}"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Zamawiający zawiera umowę w sprawie zamówienia publicznego, z uwzględnieniem art. 577, w terminie nie krótszym niż 10 dni od dnia przesłania zawiadomienia o wyborze najkorzystniejszej oferty, jeżeli zawiadomienie to zostało przesłane przy użyciu środków komunikacji elektronicznej, albo 15 dni – jeżeli zostało przesłane w inny sposób.</a:t>
          </a:r>
        </a:p>
        <a:p>
          <a:endParaRPr lang="pl-PL" dirty="0"/>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E330AED6-3381-4E78-8F8E-2B551DD0A76A}">
      <dgm:prSet/>
      <dgm:spPr/>
      <dgm:t>
        <a:bodyPr/>
        <a:lstStyle/>
        <a:p>
          <a:r>
            <a:rPr lang="pl-PL" dirty="0"/>
            <a:t>Zamawiający nie później niż w terminie 30 dni od dnia zakończenia postępowania o udzielenie zamówienia przekazuje do publikacji Urzędowi Publikacji Unii Europejskiej ogłoszenie o udzieleniu zamówienia zawierające informację o wynikach tego postępowania</a:t>
          </a:r>
        </a:p>
      </dgm:t>
    </dgm:pt>
    <dgm:pt modelId="{A2A2AA9A-8585-4FE2-8E39-BCE2244987FA}" type="parTrans" cxnId="{F9E63582-8F76-4ED3-A275-10638F6DE50E}">
      <dgm:prSet/>
      <dgm:spPr/>
      <dgm:t>
        <a:bodyPr/>
        <a:lstStyle/>
        <a:p>
          <a:endParaRPr lang="pl-PL"/>
        </a:p>
      </dgm:t>
    </dgm:pt>
    <dgm:pt modelId="{4E4562D9-B25D-4218-890B-24F450087358}" type="sibTrans" cxnId="{F9E63582-8F76-4ED3-A275-10638F6DE50E}">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665FF0E3-6188-4E2A-A1E1-7B29EBF10A05}" type="pres">
      <dgm:prSet presAssocID="{A18C7997-A894-4D9D-9BBB-DA0C2AEB654B}" presName="node" presStyleLbl="node1" presStyleIdx="0" presStyleCnt="2" custLinFactNeighborX="-2173" custLinFactNeighborY="608">
        <dgm:presLayoutVars>
          <dgm:bulletEnabled val="1"/>
        </dgm:presLayoutVars>
      </dgm:prSet>
      <dgm:spPr/>
      <dgm:t>
        <a:bodyPr/>
        <a:lstStyle/>
        <a:p>
          <a:endParaRPr lang="en-US"/>
        </a:p>
      </dgm:t>
    </dgm:pt>
    <dgm:pt modelId="{9357257B-B58C-4B35-B232-F6FAF7A4781B}" type="pres">
      <dgm:prSet presAssocID="{D9BCE422-D671-4A7D-BA32-1D870354336B}" presName="sibTrans" presStyleCnt="0"/>
      <dgm:spPr/>
    </dgm:pt>
    <dgm:pt modelId="{133411E5-9694-4F77-90C4-C456492686D1}" type="pres">
      <dgm:prSet presAssocID="{E330AED6-3381-4E78-8F8E-2B551DD0A76A}" presName="node" presStyleLbl="node1" presStyleIdx="1" presStyleCnt="2">
        <dgm:presLayoutVars>
          <dgm:bulletEnabled val="1"/>
        </dgm:presLayoutVars>
      </dgm:prSet>
      <dgm:spPr/>
      <dgm:t>
        <a:bodyPr/>
        <a:lstStyle/>
        <a:p>
          <a:endParaRPr lang="en-US"/>
        </a:p>
      </dgm:t>
    </dgm:pt>
  </dgm:ptLst>
  <dgm:cxnLst>
    <dgm:cxn modelId="{7D0A2C79-EFB9-484C-8A88-CFE636E1B87C}" type="presOf" srcId="{E330AED6-3381-4E78-8F8E-2B551DD0A76A}" destId="{133411E5-9694-4F77-90C4-C456492686D1}" srcOrd="0" destOrd="0" presId="urn:microsoft.com/office/officeart/2005/8/layout/default"/>
    <dgm:cxn modelId="{F9E63582-8F76-4ED3-A275-10638F6DE50E}" srcId="{A214344D-E923-43D6-AFC0-4E1A22C7FF71}" destId="{E330AED6-3381-4E78-8F8E-2B551DD0A76A}" srcOrd="1" destOrd="0" parTransId="{A2A2AA9A-8585-4FE2-8E39-BCE2244987FA}" sibTransId="{4E4562D9-B25D-4218-890B-24F450087358}"/>
    <dgm:cxn modelId="{1E3AEE27-CD80-40F5-9581-456F49778C8B}" srcId="{A214344D-E923-43D6-AFC0-4E1A22C7FF71}" destId="{A18C7997-A894-4D9D-9BBB-DA0C2AEB654B}" srcOrd="0" destOrd="0" parTransId="{579396DD-A976-418D-BEEC-6F5DAC4FCBB9}" sibTransId="{D9BCE422-D671-4A7D-BA32-1D870354336B}"/>
    <dgm:cxn modelId="{F5C39B64-C3FE-4966-8880-911FD788E3DB}" type="presOf" srcId="{A214344D-E923-43D6-AFC0-4E1A22C7FF71}" destId="{C46DA308-5B09-4C56-8ADB-CE27E0F718DD}" srcOrd="0" destOrd="0" presId="urn:microsoft.com/office/officeart/2005/8/layout/default"/>
    <dgm:cxn modelId="{1791701C-AD95-4303-A389-9B27E012FFC4}" type="presOf" srcId="{A18C7997-A894-4D9D-9BBB-DA0C2AEB654B}" destId="{665FF0E3-6188-4E2A-A1E1-7B29EBF10A05}"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 modelId="{6B025567-95AA-4BE1-BC0C-42791653A10F}" type="presParOf" srcId="{C46DA308-5B09-4C56-8ADB-CE27E0F718DD}" destId="{9357257B-B58C-4B35-B232-F6FAF7A4781B}" srcOrd="1" destOrd="0" presId="urn:microsoft.com/office/officeart/2005/8/layout/default"/>
    <dgm:cxn modelId="{5F0A1FB1-DAB5-472E-BE70-30114FFE81C5}" type="presParOf" srcId="{C46DA308-5B09-4C56-8ADB-CE27E0F718DD}" destId="{133411E5-9694-4F77-90C4-C456492686D1}"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Analiza potrzeb</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Przekazywanie informacji do publikacji</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Dz. UE ( art. 86 </a:t>
          </a:r>
          <a:r>
            <a:rPr lang="pl-PL" dirty="0" err="1"/>
            <a:t>uPZP</a:t>
          </a:r>
          <a:r>
            <a:rPr lang="pl-PL" dirty="0"/>
            <a:t>). </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r>
            <a:rPr lang="pl-PL" dirty="0"/>
            <a:t>. Zamawiający publiczny, przed wszczęciem postępowania o udzielenie zamówienia, </a:t>
          </a:r>
          <a:r>
            <a:rPr lang="pl-PL" b="1" u="sng" dirty="0"/>
            <a:t>dokonuje analizy potrzeb i wymagań, uwzględniając rodzaj i wartość zamówienia;</a:t>
          </a:r>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914D6293-4553-4381-A737-A33B245ACC10}">
      <dgm:prSet/>
      <dgm:spPr/>
      <dgm:t>
        <a:bodyPr/>
        <a:lstStyle/>
        <a:p>
          <a:endParaRPr lang="pl-PL" dirty="0"/>
        </a:p>
      </dgm:t>
    </dgm:pt>
    <dgm:pt modelId="{C8C70071-34CD-47B1-9D57-9476DBD81426}" type="parTrans" cxnId="{F504F8B9-5186-4EC9-B477-149F6440D5C3}">
      <dgm:prSet/>
      <dgm:spPr/>
      <dgm:t>
        <a:bodyPr/>
        <a:lstStyle/>
        <a:p>
          <a:endParaRPr lang="pl-PL"/>
        </a:p>
      </dgm:t>
    </dgm:pt>
    <dgm:pt modelId="{0BDF9872-B4C9-45FD-9ACE-F4636AFAF3EE}" type="sibTrans" cxnId="{F504F8B9-5186-4EC9-B477-149F6440D5C3}">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2">
        <dgm:presLayoutVars>
          <dgm:bulletEnabled val="1"/>
        </dgm:presLayoutVars>
      </dgm:prSet>
      <dgm:spPr/>
      <dgm:t>
        <a:bodyPr/>
        <a:lstStyle/>
        <a:p>
          <a:endParaRPr lang="en-US"/>
        </a:p>
      </dgm:t>
    </dgm:pt>
    <dgm:pt modelId="{4E23DA9B-8336-4CAF-9586-74BA1D228F50}" type="pres">
      <dgm:prSet presAssocID="{B2D309A8-72C6-4E25-9C8C-099771E25787}" presName="childShp" presStyleLbl="bgAccFollowNode1" presStyleIdx="0" presStyleCnt="2" custLinFactNeighborX="-1834" custLinFactNeighborY="-972">
        <dgm:presLayoutVars>
          <dgm:bulletEnabled val="1"/>
        </dgm:presLayoutVars>
      </dgm:prSet>
      <dgm:spPr/>
      <dgm:t>
        <a:bodyPr/>
        <a:lstStyle/>
        <a:p>
          <a:endParaRPr lang="en-US"/>
        </a:p>
      </dgm:t>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2">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2" custLinFactNeighborX="1529" custLinFactNeighborY="591">
        <dgm:presLayoutVars>
          <dgm:bulletEnabled val="1"/>
        </dgm:presLayoutVars>
      </dgm:prSet>
      <dgm:spPr/>
      <dgm:t>
        <a:bodyPr/>
        <a:lstStyle/>
        <a:p>
          <a:endParaRPr lang="en-US"/>
        </a:p>
      </dgm:t>
    </dgm:pt>
  </dgm:ptLst>
  <dgm:cxnLst>
    <dgm:cxn modelId="{BE9CBB44-D7F4-4B85-AB65-187A9E016EFB}" srcId="{B2D309A8-72C6-4E25-9C8C-099771E25787}" destId="{8E2DADA3-642A-4048-ACCB-5272E511F0BB}" srcOrd="0" destOrd="0" parTransId="{565F4FCE-1AE7-49D8-A6CA-4FD9BF2EDD57}" sibTransId="{B32FC602-0231-4C2A-8EFC-82FF769CBB57}"/>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936E2AE6-4A00-4A75-B49D-12C2E131BD54}" type="presOf" srcId="{B2D309A8-72C6-4E25-9C8C-099771E25787}" destId="{B8A57599-A2A5-46CB-A59F-A77D5D6B32CA}"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F504F8B9-5186-4EC9-B477-149F6440D5C3}" srcId="{F37F6FF8-95EE-44C4-85EA-95C17E8FF5FD}" destId="{914D6293-4553-4381-A737-A33B245ACC10}" srcOrd="0" destOrd="0" parTransId="{C8C70071-34CD-47B1-9D57-9476DBD81426}" sibTransId="{0BDF9872-B4C9-45FD-9ACE-F4636AFAF3EE}"/>
    <dgm:cxn modelId="{F0339BC9-A86F-4C18-8C9C-88515E7E601A}" srcId="{B3605D17-E064-4B89-B144-C74E65D6A7C8}" destId="{B2D309A8-72C6-4E25-9C8C-099771E25787}" srcOrd="0" destOrd="0" parTransId="{9B1F648A-4846-4DE9-B2FA-9101592FE464}" sibTransId="{7559025C-5131-4EB8-97EE-D2E392527118}"/>
    <dgm:cxn modelId="{3D517E62-F910-4A9D-B721-C3DEC3D28A1D}" type="presOf" srcId="{8663E998-5FC4-417E-AB6E-1950ACA8CB85}" destId="{5BFE9784-8D3D-457A-AAC5-C4256EBB722E}" srcOrd="0" destOrd="0" presId="urn:microsoft.com/office/officeart/2005/8/layout/vList6"/>
    <dgm:cxn modelId="{8E6D7D4C-4904-45B8-B116-7507531D05CC}" srcId="{B2D309A8-72C6-4E25-9C8C-099771E25787}" destId="{F37F6FF8-95EE-44C4-85EA-95C17E8FF5FD}" srcOrd="1" destOrd="0" parTransId="{0CCC097A-9B68-46D8-8B10-2E71A33328EA}" sibTransId="{F11BBE0B-2FA3-4F2E-9950-A731AAF7E82A}"/>
    <dgm:cxn modelId="{3C915BCA-43EA-4313-B2D0-C07593C28314}" type="presOf" srcId="{914D6293-4553-4381-A737-A33B245ACC10}" destId="{4E23DA9B-8336-4CAF-9586-74BA1D228F50}" srcOrd="0" destOrd="2" presId="urn:microsoft.com/office/officeart/2005/8/layout/vList6"/>
    <dgm:cxn modelId="{FCF5B436-DA6C-4368-9111-495EB450E8E4}" type="presOf" srcId="{F37F6FF8-95EE-44C4-85EA-95C17E8FF5FD}" destId="{4E23DA9B-8336-4CAF-9586-74BA1D228F50}" srcOrd="0" destOrd="1"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Zamawiający może żądać od wykonawców wniesienia </a:t>
          </a:r>
          <a:r>
            <a:rPr lang="pl-PL" b="1" u="sng" dirty="0"/>
            <a:t>wadium</a:t>
          </a:r>
          <a:endParaRPr lang="pl-PL" dirty="0"/>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b="1" u="sng" dirty="0"/>
            <a:t>Zamawiający określa kwotę wadium w wysokości nie większej niż 3% wartości zamówienia.</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Forma wadium</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 Wadium może być wnoszone według wyboru wykonawcy w jednej lub kilku następujących formach: </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773D49BB-78BE-4FDC-8CA3-24D65BB95A7D}">
      <dgm:prSet/>
      <dgm:spPr/>
      <dgm:t>
        <a:bodyPr/>
        <a:lstStyle/>
        <a:p>
          <a:r>
            <a:rPr lang="pl-PL"/>
            <a:t>1) pieniądzu; </a:t>
          </a:r>
        </a:p>
      </dgm:t>
    </dgm:pt>
    <dgm:pt modelId="{2F7273EB-1C58-4083-85E6-3B900D58D9AF}" type="parTrans" cxnId="{06222AC2-DC67-4C55-A281-8A00EB9970C9}">
      <dgm:prSet/>
      <dgm:spPr/>
      <dgm:t>
        <a:bodyPr/>
        <a:lstStyle/>
        <a:p>
          <a:endParaRPr lang="pl-PL"/>
        </a:p>
      </dgm:t>
    </dgm:pt>
    <dgm:pt modelId="{7AF404F9-27C6-4962-A645-BA61C88FAED5}" type="sibTrans" cxnId="{06222AC2-DC67-4C55-A281-8A00EB9970C9}">
      <dgm:prSet/>
      <dgm:spPr/>
      <dgm:t>
        <a:bodyPr/>
        <a:lstStyle/>
        <a:p>
          <a:endParaRPr lang="pl-PL"/>
        </a:p>
      </dgm:t>
    </dgm:pt>
    <dgm:pt modelId="{F8D91A5E-F2FE-45F2-8630-0444D0DF5FAB}">
      <dgm:prSet/>
      <dgm:spPr/>
      <dgm:t>
        <a:bodyPr/>
        <a:lstStyle/>
        <a:p>
          <a:r>
            <a:rPr lang="pl-PL"/>
            <a:t>2) gwarancjach bankowych; </a:t>
          </a:r>
        </a:p>
      </dgm:t>
    </dgm:pt>
    <dgm:pt modelId="{264FBAFD-2400-4FB9-A980-EE74642CB851}" type="parTrans" cxnId="{6DBAA159-68F9-4C4F-B268-7C97D5F1DAAC}">
      <dgm:prSet/>
      <dgm:spPr/>
      <dgm:t>
        <a:bodyPr/>
        <a:lstStyle/>
        <a:p>
          <a:endParaRPr lang="pl-PL"/>
        </a:p>
      </dgm:t>
    </dgm:pt>
    <dgm:pt modelId="{2964B5EB-2BA6-43E0-B83F-218E04113415}" type="sibTrans" cxnId="{6DBAA159-68F9-4C4F-B268-7C97D5F1DAAC}">
      <dgm:prSet/>
      <dgm:spPr/>
      <dgm:t>
        <a:bodyPr/>
        <a:lstStyle/>
        <a:p>
          <a:endParaRPr lang="pl-PL"/>
        </a:p>
      </dgm:t>
    </dgm:pt>
    <dgm:pt modelId="{32DB1559-A974-4620-B2FE-7BC77FAD6970}">
      <dgm:prSet/>
      <dgm:spPr/>
      <dgm:t>
        <a:bodyPr/>
        <a:lstStyle/>
        <a:p>
          <a:r>
            <a:rPr lang="pl-PL" dirty="0"/>
            <a:t>3) gwarancjach ubezpieczeniowych</a:t>
          </a:r>
        </a:p>
      </dgm:t>
    </dgm:pt>
    <dgm:pt modelId="{65E42907-D3B3-4B74-8C73-496C03CA67BF}" type="parTrans" cxnId="{895E91CD-DDCF-43D9-B90B-ADBECD31AF4A}">
      <dgm:prSet/>
      <dgm:spPr/>
      <dgm:t>
        <a:bodyPr/>
        <a:lstStyle/>
        <a:p>
          <a:endParaRPr lang="pl-PL"/>
        </a:p>
      </dgm:t>
    </dgm:pt>
    <dgm:pt modelId="{9ED2A4FF-B099-4389-BE69-5020E567E75D}" type="sibTrans" cxnId="{895E91CD-DDCF-43D9-B90B-ADBECD31AF4A}">
      <dgm:prSet/>
      <dgm:spPr/>
      <dgm:t>
        <a:bodyPr/>
        <a:lstStyle/>
        <a:p>
          <a:endParaRPr lang="pl-PL"/>
        </a:p>
      </dgm:t>
    </dgm:pt>
    <dgm:pt modelId="{9F860361-D17D-4B92-9EDF-E2A07C0B7CE8}">
      <dgm:prSet/>
      <dgm:spPr/>
      <dgm:t>
        <a:bodyPr/>
        <a:lstStyle/>
        <a:p>
          <a:r>
            <a:rPr lang="pl-PL" dirty="0"/>
            <a:t>Zwrot</a:t>
          </a:r>
        </a:p>
      </dgm:t>
    </dgm:pt>
    <dgm:pt modelId="{8C7D2902-09F6-46E6-A584-9F17633F80E7}" type="parTrans" cxnId="{94E3288B-2661-4334-B268-B07CEE229C05}">
      <dgm:prSet/>
      <dgm:spPr/>
    </dgm:pt>
    <dgm:pt modelId="{B4EBF7FF-9C68-4666-83FB-D4B8BB740BC5}" type="sibTrans" cxnId="{94E3288B-2661-4334-B268-B07CEE229C05}">
      <dgm:prSet/>
      <dgm:spPr/>
    </dgm:pt>
    <dgm:pt modelId="{9D49DF0F-0C7C-434E-B281-2BE6EA0CD096}">
      <dgm:prSet/>
      <dgm:spPr/>
      <dgm:t>
        <a:bodyPr/>
        <a:lstStyle/>
        <a:p>
          <a:r>
            <a:rPr lang="pl-PL"/>
            <a:t>Zamawiający zwraca wadium niezwłocznie, nie później jednak niż w terminie 7 dni od dnia wystąpienia jednej z okoliczności: </a:t>
          </a:r>
        </a:p>
      </dgm:t>
    </dgm:pt>
    <dgm:pt modelId="{F189034F-D332-4855-91B6-45B887BC938F}" type="parTrans" cxnId="{B8B55BB0-11DA-4FE9-8DF1-271809343B24}">
      <dgm:prSet/>
      <dgm:spPr/>
    </dgm:pt>
    <dgm:pt modelId="{388F1EBE-9058-4BB3-8ED9-00B21F248324}" type="sibTrans" cxnId="{B8B55BB0-11DA-4FE9-8DF1-271809343B24}">
      <dgm:prSet/>
      <dgm:spPr/>
    </dgm:pt>
    <dgm:pt modelId="{B9AD33BA-9C39-488D-AD80-02CE6A3EE878}">
      <dgm:prSet/>
      <dgm:spPr/>
      <dgm:t>
        <a:bodyPr/>
        <a:lstStyle/>
        <a:p>
          <a:r>
            <a:rPr lang="pl-PL"/>
            <a:t>1) upływu terminu związania ofertą; </a:t>
          </a:r>
        </a:p>
      </dgm:t>
    </dgm:pt>
    <dgm:pt modelId="{D1A4F64E-4DF9-4982-BC2B-99358EFBD20E}" type="parTrans" cxnId="{C41FC8D2-89B9-4D81-977A-89FBC19AD96D}">
      <dgm:prSet/>
      <dgm:spPr/>
      <dgm:t>
        <a:bodyPr/>
        <a:lstStyle/>
        <a:p>
          <a:endParaRPr lang="pl-PL"/>
        </a:p>
      </dgm:t>
    </dgm:pt>
    <dgm:pt modelId="{3C1329F6-5AFE-4098-91A2-B19B4B6794BE}" type="sibTrans" cxnId="{C41FC8D2-89B9-4D81-977A-89FBC19AD96D}">
      <dgm:prSet/>
      <dgm:spPr/>
      <dgm:t>
        <a:bodyPr/>
        <a:lstStyle/>
        <a:p>
          <a:endParaRPr lang="pl-PL"/>
        </a:p>
      </dgm:t>
    </dgm:pt>
    <dgm:pt modelId="{39D78F2F-AA52-4CF5-A1A9-C0F4821BA68B}">
      <dgm:prSet/>
      <dgm:spPr/>
      <dgm:t>
        <a:bodyPr/>
        <a:lstStyle/>
        <a:p>
          <a:r>
            <a:rPr lang="pl-PL"/>
            <a:t>2) zawarcia umowy w sprawie zamówienia publicznego; </a:t>
          </a:r>
        </a:p>
      </dgm:t>
    </dgm:pt>
    <dgm:pt modelId="{847494A9-DF03-4271-9520-D762AD02A299}" type="parTrans" cxnId="{57E3765E-0E96-446B-9BC1-A17D7462771C}">
      <dgm:prSet/>
      <dgm:spPr/>
      <dgm:t>
        <a:bodyPr/>
        <a:lstStyle/>
        <a:p>
          <a:endParaRPr lang="pl-PL"/>
        </a:p>
      </dgm:t>
    </dgm:pt>
    <dgm:pt modelId="{DDC0EE31-0B45-4E76-845B-199683030B4C}" type="sibTrans" cxnId="{57E3765E-0E96-446B-9BC1-A17D7462771C}">
      <dgm:prSet/>
      <dgm:spPr/>
      <dgm:t>
        <a:bodyPr/>
        <a:lstStyle/>
        <a:p>
          <a:endParaRPr lang="pl-PL"/>
        </a:p>
      </dgm:t>
    </dgm:pt>
    <dgm:pt modelId="{90FA6CC4-B8AA-4117-B14C-E65B66546BDD}">
      <dgm:prSet/>
      <dgm:spPr/>
      <dgm:t>
        <a:bodyPr/>
        <a:lstStyle/>
        <a:p>
          <a:r>
            <a:rPr lang="pl-PL"/>
            <a:t>3) unieważnienia postępowania o udzielenie zamówienia</a:t>
          </a:r>
        </a:p>
      </dgm:t>
    </dgm:pt>
    <dgm:pt modelId="{FE5CC542-3BC7-4CD6-8D02-88D54CB4B22F}" type="parTrans" cxnId="{542CECE8-499F-434C-8F1E-27F31F6DD829}">
      <dgm:prSet/>
      <dgm:spPr/>
      <dgm:t>
        <a:bodyPr/>
        <a:lstStyle/>
        <a:p>
          <a:endParaRPr lang="pl-PL"/>
        </a:p>
      </dgm:t>
    </dgm:pt>
    <dgm:pt modelId="{7C8E79A9-A8F8-490B-8EDC-C50A52C63A40}" type="sibTrans" cxnId="{542CECE8-499F-434C-8F1E-27F31F6DD829}">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3">
        <dgm:presLayoutVars>
          <dgm:bulletEnabled val="1"/>
        </dgm:presLayoutVars>
      </dgm:prSet>
      <dgm:spPr/>
      <dgm:t>
        <a:bodyPr/>
        <a:lstStyle/>
        <a:p>
          <a:endParaRPr lang="en-US"/>
        </a:p>
      </dgm:t>
    </dgm:pt>
    <dgm:pt modelId="{4E23DA9B-8336-4CAF-9586-74BA1D228F50}" type="pres">
      <dgm:prSet presAssocID="{B2D309A8-72C6-4E25-9C8C-099771E25787}" presName="childShp" presStyleLbl="bgAccFollowNode1" presStyleIdx="0" presStyleCnt="3" custLinFactNeighborX="-1834" custLinFactNeighborY="-972">
        <dgm:presLayoutVars>
          <dgm:bulletEnabled val="1"/>
        </dgm:presLayoutVars>
      </dgm:prSet>
      <dgm:spPr/>
      <dgm:t>
        <a:bodyPr/>
        <a:lstStyle/>
        <a:p>
          <a:endParaRPr lang="en-US"/>
        </a:p>
      </dgm:t>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3">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3" custLinFactNeighborX="1529" custLinFactNeighborY="591">
        <dgm:presLayoutVars>
          <dgm:bulletEnabled val="1"/>
        </dgm:presLayoutVars>
      </dgm:prSet>
      <dgm:spPr/>
      <dgm:t>
        <a:bodyPr/>
        <a:lstStyle/>
        <a:p>
          <a:endParaRPr lang="en-US"/>
        </a:p>
      </dgm:t>
    </dgm:pt>
    <dgm:pt modelId="{6300344E-14A4-4230-8527-A89AA4300104}" type="pres">
      <dgm:prSet presAssocID="{8B8B7FCC-0FC8-4C4B-9A68-6D09FD3747E7}" presName="spacing" presStyleCnt="0"/>
      <dgm:spPr/>
    </dgm:pt>
    <dgm:pt modelId="{55CF4693-A334-4F89-A3CB-46A8D61AFAA4}" type="pres">
      <dgm:prSet presAssocID="{9F860361-D17D-4B92-9EDF-E2A07C0B7CE8}" presName="linNode" presStyleCnt="0"/>
      <dgm:spPr/>
    </dgm:pt>
    <dgm:pt modelId="{1F6DA00D-4911-4110-A8E9-223B59B91170}" type="pres">
      <dgm:prSet presAssocID="{9F860361-D17D-4B92-9EDF-E2A07C0B7CE8}" presName="parentShp" presStyleLbl="node1" presStyleIdx="2" presStyleCnt="3">
        <dgm:presLayoutVars>
          <dgm:bulletEnabled val="1"/>
        </dgm:presLayoutVars>
      </dgm:prSet>
      <dgm:spPr/>
      <dgm:t>
        <a:bodyPr/>
        <a:lstStyle/>
        <a:p>
          <a:endParaRPr lang="en-US"/>
        </a:p>
      </dgm:t>
    </dgm:pt>
    <dgm:pt modelId="{25E0CE58-495F-467F-9C67-D8F38B2C8CB6}" type="pres">
      <dgm:prSet presAssocID="{9F860361-D17D-4B92-9EDF-E2A07C0B7CE8}" presName="childShp" presStyleLbl="bgAccFollowNode1" presStyleIdx="2" presStyleCnt="3">
        <dgm:presLayoutVars>
          <dgm:bulletEnabled val="1"/>
        </dgm:presLayoutVars>
      </dgm:prSet>
      <dgm:spPr/>
      <dgm:t>
        <a:bodyPr/>
        <a:lstStyle/>
        <a:p>
          <a:endParaRPr lang="en-US"/>
        </a:p>
      </dgm:t>
    </dgm:pt>
  </dgm:ptLst>
  <dgm:cxnLst>
    <dgm:cxn modelId="{C41FC8D2-89B9-4D81-977A-89FBC19AD96D}" srcId="{9F860361-D17D-4B92-9EDF-E2A07C0B7CE8}" destId="{B9AD33BA-9C39-488D-AD80-02CE6A3EE878}" srcOrd="1" destOrd="0" parTransId="{D1A4F64E-4DF9-4982-BC2B-99358EFBD20E}" sibTransId="{3C1329F6-5AFE-4098-91A2-B19B4B6794BE}"/>
    <dgm:cxn modelId="{5CFF65DC-5F9E-42F4-8552-8D913097FF7D}" type="presOf" srcId="{90FA6CC4-B8AA-4117-B14C-E65B66546BDD}" destId="{25E0CE58-495F-467F-9C67-D8F38B2C8CB6}" srcOrd="0" destOrd="3"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FB5D2C06-DDF0-41E9-AF23-D7B65C8D5130}" type="presOf" srcId="{B9AD33BA-9C39-488D-AD80-02CE6A3EE878}" destId="{25E0CE58-495F-467F-9C67-D8F38B2C8CB6}" srcOrd="0" destOrd="1" presId="urn:microsoft.com/office/officeart/2005/8/layout/vList6"/>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895E91CD-DDCF-43D9-B90B-ADBECD31AF4A}" srcId="{C407D6C7-D259-4138-83A5-3CB9C06EA6CD}" destId="{32DB1559-A974-4620-B2FE-7BC77FAD6970}" srcOrd="3" destOrd="0" parTransId="{65E42907-D3B3-4B74-8C73-496C03CA67BF}" sibTransId="{9ED2A4FF-B099-4389-BE69-5020E567E75D}"/>
    <dgm:cxn modelId="{936E2AE6-4A00-4A75-B49D-12C2E131BD54}" type="presOf" srcId="{B2D309A8-72C6-4E25-9C8C-099771E25787}" destId="{B8A57599-A2A5-46CB-A59F-A77D5D6B32CA}"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B8B55BB0-11DA-4FE9-8DF1-271809343B24}" srcId="{9F860361-D17D-4B92-9EDF-E2A07C0B7CE8}" destId="{9D49DF0F-0C7C-434E-B281-2BE6EA0CD096}" srcOrd="0" destOrd="0" parTransId="{F189034F-D332-4855-91B6-45B887BC938F}" sibTransId="{388F1EBE-9058-4BB3-8ED9-00B21F248324}"/>
    <dgm:cxn modelId="{D002D756-70F3-4269-A91B-F4836C0E15ED}" type="presOf" srcId="{8E2DADA3-642A-4048-ACCB-5272E511F0BB}" destId="{4E23DA9B-8336-4CAF-9586-74BA1D228F50}" srcOrd="0" destOrd="0" presId="urn:microsoft.com/office/officeart/2005/8/layout/vList6"/>
    <dgm:cxn modelId="{CE5BC599-963B-47FA-93CF-300E1BF01780}" type="presOf" srcId="{773D49BB-78BE-4FDC-8CA3-24D65BB95A7D}" destId="{5BFE9784-8D3D-457A-AAC5-C4256EBB722E}" srcOrd="0" destOrd="1" presId="urn:microsoft.com/office/officeart/2005/8/layout/vList6"/>
    <dgm:cxn modelId="{F0339BC9-A86F-4C18-8C9C-88515E7E601A}" srcId="{B3605D17-E064-4B89-B144-C74E65D6A7C8}" destId="{B2D309A8-72C6-4E25-9C8C-099771E25787}" srcOrd="0" destOrd="0" parTransId="{9B1F648A-4846-4DE9-B2FA-9101592FE464}" sibTransId="{7559025C-5131-4EB8-97EE-D2E392527118}"/>
    <dgm:cxn modelId="{3D517E62-F910-4A9D-B721-C3DEC3D28A1D}" type="presOf" srcId="{8663E998-5FC4-417E-AB6E-1950ACA8CB85}" destId="{5BFE9784-8D3D-457A-AAC5-C4256EBB722E}" srcOrd="0" destOrd="0" presId="urn:microsoft.com/office/officeart/2005/8/layout/vList6"/>
    <dgm:cxn modelId="{06222AC2-DC67-4C55-A281-8A00EB9970C9}" srcId="{C407D6C7-D259-4138-83A5-3CB9C06EA6CD}" destId="{773D49BB-78BE-4FDC-8CA3-24D65BB95A7D}" srcOrd="1" destOrd="0" parTransId="{2F7273EB-1C58-4083-85E6-3B900D58D9AF}" sibTransId="{7AF404F9-27C6-4962-A645-BA61C88FAED5}"/>
    <dgm:cxn modelId="{6DBAA159-68F9-4C4F-B268-7C97D5F1DAAC}" srcId="{C407D6C7-D259-4138-83A5-3CB9C06EA6CD}" destId="{F8D91A5E-F2FE-45F2-8630-0444D0DF5FAB}" srcOrd="2" destOrd="0" parTransId="{264FBAFD-2400-4FB9-A980-EE74642CB851}" sibTransId="{2964B5EB-2BA6-43E0-B83F-218E04113415}"/>
    <dgm:cxn modelId="{57E3765E-0E96-446B-9BC1-A17D7462771C}" srcId="{9F860361-D17D-4B92-9EDF-E2A07C0B7CE8}" destId="{39D78F2F-AA52-4CF5-A1A9-C0F4821BA68B}" srcOrd="2" destOrd="0" parTransId="{847494A9-DF03-4271-9520-D762AD02A299}" sibTransId="{DDC0EE31-0B45-4E76-845B-199683030B4C}"/>
    <dgm:cxn modelId="{F4B94078-4FBE-412D-B8F3-5E3EA68A3C76}" type="presOf" srcId="{32DB1559-A974-4620-B2FE-7BC77FAD6970}" destId="{5BFE9784-8D3D-457A-AAC5-C4256EBB722E}" srcOrd="0" destOrd="3" presId="urn:microsoft.com/office/officeart/2005/8/layout/vList6"/>
    <dgm:cxn modelId="{FCD4C783-41DA-48C4-BF8F-0AFBF182E74A}" type="presOf" srcId="{9F860361-D17D-4B92-9EDF-E2A07C0B7CE8}" destId="{1F6DA00D-4911-4110-A8E9-223B59B91170}" srcOrd="0" destOrd="0" presId="urn:microsoft.com/office/officeart/2005/8/layout/vList6"/>
    <dgm:cxn modelId="{8E6D7D4C-4904-45B8-B116-7507531D05CC}" srcId="{B2D309A8-72C6-4E25-9C8C-099771E25787}" destId="{F37F6FF8-95EE-44C4-85EA-95C17E8FF5FD}" srcOrd="1" destOrd="0" parTransId="{0CCC097A-9B68-46D8-8B10-2E71A33328EA}" sibTransId="{F11BBE0B-2FA3-4F2E-9950-A731AAF7E82A}"/>
    <dgm:cxn modelId="{D568C727-FBF3-419C-BE75-B8E338608C31}" type="presOf" srcId="{9D49DF0F-0C7C-434E-B281-2BE6EA0CD096}" destId="{25E0CE58-495F-467F-9C67-D8F38B2C8CB6}" srcOrd="0" destOrd="0" presId="urn:microsoft.com/office/officeart/2005/8/layout/vList6"/>
    <dgm:cxn modelId="{29A20515-BBE9-43F1-B8DB-FBFFAF3F0CFD}" type="presOf" srcId="{39D78F2F-AA52-4CF5-A1A9-C0F4821BA68B}" destId="{25E0CE58-495F-467F-9C67-D8F38B2C8CB6}" srcOrd="0" destOrd="2" presId="urn:microsoft.com/office/officeart/2005/8/layout/vList6"/>
    <dgm:cxn modelId="{FCF5B436-DA6C-4368-9111-495EB450E8E4}" type="presOf" srcId="{F37F6FF8-95EE-44C4-85EA-95C17E8FF5FD}" destId="{4E23DA9B-8336-4CAF-9586-74BA1D228F50}" srcOrd="0" destOrd="1" presId="urn:microsoft.com/office/officeart/2005/8/layout/vList6"/>
    <dgm:cxn modelId="{542CECE8-499F-434C-8F1E-27F31F6DD829}" srcId="{9F860361-D17D-4B92-9EDF-E2A07C0B7CE8}" destId="{90FA6CC4-B8AA-4117-B14C-E65B66546BDD}" srcOrd="3" destOrd="0" parTransId="{FE5CC542-3BC7-4CD6-8D02-88D54CB4B22F}" sibTransId="{7C8E79A9-A8F8-490B-8EDC-C50A52C63A40}"/>
    <dgm:cxn modelId="{94E3288B-2661-4334-B268-B07CEE229C05}" srcId="{B3605D17-E064-4B89-B144-C74E65D6A7C8}" destId="{9F860361-D17D-4B92-9EDF-E2A07C0B7CE8}" srcOrd="2" destOrd="0" parTransId="{8C7D2902-09F6-46E6-A584-9F17633F80E7}" sibTransId="{B4EBF7FF-9C68-4666-83FB-D4B8BB740BC5}"/>
    <dgm:cxn modelId="{3B8B66CC-715A-4F3C-BC0B-28CFB30A3EED}" type="presOf" srcId="{F8D91A5E-F2FE-45F2-8630-0444D0DF5FAB}" destId="{5BFE9784-8D3D-457A-AAC5-C4256EBB722E}" srcOrd="0" destOrd="2"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B78FD0C2-9BE7-4091-ACB8-62C4F7CC24B7}" type="presParOf" srcId="{873AD919-86FF-4281-B042-C20698DED690}" destId="{6300344E-14A4-4230-8527-A89AA4300104}" srcOrd="3" destOrd="0" presId="urn:microsoft.com/office/officeart/2005/8/layout/vList6"/>
    <dgm:cxn modelId="{327BD200-D007-48D6-9BD9-01C09F2450F7}" type="presParOf" srcId="{873AD919-86FF-4281-B042-C20698DED690}" destId="{55CF4693-A334-4F89-A3CB-46A8D61AFAA4}" srcOrd="4" destOrd="0" presId="urn:microsoft.com/office/officeart/2005/8/layout/vList6"/>
    <dgm:cxn modelId="{3D61A3E9-A41E-4FF4-A449-172A021354D6}" type="presParOf" srcId="{55CF4693-A334-4F89-A3CB-46A8D61AFAA4}" destId="{1F6DA00D-4911-4110-A8E9-223B59B91170}" srcOrd="0" destOrd="0" presId="urn:microsoft.com/office/officeart/2005/8/layout/vList6"/>
    <dgm:cxn modelId="{D8FF27C7-5CC8-43BB-9264-22847675EF27}" type="presParOf" srcId="{55CF4693-A334-4F89-A3CB-46A8D61AFAA4}" destId="{25E0CE58-495F-467F-9C67-D8F38B2C8CB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jednoznaczny</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dirty="0"/>
            <a:t>Przedmiot zamówienia opisuje się w sposób </a:t>
          </a:r>
          <a:r>
            <a:rPr lang="pl-PL" b="1" dirty="0"/>
            <a:t>jednoznaczny i wyczerpujący, za pomocą dostatecznie dokładnych i zrozumiałych określeń, uwzględniając wymagania i okoliczności mogące mieć wpływ na sporządzenie oferty</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Wspólny słownik zamówień</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 Do opisu przedmiotu zamówienia stosuje się nazwy i kody określone we Wspólnym Słowniku Zamówień.</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9F860361-D17D-4B92-9EDF-E2A07C0B7CE8}">
      <dgm:prSet/>
      <dgm:spPr/>
      <dgm:t>
        <a:bodyPr/>
        <a:lstStyle/>
        <a:p>
          <a:r>
            <a:rPr lang="pl-PL" dirty="0"/>
            <a:t>Zakaz utrudniana uczciwej konkurencji</a:t>
          </a:r>
        </a:p>
      </dgm:t>
    </dgm:pt>
    <dgm:pt modelId="{8C7D2902-09F6-46E6-A584-9F17633F80E7}" type="parTrans" cxnId="{94E3288B-2661-4334-B268-B07CEE229C05}">
      <dgm:prSet/>
      <dgm:spPr/>
    </dgm:pt>
    <dgm:pt modelId="{B4EBF7FF-9C68-4666-83FB-D4B8BB740BC5}" type="sibTrans" cxnId="{94E3288B-2661-4334-B268-B07CEE229C05}">
      <dgm:prSet/>
      <dgm:spPr/>
    </dgm:pt>
    <dgm:pt modelId="{9D49DF0F-0C7C-434E-B281-2BE6EA0CD096}">
      <dgm:prSet/>
      <dgm:spPr/>
      <dgm:t>
        <a:bodyPr/>
        <a:lstStyle/>
        <a:p>
          <a:r>
            <a:rPr lang="pl-PL"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dgm:t>
    </dgm:pt>
    <dgm:pt modelId="{F189034F-D332-4855-91B6-45B887BC938F}" type="parTrans" cxnId="{B8B55BB0-11DA-4FE9-8DF1-271809343B24}">
      <dgm:prSet/>
      <dgm:spPr/>
    </dgm:pt>
    <dgm:pt modelId="{388F1EBE-9058-4BB3-8ED9-00B21F248324}" type="sibTrans" cxnId="{B8B55BB0-11DA-4FE9-8DF1-271809343B24}">
      <dgm:prSet/>
      <dgm:spPr/>
    </dgm:pt>
    <dgm:pt modelId="{BC7F6E78-CE4B-4373-B92E-BA213DC842CB}">
      <dgm:prSet/>
      <dgm:spPr/>
      <dgm:t>
        <a:bodyPr/>
        <a:lstStyle/>
        <a:p>
          <a:endParaRPr lang="pl-PL" dirty="0"/>
        </a:p>
      </dgm:t>
    </dgm:pt>
    <dgm:pt modelId="{4EA9F6B0-DCA7-4738-95B9-2A400F206711}" type="parTrans" cxnId="{DD66B5F3-1C8B-44C4-B0F7-D50458D126CF}">
      <dgm:prSet/>
      <dgm:spPr/>
      <dgm:t>
        <a:bodyPr/>
        <a:lstStyle/>
        <a:p>
          <a:endParaRPr lang="pl-PL"/>
        </a:p>
      </dgm:t>
    </dgm:pt>
    <dgm:pt modelId="{2F7EF382-99DD-44D4-BBA5-79E3B163F0B9}" type="sibTrans" cxnId="{DD66B5F3-1C8B-44C4-B0F7-D50458D126CF}">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3">
        <dgm:presLayoutVars>
          <dgm:bulletEnabled val="1"/>
        </dgm:presLayoutVars>
      </dgm:prSet>
      <dgm:spPr/>
      <dgm:t>
        <a:bodyPr/>
        <a:lstStyle/>
        <a:p>
          <a:endParaRPr lang="en-US"/>
        </a:p>
      </dgm:t>
    </dgm:pt>
    <dgm:pt modelId="{4E23DA9B-8336-4CAF-9586-74BA1D228F50}" type="pres">
      <dgm:prSet presAssocID="{B2D309A8-72C6-4E25-9C8C-099771E25787}" presName="childShp" presStyleLbl="bgAccFollowNode1" presStyleIdx="0" presStyleCnt="3" custLinFactNeighborX="-1834" custLinFactNeighborY="-972">
        <dgm:presLayoutVars>
          <dgm:bulletEnabled val="1"/>
        </dgm:presLayoutVars>
      </dgm:prSet>
      <dgm:spPr/>
      <dgm:t>
        <a:bodyPr/>
        <a:lstStyle/>
        <a:p>
          <a:endParaRPr lang="en-US"/>
        </a:p>
      </dgm:t>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3">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3" custLinFactNeighborX="1529" custLinFactNeighborY="591">
        <dgm:presLayoutVars>
          <dgm:bulletEnabled val="1"/>
        </dgm:presLayoutVars>
      </dgm:prSet>
      <dgm:spPr/>
      <dgm:t>
        <a:bodyPr/>
        <a:lstStyle/>
        <a:p>
          <a:endParaRPr lang="en-US"/>
        </a:p>
      </dgm:t>
    </dgm:pt>
    <dgm:pt modelId="{6300344E-14A4-4230-8527-A89AA4300104}" type="pres">
      <dgm:prSet presAssocID="{8B8B7FCC-0FC8-4C4B-9A68-6D09FD3747E7}" presName="spacing" presStyleCnt="0"/>
      <dgm:spPr/>
    </dgm:pt>
    <dgm:pt modelId="{55CF4693-A334-4F89-A3CB-46A8D61AFAA4}" type="pres">
      <dgm:prSet presAssocID="{9F860361-D17D-4B92-9EDF-E2A07C0B7CE8}" presName="linNode" presStyleCnt="0"/>
      <dgm:spPr/>
    </dgm:pt>
    <dgm:pt modelId="{1F6DA00D-4911-4110-A8E9-223B59B91170}" type="pres">
      <dgm:prSet presAssocID="{9F860361-D17D-4B92-9EDF-E2A07C0B7CE8}" presName="parentShp" presStyleLbl="node1" presStyleIdx="2" presStyleCnt="3">
        <dgm:presLayoutVars>
          <dgm:bulletEnabled val="1"/>
        </dgm:presLayoutVars>
      </dgm:prSet>
      <dgm:spPr/>
      <dgm:t>
        <a:bodyPr/>
        <a:lstStyle/>
        <a:p>
          <a:endParaRPr lang="en-US"/>
        </a:p>
      </dgm:t>
    </dgm:pt>
    <dgm:pt modelId="{25E0CE58-495F-467F-9C67-D8F38B2C8CB6}" type="pres">
      <dgm:prSet presAssocID="{9F860361-D17D-4B92-9EDF-E2A07C0B7CE8}" presName="childShp" presStyleLbl="bgAccFollowNode1" presStyleIdx="2" presStyleCnt="3">
        <dgm:presLayoutVars>
          <dgm:bulletEnabled val="1"/>
        </dgm:presLayoutVars>
      </dgm:prSet>
      <dgm:spPr/>
      <dgm:t>
        <a:bodyPr/>
        <a:lstStyle/>
        <a:p>
          <a:endParaRPr lang="en-US"/>
        </a:p>
      </dgm:t>
    </dgm:pt>
  </dgm:ptLst>
  <dgm:cxnLst>
    <dgm:cxn modelId="{BE9CBB44-D7F4-4B85-AB65-187A9E016EFB}" srcId="{B2D309A8-72C6-4E25-9C8C-099771E25787}" destId="{8E2DADA3-642A-4048-ACCB-5272E511F0BB}" srcOrd="0" destOrd="0" parTransId="{565F4FCE-1AE7-49D8-A6CA-4FD9BF2EDD57}" sibTransId="{B32FC602-0231-4C2A-8EFC-82FF769CBB57}"/>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936E2AE6-4A00-4A75-B49D-12C2E131BD54}" type="presOf" srcId="{B2D309A8-72C6-4E25-9C8C-099771E25787}" destId="{B8A57599-A2A5-46CB-A59F-A77D5D6B32CA}"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B8B55BB0-11DA-4FE9-8DF1-271809343B24}" srcId="{9F860361-D17D-4B92-9EDF-E2A07C0B7CE8}" destId="{9D49DF0F-0C7C-434E-B281-2BE6EA0CD096}" srcOrd="0" destOrd="0" parTransId="{F189034F-D332-4855-91B6-45B887BC938F}" sibTransId="{388F1EBE-9058-4BB3-8ED9-00B21F248324}"/>
    <dgm:cxn modelId="{D002D756-70F3-4269-A91B-F4836C0E15ED}" type="presOf" srcId="{8E2DADA3-642A-4048-ACCB-5272E511F0BB}" destId="{4E23DA9B-8336-4CAF-9586-74BA1D228F50}" srcOrd="0" destOrd="0" presId="urn:microsoft.com/office/officeart/2005/8/layout/vList6"/>
    <dgm:cxn modelId="{F0339BC9-A86F-4C18-8C9C-88515E7E601A}" srcId="{B3605D17-E064-4B89-B144-C74E65D6A7C8}" destId="{B2D309A8-72C6-4E25-9C8C-099771E25787}" srcOrd="0" destOrd="0" parTransId="{9B1F648A-4846-4DE9-B2FA-9101592FE464}" sibTransId="{7559025C-5131-4EB8-97EE-D2E392527118}"/>
    <dgm:cxn modelId="{DD66B5F3-1C8B-44C4-B0F7-D50458D126CF}" srcId="{9F860361-D17D-4B92-9EDF-E2A07C0B7CE8}" destId="{BC7F6E78-CE4B-4373-B92E-BA213DC842CB}" srcOrd="1" destOrd="0" parTransId="{4EA9F6B0-DCA7-4738-95B9-2A400F206711}" sibTransId="{2F7EF382-99DD-44D4-BBA5-79E3B163F0B9}"/>
    <dgm:cxn modelId="{3D517E62-F910-4A9D-B721-C3DEC3D28A1D}" type="presOf" srcId="{8663E998-5FC4-417E-AB6E-1950ACA8CB85}" destId="{5BFE9784-8D3D-457A-AAC5-C4256EBB722E}" srcOrd="0" destOrd="0" presId="urn:microsoft.com/office/officeart/2005/8/layout/vList6"/>
    <dgm:cxn modelId="{5774BC4C-074D-4EBE-A413-A846438FC6D2}" type="presOf" srcId="{BC7F6E78-CE4B-4373-B92E-BA213DC842CB}" destId="{25E0CE58-495F-467F-9C67-D8F38B2C8CB6}" srcOrd="0" destOrd="1" presId="urn:microsoft.com/office/officeart/2005/8/layout/vList6"/>
    <dgm:cxn modelId="{FCD4C783-41DA-48C4-BF8F-0AFBF182E74A}" type="presOf" srcId="{9F860361-D17D-4B92-9EDF-E2A07C0B7CE8}" destId="{1F6DA00D-4911-4110-A8E9-223B59B91170}" srcOrd="0" destOrd="0" presId="urn:microsoft.com/office/officeart/2005/8/layout/vList6"/>
    <dgm:cxn modelId="{8E6D7D4C-4904-45B8-B116-7507531D05CC}" srcId="{B2D309A8-72C6-4E25-9C8C-099771E25787}" destId="{F37F6FF8-95EE-44C4-85EA-95C17E8FF5FD}" srcOrd="1" destOrd="0" parTransId="{0CCC097A-9B68-46D8-8B10-2E71A33328EA}" sibTransId="{F11BBE0B-2FA3-4F2E-9950-A731AAF7E82A}"/>
    <dgm:cxn modelId="{D568C727-FBF3-419C-BE75-B8E338608C31}" type="presOf" srcId="{9D49DF0F-0C7C-434E-B281-2BE6EA0CD096}" destId="{25E0CE58-495F-467F-9C67-D8F38B2C8CB6}" srcOrd="0" destOrd="0" presId="urn:microsoft.com/office/officeart/2005/8/layout/vList6"/>
    <dgm:cxn modelId="{FCF5B436-DA6C-4368-9111-495EB450E8E4}" type="presOf" srcId="{F37F6FF8-95EE-44C4-85EA-95C17E8FF5FD}" destId="{4E23DA9B-8336-4CAF-9586-74BA1D228F50}" srcOrd="0" destOrd="1" presId="urn:microsoft.com/office/officeart/2005/8/layout/vList6"/>
    <dgm:cxn modelId="{94E3288B-2661-4334-B268-B07CEE229C05}" srcId="{B3605D17-E064-4B89-B144-C74E65D6A7C8}" destId="{9F860361-D17D-4B92-9EDF-E2A07C0B7CE8}" srcOrd="2" destOrd="0" parTransId="{8C7D2902-09F6-46E6-A584-9F17633F80E7}" sibTransId="{B4EBF7FF-9C68-4666-83FB-D4B8BB740BC5}"/>
    <dgm:cxn modelId="{4D01DA3A-326B-41F6-98FC-59DB06B9BB65}" srcId="{B3605D17-E064-4B89-B144-C74E65D6A7C8}" destId="{C407D6C7-D259-4138-83A5-3CB9C06EA6CD}" srcOrd="1" destOrd="0" parTransId="{6F393A8D-82AD-4CB4-BCE9-DA5BDDD5614B}" sibTransId="{8B8B7FCC-0FC8-4C4B-9A68-6D09FD3747E7}"/>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B78FD0C2-9BE7-4091-ACB8-62C4F7CC24B7}" type="presParOf" srcId="{873AD919-86FF-4281-B042-C20698DED690}" destId="{6300344E-14A4-4230-8527-A89AA4300104}" srcOrd="3" destOrd="0" presId="urn:microsoft.com/office/officeart/2005/8/layout/vList6"/>
    <dgm:cxn modelId="{327BD200-D007-48D6-9BD9-01C09F2450F7}" type="presParOf" srcId="{873AD919-86FF-4281-B042-C20698DED690}" destId="{55CF4693-A334-4F89-A3CB-46A8D61AFAA4}" srcOrd="4" destOrd="0" presId="urn:microsoft.com/office/officeart/2005/8/layout/vList6"/>
    <dgm:cxn modelId="{3D61A3E9-A41E-4FF4-A449-172A021354D6}" type="presParOf" srcId="{55CF4693-A334-4F89-A3CB-46A8D61AFAA4}" destId="{1F6DA00D-4911-4110-A8E9-223B59B91170}" srcOrd="0" destOrd="0" presId="urn:microsoft.com/office/officeart/2005/8/layout/vList6"/>
    <dgm:cxn modelId="{D8FF27C7-5CC8-43BB-9264-22847675EF27}" type="presParOf" srcId="{55CF4693-A334-4F89-A3CB-46A8D61AFAA4}" destId="{25E0CE58-495F-467F-9C67-D8F38B2C8CB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3CA6F428-7D2F-4F6C-895B-345B3543FB23}">
      <dgm:prSet/>
      <dgm:spPr/>
      <dgm:t>
        <a:bodyPr/>
        <a:lstStyle/>
        <a:p>
          <a:r>
            <a:rPr lang="pl-PL" b="1" dirty="0" smtClean="0"/>
            <a:t>– </a:t>
          </a:r>
          <a:r>
            <a:rPr lang="pl-PL" dirty="0" smtClean="0"/>
            <a:t>prawa krajowego,</a:t>
          </a:r>
          <a:endParaRPr lang="pl-PL" dirty="0"/>
        </a:p>
      </dgm:t>
    </dgm:pt>
    <dgm:pt modelId="{C464E421-C757-4933-BC5F-4125F24CE0F1}" type="parTrans" cxnId="{400CD9F2-C218-46D9-926B-3CB238454A42}">
      <dgm:prSet/>
      <dgm:spPr/>
      <dgm:t>
        <a:bodyPr/>
        <a:lstStyle/>
        <a:p>
          <a:endParaRPr lang="en-US"/>
        </a:p>
      </dgm:t>
    </dgm:pt>
    <dgm:pt modelId="{ED3AA936-8343-4643-A98B-BCAF838DC932}" type="sibTrans" cxnId="{400CD9F2-C218-46D9-926B-3CB238454A42}">
      <dgm:prSet/>
      <dgm:spPr/>
      <dgm:t>
        <a:bodyPr/>
        <a:lstStyle/>
        <a:p>
          <a:endParaRPr lang="en-US"/>
        </a:p>
      </dgm:t>
    </dgm:pt>
    <dgm:pt modelId="{4D5101E9-769E-4DC1-8286-2ACE9975D9FB}">
      <dgm:prSet/>
      <dgm:spPr/>
      <dgm:t>
        <a:bodyPr/>
        <a:lstStyle/>
        <a:p>
          <a:r>
            <a:rPr lang="pl-PL" b="1" dirty="0" smtClean="0"/>
            <a:t>– </a:t>
          </a:r>
          <a:r>
            <a:rPr lang="pl-PL" dirty="0" smtClean="0"/>
            <a:t>języka polskiego</a:t>
          </a:r>
          <a:endParaRPr lang="pl-PL" dirty="0"/>
        </a:p>
      </dgm:t>
    </dgm:pt>
    <dgm:pt modelId="{8022D337-B776-4DF7-A4E7-C365EB00BA5D}" type="parTrans" cxnId="{874BE367-8479-4234-A372-73CB6A4454FF}">
      <dgm:prSet/>
      <dgm:spPr/>
      <dgm:t>
        <a:bodyPr/>
        <a:lstStyle/>
        <a:p>
          <a:endParaRPr lang="en-US"/>
        </a:p>
      </dgm:t>
    </dgm:pt>
    <dgm:pt modelId="{4F7886D6-D993-4D37-87FC-769AD23953F9}" type="sibTrans" cxnId="{874BE367-8479-4234-A372-73CB6A4454FF}">
      <dgm:prSet/>
      <dgm:spPr/>
      <dgm:t>
        <a:bodyPr/>
        <a:lstStyle/>
        <a:p>
          <a:endParaRPr lang="en-US"/>
        </a:p>
      </dgm:t>
    </dgm:pt>
    <dgm:pt modelId="{59B15D75-285D-4554-92E8-265D791F7C09}">
      <dgm:prSet/>
      <dgm:spPr/>
      <dgm:t>
        <a:bodyPr/>
        <a:lstStyle/>
        <a:p>
          <a:r>
            <a:rPr lang="pl-PL" b="1" smtClean="0"/>
            <a:t>– </a:t>
          </a:r>
          <a:r>
            <a:rPr lang="pl-PL" smtClean="0"/>
            <a:t>otwartego dostępu do zamówień publicznych,</a:t>
          </a:r>
          <a:endParaRPr lang="pl-PL"/>
        </a:p>
      </dgm:t>
    </dgm:pt>
    <dgm:pt modelId="{F3B2D207-3BBB-46AA-BF9E-F97B7347C219}" type="parTrans" cxnId="{A21A2373-4817-4450-AE6C-C0C059A9E1D2}">
      <dgm:prSet/>
      <dgm:spPr/>
      <dgm:t>
        <a:bodyPr/>
        <a:lstStyle/>
        <a:p>
          <a:endParaRPr lang="en-US"/>
        </a:p>
      </dgm:t>
    </dgm:pt>
    <dgm:pt modelId="{902AE0E6-8AFA-4855-9103-4E1A3E5A0712}" type="sibTrans" cxnId="{A21A2373-4817-4450-AE6C-C0C059A9E1D2}">
      <dgm:prSet/>
      <dgm:spPr/>
      <dgm:t>
        <a:bodyPr/>
        <a:lstStyle/>
        <a:p>
          <a:endParaRPr lang="en-US"/>
        </a:p>
      </dgm:t>
    </dgm:pt>
    <dgm:pt modelId="{C424D827-42CE-4394-A21D-F1F15350785B}">
      <dgm:prSet/>
      <dgm:spPr/>
      <dgm:t>
        <a:bodyPr/>
        <a:lstStyle/>
        <a:p>
          <a:r>
            <a:rPr lang="pl-PL" b="1" smtClean="0"/>
            <a:t>– </a:t>
          </a:r>
          <a:r>
            <a:rPr lang="pl-PL" smtClean="0"/>
            <a:t>obligacyjnej natury postępowania,</a:t>
          </a:r>
          <a:endParaRPr lang="pl-PL"/>
        </a:p>
      </dgm:t>
    </dgm:pt>
    <dgm:pt modelId="{5D515752-E1E7-4391-8F0E-69EC96D21FE3}" type="parTrans" cxnId="{6A9BAE1C-6B0A-4657-ACF4-139CF96EDBE2}">
      <dgm:prSet/>
      <dgm:spPr/>
      <dgm:t>
        <a:bodyPr/>
        <a:lstStyle/>
        <a:p>
          <a:endParaRPr lang="en-US"/>
        </a:p>
      </dgm:t>
    </dgm:pt>
    <dgm:pt modelId="{96D45863-806B-48FF-9125-6E2997FA1433}" type="sibTrans" cxnId="{6A9BAE1C-6B0A-4657-ACF4-139CF96EDBE2}">
      <dgm:prSet/>
      <dgm:spPr/>
      <dgm:t>
        <a:bodyPr/>
        <a:lstStyle/>
        <a:p>
          <a:endParaRPr lang="en-US"/>
        </a:p>
      </dgm:t>
    </dgm:pt>
    <dgm:pt modelId="{37FC311D-F312-4315-A10C-E3DABAF6AC97}">
      <dgm:prSet/>
      <dgm:spPr/>
      <dgm:t>
        <a:bodyPr/>
        <a:lstStyle/>
        <a:p>
          <a:r>
            <a:rPr lang="pl-PL" b="1" smtClean="0"/>
            <a:t>– </a:t>
          </a:r>
          <a:r>
            <a:rPr lang="pl-PL" smtClean="0"/>
            <a:t>celowości postępowania,</a:t>
          </a:r>
          <a:endParaRPr lang="pl-PL"/>
        </a:p>
      </dgm:t>
    </dgm:pt>
    <dgm:pt modelId="{F9B6B11D-1305-4564-808E-F385F24FE25C}" type="parTrans" cxnId="{34FE5F31-1C5B-4C93-B5CB-3EBBE3C0062E}">
      <dgm:prSet/>
      <dgm:spPr/>
      <dgm:t>
        <a:bodyPr/>
        <a:lstStyle/>
        <a:p>
          <a:endParaRPr lang="en-US"/>
        </a:p>
      </dgm:t>
    </dgm:pt>
    <dgm:pt modelId="{CAE5165B-D30D-425A-8CAF-3C74D1071BDB}" type="sibTrans" cxnId="{34FE5F31-1C5B-4C93-B5CB-3EBBE3C0062E}">
      <dgm:prSet/>
      <dgm:spPr/>
      <dgm:t>
        <a:bodyPr/>
        <a:lstStyle/>
        <a:p>
          <a:endParaRPr lang="en-US"/>
        </a:p>
      </dgm:t>
    </dgm:pt>
    <dgm:pt modelId="{92F7969D-24D0-4ABC-9C16-5F4C99A7B78F}">
      <dgm:prSet/>
      <dgm:spPr/>
      <dgm:t>
        <a:bodyPr/>
        <a:lstStyle/>
        <a:p>
          <a:r>
            <a:rPr lang="pl-PL" b="1" smtClean="0"/>
            <a:t>– </a:t>
          </a:r>
          <a:r>
            <a:rPr lang="pl-PL" smtClean="0"/>
            <a:t>równego traktowania konkurentów i poszanowania dla reguł uczciwej konkurencji,</a:t>
          </a:r>
          <a:endParaRPr lang="pl-PL"/>
        </a:p>
      </dgm:t>
    </dgm:pt>
    <dgm:pt modelId="{CC6743C5-0FDF-4380-B583-AB1EC37D4347}" type="parTrans" cxnId="{91A7CC0F-9692-48FE-B25B-953DEF0946C5}">
      <dgm:prSet/>
      <dgm:spPr/>
      <dgm:t>
        <a:bodyPr/>
        <a:lstStyle/>
        <a:p>
          <a:endParaRPr lang="en-US"/>
        </a:p>
      </dgm:t>
    </dgm:pt>
    <dgm:pt modelId="{4885ED01-6EC7-46EF-A3F3-60B82C92A085}" type="sibTrans" cxnId="{91A7CC0F-9692-48FE-B25B-953DEF0946C5}">
      <dgm:prSet/>
      <dgm:spPr/>
      <dgm:t>
        <a:bodyPr/>
        <a:lstStyle/>
        <a:p>
          <a:endParaRPr lang="en-US"/>
        </a:p>
      </dgm:t>
    </dgm:pt>
    <dgm:pt modelId="{C20CA5DC-11BF-4E53-AA90-BF1099FC304E}">
      <dgm:prSet/>
      <dgm:spPr/>
      <dgm:t>
        <a:bodyPr/>
        <a:lstStyle/>
        <a:p>
          <a:r>
            <a:rPr lang="pl-PL" b="1" smtClean="0"/>
            <a:t>– </a:t>
          </a:r>
          <a:r>
            <a:rPr lang="pl-PL" smtClean="0"/>
            <a:t>bezstronności i obiektywizmu przy reprezentowaniu zamawiającego,</a:t>
          </a:r>
          <a:endParaRPr lang="pl-PL"/>
        </a:p>
      </dgm:t>
    </dgm:pt>
    <dgm:pt modelId="{2AED3FDF-FBFC-49F6-BF0B-D67F0ADDC060}" type="parTrans" cxnId="{33213EBB-AC60-459B-B8FF-D70BAA92A017}">
      <dgm:prSet/>
      <dgm:spPr/>
      <dgm:t>
        <a:bodyPr/>
        <a:lstStyle/>
        <a:p>
          <a:endParaRPr lang="en-US"/>
        </a:p>
      </dgm:t>
    </dgm:pt>
    <dgm:pt modelId="{4C5441FE-3749-47C2-8A14-60508132EA04}" type="sibTrans" cxnId="{33213EBB-AC60-459B-B8FF-D70BAA92A017}">
      <dgm:prSet/>
      <dgm:spPr/>
      <dgm:t>
        <a:bodyPr/>
        <a:lstStyle/>
        <a:p>
          <a:endParaRPr lang="en-US"/>
        </a:p>
      </dgm:t>
    </dgm:pt>
    <dgm:pt modelId="{BFF03EA8-DFB5-4F90-8479-B708877A80E3}">
      <dgm:prSet/>
      <dgm:spPr/>
      <dgm:t>
        <a:bodyPr/>
        <a:lstStyle/>
        <a:p>
          <a:r>
            <a:rPr lang="pl-PL" b="1" smtClean="0"/>
            <a:t>– </a:t>
          </a:r>
          <a:r>
            <a:rPr lang="pl-PL" smtClean="0"/>
            <a:t>jawności postępowania,</a:t>
          </a:r>
          <a:endParaRPr lang="pl-PL"/>
        </a:p>
      </dgm:t>
    </dgm:pt>
    <dgm:pt modelId="{B0032144-2069-4C37-AACA-8BE8AECF28B2}" type="parTrans" cxnId="{B270F47D-8C7F-4CB5-BDC8-4E4180791DCB}">
      <dgm:prSet/>
      <dgm:spPr/>
      <dgm:t>
        <a:bodyPr/>
        <a:lstStyle/>
        <a:p>
          <a:endParaRPr lang="en-US"/>
        </a:p>
      </dgm:t>
    </dgm:pt>
    <dgm:pt modelId="{3ADFDAD8-16ED-40BB-898A-84954E92B13C}" type="sibTrans" cxnId="{B270F47D-8C7F-4CB5-BDC8-4E4180791DCB}">
      <dgm:prSet/>
      <dgm:spPr/>
      <dgm:t>
        <a:bodyPr/>
        <a:lstStyle/>
        <a:p>
          <a:endParaRPr lang="en-US"/>
        </a:p>
      </dgm:t>
    </dgm:pt>
    <dgm:pt modelId="{8F5F929A-67FE-4BA3-8F60-2DE5A93EB617}">
      <dgm:prSet/>
      <dgm:spPr/>
      <dgm:t>
        <a:bodyPr/>
        <a:lstStyle/>
        <a:p>
          <a:r>
            <a:rPr lang="pl-PL" b="1" smtClean="0"/>
            <a:t>– </a:t>
          </a:r>
          <a:r>
            <a:rPr lang="pl-PL" smtClean="0"/>
            <a:t>przejrzystości postępowania,</a:t>
          </a:r>
          <a:endParaRPr lang="pl-PL"/>
        </a:p>
      </dgm:t>
    </dgm:pt>
    <dgm:pt modelId="{C4B02E55-B88C-423C-AB2F-EEDE2E371FFA}" type="parTrans" cxnId="{901B287B-76F3-40C7-8B2C-FC28C43BF3C2}">
      <dgm:prSet/>
      <dgm:spPr/>
      <dgm:t>
        <a:bodyPr/>
        <a:lstStyle/>
        <a:p>
          <a:endParaRPr lang="en-US"/>
        </a:p>
      </dgm:t>
    </dgm:pt>
    <dgm:pt modelId="{80D8B4A7-133D-46C2-B6CF-EA160E9C39A0}" type="sibTrans" cxnId="{901B287B-76F3-40C7-8B2C-FC28C43BF3C2}">
      <dgm:prSet/>
      <dgm:spPr/>
      <dgm:t>
        <a:bodyPr/>
        <a:lstStyle/>
        <a:p>
          <a:endParaRPr lang="en-US"/>
        </a:p>
      </dgm:t>
    </dgm:pt>
    <dgm:pt modelId="{58476C58-9E65-425E-9B96-A62E80CF005F}">
      <dgm:prSet/>
      <dgm:spPr/>
      <dgm:t>
        <a:bodyPr/>
        <a:lstStyle/>
        <a:p>
          <a:r>
            <a:rPr lang="pl-PL" b="1" smtClean="0"/>
            <a:t>– </a:t>
          </a:r>
          <a:r>
            <a:rPr lang="pl-PL" smtClean="0"/>
            <a:t>przetargowego wyboru oferty najkorzystniejszej,</a:t>
          </a:r>
          <a:endParaRPr lang="pl-PL"/>
        </a:p>
      </dgm:t>
    </dgm:pt>
    <dgm:pt modelId="{7A68B0BA-B105-4701-9687-3D38E32C6EF8}" type="parTrans" cxnId="{F7D9B9C9-DD8A-4AB9-9ABC-E7791F46F22D}">
      <dgm:prSet/>
      <dgm:spPr/>
      <dgm:t>
        <a:bodyPr/>
        <a:lstStyle/>
        <a:p>
          <a:endParaRPr lang="en-US"/>
        </a:p>
      </dgm:t>
    </dgm:pt>
    <dgm:pt modelId="{8C7BBBA4-0CB9-43E6-9DED-E87574FE0D09}" type="sibTrans" cxnId="{F7D9B9C9-DD8A-4AB9-9ABC-E7791F46F22D}">
      <dgm:prSet/>
      <dgm:spPr/>
      <dgm:t>
        <a:bodyPr/>
        <a:lstStyle/>
        <a:p>
          <a:endParaRPr lang="en-US"/>
        </a:p>
      </dgm:t>
    </dgm:pt>
    <dgm:pt modelId="{60E43175-51ED-4ACE-AFFA-0698EEC3342E}">
      <dgm:prSet/>
      <dgm:spPr/>
      <dgm:t>
        <a:bodyPr/>
        <a:lstStyle/>
        <a:p>
          <a:r>
            <a:rPr lang="pl-PL" b="1" smtClean="0"/>
            <a:t>– </a:t>
          </a:r>
          <a:r>
            <a:rPr lang="pl-PL" smtClean="0"/>
            <a:t>należytego dokumentowania czynności postępowania,</a:t>
          </a:r>
          <a:endParaRPr lang="pl-PL"/>
        </a:p>
      </dgm:t>
    </dgm:pt>
    <dgm:pt modelId="{D419E94A-505A-4163-A416-DEC5BE405792}" type="parTrans" cxnId="{B1954C3B-E453-4237-87C8-F911033D5295}">
      <dgm:prSet/>
      <dgm:spPr/>
      <dgm:t>
        <a:bodyPr/>
        <a:lstStyle/>
        <a:p>
          <a:endParaRPr lang="en-US"/>
        </a:p>
      </dgm:t>
    </dgm:pt>
    <dgm:pt modelId="{298BA9A3-86AE-4561-BFF7-94E91D06F525}" type="sibTrans" cxnId="{B1954C3B-E453-4237-87C8-F911033D5295}">
      <dgm:prSet/>
      <dgm:spPr/>
      <dgm:t>
        <a:bodyPr/>
        <a:lstStyle/>
        <a:p>
          <a:endParaRPr lang="en-US"/>
        </a:p>
      </dgm:t>
    </dgm:pt>
    <dgm:pt modelId="{8FDDF629-D130-4184-9D94-88522FA33A63}">
      <dgm:prSet/>
      <dgm:spPr/>
      <dgm:t>
        <a:bodyPr/>
        <a:lstStyle/>
        <a:p>
          <a:r>
            <a:rPr lang="pl-PL" b="1" smtClean="0"/>
            <a:t>– </a:t>
          </a:r>
          <a:r>
            <a:rPr lang="pl-PL" smtClean="0"/>
            <a:t>szczególnej ochrony procesowej interesów wykonawców,</a:t>
          </a:r>
          <a:endParaRPr lang="pl-PL"/>
        </a:p>
      </dgm:t>
    </dgm:pt>
    <dgm:pt modelId="{F7794561-FA82-421D-BEF9-3D7AC042CA10}" type="parTrans" cxnId="{1524CF62-0E38-4CCC-AB0B-13248D42C90D}">
      <dgm:prSet/>
      <dgm:spPr/>
      <dgm:t>
        <a:bodyPr/>
        <a:lstStyle/>
        <a:p>
          <a:endParaRPr lang="en-US"/>
        </a:p>
      </dgm:t>
    </dgm:pt>
    <dgm:pt modelId="{B9D8C5AA-2B31-46A5-A8EB-450801EF03A2}" type="sibTrans" cxnId="{1524CF62-0E38-4CCC-AB0B-13248D42C90D}">
      <dgm:prSet/>
      <dgm:spPr/>
      <dgm:t>
        <a:bodyPr/>
        <a:lstStyle/>
        <a:p>
          <a:endParaRPr lang="en-US"/>
        </a:p>
      </dgm:t>
    </dgm:pt>
    <dgm:pt modelId="{3F65BBF4-F86C-4D9A-AF2D-FCC65FC46825}">
      <dgm:prSet/>
      <dgm:spPr/>
      <dgm:t>
        <a:bodyPr/>
        <a:lstStyle/>
        <a:p>
          <a:r>
            <a:rPr lang="pl-PL" b="1" smtClean="0"/>
            <a:t>– </a:t>
          </a:r>
          <a:r>
            <a:rPr lang="pl-PL" smtClean="0"/>
            <a:t>skutecznej kontroli zarządczej</a:t>
          </a:r>
          <a:endParaRPr lang="pl-PL"/>
        </a:p>
      </dgm:t>
    </dgm:pt>
    <dgm:pt modelId="{CD592CCD-34AC-4CC9-87F9-B57C8C06AF25}" type="parTrans" cxnId="{05A1B744-898A-427A-8918-3828093DB592}">
      <dgm:prSet/>
      <dgm:spPr/>
      <dgm:t>
        <a:bodyPr/>
        <a:lstStyle/>
        <a:p>
          <a:endParaRPr lang="en-US"/>
        </a:p>
      </dgm:t>
    </dgm:pt>
    <dgm:pt modelId="{822528D7-CE4F-4306-B049-7DC36B720950}" type="sibTrans" cxnId="{05A1B744-898A-427A-8918-3828093DB592}">
      <dgm:prSet/>
      <dgm:spPr/>
      <dgm:t>
        <a:bodyPr/>
        <a:lstStyle/>
        <a:p>
          <a:endParaRPr lang="en-US"/>
        </a:p>
      </dgm:t>
    </dgm:pt>
    <dgm:pt modelId="{C911116A-F849-453D-99A2-25CDCCBD75DB}" type="pres">
      <dgm:prSet presAssocID="{F633A246-08D5-4A19-95DE-126AC772DCA3}" presName="Name0" presStyleCnt="0">
        <dgm:presLayoutVars>
          <dgm:dir/>
          <dgm:resizeHandles val="exact"/>
        </dgm:presLayoutVars>
      </dgm:prSet>
      <dgm:spPr/>
      <dgm:t>
        <a:bodyPr/>
        <a:lstStyle/>
        <a:p>
          <a:endParaRPr lang="en-US"/>
        </a:p>
      </dgm:t>
    </dgm:pt>
    <dgm:pt modelId="{C949BB21-A63D-4911-82AD-FF59063569FC}" type="pres">
      <dgm:prSet presAssocID="{F633A246-08D5-4A19-95DE-126AC772DCA3}" presName="cycle" presStyleCnt="0"/>
      <dgm:spPr/>
    </dgm:pt>
    <dgm:pt modelId="{9BAFC521-B3CE-4B90-BDAF-7F1443252756}" type="pres">
      <dgm:prSet presAssocID="{3CA6F428-7D2F-4F6C-895B-345B3543FB23}" presName="nodeFirstNode" presStyleLbl="node1" presStyleIdx="0" presStyleCnt="13">
        <dgm:presLayoutVars>
          <dgm:bulletEnabled val="1"/>
        </dgm:presLayoutVars>
      </dgm:prSet>
      <dgm:spPr/>
    </dgm:pt>
    <dgm:pt modelId="{E675FE6B-58D1-4C8F-9C28-98D48C455680}" type="pres">
      <dgm:prSet presAssocID="{ED3AA936-8343-4643-A98B-BCAF838DC932}" presName="sibTransFirstNode" presStyleLbl="bgShp" presStyleIdx="0" presStyleCnt="1"/>
      <dgm:spPr/>
    </dgm:pt>
    <dgm:pt modelId="{E6FD1305-3BF8-4DDC-97D0-165851F03202}" type="pres">
      <dgm:prSet presAssocID="{4D5101E9-769E-4DC1-8286-2ACE9975D9FB}" presName="nodeFollowingNodes" presStyleLbl="node1" presStyleIdx="1" presStyleCnt="13">
        <dgm:presLayoutVars>
          <dgm:bulletEnabled val="1"/>
        </dgm:presLayoutVars>
      </dgm:prSet>
      <dgm:spPr/>
      <dgm:t>
        <a:bodyPr/>
        <a:lstStyle/>
        <a:p>
          <a:endParaRPr lang="en-US"/>
        </a:p>
      </dgm:t>
    </dgm:pt>
    <dgm:pt modelId="{6A15FA0C-7D2E-41EE-8E31-59A7BBA94C76}" type="pres">
      <dgm:prSet presAssocID="{59B15D75-285D-4554-92E8-265D791F7C09}" presName="nodeFollowingNodes" presStyleLbl="node1" presStyleIdx="2" presStyleCnt="13">
        <dgm:presLayoutVars>
          <dgm:bulletEnabled val="1"/>
        </dgm:presLayoutVars>
      </dgm:prSet>
      <dgm:spPr/>
    </dgm:pt>
    <dgm:pt modelId="{EED7579C-5559-46BE-99EF-11C9D5E3544F}" type="pres">
      <dgm:prSet presAssocID="{C424D827-42CE-4394-A21D-F1F15350785B}" presName="nodeFollowingNodes" presStyleLbl="node1" presStyleIdx="3" presStyleCnt="13">
        <dgm:presLayoutVars>
          <dgm:bulletEnabled val="1"/>
        </dgm:presLayoutVars>
      </dgm:prSet>
      <dgm:spPr/>
    </dgm:pt>
    <dgm:pt modelId="{C52DC9D6-3E39-45B1-970C-0FAC2EE7B738}" type="pres">
      <dgm:prSet presAssocID="{37FC311D-F312-4315-A10C-E3DABAF6AC97}" presName="nodeFollowingNodes" presStyleLbl="node1" presStyleIdx="4" presStyleCnt="13">
        <dgm:presLayoutVars>
          <dgm:bulletEnabled val="1"/>
        </dgm:presLayoutVars>
      </dgm:prSet>
      <dgm:spPr/>
    </dgm:pt>
    <dgm:pt modelId="{1B5CE240-6BF3-47A6-9E3B-2F8FB6EC0DAE}" type="pres">
      <dgm:prSet presAssocID="{92F7969D-24D0-4ABC-9C16-5F4C99A7B78F}" presName="nodeFollowingNodes" presStyleLbl="node1" presStyleIdx="5" presStyleCnt="13">
        <dgm:presLayoutVars>
          <dgm:bulletEnabled val="1"/>
        </dgm:presLayoutVars>
      </dgm:prSet>
      <dgm:spPr/>
    </dgm:pt>
    <dgm:pt modelId="{D9445187-7097-44AA-8BAD-5E8A917B614B}" type="pres">
      <dgm:prSet presAssocID="{C20CA5DC-11BF-4E53-AA90-BF1099FC304E}" presName="nodeFollowingNodes" presStyleLbl="node1" presStyleIdx="6" presStyleCnt="13">
        <dgm:presLayoutVars>
          <dgm:bulletEnabled val="1"/>
        </dgm:presLayoutVars>
      </dgm:prSet>
      <dgm:spPr/>
    </dgm:pt>
    <dgm:pt modelId="{1CB4AB4C-ECB3-4671-9683-6C339C6EBB05}" type="pres">
      <dgm:prSet presAssocID="{BFF03EA8-DFB5-4F90-8479-B708877A80E3}" presName="nodeFollowingNodes" presStyleLbl="node1" presStyleIdx="7" presStyleCnt="13">
        <dgm:presLayoutVars>
          <dgm:bulletEnabled val="1"/>
        </dgm:presLayoutVars>
      </dgm:prSet>
      <dgm:spPr/>
    </dgm:pt>
    <dgm:pt modelId="{1F138771-A2A6-4DBE-90FE-DD084ABC488A}" type="pres">
      <dgm:prSet presAssocID="{8F5F929A-67FE-4BA3-8F60-2DE5A93EB617}" presName="nodeFollowingNodes" presStyleLbl="node1" presStyleIdx="8" presStyleCnt="13">
        <dgm:presLayoutVars>
          <dgm:bulletEnabled val="1"/>
        </dgm:presLayoutVars>
      </dgm:prSet>
      <dgm:spPr/>
    </dgm:pt>
    <dgm:pt modelId="{55CD9CA2-9ED8-4A31-9482-895D69FBD48A}" type="pres">
      <dgm:prSet presAssocID="{58476C58-9E65-425E-9B96-A62E80CF005F}" presName="nodeFollowingNodes" presStyleLbl="node1" presStyleIdx="9" presStyleCnt="13">
        <dgm:presLayoutVars>
          <dgm:bulletEnabled val="1"/>
        </dgm:presLayoutVars>
      </dgm:prSet>
      <dgm:spPr/>
    </dgm:pt>
    <dgm:pt modelId="{A2B86287-8C01-4F28-8656-986A180A64FD}" type="pres">
      <dgm:prSet presAssocID="{60E43175-51ED-4ACE-AFFA-0698EEC3342E}" presName="nodeFollowingNodes" presStyleLbl="node1" presStyleIdx="10" presStyleCnt="13">
        <dgm:presLayoutVars>
          <dgm:bulletEnabled val="1"/>
        </dgm:presLayoutVars>
      </dgm:prSet>
      <dgm:spPr/>
    </dgm:pt>
    <dgm:pt modelId="{C24220BB-A8ED-4379-86B9-91D92AE8878B}" type="pres">
      <dgm:prSet presAssocID="{8FDDF629-D130-4184-9D94-88522FA33A63}" presName="nodeFollowingNodes" presStyleLbl="node1" presStyleIdx="11" presStyleCnt="13">
        <dgm:presLayoutVars>
          <dgm:bulletEnabled val="1"/>
        </dgm:presLayoutVars>
      </dgm:prSet>
      <dgm:spPr/>
    </dgm:pt>
    <dgm:pt modelId="{B697079E-EA86-4E79-A82D-161A506C544E}" type="pres">
      <dgm:prSet presAssocID="{3F65BBF4-F86C-4D9A-AF2D-FCC65FC46825}" presName="nodeFollowingNodes" presStyleLbl="node1" presStyleIdx="12" presStyleCnt="13">
        <dgm:presLayoutVars>
          <dgm:bulletEnabled val="1"/>
        </dgm:presLayoutVars>
      </dgm:prSet>
      <dgm:spPr/>
    </dgm:pt>
  </dgm:ptLst>
  <dgm:cxnLst>
    <dgm:cxn modelId="{901B287B-76F3-40C7-8B2C-FC28C43BF3C2}" srcId="{F633A246-08D5-4A19-95DE-126AC772DCA3}" destId="{8F5F929A-67FE-4BA3-8F60-2DE5A93EB617}" srcOrd="8" destOrd="0" parTransId="{C4B02E55-B88C-423C-AB2F-EEDE2E371FFA}" sibTransId="{80D8B4A7-133D-46C2-B6CF-EA160E9C39A0}"/>
    <dgm:cxn modelId="{33213EBB-AC60-459B-B8FF-D70BAA92A017}" srcId="{F633A246-08D5-4A19-95DE-126AC772DCA3}" destId="{C20CA5DC-11BF-4E53-AA90-BF1099FC304E}" srcOrd="6" destOrd="0" parTransId="{2AED3FDF-FBFC-49F6-BF0B-D67F0ADDC060}" sibTransId="{4C5441FE-3749-47C2-8A14-60508132EA04}"/>
    <dgm:cxn modelId="{D7E7FE78-CEC7-48D1-8DD2-9FC2B0C4D032}" type="presOf" srcId="{8FDDF629-D130-4184-9D94-88522FA33A63}" destId="{C24220BB-A8ED-4379-86B9-91D92AE8878B}" srcOrd="0" destOrd="0" presId="urn:microsoft.com/office/officeart/2005/8/layout/cycle3"/>
    <dgm:cxn modelId="{9C7273B1-1C9F-4A9D-A562-EB9DCB1E37A7}" type="presOf" srcId="{4D5101E9-769E-4DC1-8286-2ACE9975D9FB}" destId="{E6FD1305-3BF8-4DDC-97D0-165851F03202}" srcOrd="0" destOrd="0" presId="urn:microsoft.com/office/officeart/2005/8/layout/cycle3"/>
    <dgm:cxn modelId="{A9546F39-C3B3-44B0-942E-9BC469B552EB}" type="presOf" srcId="{59B15D75-285D-4554-92E8-265D791F7C09}" destId="{6A15FA0C-7D2E-41EE-8E31-59A7BBA94C76}" srcOrd="0" destOrd="0" presId="urn:microsoft.com/office/officeart/2005/8/layout/cycle3"/>
    <dgm:cxn modelId="{E532C37F-4FFD-48EE-A568-FD15E593C21F}" type="presOf" srcId="{37FC311D-F312-4315-A10C-E3DABAF6AC97}" destId="{C52DC9D6-3E39-45B1-970C-0FAC2EE7B738}" srcOrd="0" destOrd="0" presId="urn:microsoft.com/office/officeart/2005/8/layout/cycle3"/>
    <dgm:cxn modelId="{06FCBE13-A14B-47B1-B4FA-F3734720FCAF}" type="presOf" srcId="{58476C58-9E65-425E-9B96-A62E80CF005F}" destId="{55CD9CA2-9ED8-4A31-9482-895D69FBD48A}" srcOrd="0" destOrd="0" presId="urn:microsoft.com/office/officeart/2005/8/layout/cycle3"/>
    <dgm:cxn modelId="{B270F47D-8C7F-4CB5-BDC8-4E4180791DCB}" srcId="{F633A246-08D5-4A19-95DE-126AC772DCA3}" destId="{BFF03EA8-DFB5-4F90-8479-B708877A80E3}" srcOrd="7" destOrd="0" parTransId="{B0032144-2069-4C37-AACA-8BE8AECF28B2}" sibTransId="{3ADFDAD8-16ED-40BB-898A-84954E92B13C}"/>
    <dgm:cxn modelId="{B1954C3B-E453-4237-87C8-F911033D5295}" srcId="{F633A246-08D5-4A19-95DE-126AC772DCA3}" destId="{60E43175-51ED-4ACE-AFFA-0698EEC3342E}" srcOrd="10" destOrd="0" parTransId="{D419E94A-505A-4163-A416-DEC5BE405792}" sibTransId="{298BA9A3-86AE-4561-BFF7-94E91D06F525}"/>
    <dgm:cxn modelId="{A68CFEFE-B29F-4D8E-8EDC-340BDB69A888}" type="presOf" srcId="{3CA6F428-7D2F-4F6C-895B-345B3543FB23}" destId="{9BAFC521-B3CE-4B90-BDAF-7F1443252756}" srcOrd="0" destOrd="0" presId="urn:microsoft.com/office/officeart/2005/8/layout/cycle3"/>
    <dgm:cxn modelId="{096D448E-86AF-4FA2-9523-70FA17762A99}" type="presOf" srcId="{C424D827-42CE-4394-A21D-F1F15350785B}" destId="{EED7579C-5559-46BE-99EF-11C9D5E3544F}" srcOrd="0" destOrd="0" presId="urn:microsoft.com/office/officeart/2005/8/layout/cycle3"/>
    <dgm:cxn modelId="{91A7CC0F-9692-48FE-B25B-953DEF0946C5}" srcId="{F633A246-08D5-4A19-95DE-126AC772DCA3}" destId="{92F7969D-24D0-4ABC-9C16-5F4C99A7B78F}" srcOrd="5" destOrd="0" parTransId="{CC6743C5-0FDF-4380-B583-AB1EC37D4347}" sibTransId="{4885ED01-6EC7-46EF-A3F3-60B82C92A085}"/>
    <dgm:cxn modelId="{2CC4A2E4-D9CB-43F5-AA06-C85F149B1E2D}" type="presOf" srcId="{F633A246-08D5-4A19-95DE-126AC772DCA3}" destId="{C911116A-F849-453D-99A2-25CDCCBD75DB}" srcOrd="0" destOrd="0" presId="urn:microsoft.com/office/officeart/2005/8/layout/cycle3"/>
    <dgm:cxn modelId="{05A1B744-898A-427A-8918-3828093DB592}" srcId="{F633A246-08D5-4A19-95DE-126AC772DCA3}" destId="{3F65BBF4-F86C-4D9A-AF2D-FCC65FC46825}" srcOrd="12" destOrd="0" parTransId="{CD592CCD-34AC-4CC9-87F9-B57C8C06AF25}" sibTransId="{822528D7-CE4F-4306-B049-7DC36B720950}"/>
    <dgm:cxn modelId="{874BE367-8479-4234-A372-73CB6A4454FF}" srcId="{F633A246-08D5-4A19-95DE-126AC772DCA3}" destId="{4D5101E9-769E-4DC1-8286-2ACE9975D9FB}" srcOrd="1" destOrd="0" parTransId="{8022D337-B776-4DF7-A4E7-C365EB00BA5D}" sibTransId="{4F7886D6-D993-4D37-87FC-769AD23953F9}"/>
    <dgm:cxn modelId="{6A9BAE1C-6B0A-4657-ACF4-139CF96EDBE2}" srcId="{F633A246-08D5-4A19-95DE-126AC772DCA3}" destId="{C424D827-42CE-4394-A21D-F1F15350785B}" srcOrd="3" destOrd="0" parTransId="{5D515752-E1E7-4391-8F0E-69EC96D21FE3}" sibTransId="{96D45863-806B-48FF-9125-6E2997FA1433}"/>
    <dgm:cxn modelId="{400CD9F2-C218-46D9-926B-3CB238454A42}" srcId="{F633A246-08D5-4A19-95DE-126AC772DCA3}" destId="{3CA6F428-7D2F-4F6C-895B-345B3543FB23}" srcOrd="0" destOrd="0" parTransId="{C464E421-C757-4933-BC5F-4125F24CE0F1}" sibTransId="{ED3AA936-8343-4643-A98B-BCAF838DC932}"/>
    <dgm:cxn modelId="{1524CF62-0E38-4CCC-AB0B-13248D42C90D}" srcId="{F633A246-08D5-4A19-95DE-126AC772DCA3}" destId="{8FDDF629-D130-4184-9D94-88522FA33A63}" srcOrd="11" destOrd="0" parTransId="{F7794561-FA82-421D-BEF9-3D7AC042CA10}" sibTransId="{B9D8C5AA-2B31-46A5-A8EB-450801EF03A2}"/>
    <dgm:cxn modelId="{C9FAF2E1-7877-4A0B-9456-136E0384FFDF}" type="presOf" srcId="{C20CA5DC-11BF-4E53-AA90-BF1099FC304E}" destId="{D9445187-7097-44AA-8BAD-5E8A917B614B}" srcOrd="0" destOrd="0" presId="urn:microsoft.com/office/officeart/2005/8/layout/cycle3"/>
    <dgm:cxn modelId="{7C774F51-6D83-4B79-A631-7FEA3FD1DB4E}" type="presOf" srcId="{60E43175-51ED-4ACE-AFFA-0698EEC3342E}" destId="{A2B86287-8C01-4F28-8656-986A180A64FD}" srcOrd="0" destOrd="0" presId="urn:microsoft.com/office/officeart/2005/8/layout/cycle3"/>
    <dgm:cxn modelId="{F7D9B9C9-DD8A-4AB9-9ABC-E7791F46F22D}" srcId="{F633A246-08D5-4A19-95DE-126AC772DCA3}" destId="{58476C58-9E65-425E-9B96-A62E80CF005F}" srcOrd="9" destOrd="0" parTransId="{7A68B0BA-B105-4701-9687-3D38E32C6EF8}" sibTransId="{8C7BBBA4-0CB9-43E6-9DED-E87574FE0D09}"/>
    <dgm:cxn modelId="{AB8AE755-7E30-45E0-AE74-43BDC9B91068}" type="presOf" srcId="{8F5F929A-67FE-4BA3-8F60-2DE5A93EB617}" destId="{1F138771-A2A6-4DBE-90FE-DD084ABC488A}" srcOrd="0" destOrd="0" presId="urn:microsoft.com/office/officeart/2005/8/layout/cycle3"/>
    <dgm:cxn modelId="{34FE5F31-1C5B-4C93-B5CB-3EBBE3C0062E}" srcId="{F633A246-08D5-4A19-95DE-126AC772DCA3}" destId="{37FC311D-F312-4315-A10C-E3DABAF6AC97}" srcOrd="4" destOrd="0" parTransId="{F9B6B11D-1305-4564-808E-F385F24FE25C}" sibTransId="{CAE5165B-D30D-425A-8CAF-3C74D1071BDB}"/>
    <dgm:cxn modelId="{B5A3C768-411C-479D-A918-AB991EC1A5C9}" type="presOf" srcId="{3F65BBF4-F86C-4D9A-AF2D-FCC65FC46825}" destId="{B697079E-EA86-4E79-A82D-161A506C544E}" srcOrd="0" destOrd="0" presId="urn:microsoft.com/office/officeart/2005/8/layout/cycle3"/>
    <dgm:cxn modelId="{72EDC6C9-BCB2-4042-8784-D42F000DF960}" type="presOf" srcId="{ED3AA936-8343-4643-A98B-BCAF838DC932}" destId="{E675FE6B-58D1-4C8F-9C28-98D48C455680}" srcOrd="0" destOrd="0" presId="urn:microsoft.com/office/officeart/2005/8/layout/cycle3"/>
    <dgm:cxn modelId="{AF23955F-B75E-4DAC-A820-3B5F4DCF4B68}" type="presOf" srcId="{92F7969D-24D0-4ABC-9C16-5F4C99A7B78F}" destId="{1B5CE240-6BF3-47A6-9E3B-2F8FB6EC0DAE}" srcOrd="0" destOrd="0" presId="urn:microsoft.com/office/officeart/2005/8/layout/cycle3"/>
    <dgm:cxn modelId="{A21A2373-4817-4450-AE6C-C0C059A9E1D2}" srcId="{F633A246-08D5-4A19-95DE-126AC772DCA3}" destId="{59B15D75-285D-4554-92E8-265D791F7C09}" srcOrd="2" destOrd="0" parTransId="{F3B2D207-3BBB-46AA-BF9E-F97B7347C219}" sibTransId="{902AE0E6-8AFA-4855-9103-4E1A3E5A0712}"/>
    <dgm:cxn modelId="{4B55BDBE-325E-46FC-A6C1-77F6FE8CEB7E}" type="presOf" srcId="{BFF03EA8-DFB5-4F90-8479-B708877A80E3}" destId="{1CB4AB4C-ECB3-4671-9683-6C339C6EBB05}" srcOrd="0" destOrd="0" presId="urn:microsoft.com/office/officeart/2005/8/layout/cycle3"/>
    <dgm:cxn modelId="{C531EC0D-5996-4E1F-B280-E51C99D2105B}" type="presParOf" srcId="{C911116A-F849-453D-99A2-25CDCCBD75DB}" destId="{C949BB21-A63D-4911-82AD-FF59063569FC}" srcOrd="0" destOrd="0" presId="urn:microsoft.com/office/officeart/2005/8/layout/cycle3"/>
    <dgm:cxn modelId="{EDC450CB-0213-4CFF-BB9F-195BBD7F2219}" type="presParOf" srcId="{C949BB21-A63D-4911-82AD-FF59063569FC}" destId="{9BAFC521-B3CE-4B90-BDAF-7F1443252756}" srcOrd="0" destOrd="0" presId="urn:microsoft.com/office/officeart/2005/8/layout/cycle3"/>
    <dgm:cxn modelId="{0F10EDEF-A8ED-4013-B8F6-3DA5CC358BBD}" type="presParOf" srcId="{C949BB21-A63D-4911-82AD-FF59063569FC}" destId="{E675FE6B-58D1-4C8F-9C28-98D48C455680}" srcOrd="1" destOrd="0" presId="urn:microsoft.com/office/officeart/2005/8/layout/cycle3"/>
    <dgm:cxn modelId="{D09E3DF3-5A9C-4744-9999-34D80265A820}" type="presParOf" srcId="{C949BB21-A63D-4911-82AD-FF59063569FC}" destId="{E6FD1305-3BF8-4DDC-97D0-165851F03202}" srcOrd="2" destOrd="0" presId="urn:microsoft.com/office/officeart/2005/8/layout/cycle3"/>
    <dgm:cxn modelId="{28CF7596-AC4E-4981-A136-0E305CF905EB}" type="presParOf" srcId="{C949BB21-A63D-4911-82AD-FF59063569FC}" destId="{6A15FA0C-7D2E-41EE-8E31-59A7BBA94C76}" srcOrd="3" destOrd="0" presId="urn:microsoft.com/office/officeart/2005/8/layout/cycle3"/>
    <dgm:cxn modelId="{E133422C-6BD7-42CB-9D87-6E932061B4F4}" type="presParOf" srcId="{C949BB21-A63D-4911-82AD-FF59063569FC}" destId="{EED7579C-5559-46BE-99EF-11C9D5E3544F}" srcOrd="4" destOrd="0" presId="urn:microsoft.com/office/officeart/2005/8/layout/cycle3"/>
    <dgm:cxn modelId="{3EEB7E75-D9D6-47C1-BAA8-064F4632FB95}" type="presParOf" srcId="{C949BB21-A63D-4911-82AD-FF59063569FC}" destId="{C52DC9D6-3E39-45B1-970C-0FAC2EE7B738}" srcOrd="5" destOrd="0" presId="urn:microsoft.com/office/officeart/2005/8/layout/cycle3"/>
    <dgm:cxn modelId="{E0A726B9-18AE-4305-A6D2-7A17A5E3A36A}" type="presParOf" srcId="{C949BB21-A63D-4911-82AD-FF59063569FC}" destId="{1B5CE240-6BF3-47A6-9E3B-2F8FB6EC0DAE}" srcOrd="6" destOrd="0" presId="urn:microsoft.com/office/officeart/2005/8/layout/cycle3"/>
    <dgm:cxn modelId="{FBEF8398-E70A-4C54-B299-EA647E6E980E}" type="presParOf" srcId="{C949BB21-A63D-4911-82AD-FF59063569FC}" destId="{D9445187-7097-44AA-8BAD-5E8A917B614B}" srcOrd="7" destOrd="0" presId="urn:microsoft.com/office/officeart/2005/8/layout/cycle3"/>
    <dgm:cxn modelId="{9DA5638A-37FE-4B8F-B7B2-838BC2BA7680}" type="presParOf" srcId="{C949BB21-A63D-4911-82AD-FF59063569FC}" destId="{1CB4AB4C-ECB3-4671-9683-6C339C6EBB05}" srcOrd="8" destOrd="0" presId="urn:microsoft.com/office/officeart/2005/8/layout/cycle3"/>
    <dgm:cxn modelId="{7F4410B2-10F8-4543-8320-4EA20D9F2F63}" type="presParOf" srcId="{C949BB21-A63D-4911-82AD-FF59063569FC}" destId="{1F138771-A2A6-4DBE-90FE-DD084ABC488A}" srcOrd="9" destOrd="0" presId="urn:microsoft.com/office/officeart/2005/8/layout/cycle3"/>
    <dgm:cxn modelId="{94C8FFC7-1D7E-46E6-BF48-037BEC501866}" type="presParOf" srcId="{C949BB21-A63D-4911-82AD-FF59063569FC}" destId="{55CD9CA2-9ED8-4A31-9482-895D69FBD48A}" srcOrd="10" destOrd="0" presId="urn:microsoft.com/office/officeart/2005/8/layout/cycle3"/>
    <dgm:cxn modelId="{36292DA3-F429-4A92-AAE7-97A462F4296C}" type="presParOf" srcId="{C949BB21-A63D-4911-82AD-FF59063569FC}" destId="{A2B86287-8C01-4F28-8656-986A180A64FD}" srcOrd="11" destOrd="0" presId="urn:microsoft.com/office/officeart/2005/8/layout/cycle3"/>
    <dgm:cxn modelId="{567B7FC1-200E-4015-A3E7-9C3A257DA2EA}" type="presParOf" srcId="{C949BB21-A63D-4911-82AD-FF59063569FC}" destId="{C24220BB-A8ED-4379-86B9-91D92AE8878B}" srcOrd="12" destOrd="0" presId="urn:microsoft.com/office/officeart/2005/8/layout/cycle3"/>
    <dgm:cxn modelId="{8B99D594-EF5C-45AA-A7B1-809EF0128F28}" type="presParOf" srcId="{C949BB21-A63D-4911-82AD-FF59063569FC}" destId="{B697079E-EA86-4E79-A82D-161A506C544E}" srcOrd="13"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jednoznaczny</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dirty="0"/>
            <a:t>Przedmiot zamówienia opisuje się w sposób </a:t>
          </a:r>
          <a:r>
            <a:rPr lang="pl-PL" b="1" dirty="0"/>
            <a:t>jednoznaczny i wyczerpujący, za pomocą dostatecznie dokładnych i zrozumiałych określeń, uwzględniając wymagania i okoliczności mogące mieć wpływ na sporządzenie oferty</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Wspólny słownik zamówień</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 Do opisu przedmiotu zamówienia stosuje się nazwy i kody określone we Wspólnym Słowniku Zamówień.</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9F860361-D17D-4B92-9EDF-E2A07C0B7CE8}">
      <dgm:prSet/>
      <dgm:spPr/>
      <dgm:t>
        <a:bodyPr/>
        <a:lstStyle/>
        <a:p>
          <a:r>
            <a:rPr lang="pl-PL" dirty="0"/>
            <a:t>Zakaz utrudniana uczciwej konkurencji</a:t>
          </a:r>
        </a:p>
      </dgm:t>
    </dgm:pt>
    <dgm:pt modelId="{8C7D2902-09F6-46E6-A584-9F17633F80E7}" type="parTrans" cxnId="{94E3288B-2661-4334-B268-B07CEE229C05}">
      <dgm:prSet/>
      <dgm:spPr/>
    </dgm:pt>
    <dgm:pt modelId="{B4EBF7FF-9C68-4666-83FB-D4B8BB740BC5}" type="sibTrans" cxnId="{94E3288B-2661-4334-B268-B07CEE229C05}">
      <dgm:prSet/>
      <dgm:spPr/>
    </dgm:pt>
    <dgm:pt modelId="{9D49DF0F-0C7C-434E-B281-2BE6EA0CD096}">
      <dgm:prSet/>
      <dgm:spPr/>
      <dgm:t>
        <a:bodyPr/>
        <a:lstStyle/>
        <a:p>
          <a:r>
            <a:rPr lang="pl-PL"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dgm:t>
    </dgm:pt>
    <dgm:pt modelId="{F189034F-D332-4855-91B6-45B887BC938F}" type="parTrans" cxnId="{B8B55BB0-11DA-4FE9-8DF1-271809343B24}">
      <dgm:prSet/>
      <dgm:spPr/>
    </dgm:pt>
    <dgm:pt modelId="{388F1EBE-9058-4BB3-8ED9-00B21F248324}" type="sibTrans" cxnId="{B8B55BB0-11DA-4FE9-8DF1-271809343B24}">
      <dgm:prSet/>
      <dgm:spPr/>
    </dgm:pt>
    <dgm:pt modelId="{BC7F6E78-CE4B-4373-B92E-BA213DC842CB}">
      <dgm:prSet/>
      <dgm:spPr/>
      <dgm:t>
        <a:bodyPr/>
        <a:lstStyle/>
        <a:p>
          <a:endParaRPr lang="pl-PL" dirty="0"/>
        </a:p>
      </dgm:t>
    </dgm:pt>
    <dgm:pt modelId="{4EA9F6B0-DCA7-4738-95B9-2A400F206711}" type="parTrans" cxnId="{DD66B5F3-1C8B-44C4-B0F7-D50458D126CF}">
      <dgm:prSet/>
      <dgm:spPr/>
      <dgm:t>
        <a:bodyPr/>
        <a:lstStyle/>
        <a:p>
          <a:endParaRPr lang="pl-PL"/>
        </a:p>
      </dgm:t>
    </dgm:pt>
    <dgm:pt modelId="{2F7EF382-99DD-44D4-BBA5-79E3B163F0B9}" type="sibTrans" cxnId="{DD66B5F3-1C8B-44C4-B0F7-D50458D126CF}">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t>
        <a:bodyPr/>
        <a:lstStyle/>
        <a:p>
          <a:endParaRPr lang="en-US"/>
        </a:p>
      </dgm:t>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3" custLinFactNeighborX="-4484">
        <dgm:presLayoutVars>
          <dgm:bulletEnabled val="1"/>
        </dgm:presLayoutVars>
      </dgm:prSet>
      <dgm:spPr/>
      <dgm:t>
        <a:bodyPr/>
        <a:lstStyle/>
        <a:p>
          <a:endParaRPr lang="en-US"/>
        </a:p>
      </dgm:t>
    </dgm:pt>
    <dgm:pt modelId="{4E23DA9B-8336-4CAF-9586-74BA1D228F50}" type="pres">
      <dgm:prSet presAssocID="{B2D309A8-72C6-4E25-9C8C-099771E25787}" presName="childShp" presStyleLbl="bgAccFollowNode1" presStyleIdx="0" presStyleCnt="3" custLinFactNeighborX="-1834" custLinFactNeighborY="-972">
        <dgm:presLayoutVars>
          <dgm:bulletEnabled val="1"/>
        </dgm:presLayoutVars>
      </dgm:prSet>
      <dgm:spPr/>
      <dgm:t>
        <a:bodyPr/>
        <a:lstStyle/>
        <a:p>
          <a:endParaRPr lang="en-US"/>
        </a:p>
      </dgm:t>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3">
        <dgm:presLayoutVars>
          <dgm:bulletEnabled val="1"/>
        </dgm:presLayoutVars>
      </dgm:prSet>
      <dgm:spPr/>
      <dgm:t>
        <a:bodyPr/>
        <a:lstStyle/>
        <a:p>
          <a:endParaRPr lang="en-US"/>
        </a:p>
      </dgm:t>
    </dgm:pt>
    <dgm:pt modelId="{5BFE9784-8D3D-457A-AAC5-C4256EBB722E}" type="pres">
      <dgm:prSet presAssocID="{C407D6C7-D259-4138-83A5-3CB9C06EA6CD}" presName="childShp" presStyleLbl="bgAccFollowNode1" presStyleIdx="1" presStyleCnt="3" custLinFactNeighborX="1529" custLinFactNeighborY="591">
        <dgm:presLayoutVars>
          <dgm:bulletEnabled val="1"/>
        </dgm:presLayoutVars>
      </dgm:prSet>
      <dgm:spPr/>
      <dgm:t>
        <a:bodyPr/>
        <a:lstStyle/>
        <a:p>
          <a:endParaRPr lang="en-US"/>
        </a:p>
      </dgm:t>
    </dgm:pt>
    <dgm:pt modelId="{6300344E-14A4-4230-8527-A89AA4300104}" type="pres">
      <dgm:prSet presAssocID="{8B8B7FCC-0FC8-4C4B-9A68-6D09FD3747E7}" presName="spacing" presStyleCnt="0"/>
      <dgm:spPr/>
    </dgm:pt>
    <dgm:pt modelId="{55CF4693-A334-4F89-A3CB-46A8D61AFAA4}" type="pres">
      <dgm:prSet presAssocID="{9F860361-D17D-4B92-9EDF-E2A07C0B7CE8}" presName="linNode" presStyleCnt="0"/>
      <dgm:spPr/>
    </dgm:pt>
    <dgm:pt modelId="{1F6DA00D-4911-4110-A8E9-223B59B91170}" type="pres">
      <dgm:prSet presAssocID="{9F860361-D17D-4B92-9EDF-E2A07C0B7CE8}" presName="parentShp" presStyleLbl="node1" presStyleIdx="2" presStyleCnt="3">
        <dgm:presLayoutVars>
          <dgm:bulletEnabled val="1"/>
        </dgm:presLayoutVars>
      </dgm:prSet>
      <dgm:spPr/>
      <dgm:t>
        <a:bodyPr/>
        <a:lstStyle/>
        <a:p>
          <a:endParaRPr lang="en-US"/>
        </a:p>
      </dgm:t>
    </dgm:pt>
    <dgm:pt modelId="{25E0CE58-495F-467F-9C67-D8F38B2C8CB6}" type="pres">
      <dgm:prSet presAssocID="{9F860361-D17D-4B92-9EDF-E2A07C0B7CE8}" presName="childShp" presStyleLbl="bgAccFollowNode1" presStyleIdx="2" presStyleCnt="3">
        <dgm:presLayoutVars>
          <dgm:bulletEnabled val="1"/>
        </dgm:presLayoutVars>
      </dgm:prSet>
      <dgm:spPr/>
      <dgm:t>
        <a:bodyPr/>
        <a:lstStyle/>
        <a:p>
          <a:endParaRPr lang="en-US"/>
        </a:p>
      </dgm:t>
    </dgm:pt>
  </dgm:ptLst>
  <dgm:cxnLst>
    <dgm:cxn modelId="{BE9CBB44-D7F4-4B85-AB65-187A9E016EFB}" srcId="{B2D309A8-72C6-4E25-9C8C-099771E25787}" destId="{8E2DADA3-642A-4048-ACCB-5272E511F0BB}" srcOrd="0" destOrd="0" parTransId="{565F4FCE-1AE7-49D8-A6CA-4FD9BF2EDD57}" sibTransId="{B32FC602-0231-4C2A-8EFC-82FF769CBB57}"/>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936E2AE6-4A00-4A75-B49D-12C2E131BD54}" type="presOf" srcId="{B2D309A8-72C6-4E25-9C8C-099771E25787}" destId="{B8A57599-A2A5-46CB-A59F-A77D5D6B32CA}"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B8B55BB0-11DA-4FE9-8DF1-271809343B24}" srcId="{9F860361-D17D-4B92-9EDF-E2A07C0B7CE8}" destId="{9D49DF0F-0C7C-434E-B281-2BE6EA0CD096}" srcOrd="0" destOrd="0" parTransId="{F189034F-D332-4855-91B6-45B887BC938F}" sibTransId="{388F1EBE-9058-4BB3-8ED9-00B21F248324}"/>
    <dgm:cxn modelId="{D002D756-70F3-4269-A91B-F4836C0E15ED}" type="presOf" srcId="{8E2DADA3-642A-4048-ACCB-5272E511F0BB}" destId="{4E23DA9B-8336-4CAF-9586-74BA1D228F50}" srcOrd="0" destOrd="0" presId="urn:microsoft.com/office/officeart/2005/8/layout/vList6"/>
    <dgm:cxn modelId="{F0339BC9-A86F-4C18-8C9C-88515E7E601A}" srcId="{B3605D17-E064-4B89-B144-C74E65D6A7C8}" destId="{B2D309A8-72C6-4E25-9C8C-099771E25787}" srcOrd="0" destOrd="0" parTransId="{9B1F648A-4846-4DE9-B2FA-9101592FE464}" sibTransId="{7559025C-5131-4EB8-97EE-D2E392527118}"/>
    <dgm:cxn modelId="{DD66B5F3-1C8B-44C4-B0F7-D50458D126CF}" srcId="{9F860361-D17D-4B92-9EDF-E2A07C0B7CE8}" destId="{BC7F6E78-CE4B-4373-B92E-BA213DC842CB}" srcOrd="1" destOrd="0" parTransId="{4EA9F6B0-DCA7-4738-95B9-2A400F206711}" sibTransId="{2F7EF382-99DD-44D4-BBA5-79E3B163F0B9}"/>
    <dgm:cxn modelId="{3D517E62-F910-4A9D-B721-C3DEC3D28A1D}" type="presOf" srcId="{8663E998-5FC4-417E-AB6E-1950ACA8CB85}" destId="{5BFE9784-8D3D-457A-AAC5-C4256EBB722E}" srcOrd="0" destOrd="0" presId="urn:microsoft.com/office/officeart/2005/8/layout/vList6"/>
    <dgm:cxn modelId="{5774BC4C-074D-4EBE-A413-A846438FC6D2}" type="presOf" srcId="{BC7F6E78-CE4B-4373-B92E-BA213DC842CB}" destId="{25E0CE58-495F-467F-9C67-D8F38B2C8CB6}" srcOrd="0" destOrd="1" presId="urn:microsoft.com/office/officeart/2005/8/layout/vList6"/>
    <dgm:cxn modelId="{FCD4C783-41DA-48C4-BF8F-0AFBF182E74A}" type="presOf" srcId="{9F860361-D17D-4B92-9EDF-E2A07C0B7CE8}" destId="{1F6DA00D-4911-4110-A8E9-223B59B91170}" srcOrd="0" destOrd="0" presId="urn:microsoft.com/office/officeart/2005/8/layout/vList6"/>
    <dgm:cxn modelId="{8E6D7D4C-4904-45B8-B116-7507531D05CC}" srcId="{B2D309A8-72C6-4E25-9C8C-099771E25787}" destId="{F37F6FF8-95EE-44C4-85EA-95C17E8FF5FD}" srcOrd="1" destOrd="0" parTransId="{0CCC097A-9B68-46D8-8B10-2E71A33328EA}" sibTransId="{F11BBE0B-2FA3-4F2E-9950-A731AAF7E82A}"/>
    <dgm:cxn modelId="{D568C727-FBF3-419C-BE75-B8E338608C31}" type="presOf" srcId="{9D49DF0F-0C7C-434E-B281-2BE6EA0CD096}" destId="{25E0CE58-495F-467F-9C67-D8F38B2C8CB6}" srcOrd="0" destOrd="0" presId="urn:microsoft.com/office/officeart/2005/8/layout/vList6"/>
    <dgm:cxn modelId="{FCF5B436-DA6C-4368-9111-495EB450E8E4}" type="presOf" srcId="{F37F6FF8-95EE-44C4-85EA-95C17E8FF5FD}" destId="{4E23DA9B-8336-4CAF-9586-74BA1D228F50}" srcOrd="0" destOrd="1" presId="urn:microsoft.com/office/officeart/2005/8/layout/vList6"/>
    <dgm:cxn modelId="{94E3288B-2661-4334-B268-B07CEE229C05}" srcId="{B3605D17-E064-4B89-B144-C74E65D6A7C8}" destId="{9F860361-D17D-4B92-9EDF-E2A07C0B7CE8}" srcOrd="2" destOrd="0" parTransId="{8C7D2902-09F6-46E6-A584-9F17633F80E7}" sibTransId="{B4EBF7FF-9C68-4666-83FB-D4B8BB740BC5}"/>
    <dgm:cxn modelId="{4D01DA3A-326B-41F6-98FC-59DB06B9BB65}" srcId="{B3605D17-E064-4B89-B144-C74E65D6A7C8}" destId="{C407D6C7-D259-4138-83A5-3CB9C06EA6CD}" srcOrd="1" destOrd="0" parTransId="{6F393A8D-82AD-4CB4-BCE9-DA5BDDD5614B}" sibTransId="{8B8B7FCC-0FC8-4C4B-9A68-6D09FD3747E7}"/>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B78FD0C2-9BE7-4091-ACB8-62C4F7CC24B7}" type="presParOf" srcId="{873AD919-86FF-4281-B042-C20698DED690}" destId="{6300344E-14A4-4230-8527-A89AA4300104}" srcOrd="3" destOrd="0" presId="urn:microsoft.com/office/officeart/2005/8/layout/vList6"/>
    <dgm:cxn modelId="{327BD200-D007-48D6-9BD9-01C09F2450F7}" type="presParOf" srcId="{873AD919-86FF-4281-B042-C20698DED690}" destId="{55CF4693-A334-4F89-A3CB-46A8D61AFAA4}" srcOrd="4" destOrd="0" presId="urn:microsoft.com/office/officeart/2005/8/layout/vList6"/>
    <dgm:cxn modelId="{3D61A3E9-A41E-4FF4-A449-172A021354D6}" type="presParOf" srcId="{55CF4693-A334-4F89-A3CB-46A8D61AFAA4}" destId="{1F6DA00D-4911-4110-A8E9-223B59B91170}" srcOrd="0" destOrd="0" presId="urn:microsoft.com/office/officeart/2005/8/layout/vList6"/>
    <dgm:cxn modelId="{D8FF27C7-5CC8-43BB-9264-22847675EF27}" type="presParOf" srcId="{55CF4693-A334-4F89-A3CB-46A8D61AFAA4}" destId="{25E0CE58-495F-467F-9C67-D8F38B2C8CB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D84DF39-97C8-4FE5-ADEA-963069DF6CCA}">
      <dgm:prSet phldrT="[Tekst]" custT="1"/>
      <dgm:spPr/>
      <dgm:t>
        <a:bodyPr/>
        <a:lstStyle/>
        <a:p>
          <a:r>
            <a:rPr lang="pl-PL" sz="1800" dirty="0"/>
            <a:t>Dialog konkurencyjny</a:t>
          </a:r>
        </a:p>
      </dgm:t>
    </dgm:pt>
    <dgm:pt modelId="{53B2AD6C-7AF1-4DD6-A340-21D48C5CE645}" type="parTrans" cxnId="{F15B0FD9-DA15-4E0D-86BB-323D9C56CC68}">
      <dgm:prSet/>
      <dgm:spPr/>
      <dgm:t>
        <a:bodyPr/>
        <a:lstStyle/>
        <a:p>
          <a:endParaRPr lang="pl-PL"/>
        </a:p>
      </dgm:t>
    </dgm:pt>
    <dgm:pt modelId="{A7814185-F821-4068-992C-AFEB4382C177}" type="sibTrans" cxnId="{F15B0FD9-DA15-4E0D-86BB-323D9C56CC68}">
      <dgm:prSet/>
      <dgm:spPr/>
      <dgm:t>
        <a:bodyPr/>
        <a:lstStyle/>
        <a:p>
          <a:endParaRPr lang="pl-PL"/>
        </a:p>
      </dgm:t>
    </dgm:pt>
    <dgm:pt modelId="{01EEFBE4-0784-44B4-822B-BD9B94498AB3}">
      <dgm:prSet phldrT="[Tekst]" custT="1"/>
      <dgm:spPr/>
      <dgm:t>
        <a:bodyPr/>
        <a:lstStyle/>
        <a:p>
          <a:r>
            <a:rPr lang="pl-PL" sz="1800" dirty="0"/>
            <a:t>Partnerstwo innowacyjne</a:t>
          </a:r>
        </a:p>
      </dgm:t>
    </dgm:pt>
    <dgm:pt modelId="{E578C878-B518-469C-838A-1258344D16CD}" type="parTrans" cxnId="{8A88A4F7-D998-4479-862E-D7BC3F33625C}">
      <dgm:prSet/>
      <dgm:spPr/>
      <dgm:t>
        <a:bodyPr/>
        <a:lstStyle/>
        <a:p>
          <a:endParaRPr lang="pl-PL"/>
        </a:p>
      </dgm:t>
    </dgm:pt>
    <dgm:pt modelId="{274EA665-BCC6-434F-B64A-7A27729AAD29}" type="sibTrans" cxnId="{8A88A4F7-D998-4479-862E-D7BC3F33625C}">
      <dgm:prSet/>
      <dgm:spPr/>
      <dgm:t>
        <a:bodyPr/>
        <a:lstStyle/>
        <a:p>
          <a:endParaRPr lang="pl-PL"/>
        </a:p>
      </dgm:t>
    </dgm:pt>
    <dgm:pt modelId="{688B1124-66A5-4441-A008-EFC0ACF9AE0F}">
      <dgm:prSet phldrT="[Tekst]" custT="1"/>
      <dgm:spPr/>
      <dgm:t>
        <a:bodyPr/>
        <a:lstStyle/>
        <a:p>
          <a:r>
            <a:rPr lang="pl-PL" sz="1800" dirty="0"/>
            <a:t>Negocjacje z ogłoszeniem / bez ogłoszenia</a:t>
          </a:r>
        </a:p>
      </dgm:t>
    </dgm:pt>
    <dgm:pt modelId="{DFA7D961-4A64-412B-964A-34A75719CEF6}" type="parTrans" cxnId="{AA5CC6F6-465E-4051-8397-0E21B93D6899}">
      <dgm:prSet/>
      <dgm:spPr/>
      <dgm:t>
        <a:bodyPr/>
        <a:lstStyle/>
        <a:p>
          <a:endParaRPr lang="pl-PL"/>
        </a:p>
      </dgm:t>
    </dgm:pt>
    <dgm:pt modelId="{1D15EC74-9770-4C98-BBF9-BBE3681EBF56}" type="sibTrans" cxnId="{AA5CC6F6-465E-4051-8397-0E21B93D6899}">
      <dgm:prSet/>
      <dgm:spPr/>
      <dgm:t>
        <a:bodyPr/>
        <a:lstStyle/>
        <a:p>
          <a:endParaRPr lang="pl-PL"/>
        </a:p>
      </dgm:t>
    </dgm:pt>
    <dgm:pt modelId="{E4AB28E4-A2FB-495E-B712-3A3FB9E6BF0C}">
      <dgm:prSet phldrT="[Tekst]" custT="1"/>
      <dgm:spPr/>
      <dgm:t>
        <a:bodyPr/>
        <a:lstStyle/>
        <a:p>
          <a:r>
            <a:rPr lang="pl-PL" sz="1800" dirty="0"/>
            <a:t>Zamówienie z wolnej ręki</a:t>
          </a:r>
        </a:p>
      </dgm:t>
    </dgm:pt>
    <dgm:pt modelId="{6D1186F9-B68D-41DA-B5CB-07DD85EB068A}" type="parTrans" cxnId="{421A265C-DB1C-44C7-ADC2-261E24826575}">
      <dgm:prSet/>
      <dgm:spPr/>
      <dgm:t>
        <a:bodyPr/>
        <a:lstStyle/>
        <a:p>
          <a:endParaRPr lang="pl-PL"/>
        </a:p>
      </dgm:t>
    </dgm:pt>
    <dgm:pt modelId="{9F076CE6-7357-46F0-9D5E-1D3E1A59B905}" type="sibTrans" cxnId="{421A265C-DB1C-44C7-ADC2-261E24826575}">
      <dgm:prSet/>
      <dgm:spPr/>
      <dgm:t>
        <a:bodyPr/>
        <a:lstStyle/>
        <a:p>
          <a:endParaRPr lang="pl-PL"/>
        </a:p>
      </dgm:t>
    </dgm:pt>
    <dgm:pt modelId="{0CA00BCF-59B7-4409-8408-C7A71F6B6AEC}">
      <dgm:prSet phldrT="[Tekst]" custT="1"/>
      <dgm:spPr/>
      <dgm:t>
        <a:bodyPr/>
        <a:lstStyle/>
        <a:p>
          <a:r>
            <a:rPr lang="pl-PL" sz="1800" dirty="0"/>
            <a:t>Przetarg nieograniczony/ ograniczony</a:t>
          </a:r>
        </a:p>
      </dgm:t>
    </dgm:pt>
    <dgm:pt modelId="{6F2B5DCD-A3EE-4305-AB45-264CF6BD8112}" type="parTrans" cxnId="{B653E5E3-E8D9-4A36-98D6-0AF5890702FA}">
      <dgm:prSet/>
      <dgm:spPr/>
      <dgm:t>
        <a:bodyPr/>
        <a:lstStyle/>
        <a:p>
          <a:endParaRPr lang="pl-PL"/>
        </a:p>
      </dgm:t>
    </dgm:pt>
    <dgm:pt modelId="{0769A083-1925-43CD-BFBD-A99E690C762B}" type="sibTrans" cxnId="{B653E5E3-E8D9-4A36-98D6-0AF5890702FA}">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E3C2E337-A1A1-4ECE-B78F-736692DAFD1A}" type="pres">
      <dgm:prSet presAssocID="{AD84DF39-97C8-4FE5-ADEA-963069DF6CCA}" presName="node" presStyleLbl="node1" presStyleIdx="0" presStyleCnt="5" custLinFactY="100000" custLinFactNeighborX="-1524" custLinFactNeighborY="117025">
        <dgm:presLayoutVars>
          <dgm:bulletEnabled val="1"/>
        </dgm:presLayoutVars>
      </dgm:prSet>
      <dgm:spPr/>
      <dgm:t>
        <a:bodyPr/>
        <a:lstStyle/>
        <a:p>
          <a:endParaRPr lang="en-US"/>
        </a:p>
      </dgm:t>
    </dgm:pt>
    <dgm:pt modelId="{269AC595-81D7-48AB-83EE-55562AFDDA19}" type="pres">
      <dgm:prSet presAssocID="{A7814185-F821-4068-992C-AFEB4382C177}" presName="sibTrans" presStyleCnt="0"/>
      <dgm:spPr/>
    </dgm:pt>
    <dgm:pt modelId="{1C0CDA6F-677C-43C0-82EC-6408B4E453C9}" type="pres">
      <dgm:prSet presAssocID="{01EEFBE4-0784-44B4-822B-BD9B94498AB3}" presName="node" presStyleLbl="node1" presStyleIdx="1" presStyleCnt="5" custLinFactY="100000" custLinFactNeighborX="367" custLinFactNeighborY="117025">
        <dgm:presLayoutVars>
          <dgm:bulletEnabled val="1"/>
        </dgm:presLayoutVars>
      </dgm:prSet>
      <dgm:spPr/>
      <dgm:t>
        <a:bodyPr/>
        <a:lstStyle/>
        <a:p>
          <a:endParaRPr lang="en-US"/>
        </a:p>
      </dgm:t>
    </dgm:pt>
    <dgm:pt modelId="{09DC2BDB-9159-44E2-902E-F3F812EB0493}" type="pres">
      <dgm:prSet presAssocID="{274EA665-BCC6-434F-B64A-7A27729AAD29}" presName="sibTrans" presStyleCnt="0"/>
      <dgm:spPr/>
    </dgm:pt>
    <dgm:pt modelId="{F65313D2-E2AC-4CB6-B314-A7B98695A5C0}" type="pres">
      <dgm:prSet presAssocID="{688B1124-66A5-4441-A008-EFC0ACF9AE0F}" presName="node" presStyleLbl="node1" presStyleIdx="2" presStyleCnt="5" custLinFactNeighborX="-734" custLinFactNeighborY="-831">
        <dgm:presLayoutVars>
          <dgm:bulletEnabled val="1"/>
        </dgm:presLayoutVars>
      </dgm:prSet>
      <dgm:spPr/>
      <dgm:t>
        <a:bodyPr/>
        <a:lstStyle/>
        <a:p>
          <a:endParaRPr lang="en-US"/>
        </a:p>
      </dgm:t>
    </dgm:pt>
    <dgm:pt modelId="{06CF5631-8140-4644-934F-2C96F6DA6FC2}" type="pres">
      <dgm:prSet presAssocID="{1D15EC74-9770-4C98-BBF9-BBE3681EBF56}" presName="sibTrans" presStyleCnt="0"/>
      <dgm:spPr/>
    </dgm:pt>
    <dgm:pt modelId="{35827E82-C1AB-47C3-9922-8BAE4550B774}" type="pres">
      <dgm:prSet presAssocID="{E4AB28E4-A2FB-495E-B712-3A3FB9E6BF0C}" presName="node" presStyleLbl="node1" presStyleIdx="3" presStyleCnt="5">
        <dgm:presLayoutVars>
          <dgm:bulletEnabled val="1"/>
        </dgm:presLayoutVars>
      </dgm:prSet>
      <dgm:spPr/>
      <dgm:t>
        <a:bodyPr/>
        <a:lstStyle/>
        <a:p>
          <a:endParaRPr lang="en-US"/>
        </a:p>
      </dgm:t>
    </dgm:pt>
    <dgm:pt modelId="{3A23A29B-5C50-472E-87E7-0EA3F3758E16}" type="pres">
      <dgm:prSet presAssocID="{9F076CE6-7357-46F0-9D5E-1D3E1A59B905}" presName="sibTrans" presStyleCnt="0"/>
      <dgm:spPr/>
    </dgm:pt>
    <dgm:pt modelId="{AEA2EC35-826B-41A2-8241-5CA1FA5C18E8}" type="pres">
      <dgm:prSet presAssocID="{0CA00BCF-59B7-4409-8408-C7A71F6B6AEC}" presName="node" presStyleLbl="node1" presStyleIdx="4" presStyleCnt="5" custLinFactY="-100000" custLinFactNeighborX="0" custLinFactNeighborY="-120644">
        <dgm:presLayoutVars>
          <dgm:bulletEnabled val="1"/>
        </dgm:presLayoutVars>
      </dgm:prSet>
      <dgm:spPr/>
      <dgm:t>
        <a:bodyPr/>
        <a:lstStyle/>
        <a:p>
          <a:endParaRPr lang="en-US"/>
        </a:p>
      </dgm:t>
    </dgm:pt>
  </dgm:ptLst>
  <dgm:cxnLst>
    <dgm:cxn modelId="{51DBC92D-D18F-4CF7-8FA1-01EC4EA94FF6}" type="presOf" srcId="{E4AB28E4-A2FB-495E-B712-3A3FB9E6BF0C}" destId="{35827E82-C1AB-47C3-9922-8BAE4550B774}" srcOrd="0" destOrd="0" presId="urn:microsoft.com/office/officeart/2005/8/layout/default"/>
    <dgm:cxn modelId="{8A88A4F7-D998-4479-862E-D7BC3F33625C}" srcId="{A214344D-E923-43D6-AFC0-4E1A22C7FF71}" destId="{01EEFBE4-0784-44B4-822B-BD9B94498AB3}" srcOrd="1" destOrd="0" parTransId="{E578C878-B518-469C-838A-1258344D16CD}" sibTransId="{274EA665-BCC6-434F-B64A-7A27729AAD29}"/>
    <dgm:cxn modelId="{1FE238C4-3A75-48F1-BF42-0115FAFADB8B}" type="presOf" srcId="{0CA00BCF-59B7-4409-8408-C7A71F6B6AEC}" destId="{AEA2EC35-826B-41A2-8241-5CA1FA5C18E8}" srcOrd="0" destOrd="0" presId="urn:microsoft.com/office/officeart/2005/8/layout/default"/>
    <dgm:cxn modelId="{1240E666-E619-426D-BA64-C6604CA2997E}" type="presOf" srcId="{AD84DF39-97C8-4FE5-ADEA-963069DF6CCA}" destId="{E3C2E337-A1A1-4ECE-B78F-736692DAFD1A}" srcOrd="0" destOrd="0" presId="urn:microsoft.com/office/officeart/2005/8/layout/default"/>
    <dgm:cxn modelId="{AA5CC6F6-465E-4051-8397-0E21B93D6899}" srcId="{A214344D-E923-43D6-AFC0-4E1A22C7FF71}" destId="{688B1124-66A5-4441-A008-EFC0ACF9AE0F}" srcOrd="2" destOrd="0" parTransId="{DFA7D961-4A64-412B-964A-34A75719CEF6}" sibTransId="{1D15EC74-9770-4C98-BBF9-BBE3681EBF56}"/>
    <dgm:cxn modelId="{B653E5E3-E8D9-4A36-98D6-0AF5890702FA}" srcId="{A214344D-E923-43D6-AFC0-4E1A22C7FF71}" destId="{0CA00BCF-59B7-4409-8408-C7A71F6B6AEC}" srcOrd="4" destOrd="0" parTransId="{6F2B5DCD-A3EE-4305-AB45-264CF6BD8112}" sibTransId="{0769A083-1925-43CD-BFBD-A99E690C762B}"/>
    <dgm:cxn modelId="{421A265C-DB1C-44C7-ADC2-261E24826575}" srcId="{A214344D-E923-43D6-AFC0-4E1A22C7FF71}" destId="{E4AB28E4-A2FB-495E-B712-3A3FB9E6BF0C}" srcOrd="3" destOrd="0" parTransId="{6D1186F9-B68D-41DA-B5CB-07DD85EB068A}" sibTransId="{9F076CE6-7357-46F0-9D5E-1D3E1A59B905}"/>
    <dgm:cxn modelId="{F5C39B64-C3FE-4966-8880-911FD788E3DB}" type="presOf" srcId="{A214344D-E923-43D6-AFC0-4E1A22C7FF71}" destId="{C46DA308-5B09-4C56-8ADB-CE27E0F718DD}" srcOrd="0" destOrd="0" presId="urn:microsoft.com/office/officeart/2005/8/layout/default"/>
    <dgm:cxn modelId="{4B66E06F-DAE5-4B90-8C80-B81760DF02CF}" type="presOf" srcId="{688B1124-66A5-4441-A008-EFC0ACF9AE0F}" destId="{F65313D2-E2AC-4CB6-B314-A7B98695A5C0}" srcOrd="0" destOrd="0" presId="urn:microsoft.com/office/officeart/2005/8/layout/default"/>
    <dgm:cxn modelId="{054613AE-C918-4DB0-9158-5E515819222D}" type="presOf" srcId="{01EEFBE4-0784-44B4-822B-BD9B94498AB3}" destId="{1C0CDA6F-677C-43C0-82EC-6408B4E453C9}" srcOrd="0" destOrd="0" presId="urn:microsoft.com/office/officeart/2005/8/layout/default"/>
    <dgm:cxn modelId="{F15B0FD9-DA15-4E0D-86BB-323D9C56CC68}" srcId="{A214344D-E923-43D6-AFC0-4E1A22C7FF71}" destId="{AD84DF39-97C8-4FE5-ADEA-963069DF6CCA}" srcOrd="0" destOrd="0" parTransId="{53B2AD6C-7AF1-4DD6-A340-21D48C5CE645}" sibTransId="{A7814185-F821-4068-992C-AFEB4382C177}"/>
    <dgm:cxn modelId="{55D6EFAC-6F42-41A2-A536-521EBD55FBEF}" type="presParOf" srcId="{C46DA308-5B09-4C56-8ADB-CE27E0F718DD}" destId="{E3C2E337-A1A1-4ECE-B78F-736692DAFD1A}" srcOrd="0" destOrd="0" presId="urn:microsoft.com/office/officeart/2005/8/layout/default"/>
    <dgm:cxn modelId="{92B7CC92-7302-4D87-ABBF-7A08A73A0D14}" type="presParOf" srcId="{C46DA308-5B09-4C56-8ADB-CE27E0F718DD}" destId="{269AC595-81D7-48AB-83EE-55562AFDDA19}" srcOrd="1" destOrd="0" presId="urn:microsoft.com/office/officeart/2005/8/layout/default"/>
    <dgm:cxn modelId="{586B7FE8-0704-4B5D-B89F-B33622B2792C}" type="presParOf" srcId="{C46DA308-5B09-4C56-8ADB-CE27E0F718DD}" destId="{1C0CDA6F-677C-43C0-82EC-6408B4E453C9}" srcOrd="2" destOrd="0" presId="urn:microsoft.com/office/officeart/2005/8/layout/default"/>
    <dgm:cxn modelId="{16D44DB5-7556-4D72-AACE-E1DB3FCF6A9A}" type="presParOf" srcId="{C46DA308-5B09-4C56-8ADB-CE27E0F718DD}" destId="{09DC2BDB-9159-44E2-902E-F3F812EB0493}" srcOrd="3" destOrd="0" presId="urn:microsoft.com/office/officeart/2005/8/layout/default"/>
    <dgm:cxn modelId="{C8D3238E-DAAE-42E9-86B8-7B93EB7D3EDB}" type="presParOf" srcId="{C46DA308-5B09-4C56-8ADB-CE27E0F718DD}" destId="{F65313D2-E2AC-4CB6-B314-A7B98695A5C0}" srcOrd="4" destOrd="0" presId="urn:microsoft.com/office/officeart/2005/8/layout/default"/>
    <dgm:cxn modelId="{5BFE2915-F9B2-45B9-8F28-4CD11760AA6B}" type="presParOf" srcId="{C46DA308-5B09-4C56-8ADB-CE27E0F718DD}" destId="{06CF5631-8140-4644-934F-2C96F6DA6FC2}" srcOrd="5" destOrd="0" presId="urn:microsoft.com/office/officeart/2005/8/layout/default"/>
    <dgm:cxn modelId="{07B8BF69-D2FA-401D-AA8A-16A5A926B541}" type="presParOf" srcId="{C46DA308-5B09-4C56-8ADB-CE27E0F718DD}" destId="{35827E82-C1AB-47C3-9922-8BAE4550B774}" srcOrd="6" destOrd="0" presId="urn:microsoft.com/office/officeart/2005/8/layout/default"/>
    <dgm:cxn modelId="{E6A11CC9-A4D9-490E-AD9D-BC32418F40DC}" type="presParOf" srcId="{C46DA308-5B09-4C56-8ADB-CE27E0F718DD}" destId="{3A23A29B-5C50-472E-87E7-0EA3F3758E16}" srcOrd="7" destOrd="0" presId="urn:microsoft.com/office/officeart/2005/8/layout/default"/>
    <dgm:cxn modelId="{74E07BF7-DC65-4038-ABB6-ABBD28E0AD31}" type="presParOf" srcId="{C46DA308-5B09-4C56-8ADB-CE27E0F718DD}" destId="{AEA2EC35-826B-41A2-8241-5CA1FA5C18E8}"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D84DF39-97C8-4FE5-ADEA-963069DF6CCA}">
      <dgm:prSet phldrT="[Tekst]" custT="1"/>
      <dgm:spPr/>
      <dgm:t>
        <a:bodyPr/>
        <a:lstStyle/>
        <a:p>
          <a:r>
            <a:rPr lang="pl-PL" sz="1800" dirty="0" smtClean="0"/>
            <a:t>Wymagania od wykonwawców</a:t>
          </a:r>
          <a:endParaRPr lang="pl-PL" sz="1800" dirty="0"/>
        </a:p>
      </dgm:t>
    </dgm:pt>
    <dgm:pt modelId="{53B2AD6C-7AF1-4DD6-A340-21D48C5CE645}" type="parTrans" cxnId="{F15B0FD9-DA15-4E0D-86BB-323D9C56CC68}">
      <dgm:prSet/>
      <dgm:spPr/>
      <dgm:t>
        <a:bodyPr/>
        <a:lstStyle/>
        <a:p>
          <a:endParaRPr lang="pl-PL"/>
        </a:p>
      </dgm:t>
    </dgm:pt>
    <dgm:pt modelId="{A7814185-F821-4068-992C-AFEB4382C177}" type="sibTrans" cxnId="{F15B0FD9-DA15-4E0D-86BB-323D9C56CC68}">
      <dgm:prSet/>
      <dgm:spPr/>
      <dgm:t>
        <a:bodyPr/>
        <a:lstStyle/>
        <a:p>
          <a:endParaRPr lang="pl-PL"/>
        </a:p>
      </dgm:t>
    </dgm:pt>
    <dgm:pt modelId="{01EEFBE4-0784-44B4-822B-BD9B94498AB3}">
      <dgm:prSet phldrT="[Tekst]" custT="1"/>
      <dgm:spPr/>
      <dgm:t>
        <a:bodyPr/>
        <a:lstStyle/>
        <a:p>
          <a:r>
            <a:rPr lang="pl-PL" sz="1800" dirty="0"/>
            <a:t>Warunki wstępne np. </a:t>
          </a:r>
          <a:r>
            <a:rPr lang="pl-PL" sz="1800"/>
            <a:t>negocjacje</a:t>
          </a:r>
          <a:endParaRPr lang="pl-PL" sz="1800" dirty="0"/>
        </a:p>
      </dgm:t>
    </dgm:pt>
    <dgm:pt modelId="{E578C878-B518-469C-838A-1258344D16CD}" type="parTrans" cxnId="{8A88A4F7-D998-4479-862E-D7BC3F33625C}">
      <dgm:prSet/>
      <dgm:spPr/>
      <dgm:t>
        <a:bodyPr/>
        <a:lstStyle/>
        <a:p>
          <a:endParaRPr lang="pl-PL"/>
        </a:p>
      </dgm:t>
    </dgm:pt>
    <dgm:pt modelId="{274EA665-BCC6-434F-B64A-7A27729AAD29}" type="sibTrans" cxnId="{8A88A4F7-D998-4479-862E-D7BC3F33625C}">
      <dgm:prSet/>
      <dgm:spPr/>
      <dgm:t>
        <a:bodyPr/>
        <a:lstStyle/>
        <a:p>
          <a:endParaRPr lang="pl-PL"/>
        </a:p>
      </dgm:t>
    </dgm:pt>
    <dgm:pt modelId="{0CA00BCF-59B7-4409-8408-C7A71F6B6AEC}">
      <dgm:prSet phldrT="[Tekst]" custT="1"/>
      <dgm:spPr/>
      <dgm:t>
        <a:bodyPr/>
        <a:lstStyle/>
        <a:p>
          <a:r>
            <a:rPr lang="pl-PL" sz="1800" dirty="0"/>
            <a:t>Warunek podstawowy</a:t>
          </a:r>
        </a:p>
      </dgm:t>
    </dgm:pt>
    <dgm:pt modelId="{6F2B5DCD-A3EE-4305-AB45-264CF6BD8112}" type="parTrans" cxnId="{B653E5E3-E8D9-4A36-98D6-0AF5890702FA}">
      <dgm:prSet/>
      <dgm:spPr/>
      <dgm:t>
        <a:bodyPr/>
        <a:lstStyle/>
        <a:p>
          <a:endParaRPr lang="pl-PL"/>
        </a:p>
      </dgm:t>
    </dgm:pt>
    <dgm:pt modelId="{0769A083-1925-43CD-BFBD-A99E690C762B}" type="sibTrans" cxnId="{B653E5E3-E8D9-4A36-98D6-0AF5890702FA}">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t>
        <a:bodyPr/>
        <a:lstStyle/>
        <a:p>
          <a:endParaRPr lang="en-US"/>
        </a:p>
      </dgm:t>
    </dgm:pt>
    <dgm:pt modelId="{E3C2E337-A1A1-4ECE-B78F-736692DAFD1A}" type="pres">
      <dgm:prSet presAssocID="{AD84DF39-97C8-4FE5-ADEA-963069DF6CCA}" presName="node" presStyleLbl="node1" presStyleIdx="0" presStyleCnt="3" custLinFactY="100000" custLinFactNeighborX="-1524" custLinFactNeighborY="117025">
        <dgm:presLayoutVars>
          <dgm:bulletEnabled val="1"/>
        </dgm:presLayoutVars>
      </dgm:prSet>
      <dgm:spPr/>
      <dgm:t>
        <a:bodyPr/>
        <a:lstStyle/>
        <a:p>
          <a:endParaRPr lang="en-US"/>
        </a:p>
      </dgm:t>
    </dgm:pt>
    <dgm:pt modelId="{269AC595-81D7-48AB-83EE-55562AFDDA19}" type="pres">
      <dgm:prSet presAssocID="{A7814185-F821-4068-992C-AFEB4382C177}" presName="sibTrans" presStyleCnt="0"/>
      <dgm:spPr/>
    </dgm:pt>
    <dgm:pt modelId="{1C0CDA6F-677C-43C0-82EC-6408B4E453C9}" type="pres">
      <dgm:prSet presAssocID="{01EEFBE4-0784-44B4-822B-BD9B94498AB3}" presName="node" presStyleLbl="node1" presStyleIdx="1" presStyleCnt="3" custLinFactY="100000" custLinFactNeighborX="367" custLinFactNeighborY="117025">
        <dgm:presLayoutVars>
          <dgm:bulletEnabled val="1"/>
        </dgm:presLayoutVars>
      </dgm:prSet>
      <dgm:spPr/>
      <dgm:t>
        <a:bodyPr/>
        <a:lstStyle/>
        <a:p>
          <a:endParaRPr lang="en-US"/>
        </a:p>
      </dgm:t>
    </dgm:pt>
    <dgm:pt modelId="{09DC2BDB-9159-44E2-902E-F3F812EB0493}" type="pres">
      <dgm:prSet presAssocID="{274EA665-BCC6-434F-B64A-7A27729AAD29}" presName="sibTrans" presStyleCnt="0"/>
      <dgm:spPr/>
    </dgm:pt>
    <dgm:pt modelId="{AEA2EC35-826B-41A2-8241-5CA1FA5C18E8}" type="pres">
      <dgm:prSet presAssocID="{0CA00BCF-59B7-4409-8408-C7A71F6B6AEC}" presName="node" presStyleLbl="node1" presStyleIdx="2" presStyleCnt="3" custLinFactY="-19281" custLinFactNeighborX="1049" custLinFactNeighborY="-100000">
        <dgm:presLayoutVars>
          <dgm:bulletEnabled val="1"/>
        </dgm:presLayoutVars>
      </dgm:prSet>
      <dgm:spPr/>
      <dgm:t>
        <a:bodyPr/>
        <a:lstStyle/>
        <a:p>
          <a:endParaRPr lang="en-US"/>
        </a:p>
      </dgm:t>
    </dgm:pt>
  </dgm:ptLst>
  <dgm:cxnLst>
    <dgm:cxn modelId="{054613AE-C918-4DB0-9158-5E515819222D}" type="presOf" srcId="{01EEFBE4-0784-44B4-822B-BD9B94498AB3}" destId="{1C0CDA6F-677C-43C0-82EC-6408B4E453C9}" srcOrd="0" destOrd="0" presId="urn:microsoft.com/office/officeart/2005/8/layout/default"/>
    <dgm:cxn modelId="{8A88A4F7-D998-4479-862E-D7BC3F33625C}" srcId="{A214344D-E923-43D6-AFC0-4E1A22C7FF71}" destId="{01EEFBE4-0784-44B4-822B-BD9B94498AB3}" srcOrd="1" destOrd="0" parTransId="{E578C878-B518-469C-838A-1258344D16CD}" sibTransId="{274EA665-BCC6-434F-B64A-7A27729AAD29}"/>
    <dgm:cxn modelId="{F5C39B64-C3FE-4966-8880-911FD788E3DB}" type="presOf" srcId="{A214344D-E923-43D6-AFC0-4E1A22C7FF71}" destId="{C46DA308-5B09-4C56-8ADB-CE27E0F718DD}" srcOrd="0" destOrd="0" presId="urn:microsoft.com/office/officeart/2005/8/layout/default"/>
    <dgm:cxn modelId="{1240E666-E619-426D-BA64-C6604CA2997E}" type="presOf" srcId="{AD84DF39-97C8-4FE5-ADEA-963069DF6CCA}" destId="{E3C2E337-A1A1-4ECE-B78F-736692DAFD1A}" srcOrd="0" destOrd="0" presId="urn:microsoft.com/office/officeart/2005/8/layout/default"/>
    <dgm:cxn modelId="{1FE238C4-3A75-48F1-BF42-0115FAFADB8B}" type="presOf" srcId="{0CA00BCF-59B7-4409-8408-C7A71F6B6AEC}" destId="{AEA2EC35-826B-41A2-8241-5CA1FA5C18E8}" srcOrd="0" destOrd="0" presId="urn:microsoft.com/office/officeart/2005/8/layout/default"/>
    <dgm:cxn modelId="{B653E5E3-E8D9-4A36-98D6-0AF5890702FA}" srcId="{A214344D-E923-43D6-AFC0-4E1A22C7FF71}" destId="{0CA00BCF-59B7-4409-8408-C7A71F6B6AEC}" srcOrd="2" destOrd="0" parTransId="{6F2B5DCD-A3EE-4305-AB45-264CF6BD8112}" sibTransId="{0769A083-1925-43CD-BFBD-A99E690C762B}"/>
    <dgm:cxn modelId="{F15B0FD9-DA15-4E0D-86BB-323D9C56CC68}" srcId="{A214344D-E923-43D6-AFC0-4E1A22C7FF71}" destId="{AD84DF39-97C8-4FE5-ADEA-963069DF6CCA}" srcOrd="0" destOrd="0" parTransId="{53B2AD6C-7AF1-4DD6-A340-21D48C5CE645}" sibTransId="{A7814185-F821-4068-992C-AFEB4382C177}"/>
    <dgm:cxn modelId="{55D6EFAC-6F42-41A2-A536-521EBD55FBEF}" type="presParOf" srcId="{C46DA308-5B09-4C56-8ADB-CE27E0F718DD}" destId="{E3C2E337-A1A1-4ECE-B78F-736692DAFD1A}" srcOrd="0" destOrd="0" presId="urn:microsoft.com/office/officeart/2005/8/layout/default"/>
    <dgm:cxn modelId="{92B7CC92-7302-4D87-ABBF-7A08A73A0D14}" type="presParOf" srcId="{C46DA308-5B09-4C56-8ADB-CE27E0F718DD}" destId="{269AC595-81D7-48AB-83EE-55562AFDDA19}" srcOrd="1" destOrd="0" presId="urn:microsoft.com/office/officeart/2005/8/layout/default"/>
    <dgm:cxn modelId="{586B7FE8-0704-4B5D-B89F-B33622B2792C}" type="presParOf" srcId="{C46DA308-5B09-4C56-8ADB-CE27E0F718DD}" destId="{1C0CDA6F-677C-43C0-82EC-6408B4E453C9}" srcOrd="2" destOrd="0" presId="urn:microsoft.com/office/officeart/2005/8/layout/default"/>
    <dgm:cxn modelId="{16D44DB5-7556-4D72-AACE-E1DB3FCF6A9A}" type="presParOf" srcId="{C46DA308-5B09-4C56-8ADB-CE27E0F718DD}" destId="{09DC2BDB-9159-44E2-902E-F3F812EB0493}" srcOrd="3" destOrd="0" presId="urn:microsoft.com/office/officeart/2005/8/layout/default"/>
    <dgm:cxn modelId="{74E07BF7-DC65-4038-ABB6-ABBD28E0AD31}" type="presParOf" srcId="{C46DA308-5B09-4C56-8ADB-CE27E0F718DD}" destId="{AEA2EC35-826B-41A2-8241-5CA1FA5C18E8}"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t>
        <a:bodyPr/>
        <a:lstStyle/>
        <a:p>
          <a:endParaRPr lang="en-US"/>
        </a:p>
      </dgm:t>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7CF49C-B988-492F-BB3C-8304625427B1}" type="doc">
      <dgm:prSet loTypeId="urn:microsoft.com/office/officeart/2005/8/layout/hProcess9" loCatId="process" qsTypeId="urn:microsoft.com/office/officeart/2005/8/quickstyle/simple1" qsCatId="simple" csTypeId="urn:microsoft.com/office/officeart/2005/8/colors/accent1_2" csCatId="accent1" phldr="1"/>
      <dgm:spPr/>
    </dgm:pt>
    <dgm:pt modelId="{D7DDD5D0-2076-4F5F-B912-C57677E25BA8}">
      <dgm:prSet phldrT="[Tekst]"/>
      <dgm:spPr/>
      <dgm:t>
        <a:bodyPr/>
        <a:lstStyle/>
        <a:p>
          <a:r>
            <a:rPr lang="pl-PL" dirty="0"/>
            <a:t>Polityka zakupowa państwa </a:t>
          </a:r>
        </a:p>
      </dgm:t>
    </dgm:pt>
    <dgm:pt modelId="{01E9F8B8-9C7B-4659-B8AC-40F3DC968186}" type="parTrans" cxnId="{30DB1DD4-6B2B-4FE9-9C5F-259F36680AA4}">
      <dgm:prSet/>
      <dgm:spPr/>
      <dgm:t>
        <a:bodyPr/>
        <a:lstStyle/>
        <a:p>
          <a:endParaRPr lang="pl-PL"/>
        </a:p>
      </dgm:t>
    </dgm:pt>
    <dgm:pt modelId="{4001B184-1712-47FD-9094-26249D24D87B}" type="sibTrans" cxnId="{30DB1DD4-6B2B-4FE9-9C5F-259F36680AA4}">
      <dgm:prSet/>
      <dgm:spPr/>
      <dgm:t>
        <a:bodyPr/>
        <a:lstStyle/>
        <a:p>
          <a:endParaRPr lang="pl-PL"/>
        </a:p>
      </dgm:t>
    </dgm:pt>
    <dgm:pt modelId="{EF4FD403-75DD-4959-8527-D05A0647745D}">
      <dgm:prSet phldrT="[Tekst]"/>
      <dgm:spPr/>
      <dgm:t>
        <a:bodyPr/>
        <a:lstStyle/>
        <a:p>
          <a:r>
            <a:rPr lang="pl-PL" dirty="0"/>
            <a:t>Plan postępowania o udzielenie zamówienia publicznego</a:t>
          </a:r>
        </a:p>
      </dgm:t>
    </dgm:pt>
    <dgm:pt modelId="{C42A1894-D6E9-43EF-9CD3-81CEA8E9485C}" type="parTrans" cxnId="{AF3C7987-7B55-4A21-BA81-063CBF30E82C}">
      <dgm:prSet/>
      <dgm:spPr/>
      <dgm:t>
        <a:bodyPr/>
        <a:lstStyle/>
        <a:p>
          <a:endParaRPr lang="pl-PL"/>
        </a:p>
      </dgm:t>
    </dgm:pt>
    <dgm:pt modelId="{80EF3DC1-4CE9-4153-B9A0-12A451E64789}" type="sibTrans" cxnId="{AF3C7987-7B55-4A21-BA81-063CBF30E82C}">
      <dgm:prSet/>
      <dgm:spPr/>
      <dgm:t>
        <a:bodyPr/>
        <a:lstStyle/>
        <a:p>
          <a:endParaRPr lang="pl-PL"/>
        </a:p>
      </dgm:t>
    </dgm:pt>
    <dgm:pt modelId="{0E294BFB-79BB-4401-9FF2-BDDB092B9F88}">
      <dgm:prSet phldrT="[Tekst]"/>
      <dgm:spPr/>
      <dgm:t>
        <a:bodyPr/>
        <a:lstStyle/>
        <a:p>
          <a:r>
            <a:rPr lang="pl-PL" dirty="0"/>
            <a:t>Przygotowanie zamówienia – samodzielnie ( kierownik zamawiającego) lub wspólnie </a:t>
          </a:r>
        </a:p>
      </dgm:t>
    </dgm:pt>
    <dgm:pt modelId="{8814678C-0F85-4DEF-A371-48600B9E48ED}" type="parTrans" cxnId="{6729AB5D-DC5D-47CC-B99F-36BCA57C181A}">
      <dgm:prSet/>
      <dgm:spPr/>
      <dgm:t>
        <a:bodyPr/>
        <a:lstStyle/>
        <a:p>
          <a:endParaRPr lang="pl-PL"/>
        </a:p>
      </dgm:t>
    </dgm:pt>
    <dgm:pt modelId="{2AB9676C-3E5C-444F-88DD-51F4D766CA9F}" type="sibTrans" cxnId="{6729AB5D-DC5D-47CC-B99F-36BCA57C181A}">
      <dgm:prSet/>
      <dgm:spPr/>
      <dgm:t>
        <a:bodyPr/>
        <a:lstStyle/>
        <a:p>
          <a:endParaRPr lang="pl-PL"/>
        </a:p>
      </dgm:t>
    </dgm:pt>
    <dgm:pt modelId="{94BF7E58-81B5-4FBA-AD3C-216FF47A156B}">
      <dgm:prSet phldrT="[Tekst]"/>
      <dgm:spPr/>
      <dgm:t>
        <a:bodyPr/>
        <a:lstStyle/>
        <a:p>
          <a:r>
            <a:rPr lang="pl-PL" dirty="0"/>
            <a:t>Szacowanie wartości zamówienia </a:t>
          </a:r>
        </a:p>
      </dgm:t>
    </dgm:pt>
    <dgm:pt modelId="{988A95BD-6223-4FAF-8050-7C84865836E8}" type="parTrans" cxnId="{4A45D856-DA1D-4DE6-A1BC-CB5E20936527}">
      <dgm:prSet/>
      <dgm:spPr/>
      <dgm:t>
        <a:bodyPr/>
        <a:lstStyle/>
        <a:p>
          <a:endParaRPr lang="pl-PL"/>
        </a:p>
      </dgm:t>
    </dgm:pt>
    <dgm:pt modelId="{D8700A72-7286-4C5B-9D17-73568DF7E2A8}" type="sibTrans" cxnId="{4A45D856-DA1D-4DE6-A1BC-CB5E20936527}">
      <dgm:prSet/>
      <dgm:spPr/>
      <dgm:t>
        <a:bodyPr/>
        <a:lstStyle/>
        <a:p>
          <a:endParaRPr lang="pl-PL"/>
        </a:p>
      </dgm:t>
    </dgm:pt>
    <dgm:pt modelId="{33E235F9-F08D-492F-8CB5-6B7C1C6A256B}">
      <dgm:prSet phldrT="[Tekst]"/>
      <dgm:spPr/>
      <dgm:t>
        <a:bodyPr/>
        <a:lstStyle/>
        <a:p>
          <a:r>
            <a:rPr lang="pl-PL" dirty="0"/>
            <a:t>Wymagania wobec wykonawców ( brak podstaw do wykluczenia oraz spełnienie warunków udziału w postępowaniu); </a:t>
          </a:r>
        </a:p>
      </dgm:t>
    </dgm:pt>
    <dgm:pt modelId="{AD99F020-1809-48CA-ABB8-0C024050EBE3}" type="parTrans" cxnId="{96042142-8642-4864-98C5-A7FE6883330C}">
      <dgm:prSet/>
      <dgm:spPr/>
      <dgm:t>
        <a:bodyPr/>
        <a:lstStyle/>
        <a:p>
          <a:endParaRPr lang="pl-PL"/>
        </a:p>
      </dgm:t>
    </dgm:pt>
    <dgm:pt modelId="{5D057387-D674-408A-BCE5-30A4DABBFEC6}" type="sibTrans" cxnId="{96042142-8642-4864-98C5-A7FE6883330C}">
      <dgm:prSet/>
      <dgm:spPr/>
      <dgm:t>
        <a:bodyPr/>
        <a:lstStyle/>
        <a:p>
          <a:endParaRPr lang="pl-PL"/>
        </a:p>
      </dgm:t>
    </dgm:pt>
    <dgm:pt modelId="{BD4716BE-C996-4B4E-9A88-B25B6B856CAC}">
      <dgm:prSet phldrT="[Tekst]"/>
      <dgm:spPr/>
      <dgm:t>
        <a:bodyPr/>
        <a:lstStyle/>
        <a:p>
          <a:r>
            <a:rPr lang="pl-PL" dirty="0"/>
            <a:t>Ogłoszenie o udzieleniu zamówienia;  OPZ i SWZ:</a:t>
          </a:r>
        </a:p>
      </dgm:t>
    </dgm:pt>
    <dgm:pt modelId="{35AC945B-93CE-49C8-BC0F-7BF9CF913AC5}" type="parTrans" cxnId="{373945FF-6ABE-4A3F-B227-82084AE5699B}">
      <dgm:prSet/>
      <dgm:spPr/>
      <dgm:t>
        <a:bodyPr/>
        <a:lstStyle/>
        <a:p>
          <a:endParaRPr lang="pl-PL"/>
        </a:p>
      </dgm:t>
    </dgm:pt>
    <dgm:pt modelId="{E9DA65D8-FD02-4398-997D-09290375D4D0}" type="sibTrans" cxnId="{373945FF-6ABE-4A3F-B227-82084AE5699B}">
      <dgm:prSet/>
      <dgm:spPr/>
      <dgm:t>
        <a:bodyPr/>
        <a:lstStyle/>
        <a:p>
          <a:endParaRPr lang="pl-PL"/>
        </a:p>
      </dgm:t>
    </dgm:pt>
    <dgm:pt modelId="{7EBACCA2-5521-4907-8E04-8196F237974B}">
      <dgm:prSet phldrT="[Tekst]"/>
      <dgm:spPr/>
      <dgm:t>
        <a:bodyPr/>
        <a:lstStyle/>
        <a:p>
          <a:r>
            <a:rPr lang="pl-PL" dirty="0"/>
            <a:t>Dokumentowanie przebiegu postępowania o udzielenie zamówienia ( protokół);</a:t>
          </a:r>
        </a:p>
      </dgm:t>
    </dgm:pt>
    <dgm:pt modelId="{9BA04BD9-8D65-468F-9FF2-1F4F096C3D54}" type="parTrans" cxnId="{D4BE2CB2-6F3A-499E-8D27-316A70D62A45}">
      <dgm:prSet/>
      <dgm:spPr/>
      <dgm:t>
        <a:bodyPr/>
        <a:lstStyle/>
        <a:p>
          <a:endParaRPr lang="pl-PL"/>
        </a:p>
      </dgm:t>
    </dgm:pt>
    <dgm:pt modelId="{DD229826-3C75-4158-8B08-DED38725EFE4}" type="sibTrans" cxnId="{D4BE2CB2-6F3A-499E-8D27-316A70D62A45}">
      <dgm:prSet/>
      <dgm:spPr/>
      <dgm:t>
        <a:bodyPr/>
        <a:lstStyle/>
        <a:p>
          <a:endParaRPr lang="pl-PL"/>
        </a:p>
      </dgm:t>
    </dgm:pt>
    <dgm:pt modelId="{9B98B7F8-E3CE-4BA2-9073-92E6236631DF}">
      <dgm:prSet phldrT="[Tekst]"/>
      <dgm:spPr/>
      <dgm:t>
        <a:bodyPr/>
        <a:lstStyle/>
        <a:p>
          <a:r>
            <a:rPr lang="pl-PL" dirty="0"/>
            <a:t>Analiza potrzeb zamawiającego, wstępne konsultacje rynkowe;</a:t>
          </a:r>
        </a:p>
      </dgm:t>
    </dgm:pt>
    <dgm:pt modelId="{78F0B116-8C80-4639-984D-E26DC20F0246}" type="parTrans" cxnId="{BAE490D1-9587-4220-AC03-1E4C7187C603}">
      <dgm:prSet/>
      <dgm:spPr/>
      <dgm:t>
        <a:bodyPr/>
        <a:lstStyle/>
        <a:p>
          <a:endParaRPr lang="pl-PL"/>
        </a:p>
      </dgm:t>
    </dgm:pt>
    <dgm:pt modelId="{36223B56-7EEF-40B9-AE99-1E844030C89D}" type="sibTrans" cxnId="{BAE490D1-9587-4220-AC03-1E4C7187C603}">
      <dgm:prSet/>
      <dgm:spPr/>
      <dgm:t>
        <a:bodyPr/>
        <a:lstStyle/>
        <a:p>
          <a:endParaRPr lang="pl-PL"/>
        </a:p>
      </dgm:t>
    </dgm:pt>
    <dgm:pt modelId="{1CCE1CD5-40B4-4F99-872B-48FC52D95FEA}">
      <dgm:prSet phldrT="[Tekst]"/>
      <dgm:spPr/>
      <dgm:t>
        <a:bodyPr/>
        <a:lstStyle/>
        <a:p>
          <a:r>
            <a:rPr lang="pl-PL" dirty="0"/>
            <a:t>Otwarcie ofert;</a:t>
          </a:r>
        </a:p>
      </dgm:t>
    </dgm:pt>
    <dgm:pt modelId="{509A39A6-43DA-4127-853C-47B68CAD19E7}" type="parTrans" cxnId="{EC5708F1-D980-47FE-8AED-EF406FC2A259}">
      <dgm:prSet/>
      <dgm:spPr/>
      <dgm:t>
        <a:bodyPr/>
        <a:lstStyle/>
        <a:p>
          <a:endParaRPr lang="pl-PL"/>
        </a:p>
      </dgm:t>
    </dgm:pt>
    <dgm:pt modelId="{80B39804-0FFB-4F23-8C86-B1419AB2E3B8}" type="sibTrans" cxnId="{EC5708F1-D980-47FE-8AED-EF406FC2A259}">
      <dgm:prSet/>
      <dgm:spPr/>
      <dgm:t>
        <a:bodyPr/>
        <a:lstStyle/>
        <a:p>
          <a:endParaRPr lang="pl-PL"/>
        </a:p>
      </dgm:t>
    </dgm:pt>
    <dgm:pt modelId="{F5CE172D-CE05-4088-A754-EC9B1B2D0874}">
      <dgm:prSet phldrT="[Tekst]"/>
      <dgm:spPr/>
      <dgm:t>
        <a:bodyPr/>
        <a:lstStyle/>
        <a:p>
          <a:r>
            <a:rPr lang="pl-PL" dirty="0"/>
            <a:t>Podpisanie umowy lub unieważnienie postępowania </a:t>
          </a:r>
        </a:p>
      </dgm:t>
    </dgm:pt>
    <dgm:pt modelId="{8928A063-4F05-4CB6-836A-20FBD2DCCC70}" type="parTrans" cxnId="{15DA6B3C-795A-4B69-846D-2FDD4C7EEE9A}">
      <dgm:prSet/>
      <dgm:spPr/>
      <dgm:t>
        <a:bodyPr/>
        <a:lstStyle/>
        <a:p>
          <a:endParaRPr lang="pl-PL"/>
        </a:p>
      </dgm:t>
    </dgm:pt>
    <dgm:pt modelId="{F883CF7A-E8F2-4009-8D05-6100C6A07695}" type="sibTrans" cxnId="{15DA6B3C-795A-4B69-846D-2FDD4C7EEE9A}">
      <dgm:prSet/>
      <dgm:spPr/>
      <dgm:t>
        <a:bodyPr/>
        <a:lstStyle/>
        <a:p>
          <a:endParaRPr lang="pl-PL"/>
        </a:p>
      </dgm:t>
    </dgm:pt>
    <dgm:pt modelId="{C99E54E2-7CF8-4DE5-A5CC-BA303EB077C7}" type="pres">
      <dgm:prSet presAssocID="{AF7CF49C-B988-492F-BB3C-8304625427B1}" presName="CompostProcess" presStyleCnt="0">
        <dgm:presLayoutVars>
          <dgm:dir/>
          <dgm:resizeHandles val="exact"/>
        </dgm:presLayoutVars>
      </dgm:prSet>
      <dgm:spPr/>
    </dgm:pt>
    <dgm:pt modelId="{42F44954-47E4-4070-B022-0E2022B700CD}" type="pres">
      <dgm:prSet presAssocID="{AF7CF49C-B988-492F-BB3C-8304625427B1}" presName="arrow" presStyleLbl="bgShp" presStyleIdx="0" presStyleCnt="1" custLinFactNeighborX="5297" custLinFactNeighborY="13281"/>
      <dgm:spPr/>
    </dgm:pt>
    <dgm:pt modelId="{C4D359E9-FCAF-4520-AD9C-9069ACC52600}" type="pres">
      <dgm:prSet presAssocID="{AF7CF49C-B988-492F-BB3C-8304625427B1}" presName="linearProcess" presStyleCnt="0"/>
      <dgm:spPr/>
    </dgm:pt>
    <dgm:pt modelId="{1B990779-5AE0-4F50-8266-0FAFA9C963C0}" type="pres">
      <dgm:prSet presAssocID="{D7DDD5D0-2076-4F5F-B912-C57677E25BA8}" presName="textNode" presStyleLbl="node1" presStyleIdx="0" presStyleCnt="10">
        <dgm:presLayoutVars>
          <dgm:bulletEnabled val="1"/>
        </dgm:presLayoutVars>
      </dgm:prSet>
      <dgm:spPr/>
      <dgm:t>
        <a:bodyPr/>
        <a:lstStyle/>
        <a:p>
          <a:endParaRPr lang="en-US"/>
        </a:p>
      </dgm:t>
    </dgm:pt>
    <dgm:pt modelId="{C65A9FC9-8864-49E5-811D-D1A48B7CB4D1}" type="pres">
      <dgm:prSet presAssocID="{4001B184-1712-47FD-9094-26249D24D87B}" presName="sibTrans" presStyleCnt="0"/>
      <dgm:spPr/>
    </dgm:pt>
    <dgm:pt modelId="{90CC7860-F13E-48DE-A070-4BD7C69AF981}" type="pres">
      <dgm:prSet presAssocID="{EF4FD403-75DD-4959-8527-D05A0647745D}" presName="textNode" presStyleLbl="node1" presStyleIdx="1" presStyleCnt="10">
        <dgm:presLayoutVars>
          <dgm:bulletEnabled val="1"/>
        </dgm:presLayoutVars>
      </dgm:prSet>
      <dgm:spPr/>
      <dgm:t>
        <a:bodyPr/>
        <a:lstStyle/>
        <a:p>
          <a:endParaRPr lang="en-US"/>
        </a:p>
      </dgm:t>
    </dgm:pt>
    <dgm:pt modelId="{CA8094BA-F4B7-421B-90A4-563956A53C4C}" type="pres">
      <dgm:prSet presAssocID="{80EF3DC1-4CE9-4153-B9A0-12A451E64789}" presName="sibTrans" presStyleCnt="0"/>
      <dgm:spPr/>
    </dgm:pt>
    <dgm:pt modelId="{A6EB2599-5C14-4B16-AA39-34CE3983DB20}" type="pres">
      <dgm:prSet presAssocID="{94BF7E58-81B5-4FBA-AD3C-216FF47A156B}" presName="textNode" presStyleLbl="node1" presStyleIdx="2" presStyleCnt="10">
        <dgm:presLayoutVars>
          <dgm:bulletEnabled val="1"/>
        </dgm:presLayoutVars>
      </dgm:prSet>
      <dgm:spPr/>
      <dgm:t>
        <a:bodyPr/>
        <a:lstStyle/>
        <a:p>
          <a:endParaRPr lang="en-US"/>
        </a:p>
      </dgm:t>
    </dgm:pt>
    <dgm:pt modelId="{2A170938-ADFD-42B5-9A60-38F46361FD6E}" type="pres">
      <dgm:prSet presAssocID="{D8700A72-7286-4C5B-9D17-73568DF7E2A8}" presName="sibTrans" presStyleCnt="0"/>
      <dgm:spPr/>
    </dgm:pt>
    <dgm:pt modelId="{1616FECC-C3B0-4A7F-92AD-B8BE38D6185A}" type="pres">
      <dgm:prSet presAssocID="{0E294BFB-79BB-4401-9FF2-BDDB092B9F88}" presName="textNode" presStyleLbl="node1" presStyleIdx="3" presStyleCnt="10">
        <dgm:presLayoutVars>
          <dgm:bulletEnabled val="1"/>
        </dgm:presLayoutVars>
      </dgm:prSet>
      <dgm:spPr/>
      <dgm:t>
        <a:bodyPr/>
        <a:lstStyle/>
        <a:p>
          <a:endParaRPr lang="en-US"/>
        </a:p>
      </dgm:t>
    </dgm:pt>
    <dgm:pt modelId="{9F3C51A5-D95F-4DCC-B75D-F25611E9789D}" type="pres">
      <dgm:prSet presAssocID="{2AB9676C-3E5C-444F-88DD-51F4D766CA9F}" presName="sibTrans" presStyleCnt="0"/>
      <dgm:spPr/>
    </dgm:pt>
    <dgm:pt modelId="{67633239-D3CF-4609-84D1-F2389BCB91EA}" type="pres">
      <dgm:prSet presAssocID="{33E235F9-F08D-492F-8CB5-6B7C1C6A256B}" presName="textNode" presStyleLbl="node1" presStyleIdx="4" presStyleCnt="10">
        <dgm:presLayoutVars>
          <dgm:bulletEnabled val="1"/>
        </dgm:presLayoutVars>
      </dgm:prSet>
      <dgm:spPr/>
      <dgm:t>
        <a:bodyPr/>
        <a:lstStyle/>
        <a:p>
          <a:endParaRPr lang="en-US"/>
        </a:p>
      </dgm:t>
    </dgm:pt>
    <dgm:pt modelId="{D473A569-C8E4-4C09-BCD3-78E94EDC8F1B}" type="pres">
      <dgm:prSet presAssocID="{5D057387-D674-408A-BCE5-30A4DABBFEC6}" presName="sibTrans" presStyleCnt="0"/>
      <dgm:spPr/>
    </dgm:pt>
    <dgm:pt modelId="{6D952152-7A7C-4062-9AB2-4BCF22206809}" type="pres">
      <dgm:prSet presAssocID="{BD4716BE-C996-4B4E-9A88-B25B6B856CAC}" presName="textNode" presStyleLbl="node1" presStyleIdx="5" presStyleCnt="10">
        <dgm:presLayoutVars>
          <dgm:bulletEnabled val="1"/>
        </dgm:presLayoutVars>
      </dgm:prSet>
      <dgm:spPr/>
      <dgm:t>
        <a:bodyPr/>
        <a:lstStyle/>
        <a:p>
          <a:endParaRPr lang="en-US"/>
        </a:p>
      </dgm:t>
    </dgm:pt>
    <dgm:pt modelId="{D79CCB81-B748-45B8-AD24-33233AD6F43A}" type="pres">
      <dgm:prSet presAssocID="{E9DA65D8-FD02-4398-997D-09290375D4D0}" presName="sibTrans" presStyleCnt="0"/>
      <dgm:spPr/>
    </dgm:pt>
    <dgm:pt modelId="{25D15364-64FA-497D-A88A-7AEAF5D48BF2}" type="pres">
      <dgm:prSet presAssocID="{7EBACCA2-5521-4907-8E04-8196F237974B}" presName="textNode" presStyleLbl="node1" presStyleIdx="6" presStyleCnt="10" custLinFactNeighborX="69008" custLinFactNeighborY="-554">
        <dgm:presLayoutVars>
          <dgm:bulletEnabled val="1"/>
        </dgm:presLayoutVars>
      </dgm:prSet>
      <dgm:spPr/>
      <dgm:t>
        <a:bodyPr/>
        <a:lstStyle/>
        <a:p>
          <a:endParaRPr lang="en-US"/>
        </a:p>
      </dgm:t>
    </dgm:pt>
    <dgm:pt modelId="{5E33B977-443D-41D1-A6EC-BF7306D833D2}" type="pres">
      <dgm:prSet presAssocID="{DD229826-3C75-4158-8B08-DED38725EFE4}" presName="sibTrans" presStyleCnt="0"/>
      <dgm:spPr/>
    </dgm:pt>
    <dgm:pt modelId="{A89E8C80-2B2E-4D01-B78D-7ACC9C25D587}" type="pres">
      <dgm:prSet presAssocID="{9B98B7F8-E3CE-4BA2-9073-92E6236631DF}" presName="textNode" presStyleLbl="node1" presStyleIdx="7" presStyleCnt="10">
        <dgm:presLayoutVars>
          <dgm:bulletEnabled val="1"/>
        </dgm:presLayoutVars>
      </dgm:prSet>
      <dgm:spPr/>
      <dgm:t>
        <a:bodyPr/>
        <a:lstStyle/>
        <a:p>
          <a:endParaRPr lang="en-US"/>
        </a:p>
      </dgm:t>
    </dgm:pt>
    <dgm:pt modelId="{C743CE1E-1AA1-40BB-B354-E4B055F4726B}" type="pres">
      <dgm:prSet presAssocID="{36223B56-7EEF-40B9-AE99-1E844030C89D}" presName="sibTrans" presStyleCnt="0"/>
      <dgm:spPr/>
    </dgm:pt>
    <dgm:pt modelId="{8B21F08D-580B-4FA6-8500-DFF6C511FF69}" type="pres">
      <dgm:prSet presAssocID="{1CCE1CD5-40B4-4F99-872B-48FC52D95FEA}" presName="textNode" presStyleLbl="node1" presStyleIdx="8" presStyleCnt="10">
        <dgm:presLayoutVars>
          <dgm:bulletEnabled val="1"/>
        </dgm:presLayoutVars>
      </dgm:prSet>
      <dgm:spPr/>
      <dgm:t>
        <a:bodyPr/>
        <a:lstStyle/>
        <a:p>
          <a:endParaRPr lang="en-US"/>
        </a:p>
      </dgm:t>
    </dgm:pt>
    <dgm:pt modelId="{23215666-102B-4FFE-9DC0-A6584CA7DDC6}" type="pres">
      <dgm:prSet presAssocID="{80B39804-0FFB-4F23-8C86-B1419AB2E3B8}" presName="sibTrans" presStyleCnt="0"/>
      <dgm:spPr/>
    </dgm:pt>
    <dgm:pt modelId="{EBEA1975-EE44-4045-B9E6-A0FDC2505DE5}" type="pres">
      <dgm:prSet presAssocID="{F5CE172D-CE05-4088-A754-EC9B1B2D0874}" presName="textNode" presStyleLbl="node1" presStyleIdx="9" presStyleCnt="10">
        <dgm:presLayoutVars>
          <dgm:bulletEnabled val="1"/>
        </dgm:presLayoutVars>
      </dgm:prSet>
      <dgm:spPr/>
      <dgm:t>
        <a:bodyPr/>
        <a:lstStyle/>
        <a:p>
          <a:endParaRPr lang="en-US"/>
        </a:p>
      </dgm:t>
    </dgm:pt>
  </dgm:ptLst>
  <dgm:cxnLst>
    <dgm:cxn modelId="{30DB1DD4-6B2B-4FE9-9C5F-259F36680AA4}" srcId="{AF7CF49C-B988-492F-BB3C-8304625427B1}" destId="{D7DDD5D0-2076-4F5F-B912-C57677E25BA8}" srcOrd="0" destOrd="0" parTransId="{01E9F8B8-9C7B-4659-B8AC-40F3DC968186}" sibTransId="{4001B184-1712-47FD-9094-26249D24D87B}"/>
    <dgm:cxn modelId="{445434B9-6A31-4501-8B34-C5E117E82CB2}" type="presOf" srcId="{AF7CF49C-B988-492F-BB3C-8304625427B1}" destId="{C99E54E2-7CF8-4DE5-A5CC-BA303EB077C7}" srcOrd="0" destOrd="0" presId="urn:microsoft.com/office/officeart/2005/8/layout/hProcess9"/>
    <dgm:cxn modelId="{CBF2F6FE-1EAD-42C2-8CC8-5CE3A0934CD0}" type="presOf" srcId="{EF4FD403-75DD-4959-8527-D05A0647745D}" destId="{90CC7860-F13E-48DE-A070-4BD7C69AF981}" srcOrd="0" destOrd="0" presId="urn:microsoft.com/office/officeart/2005/8/layout/hProcess9"/>
    <dgm:cxn modelId="{96C7A690-E1DB-4797-B819-C05A23531311}" type="presOf" srcId="{7EBACCA2-5521-4907-8E04-8196F237974B}" destId="{25D15364-64FA-497D-A88A-7AEAF5D48BF2}" srcOrd="0" destOrd="0" presId="urn:microsoft.com/office/officeart/2005/8/layout/hProcess9"/>
    <dgm:cxn modelId="{09399F02-31A1-477D-A524-C51692236E9D}" type="presOf" srcId="{F5CE172D-CE05-4088-A754-EC9B1B2D0874}" destId="{EBEA1975-EE44-4045-B9E6-A0FDC2505DE5}" srcOrd="0" destOrd="0" presId="urn:microsoft.com/office/officeart/2005/8/layout/hProcess9"/>
    <dgm:cxn modelId="{D4BE2CB2-6F3A-499E-8D27-316A70D62A45}" srcId="{AF7CF49C-B988-492F-BB3C-8304625427B1}" destId="{7EBACCA2-5521-4907-8E04-8196F237974B}" srcOrd="6" destOrd="0" parTransId="{9BA04BD9-8D65-468F-9FF2-1F4F096C3D54}" sibTransId="{DD229826-3C75-4158-8B08-DED38725EFE4}"/>
    <dgm:cxn modelId="{EC5708F1-D980-47FE-8AED-EF406FC2A259}" srcId="{AF7CF49C-B988-492F-BB3C-8304625427B1}" destId="{1CCE1CD5-40B4-4F99-872B-48FC52D95FEA}" srcOrd="8" destOrd="0" parTransId="{509A39A6-43DA-4127-853C-47B68CAD19E7}" sibTransId="{80B39804-0FFB-4F23-8C86-B1419AB2E3B8}"/>
    <dgm:cxn modelId="{00183F31-B1FB-4834-BBA7-F9DCB524CB7C}" type="presOf" srcId="{D7DDD5D0-2076-4F5F-B912-C57677E25BA8}" destId="{1B990779-5AE0-4F50-8266-0FAFA9C963C0}" srcOrd="0" destOrd="0" presId="urn:microsoft.com/office/officeart/2005/8/layout/hProcess9"/>
    <dgm:cxn modelId="{8C21747A-3100-4DF2-B0C0-D0FB5AC26333}" type="presOf" srcId="{33E235F9-F08D-492F-8CB5-6B7C1C6A256B}" destId="{67633239-D3CF-4609-84D1-F2389BCB91EA}" srcOrd="0" destOrd="0" presId="urn:microsoft.com/office/officeart/2005/8/layout/hProcess9"/>
    <dgm:cxn modelId="{96042142-8642-4864-98C5-A7FE6883330C}" srcId="{AF7CF49C-B988-492F-BB3C-8304625427B1}" destId="{33E235F9-F08D-492F-8CB5-6B7C1C6A256B}" srcOrd="4" destOrd="0" parTransId="{AD99F020-1809-48CA-ABB8-0C024050EBE3}" sibTransId="{5D057387-D674-408A-BCE5-30A4DABBFEC6}"/>
    <dgm:cxn modelId="{AF3C7987-7B55-4A21-BA81-063CBF30E82C}" srcId="{AF7CF49C-B988-492F-BB3C-8304625427B1}" destId="{EF4FD403-75DD-4959-8527-D05A0647745D}" srcOrd="1" destOrd="0" parTransId="{C42A1894-D6E9-43EF-9CD3-81CEA8E9485C}" sibTransId="{80EF3DC1-4CE9-4153-B9A0-12A451E64789}"/>
    <dgm:cxn modelId="{B1078481-5C51-4A83-A7A5-3F6C64E33F52}" type="presOf" srcId="{1CCE1CD5-40B4-4F99-872B-48FC52D95FEA}" destId="{8B21F08D-580B-4FA6-8500-DFF6C511FF69}" srcOrd="0" destOrd="0" presId="urn:microsoft.com/office/officeart/2005/8/layout/hProcess9"/>
    <dgm:cxn modelId="{4A45D856-DA1D-4DE6-A1BC-CB5E20936527}" srcId="{AF7CF49C-B988-492F-BB3C-8304625427B1}" destId="{94BF7E58-81B5-4FBA-AD3C-216FF47A156B}" srcOrd="2" destOrd="0" parTransId="{988A95BD-6223-4FAF-8050-7C84865836E8}" sibTransId="{D8700A72-7286-4C5B-9D17-73568DF7E2A8}"/>
    <dgm:cxn modelId="{554BD769-D46F-4E7F-A35A-258BBC35C7AD}" type="presOf" srcId="{BD4716BE-C996-4B4E-9A88-B25B6B856CAC}" destId="{6D952152-7A7C-4062-9AB2-4BCF22206809}" srcOrd="0" destOrd="0" presId="urn:microsoft.com/office/officeart/2005/8/layout/hProcess9"/>
    <dgm:cxn modelId="{BAE490D1-9587-4220-AC03-1E4C7187C603}" srcId="{AF7CF49C-B988-492F-BB3C-8304625427B1}" destId="{9B98B7F8-E3CE-4BA2-9073-92E6236631DF}" srcOrd="7" destOrd="0" parTransId="{78F0B116-8C80-4639-984D-E26DC20F0246}" sibTransId="{36223B56-7EEF-40B9-AE99-1E844030C89D}"/>
    <dgm:cxn modelId="{15DA6B3C-795A-4B69-846D-2FDD4C7EEE9A}" srcId="{AF7CF49C-B988-492F-BB3C-8304625427B1}" destId="{F5CE172D-CE05-4088-A754-EC9B1B2D0874}" srcOrd="9" destOrd="0" parTransId="{8928A063-4F05-4CB6-836A-20FBD2DCCC70}" sibTransId="{F883CF7A-E8F2-4009-8D05-6100C6A07695}"/>
    <dgm:cxn modelId="{373945FF-6ABE-4A3F-B227-82084AE5699B}" srcId="{AF7CF49C-B988-492F-BB3C-8304625427B1}" destId="{BD4716BE-C996-4B4E-9A88-B25B6B856CAC}" srcOrd="5" destOrd="0" parTransId="{35AC945B-93CE-49C8-BC0F-7BF9CF913AC5}" sibTransId="{E9DA65D8-FD02-4398-997D-09290375D4D0}"/>
    <dgm:cxn modelId="{C00934DD-17A3-4815-86E6-BF8E0D374293}" type="presOf" srcId="{0E294BFB-79BB-4401-9FF2-BDDB092B9F88}" destId="{1616FECC-C3B0-4A7F-92AD-B8BE38D6185A}" srcOrd="0" destOrd="0" presId="urn:microsoft.com/office/officeart/2005/8/layout/hProcess9"/>
    <dgm:cxn modelId="{6729AB5D-DC5D-47CC-B99F-36BCA57C181A}" srcId="{AF7CF49C-B988-492F-BB3C-8304625427B1}" destId="{0E294BFB-79BB-4401-9FF2-BDDB092B9F88}" srcOrd="3" destOrd="0" parTransId="{8814678C-0F85-4DEF-A371-48600B9E48ED}" sibTransId="{2AB9676C-3E5C-444F-88DD-51F4D766CA9F}"/>
    <dgm:cxn modelId="{88D717E1-3D6D-4A8C-97CF-5980DB09F3DB}" type="presOf" srcId="{9B98B7F8-E3CE-4BA2-9073-92E6236631DF}" destId="{A89E8C80-2B2E-4D01-B78D-7ACC9C25D587}" srcOrd="0" destOrd="0" presId="urn:microsoft.com/office/officeart/2005/8/layout/hProcess9"/>
    <dgm:cxn modelId="{5F59DB6E-CCF3-4CA8-9C49-64992E3CFCE8}" type="presOf" srcId="{94BF7E58-81B5-4FBA-AD3C-216FF47A156B}" destId="{A6EB2599-5C14-4B16-AA39-34CE3983DB20}" srcOrd="0" destOrd="0" presId="urn:microsoft.com/office/officeart/2005/8/layout/hProcess9"/>
    <dgm:cxn modelId="{7BA96ACD-96D8-4E76-AB42-2C0272769C31}" type="presParOf" srcId="{C99E54E2-7CF8-4DE5-A5CC-BA303EB077C7}" destId="{42F44954-47E4-4070-B022-0E2022B700CD}" srcOrd="0" destOrd="0" presId="urn:microsoft.com/office/officeart/2005/8/layout/hProcess9"/>
    <dgm:cxn modelId="{886CF3F4-E172-418A-AACB-FB40F7451E83}" type="presParOf" srcId="{C99E54E2-7CF8-4DE5-A5CC-BA303EB077C7}" destId="{C4D359E9-FCAF-4520-AD9C-9069ACC52600}" srcOrd="1" destOrd="0" presId="urn:microsoft.com/office/officeart/2005/8/layout/hProcess9"/>
    <dgm:cxn modelId="{5045961C-F795-4650-A5D2-4902728A98EB}" type="presParOf" srcId="{C4D359E9-FCAF-4520-AD9C-9069ACC52600}" destId="{1B990779-5AE0-4F50-8266-0FAFA9C963C0}" srcOrd="0" destOrd="0" presId="urn:microsoft.com/office/officeart/2005/8/layout/hProcess9"/>
    <dgm:cxn modelId="{606D028D-F418-464F-9395-9F7A6FBE4456}" type="presParOf" srcId="{C4D359E9-FCAF-4520-AD9C-9069ACC52600}" destId="{C65A9FC9-8864-49E5-811D-D1A48B7CB4D1}" srcOrd="1" destOrd="0" presId="urn:microsoft.com/office/officeart/2005/8/layout/hProcess9"/>
    <dgm:cxn modelId="{20BC58FC-4770-4D0D-BB26-5E36DE9A87A7}" type="presParOf" srcId="{C4D359E9-FCAF-4520-AD9C-9069ACC52600}" destId="{90CC7860-F13E-48DE-A070-4BD7C69AF981}" srcOrd="2" destOrd="0" presId="urn:microsoft.com/office/officeart/2005/8/layout/hProcess9"/>
    <dgm:cxn modelId="{F2CB3A4D-65EC-4C08-A659-7B3AFCA4BA65}" type="presParOf" srcId="{C4D359E9-FCAF-4520-AD9C-9069ACC52600}" destId="{CA8094BA-F4B7-421B-90A4-563956A53C4C}" srcOrd="3" destOrd="0" presId="urn:microsoft.com/office/officeart/2005/8/layout/hProcess9"/>
    <dgm:cxn modelId="{5468C869-1456-40B8-B441-6FE04F61A6E1}" type="presParOf" srcId="{C4D359E9-FCAF-4520-AD9C-9069ACC52600}" destId="{A6EB2599-5C14-4B16-AA39-34CE3983DB20}" srcOrd="4" destOrd="0" presId="urn:microsoft.com/office/officeart/2005/8/layout/hProcess9"/>
    <dgm:cxn modelId="{777260BB-65D1-470F-BD6A-12EF861C9FF9}" type="presParOf" srcId="{C4D359E9-FCAF-4520-AD9C-9069ACC52600}" destId="{2A170938-ADFD-42B5-9A60-38F46361FD6E}" srcOrd="5" destOrd="0" presId="urn:microsoft.com/office/officeart/2005/8/layout/hProcess9"/>
    <dgm:cxn modelId="{65A23FE9-11B3-452B-915F-CB2EFC7A6F43}" type="presParOf" srcId="{C4D359E9-FCAF-4520-AD9C-9069ACC52600}" destId="{1616FECC-C3B0-4A7F-92AD-B8BE38D6185A}" srcOrd="6" destOrd="0" presId="urn:microsoft.com/office/officeart/2005/8/layout/hProcess9"/>
    <dgm:cxn modelId="{7244CA98-BD7F-4570-AECB-BB7FCF430C5E}" type="presParOf" srcId="{C4D359E9-FCAF-4520-AD9C-9069ACC52600}" destId="{9F3C51A5-D95F-4DCC-B75D-F25611E9789D}" srcOrd="7" destOrd="0" presId="urn:microsoft.com/office/officeart/2005/8/layout/hProcess9"/>
    <dgm:cxn modelId="{D212B879-81AF-4C97-9962-4636A59E79CC}" type="presParOf" srcId="{C4D359E9-FCAF-4520-AD9C-9069ACC52600}" destId="{67633239-D3CF-4609-84D1-F2389BCB91EA}" srcOrd="8" destOrd="0" presId="urn:microsoft.com/office/officeart/2005/8/layout/hProcess9"/>
    <dgm:cxn modelId="{CEDA9AEC-B840-401E-98E8-472056FC5CF5}" type="presParOf" srcId="{C4D359E9-FCAF-4520-AD9C-9069ACC52600}" destId="{D473A569-C8E4-4C09-BCD3-78E94EDC8F1B}" srcOrd="9" destOrd="0" presId="urn:microsoft.com/office/officeart/2005/8/layout/hProcess9"/>
    <dgm:cxn modelId="{4E1C0637-ADE6-4F26-B149-C734950F9A15}" type="presParOf" srcId="{C4D359E9-FCAF-4520-AD9C-9069ACC52600}" destId="{6D952152-7A7C-4062-9AB2-4BCF22206809}" srcOrd="10" destOrd="0" presId="urn:microsoft.com/office/officeart/2005/8/layout/hProcess9"/>
    <dgm:cxn modelId="{E6D1B40B-A8A2-42D5-B1E3-E9AD33A13114}" type="presParOf" srcId="{C4D359E9-FCAF-4520-AD9C-9069ACC52600}" destId="{D79CCB81-B748-45B8-AD24-33233AD6F43A}" srcOrd="11" destOrd="0" presId="urn:microsoft.com/office/officeart/2005/8/layout/hProcess9"/>
    <dgm:cxn modelId="{B01BE653-AF5A-4F40-98A0-C2171B38942B}" type="presParOf" srcId="{C4D359E9-FCAF-4520-AD9C-9069ACC52600}" destId="{25D15364-64FA-497D-A88A-7AEAF5D48BF2}" srcOrd="12" destOrd="0" presId="urn:microsoft.com/office/officeart/2005/8/layout/hProcess9"/>
    <dgm:cxn modelId="{1A700487-E8B6-4E53-B2F2-EB8D512068DF}" type="presParOf" srcId="{C4D359E9-FCAF-4520-AD9C-9069ACC52600}" destId="{5E33B977-443D-41D1-A6EC-BF7306D833D2}" srcOrd="13" destOrd="0" presId="urn:microsoft.com/office/officeart/2005/8/layout/hProcess9"/>
    <dgm:cxn modelId="{E79A929C-788D-4090-BDC5-EBD4338F66B2}" type="presParOf" srcId="{C4D359E9-FCAF-4520-AD9C-9069ACC52600}" destId="{A89E8C80-2B2E-4D01-B78D-7ACC9C25D587}" srcOrd="14" destOrd="0" presId="urn:microsoft.com/office/officeart/2005/8/layout/hProcess9"/>
    <dgm:cxn modelId="{30FE9672-E369-4226-817D-527E235A6352}" type="presParOf" srcId="{C4D359E9-FCAF-4520-AD9C-9069ACC52600}" destId="{C743CE1E-1AA1-40BB-B354-E4B055F4726B}" srcOrd="15" destOrd="0" presId="urn:microsoft.com/office/officeart/2005/8/layout/hProcess9"/>
    <dgm:cxn modelId="{23072C36-BBDC-4642-A3FF-41147A86FBA2}" type="presParOf" srcId="{C4D359E9-FCAF-4520-AD9C-9069ACC52600}" destId="{8B21F08D-580B-4FA6-8500-DFF6C511FF69}" srcOrd="16" destOrd="0" presId="urn:microsoft.com/office/officeart/2005/8/layout/hProcess9"/>
    <dgm:cxn modelId="{858E08F1-D731-4C69-ACC0-A0724D8DD280}" type="presParOf" srcId="{C4D359E9-FCAF-4520-AD9C-9069ACC52600}" destId="{23215666-102B-4FFE-9DC0-A6584CA7DDC6}" srcOrd="17" destOrd="0" presId="urn:microsoft.com/office/officeart/2005/8/layout/hProcess9"/>
    <dgm:cxn modelId="{BC7DB5B3-50E8-40C8-845E-37BB16E1E0B2}" type="presParOf" srcId="{C4D359E9-FCAF-4520-AD9C-9069ACC52600}" destId="{EBEA1975-EE44-4045-B9E6-A0FDC2505DE5}" srcOrd="1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69FA2E-B7D6-4612-AD3D-D6E623ECA4A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45D6A234-6CB3-4777-85DF-B3CE0857DFC1}">
      <dgm:prSet phldrT="[Tekst]"/>
      <dgm:spPr/>
      <dgm:t>
        <a:bodyPr/>
        <a:lstStyle/>
        <a:p>
          <a:r>
            <a:rPr lang="pl-PL" b="1" u="sng" dirty="0"/>
            <a:t>Za przygotowanie i przeprowadzenie postępowania o udzielenie zamówienia odpowiada kierownik zamawiającego</a:t>
          </a:r>
          <a:endParaRPr lang="pl-PL" dirty="0"/>
        </a:p>
      </dgm:t>
    </dgm:pt>
    <dgm:pt modelId="{B8E4E6FC-4B85-4E0F-87C2-CE746AFD7001}" type="parTrans" cxnId="{87157FA9-A46B-4727-8DFC-2B2D083C0A59}">
      <dgm:prSet/>
      <dgm:spPr/>
      <dgm:t>
        <a:bodyPr/>
        <a:lstStyle/>
        <a:p>
          <a:endParaRPr lang="pl-PL"/>
        </a:p>
      </dgm:t>
    </dgm:pt>
    <dgm:pt modelId="{D7E493F7-54B3-4D1C-8F3A-61B7B041B8D1}" type="sibTrans" cxnId="{87157FA9-A46B-4727-8DFC-2B2D083C0A59}">
      <dgm:prSet/>
      <dgm:spPr/>
      <dgm:t>
        <a:bodyPr/>
        <a:lstStyle/>
        <a:p>
          <a:endParaRPr lang="pl-PL"/>
        </a:p>
      </dgm:t>
    </dgm:pt>
    <dgm:pt modelId="{5574B92F-C20F-4F94-AEB6-5C7BB15BF8F7}">
      <dgm:prSet phldrT="[Tekst]"/>
      <dgm:spPr/>
      <dgm:t>
        <a:bodyPr/>
        <a:lstStyle/>
        <a:p>
          <a:r>
            <a:rPr lang="pl-PL" dirty="0"/>
            <a:t>powołuje komisję do przeprowadzenia postępowania o udzielenie zamówienia, zwaną dalej „komisją przetargową”.</a:t>
          </a:r>
        </a:p>
      </dgm:t>
    </dgm:pt>
    <dgm:pt modelId="{9B5813DD-5AFB-4D66-B500-D0C382D6AACB}" type="parTrans" cxnId="{899C78D0-07E7-423B-8E8B-7DAE398BFAFA}">
      <dgm:prSet/>
      <dgm:spPr/>
      <dgm:t>
        <a:bodyPr/>
        <a:lstStyle/>
        <a:p>
          <a:endParaRPr lang="pl-PL"/>
        </a:p>
      </dgm:t>
    </dgm:pt>
    <dgm:pt modelId="{1FBE5158-2597-4AAB-8C2A-3DDF532556DC}" type="sibTrans" cxnId="{899C78D0-07E7-423B-8E8B-7DAE398BFAFA}">
      <dgm:prSet/>
      <dgm:spPr/>
      <dgm:t>
        <a:bodyPr/>
        <a:lstStyle/>
        <a:p>
          <a:endParaRPr lang="pl-PL"/>
        </a:p>
      </dgm:t>
    </dgm:pt>
    <dgm:pt modelId="{C7AC87C2-AAA3-4E95-9C46-36CF82442882}">
      <dgm:prSet phldrT="[Tekst]"/>
      <dgm:spPr/>
      <dgm:t>
        <a:bodyPr/>
        <a:lstStyle/>
        <a:p>
          <a:r>
            <a:rPr lang="pl-PL" dirty="0"/>
            <a:t>Komisja dokonuje oceny czynności w postępowaniu </a:t>
          </a:r>
          <a:r>
            <a:rPr lang="pl-PL" dirty="0" smtClean="0"/>
            <a:t>o udzielenie zamówienia publicznego </a:t>
          </a:r>
          <a:endParaRPr lang="pl-PL" dirty="0"/>
        </a:p>
      </dgm:t>
    </dgm:pt>
    <dgm:pt modelId="{AA4871BF-8183-4D3A-B0AD-BEEB4C2E7632}" type="parTrans" cxnId="{9C7EE0A8-8735-42E1-9B4D-B78E828B3CC2}">
      <dgm:prSet/>
      <dgm:spPr/>
      <dgm:t>
        <a:bodyPr/>
        <a:lstStyle/>
        <a:p>
          <a:endParaRPr lang="pl-PL"/>
        </a:p>
      </dgm:t>
    </dgm:pt>
    <dgm:pt modelId="{D6348BF8-6B32-4ECD-BBE5-855B654C6C65}" type="sibTrans" cxnId="{9C7EE0A8-8735-42E1-9B4D-B78E828B3CC2}">
      <dgm:prSet/>
      <dgm:spPr/>
      <dgm:t>
        <a:bodyPr/>
        <a:lstStyle/>
        <a:p>
          <a:endParaRPr lang="pl-PL"/>
        </a:p>
      </dgm:t>
    </dgm:pt>
    <dgm:pt modelId="{74CE6A3D-E441-4881-9F02-9D54548FA182}" type="pres">
      <dgm:prSet presAssocID="{AC69FA2E-B7D6-4612-AD3D-D6E623ECA4A1}" presName="linear" presStyleCnt="0">
        <dgm:presLayoutVars>
          <dgm:dir/>
          <dgm:animLvl val="lvl"/>
          <dgm:resizeHandles val="exact"/>
        </dgm:presLayoutVars>
      </dgm:prSet>
      <dgm:spPr/>
      <dgm:t>
        <a:bodyPr/>
        <a:lstStyle/>
        <a:p>
          <a:endParaRPr lang="en-US"/>
        </a:p>
      </dgm:t>
    </dgm:pt>
    <dgm:pt modelId="{3F2B83EF-77C5-4BE7-90EA-FE2566265DA3}" type="pres">
      <dgm:prSet presAssocID="{45D6A234-6CB3-4777-85DF-B3CE0857DFC1}" presName="parentLin" presStyleCnt="0"/>
      <dgm:spPr/>
    </dgm:pt>
    <dgm:pt modelId="{55DC8F17-E14E-4E55-9F32-EE0ECD681245}" type="pres">
      <dgm:prSet presAssocID="{45D6A234-6CB3-4777-85DF-B3CE0857DFC1}" presName="parentLeftMargin" presStyleLbl="node1" presStyleIdx="0" presStyleCnt="3"/>
      <dgm:spPr/>
      <dgm:t>
        <a:bodyPr/>
        <a:lstStyle/>
        <a:p>
          <a:endParaRPr lang="en-US"/>
        </a:p>
      </dgm:t>
    </dgm:pt>
    <dgm:pt modelId="{5FDFB4BB-5043-4877-BC2A-415CFA7CF5D4}" type="pres">
      <dgm:prSet presAssocID="{45D6A234-6CB3-4777-85DF-B3CE0857DFC1}" presName="parentText" presStyleLbl="node1" presStyleIdx="0" presStyleCnt="3" custLinFactNeighborX="-2252" custLinFactNeighborY="-20025">
        <dgm:presLayoutVars>
          <dgm:chMax val="0"/>
          <dgm:bulletEnabled val="1"/>
        </dgm:presLayoutVars>
      </dgm:prSet>
      <dgm:spPr/>
      <dgm:t>
        <a:bodyPr/>
        <a:lstStyle/>
        <a:p>
          <a:endParaRPr lang="en-US"/>
        </a:p>
      </dgm:t>
    </dgm:pt>
    <dgm:pt modelId="{10443174-57CC-4694-BC0C-0CF0ED619EB9}" type="pres">
      <dgm:prSet presAssocID="{45D6A234-6CB3-4777-85DF-B3CE0857DFC1}" presName="negativeSpace" presStyleCnt="0"/>
      <dgm:spPr/>
    </dgm:pt>
    <dgm:pt modelId="{92107EAC-A450-4F3F-9678-457C44F0AD42}" type="pres">
      <dgm:prSet presAssocID="{45D6A234-6CB3-4777-85DF-B3CE0857DFC1}" presName="childText" presStyleLbl="conFgAcc1" presStyleIdx="0" presStyleCnt="3">
        <dgm:presLayoutVars>
          <dgm:bulletEnabled val="1"/>
        </dgm:presLayoutVars>
      </dgm:prSet>
      <dgm:spPr/>
    </dgm:pt>
    <dgm:pt modelId="{37FFBB50-4CAF-4373-9C7A-79B22098F9C2}" type="pres">
      <dgm:prSet presAssocID="{D7E493F7-54B3-4D1C-8F3A-61B7B041B8D1}" presName="spaceBetweenRectangles" presStyleCnt="0"/>
      <dgm:spPr/>
    </dgm:pt>
    <dgm:pt modelId="{D331BC44-46C5-4001-9D81-DF0DF256175E}" type="pres">
      <dgm:prSet presAssocID="{5574B92F-C20F-4F94-AEB6-5C7BB15BF8F7}" presName="parentLin" presStyleCnt="0"/>
      <dgm:spPr/>
    </dgm:pt>
    <dgm:pt modelId="{38EDB9F7-ABAC-4E89-8C63-989F0991A064}" type="pres">
      <dgm:prSet presAssocID="{5574B92F-C20F-4F94-AEB6-5C7BB15BF8F7}" presName="parentLeftMargin" presStyleLbl="node1" presStyleIdx="0" presStyleCnt="3"/>
      <dgm:spPr/>
      <dgm:t>
        <a:bodyPr/>
        <a:lstStyle/>
        <a:p>
          <a:endParaRPr lang="en-US"/>
        </a:p>
      </dgm:t>
    </dgm:pt>
    <dgm:pt modelId="{65A38ABA-50CB-469C-940E-674A04731463}" type="pres">
      <dgm:prSet presAssocID="{5574B92F-C20F-4F94-AEB6-5C7BB15BF8F7}" presName="parentText" presStyleLbl="node1" presStyleIdx="1" presStyleCnt="3" custLinFactNeighborX="-6757">
        <dgm:presLayoutVars>
          <dgm:chMax val="0"/>
          <dgm:bulletEnabled val="1"/>
        </dgm:presLayoutVars>
      </dgm:prSet>
      <dgm:spPr/>
      <dgm:t>
        <a:bodyPr/>
        <a:lstStyle/>
        <a:p>
          <a:endParaRPr lang="en-US"/>
        </a:p>
      </dgm:t>
    </dgm:pt>
    <dgm:pt modelId="{6B585D76-7D6E-4D21-B13F-53A5E214B759}" type="pres">
      <dgm:prSet presAssocID="{5574B92F-C20F-4F94-AEB6-5C7BB15BF8F7}" presName="negativeSpace" presStyleCnt="0"/>
      <dgm:spPr/>
    </dgm:pt>
    <dgm:pt modelId="{317D2711-5DE4-4DD6-940B-166545AD40E1}" type="pres">
      <dgm:prSet presAssocID="{5574B92F-C20F-4F94-AEB6-5C7BB15BF8F7}" presName="childText" presStyleLbl="conFgAcc1" presStyleIdx="1" presStyleCnt="3">
        <dgm:presLayoutVars>
          <dgm:bulletEnabled val="1"/>
        </dgm:presLayoutVars>
      </dgm:prSet>
      <dgm:spPr/>
    </dgm:pt>
    <dgm:pt modelId="{A8CF865B-0E3A-4BBA-86F7-7FC6F0F28E66}" type="pres">
      <dgm:prSet presAssocID="{1FBE5158-2597-4AAB-8C2A-3DDF532556DC}" presName="spaceBetweenRectangles" presStyleCnt="0"/>
      <dgm:spPr/>
    </dgm:pt>
    <dgm:pt modelId="{6D0CE156-AE04-419A-A151-DB6F0557149E}" type="pres">
      <dgm:prSet presAssocID="{C7AC87C2-AAA3-4E95-9C46-36CF82442882}" presName="parentLin" presStyleCnt="0"/>
      <dgm:spPr/>
    </dgm:pt>
    <dgm:pt modelId="{35019777-A935-4D9A-8B9B-F8AF4056F50E}" type="pres">
      <dgm:prSet presAssocID="{C7AC87C2-AAA3-4E95-9C46-36CF82442882}" presName="parentLeftMargin" presStyleLbl="node1" presStyleIdx="1" presStyleCnt="3"/>
      <dgm:spPr/>
      <dgm:t>
        <a:bodyPr/>
        <a:lstStyle/>
        <a:p>
          <a:endParaRPr lang="en-US"/>
        </a:p>
      </dgm:t>
    </dgm:pt>
    <dgm:pt modelId="{E8C6B621-EF56-42E4-A120-C4E6DAD6AD78}" type="pres">
      <dgm:prSet presAssocID="{C7AC87C2-AAA3-4E95-9C46-36CF82442882}" presName="parentText" presStyleLbl="node1" presStyleIdx="2" presStyleCnt="3">
        <dgm:presLayoutVars>
          <dgm:chMax val="0"/>
          <dgm:bulletEnabled val="1"/>
        </dgm:presLayoutVars>
      </dgm:prSet>
      <dgm:spPr/>
      <dgm:t>
        <a:bodyPr/>
        <a:lstStyle/>
        <a:p>
          <a:endParaRPr lang="en-US"/>
        </a:p>
      </dgm:t>
    </dgm:pt>
    <dgm:pt modelId="{E8184E12-D6DE-406D-AFE2-0F4C88C58BDF}" type="pres">
      <dgm:prSet presAssocID="{C7AC87C2-AAA3-4E95-9C46-36CF82442882}" presName="negativeSpace" presStyleCnt="0"/>
      <dgm:spPr/>
    </dgm:pt>
    <dgm:pt modelId="{A6D264D0-3D26-4F13-8573-F24BBB164B33}" type="pres">
      <dgm:prSet presAssocID="{C7AC87C2-AAA3-4E95-9C46-36CF82442882}" presName="childText" presStyleLbl="conFgAcc1" presStyleIdx="2" presStyleCnt="3">
        <dgm:presLayoutVars>
          <dgm:bulletEnabled val="1"/>
        </dgm:presLayoutVars>
      </dgm:prSet>
      <dgm:spPr/>
    </dgm:pt>
  </dgm:ptLst>
  <dgm:cxnLst>
    <dgm:cxn modelId="{38D64D5D-0A9D-4654-8126-785496B029F4}" type="presOf" srcId="{45D6A234-6CB3-4777-85DF-B3CE0857DFC1}" destId="{55DC8F17-E14E-4E55-9F32-EE0ECD681245}" srcOrd="0" destOrd="0" presId="urn:microsoft.com/office/officeart/2005/8/layout/list1"/>
    <dgm:cxn modelId="{9C7EE0A8-8735-42E1-9B4D-B78E828B3CC2}" srcId="{AC69FA2E-B7D6-4612-AD3D-D6E623ECA4A1}" destId="{C7AC87C2-AAA3-4E95-9C46-36CF82442882}" srcOrd="2" destOrd="0" parTransId="{AA4871BF-8183-4D3A-B0AD-BEEB4C2E7632}" sibTransId="{D6348BF8-6B32-4ECD-BBE5-855B654C6C65}"/>
    <dgm:cxn modelId="{36472696-81DB-4B09-9AEC-7ACF08FE8A5F}" type="presOf" srcId="{C7AC87C2-AAA3-4E95-9C46-36CF82442882}" destId="{E8C6B621-EF56-42E4-A120-C4E6DAD6AD78}" srcOrd="1" destOrd="0" presId="urn:microsoft.com/office/officeart/2005/8/layout/list1"/>
    <dgm:cxn modelId="{899C78D0-07E7-423B-8E8B-7DAE398BFAFA}" srcId="{AC69FA2E-B7D6-4612-AD3D-D6E623ECA4A1}" destId="{5574B92F-C20F-4F94-AEB6-5C7BB15BF8F7}" srcOrd="1" destOrd="0" parTransId="{9B5813DD-5AFB-4D66-B500-D0C382D6AACB}" sibTransId="{1FBE5158-2597-4AAB-8C2A-3DDF532556DC}"/>
    <dgm:cxn modelId="{8BF4D642-4445-40AE-B3A1-B6C6A1A3A291}" type="presOf" srcId="{5574B92F-C20F-4F94-AEB6-5C7BB15BF8F7}" destId="{38EDB9F7-ABAC-4E89-8C63-989F0991A064}" srcOrd="0" destOrd="0" presId="urn:microsoft.com/office/officeart/2005/8/layout/list1"/>
    <dgm:cxn modelId="{8A1241EC-E9B3-49D7-9B62-482F2F8BB465}" type="presOf" srcId="{45D6A234-6CB3-4777-85DF-B3CE0857DFC1}" destId="{5FDFB4BB-5043-4877-BC2A-415CFA7CF5D4}" srcOrd="1" destOrd="0" presId="urn:microsoft.com/office/officeart/2005/8/layout/list1"/>
    <dgm:cxn modelId="{D148CC09-2CEC-4E80-9F6E-F76A178E52E0}" type="presOf" srcId="{AC69FA2E-B7D6-4612-AD3D-D6E623ECA4A1}" destId="{74CE6A3D-E441-4881-9F02-9D54548FA182}" srcOrd="0" destOrd="0" presId="urn:microsoft.com/office/officeart/2005/8/layout/list1"/>
    <dgm:cxn modelId="{F406CDDF-A76C-4BEC-9625-714B06A2804E}" type="presOf" srcId="{C7AC87C2-AAA3-4E95-9C46-36CF82442882}" destId="{35019777-A935-4D9A-8B9B-F8AF4056F50E}" srcOrd="0" destOrd="0" presId="urn:microsoft.com/office/officeart/2005/8/layout/list1"/>
    <dgm:cxn modelId="{87157FA9-A46B-4727-8DFC-2B2D083C0A59}" srcId="{AC69FA2E-B7D6-4612-AD3D-D6E623ECA4A1}" destId="{45D6A234-6CB3-4777-85DF-B3CE0857DFC1}" srcOrd="0" destOrd="0" parTransId="{B8E4E6FC-4B85-4E0F-87C2-CE746AFD7001}" sibTransId="{D7E493F7-54B3-4D1C-8F3A-61B7B041B8D1}"/>
    <dgm:cxn modelId="{342066BD-1417-418B-AC69-2114D874C6A3}" type="presOf" srcId="{5574B92F-C20F-4F94-AEB6-5C7BB15BF8F7}" destId="{65A38ABA-50CB-469C-940E-674A04731463}" srcOrd="1" destOrd="0" presId="urn:microsoft.com/office/officeart/2005/8/layout/list1"/>
    <dgm:cxn modelId="{4B29F642-C5FF-4263-8A23-871E4DDF629E}" type="presParOf" srcId="{74CE6A3D-E441-4881-9F02-9D54548FA182}" destId="{3F2B83EF-77C5-4BE7-90EA-FE2566265DA3}" srcOrd="0" destOrd="0" presId="urn:microsoft.com/office/officeart/2005/8/layout/list1"/>
    <dgm:cxn modelId="{4D8C9093-965D-4CED-8937-F97DB38350A4}" type="presParOf" srcId="{3F2B83EF-77C5-4BE7-90EA-FE2566265DA3}" destId="{55DC8F17-E14E-4E55-9F32-EE0ECD681245}" srcOrd="0" destOrd="0" presId="urn:microsoft.com/office/officeart/2005/8/layout/list1"/>
    <dgm:cxn modelId="{4EDE748D-CAD5-4A34-81EA-750B9CEF7C22}" type="presParOf" srcId="{3F2B83EF-77C5-4BE7-90EA-FE2566265DA3}" destId="{5FDFB4BB-5043-4877-BC2A-415CFA7CF5D4}" srcOrd="1" destOrd="0" presId="urn:microsoft.com/office/officeart/2005/8/layout/list1"/>
    <dgm:cxn modelId="{FC6B12A4-731A-4DC4-80AD-508667B0BB36}" type="presParOf" srcId="{74CE6A3D-E441-4881-9F02-9D54548FA182}" destId="{10443174-57CC-4694-BC0C-0CF0ED619EB9}" srcOrd="1" destOrd="0" presId="urn:microsoft.com/office/officeart/2005/8/layout/list1"/>
    <dgm:cxn modelId="{0065F345-E6E0-4538-8E64-412919409C95}" type="presParOf" srcId="{74CE6A3D-E441-4881-9F02-9D54548FA182}" destId="{92107EAC-A450-4F3F-9678-457C44F0AD42}" srcOrd="2" destOrd="0" presId="urn:microsoft.com/office/officeart/2005/8/layout/list1"/>
    <dgm:cxn modelId="{B11B0379-FCBA-4E58-A9A1-B008A4D4CCA4}" type="presParOf" srcId="{74CE6A3D-E441-4881-9F02-9D54548FA182}" destId="{37FFBB50-4CAF-4373-9C7A-79B22098F9C2}" srcOrd="3" destOrd="0" presId="urn:microsoft.com/office/officeart/2005/8/layout/list1"/>
    <dgm:cxn modelId="{297B08C2-A951-436D-B0C6-69B1BEC16F53}" type="presParOf" srcId="{74CE6A3D-E441-4881-9F02-9D54548FA182}" destId="{D331BC44-46C5-4001-9D81-DF0DF256175E}" srcOrd="4" destOrd="0" presId="urn:microsoft.com/office/officeart/2005/8/layout/list1"/>
    <dgm:cxn modelId="{9F617A74-AC9C-4E79-92B6-77A4AA01E074}" type="presParOf" srcId="{D331BC44-46C5-4001-9D81-DF0DF256175E}" destId="{38EDB9F7-ABAC-4E89-8C63-989F0991A064}" srcOrd="0" destOrd="0" presId="urn:microsoft.com/office/officeart/2005/8/layout/list1"/>
    <dgm:cxn modelId="{83019240-8D9E-4379-8D22-8355316D7A38}" type="presParOf" srcId="{D331BC44-46C5-4001-9D81-DF0DF256175E}" destId="{65A38ABA-50CB-469C-940E-674A04731463}" srcOrd="1" destOrd="0" presId="urn:microsoft.com/office/officeart/2005/8/layout/list1"/>
    <dgm:cxn modelId="{55351402-DDC3-47A8-9C7D-017E45C95EB0}" type="presParOf" srcId="{74CE6A3D-E441-4881-9F02-9D54548FA182}" destId="{6B585D76-7D6E-4D21-B13F-53A5E214B759}" srcOrd="5" destOrd="0" presId="urn:microsoft.com/office/officeart/2005/8/layout/list1"/>
    <dgm:cxn modelId="{652C85A5-CB6D-4D67-88DA-B8858D43C66F}" type="presParOf" srcId="{74CE6A3D-E441-4881-9F02-9D54548FA182}" destId="{317D2711-5DE4-4DD6-940B-166545AD40E1}" srcOrd="6" destOrd="0" presId="urn:microsoft.com/office/officeart/2005/8/layout/list1"/>
    <dgm:cxn modelId="{AED41CB0-8392-44E5-8473-8260674CF55A}" type="presParOf" srcId="{74CE6A3D-E441-4881-9F02-9D54548FA182}" destId="{A8CF865B-0E3A-4BBA-86F7-7FC6F0F28E66}" srcOrd="7" destOrd="0" presId="urn:microsoft.com/office/officeart/2005/8/layout/list1"/>
    <dgm:cxn modelId="{FF9F4561-A280-4B9B-96AB-81F3A22D2669}" type="presParOf" srcId="{74CE6A3D-E441-4881-9F02-9D54548FA182}" destId="{6D0CE156-AE04-419A-A151-DB6F0557149E}" srcOrd="8" destOrd="0" presId="urn:microsoft.com/office/officeart/2005/8/layout/list1"/>
    <dgm:cxn modelId="{4F1AB8D0-68BB-4464-A1F2-B81B8F9AB721}" type="presParOf" srcId="{6D0CE156-AE04-419A-A151-DB6F0557149E}" destId="{35019777-A935-4D9A-8B9B-F8AF4056F50E}" srcOrd="0" destOrd="0" presId="urn:microsoft.com/office/officeart/2005/8/layout/list1"/>
    <dgm:cxn modelId="{C2959E3C-232D-4FB7-9667-631E7F53F6D0}" type="presParOf" srcId="{6D0CE156-AE04-419A-A151-DB6F0557149E}" destId="{E8C6B621-EF56-42E4-A120-C4E6DAD6AD78}" srcOrd="1" destOrd="0" presId="urn:microsoft.com/office/officeart/2005/8/layout/list1"/>
    <dgm:cxn modelId="{60042BEC-3906-42AD-8316-7994796699FC}" type="presParOf" srcId="{74CE6A3D-E441-4881-9F02-9D54548FA182}" destId="{E8184E12-D6DE-406D-AFE2-0F4C88C58BDF}" srcOrd="9" destOrd="0" presId="urn:microsoft.com/office/officeart/2005/8/layout/list1"/>
    <dgm:cxn modelId="{B28AA725-66BB-4942-8E5A-D7CC3BC1DF12}" type="presParOf" srcId="{74CE6A3D-E441-4881-9F02-9D54548FA182}" destId="{A6D264D0-3D26-4F13-8573-F24BBB164B3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9982AB-F635-4B5B-A425-EFB8FD975D2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DB70E184-A058-4DEF-AA2B-829A17D9F510}">
      <dgm:prSet phldrT="[Tekst]"/>
      <dgm:spPr/>
      <dgm:t>
        <a:bodyPr/>
        <a:lstStyle/>
        <a:p>
          <a:r>
            <a:rPr lang="pl-PL" dirty="0"/>
            <a:t>Nie podlegają wykluczeniu</a:t>
          </a:r>
        </a:p>
      </dgm:t>
    </dgm:pt>
    <dgm:pt modelId="{8F912415-B324-49C7-8877-0742917935C1}" type="parTrans" cxnId="{0140206C-FACB-468B-8246-B1AE1A6A800F}">
      <dgm:prSet/>
      <dgm:spPr/>
      <dgm:t>
        <a:bodyPr/>
        <a:lstStyle/>
        <a:p>
          <a:endParaRPr lang="pl-PL"/>
        </a:p>
      </dgm:t>
    </dgm:pt>
    <dgm:pt modelId="{EF17CDD0-29BF-463D-A9EE-FB0817E83BCD}" type="sibTrans" cxnId="{0140206C-FACB-468B-8246-B1AE1A6A800F}">
      <dgm:prSet/>
      <dgm:spPr/>
      <dgm:t>
        <a:bodyPr/>
        <a:lstStyle/>
        <a:p>
          <a:endParaRPr lang="pl-PL"/>
        </a:p>
      </dgm:t>
    </dgm:pt>
    <dgm:pt modelId="{B42B23BF-88F3-4F43-AC98-A09979A73119}">
      <dgm:prSet phldrT="[Tekst]"/>
      <dgm:spPr/>
      <dgm:t>
        <a:bodyPr/>
        <a:lstStyle/>
        <a:p>
          <a:r>
            <a:rPr lang="pl-PL" dirty="0"/>
            <a:t>spełniają warunki udziału w postępowaniu </a:t>
          </a:r>
        </a:p>
      </dgm:t>
    </dgm:pt>
    <dgm:pt modelId="{F8C18A6E-8D2B-4659-916A-926515F083B8}" type="parTrans" cxnId="{503373B5-6F12-46F8-8E65-7700080D8B60}">
      <dgm:prSet/>
      <dgm:spPr/>
      <dgm:t>
        <a:bodyPr/>
        <a:lstStyle/>
        <a:p>
          <a:endParaRPr lang="pl-PL"/>
        </a:p>
      </dgm:t>
    </dgm:pt>
    <dgm:pt modelId="{D14D63C8-9334-4800-BB68-2C90451674D8}" type="sibTrans" cxnId="{503373B5-6F12-46F8-8E65-7700080D8B60}">
      <dgm:prSet/>
      <dgm:spPr/>
      <dgm:t>
        <a:bodyPr/>
        <a:lstStyle/>
        <a:p>
          <a:endParaRPr lang="pl-PL"/>
        </a:p>
      </dgm:t>
    </dgm:pt>
    <dgm:pt modelId="{984800B8-2672-40CE-A6E3-218BB0A5E893}">
      <dgm:prSet phldrT="[Tekst]"/>
      <dgm:spPr/>
      <dgm:t>
        <a:bodyPr/>
        <a:lstStyle/>
        <a:p>
          <a:r>
            <a:rPr lang="pl-PL" dirty="0"/>
            <a:t>Wykonawcy mogą wspólnie ubiegać się o udzielenie zamówienia</a:t>
          </a:r>
        </a:p>
      </dgm:t>
    </dgm:pt>
    <dgm:pt modelId="{D45ECD23-5482-4383-A2BA-2746A7F363FD}" type="parTrans" cxnId="{1FDA0E93-C1E3-4E21-B4F4-F1E4899CF5AC}">
      <dgm:prSet/>
      <dgm:spPr/>
      <dgm:t>
        <a:bodyPr/>
        <a:lstStyle/>
        <a:p>
          <a:endParaRPr lang="pl-PL"/>
        </a:p>
      </dgm:t>
    </dgm:pt>
    <dgm:pt modelId="{31C29283-23DD-4C43-BD5A-0E12622B9132}" type="sibTrans" cxnId="{1FDA0E93-C1E3-4E21-B4F4-F1E4899CF5AC}">
      <dgm:prSet/>
      <dgm:spPr/>
      <dgm:t>
        <a:bodyPr/>
        <a:lstStyle/>
        <a:p>
          <a:endParaRPr lang="pl-PL"/>
        </a:p>
      </dgm:t>
    </dgm:pt>
    <dgm:pt modelId="{EC8CF974-9536-40EC-9B59-0DD19CFA62FC}">
      <dgm:prSet phldrT="[Tekst]"/>
      <dgm:spPr/>
      <dgm:t>
        <a:bodyPr/>
        <a:lstStyle/>
        <a:p>
          <a:r>
            <a:rPr lang="pl-PL" dirty="0"/>
            <a:t>ustanawiają pełnomocnika do reprezentowania </a:t>
          </a:r>
        </a:p>
      </dgm:t>
    </dgm:pt>
    <dgm:pt modelId="{6DC8DD1C-8F24-4FDD-A7AD-DD9B457178E1}" type="parTrans" cxnId="{1EA36A85-9A84-4E3B-9931-68247F60A56D}">
      <dgm:prSet/>
      <dgm:spPr/>
      <dgm:t>
        <a:bodyPr/>
        <a:lstStyle/>
        <a:p>
          <a:endParaRPr lang="pl-PL"/>
        </a:p>
      </dgm:t>
    </dgm:pt>
    <dgm:pt modelId="{F38CD994-E53F-4775-B72E-BD59CDF1BDA1}" type="sibTrans" cxnId="{1EA36A85-9A84-4E3B-9931-68247F60A56D}">
      <dgm:prSet/>
      <dgm:spPr/>
      <dgm:t>
        <a:bodyPr/>
        <a:lstStyle/>
        <a:p>
          <a:endParaRPr lang="pl-PL"/>
        </a:p>
      </dgm:t>
    </dgm:pt>
    <dgm:pt modelId="{13267971-916B-4275-8806-499CE0F71934}" type="pres">
      <dgm:prSet presAssocID="{6B9982AB-F635-4B5B-A425-EFB8FD975D2D}" presName="diagram" presStyleCnt="0">
        <dgm:presLayoutVars>
          <dgm:dir/>
          <dgm:resizeHandles val="exact"/>
        </dgm:presLayoutVars>
      </dgm:prSet>
      <dgm:spPr/>
      <dgm:t>
        <a:bodyPr/>
        <a:lstStyle/>
        <a:p>
          <a:endParaRPr lang="en-US"/>
        </a:p>
      </dgm:t>
    </dgm:pt>
    <dgm:pt modelId="{BCF9EBEC-4C76-4933-B2E0-0D4D754AD67A}" type="pres">
      <dgm:prSet presAssocID="{DB70E184-A058-4DEF-AA2B-829A17D9F510}" presName="node" presStyleLbl="node1" presStyleIdx="0" presStyleCnt="4">
        <dgm:presLayoutVars>
          <dgm:bulletEnabled val="1"/>
        </dgm:presLayoutVars>
      </dgm:prSet>
      <dgm:spPr/>
      <dgm:t>
        <a:bodyPr/>
        <a:lstStyle/>
        <a:p>
          <a:endParaRPr lang="en-US"/>
        </a:p>
      </dgm:t>
    </dgm:pt>
    <dgm:pt modelId="{92A7334A-C961-4390-AE77-C9BFAE6294A7}" type="pres">
      <dgm:prSet presAssocID="{EF17CDD0-29BF-463D-A9EE-FB0817E83BCD}" presName="sibTrans" presStyleCnt="0"/>
      <dgm:spPr/>
    </dgm:pt>
    <dgm:pt modelId="{2DA08464-BDFF-45FF-A8B2-9D185526FCAA}" type="pres">
      <dgm:prSet presAssocID="{B42B23BF-88F3-4F43-AC98-A09979A73119}" presName="node" presStyleLbl="node1" presStyleIdx="1" presStyleCnt="4">
        <dgm:presLayoutVars>
          <dgm:bulletEnabled val="1"/>
        </dgm:presLayoutVars>
      </dgm:prSet>
      <dgm:spPr/>
      <dgm:t>
        <a:bodyPr/>
        <a:lstStyle/>
        <a:p>
          <a:endParaRPr lang="en-US"/>
        </a:p>
      </dgm:t>
    </dgm:pt>
    <dgm:pt modelId="{A2670CFF-231F-4C28-8E3C-BB5646AC51B0}" type="pres">
      <dgm:prSet presAssocID="{D14D63C8-9334-4800-BB68-2C90451674D8}" presName="sibTrans" presStyleCnt="0"/>
      <dgm:spPr/>
    </dgm:pt>
    <dgm:pt modelId="{F2A34887-ABCC-4589-904D-6E2047555C43}" type="pres">
      <dgm:prSet presAssocID="{984800B8-2672-40CE-A6E3-218BB0A5E893}" presName="node" presStyleLbl="node1" presStyleIdx="2" presStyleCnt="4">
        <dgm:presLayoutVars>
          <dgm:bulletEnabled val="1"/>
        </dgm:presLayoutVars>
      </dgm:prSet>
      <dgm:spPr/>
      <dgm:t>
        <a:bodyPr/>
        <a:lstStyle/>
        <a:p>
          <a:endParaRPr lang="en-US"/>
        </a:p>
      </dgm:t>
    </dgm:pt>
    <dgm:pt modelId="{84ACFA48-3353-4A54-889C-D64E683DE849}" type="pres">
      <dgm:prSet presAssocID="{31C29283-23DD-4C43-BD5A-0E12622B9132}" presName="sibTrans" presStyleCnt="0"/>
      <dgm:spPr/>
    </dgm:pt>
    <dgm:pt modelId="{09C95041-02D6-4132-90EC-5DA4357918A6}" type="pres">
      <dgm:prSet presAssocID="{EC8CF974-9536-40EC-9B59-0DD19CFA62FC}" presName="node" presStyleLbl="node1" presStyleIdx="3" presStyleCnt="4">
        <dgm:presLayoutVars>
          <dgm:bulletEnabled val="1"/>
        </dgm:presLayoutVars>
      </dgm:prSet>
      <dgm:spPr/>
      <dgm:t>
        <a:bodyPr/>
        <a:lstStyle/>
        <a:p>
          <a:endParaRPr lang="en-US"/>
        </a:p>
      </dgm:t>
    </dgm:pt>
  </dgm:ptLst>
  <dgm:cxnLst>
    <dgm:cxn modelId="{0140206C-FACB-468B-8246-B1AE1A6A800F}" srcId="{6B9982AB-F635-4B5B-A425-EFB8FD975D2D}" destId="{DB70E184-A058-4DEF-AA2B-829A17D9F510}" srcOrd="0" destOrd="0" parTransId="{8F912415-B324-49C7-8877-0742917935C1}" sibTransId="{EF17CDD0-29BF-463D-A9EE-FB0817E83BCD}"/>
    <dgm:cxn modelId="{AB866A1E-B359-43BB-9504-3AA8FDD059B3}" type="presOf" srcId="{B42B23BF-88F3-4F43-AC98-A09979A73119}" destId="{2DA08464-BDFF-45FF-A8B2-9D185526FCAA}" srcOrd="0" destOrd="0" presId="urn:microsoft.com/office/officeart/2005/8/layout/default"/>
    <dgm:cxn modelId="{1EA36A85-9A84-4E3B-9931-68247F60A56D}" srcId="{6B9982AB-F635-4B5B-A425-EFB8FD975D2D}" destId="{EC8CF974-9536-40EC-9B59-0DD19CFA62FC}" srcOrd="3" destOrd="0" parTransId="{6DC8DD1C-8F24-4FDD-A7AD-DD9B457178E1}" sibTransId="{F38CD994-E53F-4775-B72E-BD59CDF1BDA1}"/>
    <dgm:cxn modelId="{503373B5-6F12-46F8-8E65-7700080D8B60}" srcId="{6B9982AB-F635-4B5B-A425-EFB8FD975D2D}" destId="{B42B23BF-88F3-4F43-AC98-A09979A73119}" srcOrd="1" destOrd="0" parTransId="{F8C18A6E-8D2B-4659-916A-926515F083B8}" sibTransId="{D14D63C8-9334-4800-BB68-2C90451674D8}"/>
    <dgm:cxn modelId="{463E0808-24D8-4582-8EFE-E953DA24AA1C}" type="presOf" srcId="{EC8CF974-9536-40EC-9B59-0DD19CFA62FC}" destId="{09C95041-02D6-4132-90EC-5DA4357918A6}" srcOrd="0" destOrd="0" presId="urn:microsoft.com/office/officeart/2005/8/layout/default"/>
    <dgm:cxn modelId="{54533B7E-784A-4747-8CC3-9A47307DD649}" type="presOf" srcId="{DB70E184-A058-4DEF-AA2B-829A17D9F510}" destId="{BCF9EBEC-4C76-4933-B2E0-0D4D754AD67A}" srcOrd="0" destOrd="0" presId="urn:microsoft.com/office/officeart/2005/8/layout/default"/>
    <dgm:cxn modelId="{EF4B3A7A-A522-4416-BACE-5ECA943163DD}" type="presOf" srcId="{6B9982AB-F635-4B5B-A425-EFB8FD975D2D}" destId="{13267971-916B-4275-8806-499CE0F71934}" srcOrd="0" destOrd="0" presId="urn:microsoft.com/office/officeart/2005/8/layout/default"/>
    <dgm:cxn modelId="{2BAA3BFE-1A8B-4A2F-B0C9-3F8C0BA797E0}" type="presOf" srcId="{984800B8-2672-40CE-A6E3-218BB0A5E893}" destId="{F2A34887-ABCC-4589-904D-6E2047555C43}" srcOrd="0" destOrd="0" presId="urn:microsoft.com/office/officeart/2005/8/layout/default"/>
    <dgm:cxn modelId="{1FDA0E93-C1E3-4E21-B4F4-F1E4899CF5AC}" srcId="{6B9982AB-F635-4B5B-A425-EFB8FD975D2D}" destId="{984800B8-2672-40CE-A6E3-218BB0A5E893}" srcOrd="2" destOrd="0" parTransId="{D45ECD23-5482-4383-A2BA-2746A7F363FD}" sibTransId="{31C29283-23DD-4C43-BD5A-0E12622B9132}"/>
    <dgm:cxn modelId="{1BE2EAFF-8D7E-486E-9A0A-54526CFA7E72}" type="presParOf" srcId="{13267971-916B-4275-8806-499CE0F71934}" destId="{BCF9EBEC-4C76-4933-B2E0-0D4D754AD67A}" srcOrd="0" destOrd="0" presId="urn:microsoft.com/office/officeart/2005/8/layout/default"/>
    <dgm:cxn modelId="{690AE93C-26E7-4BD4-8DFF-70368B82D372}" type="presParOf" srcId="{13267971-916B-4275-8806-499CE0F71934}" destId="{92A7334A-C961-4390-AE77-C9BFAE6294A7}" srcOrd="1" destOrd="0" presId="urn:microsoft.com/office/officeart/2005/8/layout/default"/>
    <dgm:cxn modelId="{57E0416B-D744-4EBB-82B7-63A906968517}" type="presParOf" srcId="{13267971-916B-4275-8806-499CE0F71934}" destId="{2DA08464-BDFF-45FF-A8B2-9D185526FCAA}" srcOrd="2" destOrd="0" presId="urn:microsoft.com/office/officeart/2005/8/layout/default"/>
    <dgm:cxn modelId="{4D633789-F534-4900-BD42-3E59A34BEF4A}" type="presParOf" srcId="{13267971-916B-4275-8806-499CE0F71934}" destId="{A2670CFF-231F-4C28-8E3C-BB5646AC51B0}" srcOrd="3" destOrd="0" presId="urn:microsoft.com/office/officeart/2005/8/layout/default"/>
    <dgm:cxn modelId="{8F8D3E04-EAB2-4BFF-B5B8-68BFC604B5DE}" type="presParOf" srcId="{13267971-916B-4275-8806-499CE0F71934}" destId="{F2A34887-ABCC-4589-904D-6E2047555C43}" srcOrd="4" destOrd="0" presId="urn:microsoft.com/office/officeart/2005/8/layout/default"/>
    <dgm:cxn modelId="{36A77EB8-8713-4012-81D1-CC924E4D85EB}" type="presParOf" srcId="{13267971-916B-4275-8806-499CE0F71934}" destId="{84ACFA48-3353-4A54-889C-D64E683DE849}" srcOrd="5" destOrd="0" presId="urn:microsoft.com/office/officeart/2005/8/layout/default"/>
    <dgm:cxn modelId="{695B0B7F-3B66-4D6A-890A-FF0F21BADB7C}" type="presParOf" srcId="{13267971-916B-4275-8806-499CE0F71934}" destId="{09C95041-02D6-4132-90EC-5DA4357918A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C69FA2E-B7D6-4612-AD3D-D6E623ECA4A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45D6A234-6CB3-4777-85DF-B3CE0857DFC1}">
      <dgm:prSet phldrT="[Tekst]"/>
      <dgm:spPr/>
      <dgm:t>
        <a:bodyPr/>
        <a:lstStyle/>
        <a:p>
          <a:r>
            <a:rPr lang="pl-PL" dirty="0"/>
            <a:t>tworzone na potrzeby omawianego </a:t>
          </a:r>
          <a:r>
            <a:rPr lang="pl-PL" dirty="0" smtClean="0"/>
            <a:t>postępowania, </a:t>
          </a:r>
          <a:r>
            <a:rPr lang="pl-PL" dirty="0"/>
            <a:t>nie posiada podmiotowości</a:t>
          </a:r>
        </a:p>
      </dgm:t>
    </dgm:pt>
    <dgm:pt modelId="{B8E4E6FC-4B85-4E0F-87C2-CE746AFD7001}" type="parTrans" cxnId="{87157FA9-A46B-4727-8DFC-2B2D083C0A59}">
      <dgm:prSet/>
      <dgm:spPr/>
      <dgm:t>
        <a:bodyPr/>
        <a:lstStyle/>
        <a:p>
          <a:endParaRPr lang="pl-PL"/>
        </a:p>
      </dgm:t>
    </dgm:pt>
    <dgm:pt modelId="{D7E493F7-54B3-4D1C-8F3A-61B7B041B8D1}" type="sibTrans" cxnId="{87157FA9-A46B-4727-8DFC-2B2D083C0A59}">
      <dgm:prSet/>
      <dgm:spPr/>
      <dgm:t>
        <a:bodyPr/>
        <a:lstStyle/>
        <a:p>
          <a:endParaRPr lang="pl-PL"/>
        </a:p>
      </dgm:t>
    </dgm:pt>
    <dgm:pt modelId="{5574B92F-C20F-4F94-AEB6-5C7BB15BF8F7}">
      <dgm:prSet phldrT="[Tekst]"/>
      <dgm:spPr/>
      <dgm:t>
        <a:bodyPr/>
        <a:lstStyle/>
        <a:p>
          <a:r>
            <a:rPr lang="pl-PL" dirty="0"/>
            <a:t>Pojęcie lidera konsorcjum</a:t>
          </a:r>
        </a:p>
      </dgm:t>
    </dgm:pt>
    <dgm:pt modelId="{9B5813DD-5AFB-4D66-B500-D0C382D6AACB}" type="parTrans" cxnId="{899C78D0-07E7-423B-8E8B-7DAE398BFAFA}">
      <dgm:prSet/>
      <dgm:spPr/>
      <dgm:t>
        <a:bodyPr/>
        <a:lstStyle/>
        <a:p>
          <a:endParaRPr lang="pl-PL"/>
        </a:p>
      </dgm:t>
    </dgm:pt>
    <dgm:pt modelId="{1FBE5158-2597-4AAB-8C2A-3DDF532556DC}" type="sibTrans" cxnId="{899C78D0-07E7-423B-8E8B-7DAE398BFAFA}">
      <dgm:prSet/>
      <dgm:spPr/>
      <dgm:t>
        <a:bodyPr/>
        <a:lstStyle/>
        <a:p>
          <a:endParaRPr lang="pl-PL"/>
        </a:p>
      </dgm:t>
    </dgm:pt>
    <dgm:pt modelId="{C7AC87C2-AAA3-4E95-9C46-36CF82442882}">
      <dgm:prSet phldrT="[Tekst]"/>
      <dgm:spPr/>
      <dgm:t>
        <a:bodyPr/>
        <a:lstStyle/>
        <a:p>
          <a:r>
            <a:rPr lang="pl-PL" dirty="0"/>
            <a:t>KC, przepisy o spółce cywilnej  ? Odpowiedzialność </a:t>
          </a:r>
          <a:r>
            <a:rPr lang="pl-PL" dirty="0" smtClean="0"/>
            <a:t>solidarna </a:t>
          </a:r>
          <a:r>
            <a:rPr lang="pl-PL" dirty="0"/>
            <a:t>!</a:t>
          </a:r>
        </a:p>
      </dgm:t>
    </dgm:pt>
    <dgm:pt modelId="{AA4871BF-8183-4D3A-B0AD-BEEB4C2E7632}" type="parTrans" cxnId="{9C7EE0A8-8735-42E1-9B4D-B78E828B3CC2}">
      <dgm:prSet/>
      <dgm:spPr/>
      <dgm:t>
        <a:bodyPr/>
        <a:lstStyle/>
        <a:p>
          <a:endParaRPr lang="pl-PL"/>
        </a:p>
      </dgm:t>
    </dgm:pt>
    <dgm:pt modelId="{D6348BF8-6B32-4ECD-BBE5-855B654C6C65}" type="sibTrans" cxnId="{9C7EE0A8-8735-42E1-9B4D-B78E828B3CC2}">
      <dgm:prSet/>
      <dgm:spPr/>
      <dgm:t>
        <a:bodyPr/>
        <a:lstStyle/>
        <a:p>
          <a:endParaRPr lang="pl-PL"/>
        </a:p>
      </dgm:t>
    </dgm:pt>
    <dgm:pt modelId="{74CE6A3D-E441-4881-9F02-9D54548FA182}" type="pres">
      <dgm:prSet presAssocID="{AC69FA2E-B7D6-4612-AD3D-D6E623ECA4A1}" presName="linear" presStyleCnt="0">
        <dgm:presLayoutVars>
          <dgm:dir/>
          <dgm:animLvl val="lvl"/>
          <dgm:resizeHandles val="exact"/>
        </dgm:presLayoutVars>
      </dgm:prSet>
      <dgm:spPr/>
      <dgm:t>
        <a:bodyPr/>
        <a:lstStyle/>
        <a:p>
          <a:endParaRPr lang="en-US"/>
        </a:p>
      </dgm:t>
    </dgm:pt>
    <dgm:pt modelId="{3F2B83EF-77C5-4BE7-90EA-FE2566265DA3}" type="pres">
      <dgm:prSet presAssocID="{45D6A234-6CB3-4777-85DF-B3CE0857DFC1}" presName="parentLin" presStyleCnt="0"/>
      <dgm:spPr/>
    </dgm:pt>
    <dgm:pt modelId="{55DC8F17-E14E-4E55-9F32-EE0ECD681245}" type="pres">
      <dgm:prSet presAssocID="{45D6A234-6CB3-4777-85DF-B3CE0857DFC1}" presName="parentLeftMargin" presStyleLbl="node1" presStyleIdx="0" presStyleCnt="3"/>
      <dgm:spPr/>
      <dgm:t>
        <a:bodyPr/>
        <a:lstStyle/>
        <a:p>
          <a:endParaRPr lang="en-US"/>
        </a:p>
      </dgm:t>
    </dgm:pt>
    <dgm:pt modelId="{5FDFB4BB-5043-4877-BC2A-415CFA7CF5D4}" type="pres">
      <dgm:prSet presAssocID="{45D6A234-6CB3-4777-85DF-B3CE0857DFC1}" presName="parentText" presStyleLbl="node1" presStyleIdx="0" presStyleCnt="3">
        <dgm:presLayoutVars>
          <dgm:chMax val="0"/>
          <dgm:bulletEnabled val="1"/>
        </dgm:presLayoutVars>
      </dgm:prSet>
      <dgm:spPr/>
      <dgm:t>
        <a:bodyPr/>
        <a:lstStyle/>
        <a:p>
          <a:endParaRPr lang="en-US"/>
        </a:p>
      </dgm:t>
    </dgm:pt>
    <dgm:pt modelId="{10443174-57CC-4694-BC0C-0CF0ED619EB9}" type="pres">
      <dgm:prSet presAssocID="{45D6A234-6CB3-4777-85DF-B3CE0857DFC1}" presName="negativeSpace" presStyleCnt="0"/>
      <dgm:spPr/>
    </dgm:pt>
    <dgm:pt modelId="{92107EAC-A450-4F3F-9678-457C44F0AD42}" type="pres">
      <dgm:prSet presAssocID="{45D6A234-6CB3-4777-85DF-B3CE0857DFC1}" presName="childText" presStyleLbl="conFgAcc1" presStyleIdx="0" presStyleCnt="3">
        <dgm:presLayoutVars>
          <dgm:bulletEnabled val="1"/>
        </dgm:presLayoutVars>
      </dgm:prSet>
      <dgm:spPr/>
    </dgm:pt>
    <dgm:pt modelId="{37FFBB50-4CAF-4373-9C7A-79B22098F9C2}" type="pres">
      <dgm:prSet presAssocID="{D7E493F7-54B3-4D1C-8F3A-61B7B041B8D1}" presName="spaceBetweenRectangles" presStyleCnt="0"/>
      <dgm:spPr/>
    </dgm:pt>
    <dgm:pt modelId="{D331BC44-46C5-4001-9D81-DF0DF256175E}" type="pres">
      <dgm:prSet presAssocID="{5574B92F-C20F-4F94-AEB6-5C7BB15BF8F7}" presName="parentLin" presStyleCnt="0"/>
      <dgm:spPr/>
    </dgm:pt>
    <dgm:pt modelId="{38EDB9F7-ABAC-4E89-8C63-989F0991A064}" type="pres">
      <dgm:prSet presAssocID="{5574B92F-C20F-4F94-AEB6-5C7BB15BF8F7}" presName="parentLeftMargin" presStyleLbl="node1" presStyleIdx="0" presStyleCnt="3"/>
      <dgm:spPr/>
      <dgm:t>
        <a:bodyPr/>
        <a:lstStyle/>
        <a:p>
          <a:endParaRPr lang="en-US"/>
        </a:p>
      </dgm:t>
    </dgm:pt>
    <dgm:pt modelId="{65A38ABA-50CB-469C-940E-674A04731463}" type="pres">
      <dgm:prSet presAssocID="{5574B92F-C20F-4F94-AEB6-5C7BB15BF8F7}" presName="parentText" presStyleLbl="node1" presStyleIdx="1" presStyleCnt="3">
        <dgm:presLayoutVars>
          <dgm:chMax val="0"/>
          <dgm:bulletEnabled val="1"/>
        </dgm:presLayoutVars>
      </dgm:prSet>
      <dgm:spPr/>
      <dgm:t>
        <a:bodyPr/>
        <a:lstStyle/>
        <a:p>
          <a:endParaRPr lang="en-US"/>
        </a:p>
      </dgm:t>
    </dgm:pt>
    <dgm:pt modelId="{6B585D76-7D6E-4D21-B13F-53A5E214B759}" type="pres">
      <dgm:prSet presAssocID="{5574B92F-C20F-4F94-AEB6-5C7BB15BF8F7}" presName="negativeSpace" presStyleCnt="0"/>
      <dgm:spPr/>
    </dgm:pt>
    <dgm:pt modelId="{317D2711-5DE4-4DD6-940B-166545AD40E1}" type="pres">
      <dgm:prSet presAssocID="{5574B92F-C20F-4F94-AEB6-5C7BB15BF8F7}" presName="childText" presStyleLbl="conFgAcc1" presStyleIdx="1" presStyleCnt="3">
        <dgm:presLayoutVars>
          <dgm:bulletEnabled val="1"/>
        </dgm:presLayoutVars>
      </dgm:prSet>
      <dgm:spPr/>
    </dgm:pt>
    <dgm:pt modelId="{A8CF865B-0E3A-4BBA-86F7-7FC6F0F28E66}" type="pres">
      <dgm:prSet presAssocID="{1FBE5158-2597-4AAB-8C2A-3DDF532556DC}" presName="spaceBetweenRectangles" presStyleCnt="0"/>
      <dgm:spPr/>
    </dgm:pt>
    <dgm:pt modelId="{6D0CE156-AE04-419A-A151-DB6F0557149E}" type="pres">
      <dgm:prSet presAssocID="{C7AC87C2-AAA3-4E95-9C46-36CF82442882}" presName="parentLin" presStyleCnt="0"/>
      <dgm:spPr/>
    </dgm:pt>
    <dgm:pt modelId="{35019777-A935-4D9A-8B9B-F8AF4056F50E}" type="pres">
      <dgm:prSet presAssocID="{C7AC87C2-AAA3-4E95-9C46-36CF82442882}" presName="parentLeftMargin" presStyleLbl="node1" presStyleIdx="1" presStyleCnt="3"/>
      <dgm:spPr/>
      <dgm:t>
        <a:bodyPr/>
        <a:lstStyle/>
        <a:p>
          <a:endParaRPr lang="en-US"/>
        </a:p>
      </dgm:t>
    </dgm:pt>
    <dgm:pt modelId="{E8C6B621-EF56-42E4-A120-C4E6DAD6AD78}" type="pres">
      <dgm:prSet presAssocID="{C7AC87C2-AAA3-4E95-9C46-36CF82442882}" presName="parentText" presStyleLbl="node1" presStyleIdx="2" presStyleCnt="3">
        <dgm:presLayoutVars>
          <dgm:chMax val="0"/>
          <dgm:bulletEnabled val="1"/>
        </dgm:presLayoutVars>
      </dgm:prSet>
      <dgm:spPr/>
      <dgm:t>
        <a:bodyPr/>
        <a:lstStyle/>
        <a:p>
          <a:endParaRPr lang="en-US"/>
        </a:p>
      </dgm:t>
    </dgm:pt>
    <dgm:pt modelId="{E8184E12-D6DE-406D-AFE2-0F4C88C58BDF}" type="pres">
      <dgm:prSet presAssocID="{C7AC87C2-AAA3-4E95-9C46-36CF82442882}" presName="negativeSpace" presStyleCnt="0"/>
      <dgm:spPr/>
    </dgm:pt>
    <dgm:pt modelId="{A6D264D0-3D26-4F13-8573-F24BBB164B33}" type="pres">
      <dgm:prSet presAssocID="{C7AC87C2-AAA3-4E95-9C46-36CF82442882}" presName="childText" presStyleLbl="conFgAcc1" presStyleIdx="2" presStyleCnt="3">
        <dgm:presLayoutVars>
          <dgm:bulletEnabled val="1"/>
        </dgm:presLayoutVars>
      </dgm:prSet>
      <dgm:spPr/>
    </dgm:pt>
  </dgm:ptLst>
  <dgm:cxnLst>
    <dgm:cxn modelId="{38D64D5D-0A9D-4654-8126-785496B029F4}" type="presOf" srcId="{45D6A234-6CB3-4777-85DF-B3CE0857DFC1}" destId="{55DC8F17-E14E-4E55-9F32-EE0ECD681245}" srcOrd="0" destOrd="0" presId="urn:microsoft.com/office/officeart/2005/8/layout/list1"/>
    <dgm:cxn modelId="{9C7EE0A8-8735-42E1-9B4D-B78E828B3CC2}" srcId="{AC69FA2E-B7D6-4612-AD3D-D6E623ECA4A1}" destId="{C7AC87C2-AAA3-4E95-9C46-36CF82442882}" srcOrd="2" destOrd="0" parTransId="{AA4871BF-8183-4D3A-B0AD-BEEB4C2E7632}" sibTransId="{D6348BF8-6B32-4ECD-BBE5-855B654C6C65}"/>
    <dgm:cxn modelId="{36472696-81DB-4B09-9AEC-7ACF08FE8A5F}" type="presOf" srcId="{C7AC87C2-AAA3-4E95-9C46-36CF82442882}" destId="{E8C6B621-EF56-42E4-A120-C4E6DAD6AD78}" srcOrd="1" destOrd="0" presId="urn:microsoft.com/office/officeart/2005/8/layout/list1"/>
    <dgm:cxn modelId="{899C78D0-07E7-423B-8E8B-7DAE398BFAFA}" srcId="{AC69FA2E-B7D6-4612-AD3D-D6E623ECA4A1}" destId="{5574B92F-C20F-4F94-AEB6-5C7BB15BF8F7}" srcOrd="1" destOrd="0" parTransId="{9B5813DD-5AFB-4D66-B500-D0C382D6AACB}" sibTransId="{1FBE5158-2597-4AAB-8C2A-3DDF532556DC}"/>
    <dgm:cxn modelId="{8BF4D642-4445-40AE-B3A1-B6C6A1A3A291}" type="presOf" srcId="{5574B92F-C20F-4F94-AEB6-5C7BB15BF8F7}" destId="{38EDB9F7-ABAC-4E89-8C63-989F0991A064}" srcOrd="0" destOrd="0" presId="urn:microsoft.com/office/officeart/2005/8/layout/list1"/>
    <dgm:cxn modelId="{8A1241EC-E9B3-49D7-9B62-482F2F8BB465}" type="presOf" srcId="{45D6A234-6CB3-4777-85DF-B3CE0857DFC1}" destId="{5FDFB4BB-5043-4877-BC2A-415CFA7CF5D4}" srcOrd="1" destOrd="0" presId="urn:microsoft.com/office/officeart/2005/8/layout/list1"/>
    <dgm:cxn modelId="{D148CC09-2CEC-4E80-9F6E-F76A178E52E0}" type="presOf" srcId="{AC69FA2E-B7D6-4612-AD3D-D6E623ECA4A1}" destId="{74CE6A3D-E441-4881-9F02-9D54548FA182}" srcOrd="0" destOrd="0" presId="urn:microsoft.com/office/officeart/2005/8/layout/list1"/>
    <dgm:cxn modelId="{F406CDDF-A76C-4BEC-9625-714B06A2804E}" type="presOf" srcId="{C7AC87C2-AAA3-4E95-9C46-36CF82442882}" destId="{35019777-A935-4D9A-8B9B-F8AF4056F50E}" srcOrd="0" destOrd="0" presId="urn:microsoft.com/office/officeart/2005/8/layout/list1"/>
    <dgm:cxn modelId="{87157FA9-A46B-4727-8DFC-2B2D083C0A59}" srcId="{AC69FA2E-B7D6-4612-AD3D-D6E623ECA4A1}" destId="{45D6A234-6CB3-4777-85DF-B3CE0857DFC1}" srcOrd="0" destOrd="0" parTransId="{B8E4E6FC-4B85-4E0F-87C2-CE746AFD7001}" sibTransId="{D7E493F7-54B3-4D1C-8F3A-61B7B041B8D1}"/>
    <dgm:cxn modelId="{342066BD-1417-418B-AC69-2114D874C6A3}" type="presOf" srcId="{5574B92F-C20F-4F94-AEB6-5C7BB15BF8F7}" destId="{65A38ABA-50CB-469C-940E-674A04731463}" srcOrd="1" destOrd="0" presId="urn:microsoft.com/office/officeart/2005/8/layout/list1"/>
    <dgm:cxn modelId="{4B29F642-C5FF-4263-8A23-871E4DDF629E}" type="presParOf" srcId="{74CE6A3D-E441-4881-9F02-9D54548FA182}" destId="{3F2B83EF-77C5-4BE7-90EA-FE2566265DA3}" srcOrd="0" destOrd="0" presId="urn:microsoft.com/office/officeart/2005/8/layout/list1"/>
    <dgm:cxn modelId="{4D8C9093-965D-4CED-8937-F97DB38350A4}" type="presParOf" srcId="{3F2B83EF-77C5-4BE7-90EA-FE2566265DA3}" destId="{55DC8F17-E14E-4E55-9F32-EE0ECD681245}" srcOrd="0" destOrd="0" presId="urn:microsoft.com/office/officeart/2005/8/layout/list1"/>
    <dgm:cxn modelId="{4EDE748D-CAD5-4A34-81EA-750B9CEF7C22}" type="presParOf" srcId="{3F2B83EF-77C5-4BE7-90EA-FE2566265DA3}" destId="{5FDFB4BB-5043-4877-BC2A-415CFA7CF5D4}" srcOrd="1" destOrd="0" presId="urn:microsoft.com/office/officeart/2005/8/layout/list1"/>
    <dgm:cxn modelId="{FC6B12A4-731A-4DC4-80AD-508667B0BB36}" type="presParOf" srcId="{74CE6A3D-E441-4881-9F02-9D54548FA182}" destId="{10443174-57CC-4694-BC0C-0CF0ED619EB9}" srcOrd="1" destOrd="0" presId="urn:microsoft.com/office/officeart/2005/8/layout/list1"/>
    <dgm:cxn modelId="{0065F345-E6E0-4538-8E64-412919409C95}" type="presParOf" srcId="{74CE6A3D-E441-4881-9F02-9D54548FA182}" destId="{92107EAC-A450-4F3F-9678-457C44F0AD42}" srcOrd="2" destOrd="0" presId="urn:microsoft.com/office/officeart/2005/8/layout/list1"/>
    <dgm:cxn modelId="{B11B0379-FCBA-4E58-A9A1-B008A4D4CCA4}" type="presParOf" srcId="{74CE6A3D-E441-4881-9F02-9D54548FA182}" destId="{37FFBB50-4CAF-4373-9C7A-79B22098F9C2}" srcOrd="3" destOrd="0" presId="urn:microsoft.com/office/officeart/2005/8/layout/list1"/>
    <dgm:cxn modelId="{297B08C2-A951-436D-B0C6-69B1BEC16F53}" type="presParOf" srcId="{74CE6A3D-E441-4881-9F02-9D54548FA182}" destId="{D331BC44-46C5-4001-9D81-DF0DF256175E}" srcOrd="4" destOrd="0" presId="urn:microsoft.com/office/officeart/2005/8/layout/list1"/>
    <dgm:cxn modelId="{9F617A74-AC9C-4E79-92B6-77A4AA01E074}" type="presParOf" srcId="{D331BC44-46C5-4001-9D81-DF0DF256175E}" destId="{38EDB9F7-ABAC-4E89-8C63-989F0991A064}" srcOrd="0" destOrd="0" presId="urn:microsoft.com/office/officeart/2005/8/layout/list1"/>
    <dgm:cxn modelId="{83019240-8D9E-4379-8D22-8355316D7A38}" type="presParOf" srcId="{D331BC44-46C5-4001-9D81-DF0DF256175E}" destId="{65A38ABA-50CB-469C-940E-674A04731463}" srcOrd="1" destOrd="0" presId="urn:microsoft.com/office/officeart/2005/8/layout/list1"/>
    <dgm:cxn modelId="{55351402-DDC3-47A8-9C7D-017E45C95EB0}" type="presParOf" srcId="{74CE6A3D-E441-4881-9F02-9D54548FA182}" destId="{6B585D76-7D6E-4D21-B13F-53A5E214B759}" srcOrd="5" destOrd="0" presId="urn:microsoft.com/office/officeart/2005/8/layout/list1"/>
    <dgm:cxn modelId="{652C85A5-CB6D-4D67-88DA-B8858D43C66F}" type="presParOf" srcId="{74CE6A3D-E441-4881-9F02-9D54548FA182}" destId="{317D2711-5DE4-4DD6-940B-166545AD40E1}" srcOrd="6" destOrd="0" presId="urn:microsoft.com/office/officeart/2005/8/layout/list1"/>
    <dgm:cxn modelId="{AED41CB0-8392-44E5-8473-8260674CF55A}" type="presParOf" srcId="{74CE6A3D-E441-4881-9F02-9D54548FA182}" destId="{A8CF865B-0E3A-4BBA-86F7-7FC6F0F28E66}" srcOrd="7" destOrd="0" presId="urn:microsoft.com/office/officeart/2005/8/layout/list1"/>
    <dgm:cxn modelId="{FF9F4561-A280-4B9B-96AB-81F3A22D2669}" type="presParOf" srcId="{74CE6A3D-E441-4881-9F02-9D54548FA182}" destId="{6D0CE156-AE04-419A-A151-DB6F0557149E}" srcOrd="8" destOrd="0" presId="urn:microsoft.com/office/officeart/2005/8/layout/list1"/>
    <dgm:cxn modelId="{4F1AB8D0-68BB-4464-A1F2-B81B8F9AB721}" type="presParOf" srcId="{6D0CE156-AE04-419A-A151-DB6F0557149E}" destId="{35019777-A935-4D9A-8B9B-F8AF4056F50E}" srcOrd="0" destOrd="0" presId="urn:microsoft.com/office/officeart/2005/8/layout/list1"/>
    <dgm:cxn modelId="{C2959E3C-232D-4FB7-9667-631E7F53F6D0}" type="presParOf" srcId="{6D0CE156-AE04-419A-A151-DB6F0557149E}" destId="{E8C6B621-EF56-42E4-A120-C4E6DAD6AD78}" srcOrd="1" destOrd="0" presId="urn:microsoft.com/office/officeart/2005/8/layout/list1"/>
    <dgm:cxn modelId="{60042BEC-3906-42AD-8316-7994796699FC}" type="presParOf" srcId="{74CE6A3D-E441-4881-9F02-9D54548FA182}" destId="{E8184E12-D6DE-406D-AFE2-0F4C88C58BDF}" srcOrd="9" destOrd="0" presId="urn:microsoft.com/office/officeart/2005/8/layout/list1"/>
    <dgm:cxn modelId="{B28AA725-66BB-4942-8E5A-D7CC3BC1DF12}" type="presParOf" srcId="{74CE6A3D-E441-4881-9F02-9D54548FA182}" destId="{A6D264D0-3D26-4F13-8573-F24BBB164B3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06EB0-27EE-480A-95E1-03A678EC0FDD}">
      <dsp:nvSpPr>
        <dsp:cNvPr id="0" name=""/>
        <dsp:cNvSpPr/>
      </dsp:nvSpPr>
      <dsp:spPr>
        <a:xfrm>
          <a:off x="0" y="24467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C71D4B-E517-43A6-8248-AC26513FFBD2}">
      <dsp:nvSpPr>
        <dsp:cNvPr id="0" name=""/>
        <dsp:cNvSpPr/>
      </dsp:nvSpPr>
      <dsp:spPr>
        <a:xfrm>
          <a:off x="406400" y="3803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622300">
            <a:lnSpc>
              <a:spcPct val="90000"/>
            </a:lnSpc>
            <a:spcBef>
              <a:spcPct val="0"/>
            </a:spcBef>
            <a:spcAft>
              <a:spcPct val="35000"/>
            </a:spcAft>
          </a:pPr>
          <a:r>
            <a:rPr lang="pl-PL" sz="1400" b="1" u="none" kern="1200" dirty="0"/>
            <a:t>wstępna;</a:t>
          </a:r>
          <a:endParaRPr lang="pl-PL" sz="1400" kern="1200" dirty="0"/>
        </a:p>
      </dsp:txBody>
      <dsp:txXfrm>
        <a:off x="426575" y="58213"/>
        <a:ext cx="5649250" cy="372930"/>
      </dsp:txXfrm>
    </dsp:sp>
    <dsp:sp modelId="{4BD0C606-5A64-4862-817A-8B4A47C134ED}">
      <dsp:nvSpPr>
        <dsp:cNvPr id="0" name=""/>
        <dsp:cNvSpPr/>
      </dsp:nvSpPr>
      <dsp:spPr>
        <a:xfrm>
          <a:off x="0" y="87971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F6559D-0130-462C-9D8E-F9EC5655405E}">
      <dsp:nvSpPr>
        <dsp:cNvPr id="0" name=""/>
        <dsp:cNvSpPr/>
      </dsp:nvSpPr>
      <dsp:spPr>
        <a:xfrm>
          <a:off x="406400" y="67307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622300">
            <a:lnSpc>
              <a:spcPct val="90000"/>
            </a:lnSpc>
            <a:spcBef>
              <a:spcPct val="0"/>
            </a:spcBef>
            <a:spcAft>
              <a:spcPct val="35000"/>
            </a:spcAft>
            <a:buSzPts val="1150"/>
            <a:buFont typeface="+mj-lt"/>
            <a:buNone/>
          </a:pPr>
          <a:r>
            <a:rPr lang="pl-PL" sz="1400" b="1" u="none" kern="1200" dirty="0"/>
            <a:t>podlegająca negocjacjom;</a:t>
          </a:r>
          <a:endParaRPr lang="pl-PL" sz="1400" u="none" kern="1200" dirty="0"/>
        </a:p>
      </dsp:txBody>
      <dsp:txXfrm>
        <a:off x="426575" y="693253"/>
        <a:ext cx="5649250" cy="372930"/>
      </dsp:txXfrm>
    </dsp:sp>
    <dsp:sp modelId="{EC502344-7072-4FBA-8185-0B68A624E562}">
      <dsp:nvSpPr>
        <dsp:cNvPr id="0" name=""/>
        <dsp:cNvSpPr/>
      </dsp:nvSpPr>
      <dsp:spPr>
        <a:xfrm>
          <a:off x="0" y="151475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1ECF9C-FA0D-4BB0-9153-E2D7D6F9421C}">
      <dsp:nvSpPr>
        <dsp:cNvPr id="0" name=""/>
        <dsp:cNvSpPr/>
      </dsp:nvSpPr>
      <dsp:spPr>
        <a:xfrm>
          <a:off x="406400" y="130811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622300">
            <a:lnSpc>
              <a:spcPct val="90000"/>
            </a:lnSpc>
            <a:spcBef>
              <a:spcPct val="0"/>
            </a:spcBef>
            <a:spcAft>
              <a:spcPct val="35000"/>
            </a:spcAft>
            <a:buSzPts val="1150"/>
            <a:buFont typeface="+mj-lt"/>
            <a:buNone/>
          </a:pPr>
          <a:r>
            <a:rPr lang="pl-PL" sz="1400" b="1" u="none" kern="1200" dirty="0"/>
            <a:t>oferta ostateczna; </a:t>
          </a:r>
          <a:endParaRPr lang="pl-PL" sz="1400" u="none" kern="1200" dirty="0"/>
        </a:p>
      </dsp:txBody>
      <dsp:txXfrm>
        <a:off x="426575" y="1328293"/>
        <a:ext cx="5649250" cy="372930"/>
      </dsp:txXfrm>
    </dsp:sp>
    <dsp:sp modelId="{830C0741-E3E5-4AAA-A46A-7FA88B3ADE9F}">
      <dsp:nvSpPr>
        <dsp:cNvPr id="0" name=""/>
        <dsp:cNvSpPr/>
      </dsp:nvSpPr>
      <dsp:spPr>
        <a:xfrm>
          <a:off x="0" y="214979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FB7B81-46CF-480F-9480-10E5B51F6D0F}">
      <dsp:nvSpPr>
        <dsp:cNvPr id="0" name=""/>
        <dsp:cNvSpPr/>
      </dsp:nvSpPr>
      <dsp:spPr>
        <a:xfrm>
          <a:off x="406400" y="194315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622300">
            <a:lnSpc>
              <a:spcPct val="90000"/>
            </a:lnSpc>
            <a:spcBef>
              <a:spcPct val="0"/>
            </a:spcBef>
            <a:spcAft>
              <a:spcPct val="35000"/>
            </a:spcAft>
            <a:buSzPts val="1150"/>
            <a:buFont typeface="+mj-lt"/>
            <a:buNone/>
          </a:pPr>
          <a:r>
            <a:rPr lang="pl-PL" sz="1400" b="1" u="none" kern="1200" dirty="0"/>
            <a:t>oferta wariantowa;</a:t>
          </a:r>
          <a:endParaRPr lang="pl-PL" sz="1400" u="none" kern="1200" dirty="0"/>
        </a:p>
      </dsp:txBody>
      <dsp:txXfrm>
        <a:off x="426575" y="1963333"/>
        <a:ext cx="5649250" cy="372930"/>
      </dsp:txXfrm>
    </dsp:sp>
    <dsp:sp modelId="{5D65D450-B797-4395-8C9B-D603C305E7D0}">
      <dsp:nvSpPr>
        <dsp:cNvPr id="0" name=""/>
        <dsp:cNvSpPr/>
      </dsp:nvSpPr>
      <dsp:spPr>
        <a:xfrm>
          <a:off x="0" y="278483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BD33A6-EB75-4306-BF70-DB089AFC4BCF}">
      <dsp:nvSpPr>
        <dsp:cNvPr id="0" name=""/>
        <dsp:cNvSpPr/>
      </dsp:nvSpPr>
      <dsp:spPr>
        <a:xfrm>
          <a:off x="406400" y="257819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622300">
            <a:lnSpc>
              <a:spcPct val="90000"/>
            </a:lnSpc>
            <a:spcBef>
              <a:spcPct val="0"/>
            </a:spcBef>
            <a:spcAft>
              <a:spcPct val="35000"/>
            </a:spcAft>
            <a:buSzPts val="1150"/>
            <a:buFont typeface="+mj-lt"/>
            <a:buNone/>
          </a:pPr>
          <a:r>
            <a:rPr lang="pl-PL" sz="1400" b="1" u="none" kern="1200" dirty="0"/>
            <a:t>oferta częściowa; - art. 91 </a:t>
          </a:r>
          <a:endParaRPr lang="pl-PL" sz="1400" u="none" kern="1200" dirty="0"/>
        </a:p>
      </dsp:txBody>
      <dsp:txXfrm>
        <a:off x="426575" y="2598373"/>
        <a:ext cx="5649250" cy="3729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251199" y="431"/>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b="1" i="1" kern="1200" dirty="0"/>
            <a:t>określając zakres i przedmiot części oraz wskazując, czy ofertę można składać w odniesieniu do jednej, kilku lub wszystkich części zamówienia</a:t>
          </a:r>
          <a:r>
            <a:rPr lang="pl-PL" sz="1000" kern="1200" dirty="0"/>
            <a:t>.</a:t>
          </a:r>
        </a:p>
      </dsp:txBody>
      <dsp:txXfrm>
        <a:off x="3251199" y="210786"/>
        <a:ext cx="4245734" cy="1262132"/>
      </dsp:txXfrm>
    </dsp:sp>
    <dsp:sp modelId="{B8A57599-A2A5-46CB-A59F-A77D5D6B32CA}">
      <dsp:nvSpPr>
        <dsp:cNvPr id="0" name=""/>
        <dsp:cNvSpPr/>
      </dsp:nvSpPr>
      <dsp:spPr>
        <a:xfrm>
          <a:off x="0" y="431"/>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pl-PL" sz="1300" kern="1200" dirty="0"/>
            <a:t>Zamawiający może udzielić </a:t>
          </a:r>
          <a:r>
            <a:rPr lang="pl-PL" sz="1300" i="1" kern="1200" dirty="0"/>
            <a:t>zamówienia </a:t>
          </a:r>
          <a:r>
            <a:rPr lang="pl-PL" sz="1300" b="1" i="1" kern="1200" dirty="0"/>
            <a:t>w </a:t>
          </a:r>
          <a:r>
            <a:rPr lang="pl-PL" sz="1300" b="1" i="1" kern="1200" dirty="0" smtClean="0"/>
            <a:t>częściach</a:t>
          </a:r>
          <a:r>
            <a:rPr lang="pl-PL" sz="1300" i="1" kern="1200" dirty="0"/>
            <a:t>, z których każda stanowi przedmiot odrębnego postępowania o udzielenie zamówienia, lub </a:t>
          </a:r>
          <a:endParaRPr lang="pl-PL" sz="1300" kern="1200" dirty="0"/>
        </a:p>
        <a:p>
          <a:pPr lvl="0" algn="ctr" defTabSz="577850">
            <a:lnSpc>
              <a:spcPct val="90000"/>
            </a:lnSpc>
            <a:spcBef>
              <a:spcPct val="0"/>
            </a:spcBef>
            <a:spcAft>
              <a:spcPct val="35000"/>
            </a:spcAft>
          </a:pPr>
          <a:r>
            <a:rPr lang="pl-PL" sz="1300" i="1" kern="1200" dirty="0"/>
            <a:t>dopuścić możliwość składania ofert częściowych w ramach jednego postępowania o udzielenie zamówienia, </a:t>
          </a:r>
          <a:endParaRPr lang="pl-PL" sz="1300" kern="1200" dirty="0"/>
        </a:p>
      </dsp:txBody>
      <dsp:txXfrm>
        <a:off x="82150" y="82581"/>
        <a:ext cx="3086900" cy="1518542"/>
      </dsp:txXfrm>
    </dsp:sp>
    <dsp:sp modelId="{5BFE9784-8D3D-457A-AAC5-C4256EBB722E}">
      <dsp:nvSpPr>
        <dsp:cNvPr id="0" name=""/>
        <dsp:cNvSpPr/>
      </dsp:nvSpPr>
      <dsp:spPr>
        <a:xfrm>
          <a:off x="3251199" y="1851558"/>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kern="1200" dirty="0"/>
            <a:t>1) minimalne wymagania dla oferty wariantowej, oraz wymagania dotyczące ich składania, w szczególności informację o możliwości złożenia oferty wariantowej wraz z ofertą podstawową albo zamiast oferty podstawowej; </a:t>
          </a:r>
        </a:p>
        <a:p>
          <a:pPr marL="57150" lvl="1" indent="-57150" algn="l" defTabSz="444500">
            <a:lnSpc>
              <a:spcPct val="90000"/>
            </a:lnSpc>
            <a:spcBef>
              <a:spcPct val="0"/>
            </a:spcBef>
            <a:spcAft>
              <a:spcPct val="15000"/>
            </a:spcAft>
            <a:buChar char="••"/>
          </a:pPr>
          <a:r>
            <a:rPr lang="pl-PL" sz="1000" kern="1200"/>
            <a:t>2) kryteria oceny ofert, w sposób zapewniający możliwość ich zastosowania zarówno w odniesieniu do oferty podstawowej, jak i oferty wariantowej</a:t>
          </a:r>
        </a:p>
        <a:p>
          <a:pPr marL="57150" lvl="1" indent="-57150" algn="l" defTabSz="444500">
            <a:lnSpc>
              <a:spcPct val="90000"/>
            </a:lnSpc>
            <a:spcBef>
              <a:spcPct val="0"/>
            </a:spcBef>
            <a:spcAft>
              <a:spcPct val="15000"/>
            </a:spcAft>
            <a:buChar char="••"/>
          </a:pPr>
          <a:endParaRPr lang="pl-PL" sz="1000" kern="1200" dirty="0"/>
        </a:p>
      </dsp:txBody>
      <dsp:txXfrm>
        <a:off x="3251199" y="2061913"/>
        <a:ext cx="4245734" cy="1262132"/>
      </dsp:txXfrm>
    </dsp:sp>
    <dsp:sp modelId="{CF5548BE-B1E9-45D7-8CAC-21544E0F60FA}">
      <dsp:nvSpPr>
        <dsp:cNvPr id="0" name=""/>
        <dsp:cNvSpPr/>
      </dsp:nvSpPr>
      <dsp:spPr>
        <a:xfrm>
          <a:off x="0" y="1851558"/>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pl-PL" sz="1300" kern="1200" dirty="0"/>
            <a:t>Jeżeli zamawiający wymaga lub dopuszcza możliwość złożenia oferty wariantowej, określa w dokumentach zamówienia: </a:t>
          </a:r>
        </a:p>
      </dsp:txBody>
      <dsp:txXfrm>
        <a:off x="82150" y="1933708"/>
        <a:ext cx="3086900" cy="151854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E91FF-209B-4AA3-9F6E-CD5372D2C101}">
      <dsp:nvSpPr>
        <dsp:cNvPr id="0" name=""/>
        <dsp:cNvSpPr/>
      </dsp:nvSpPr>
      <dsp:spPr>
        <a:xfrm>
          <a:off x="3251199" y="1035"/>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035" tIns="26035" rIns="26035" bIns="26035" numCol="1" spcCol="1270" anchor="t" anchorCtr="0">
          <a:noAutofit/>
        </a:bodyPr>
        <a:lstStyle/>
        <a:p>
          <a:pPr marL="285750" lvl="1" indent="-285750" algn="l" defTabSz="1822450">
            <a:lnSpc>
              <a:spcPct val="90000"/>
            </a:lnSpc>
            <a:spcBef>
              <a:spcPct val="0"/>
            </a:spcBef>
            <a:spcAft>
              <a:spcPct val="15000"/>
            </a:spcAft>
            <a:buChar char="••"/>
          </a:pPr>
          <a:r>
            <a:rPr lang="pl-PL" sz="4100" kern="1200" dirty="0"/>
            <a:t>Art. 72</a:t>
          </a:r>
        </a:p>
      </dsp:txBody>
      <dsp:txXfrm>
        <a:off x="3251199" y="103732"/>
        <a:ext cx="4568711" cy="616179"/>
      </dsp:txXfrm>
    </dsp:sp>
    <dsp:sp modelId="{2D45F8EC-AC94-4835-8D0D-B01358F5E8D5}">
      <dsp:nvSpPr>
        <dsp:cNvPr id="0" name=""/>
        <dsp:cNvSpPr/>
      </dsp:nvSpPr>
      <dsp:spPr>
        <a:xfrm>
          <a:off x="0" y="1035"/>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pl-PL" sz="2300" kern="1200" dirty="0"/>
            <a:t>Zakres protokołu ściśle określony</a:t>
          </a:r>
        </a:p>
      </dsp:txBody>
      <dsp:txXfrm>
        <a:off x="40106" y="41141"/>
        <a:ext cx="3170988" cy="741360"/>
      </dsp:txXfrm>
    </dsp:sp>
    <dsp:sp modelId="{5BFE9784-8D3D-457A-AAC5-C4256EBB722E}">
      <dsp:nvSpPr>
        <dsp:cNvPr id="0" name=""/>
        <dsp:cNvSpPr/>
      </dsp:nvSpPr>
      <dsp:spPr>
        <a:xfrm>
          <a:off x="3251199" y="904765"/>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035" tIns="26035" rIns="26035" bIns="26035" numCol="1" spcCol="1270" anchor="t" anchorCtr="0">
          <a:noAutofit/>
        </a:bodyPr>
        <a:lstStyle/>
        <a:p>
          <a:pPr marL="285750" lvl="1" indent="-285750" algn="l" defTabSz="1822450">
            <a:lnSpc>
              <a:spcPct val="90000"/>
            </a:lnSpc>
            <a:spcBef>
              <a:spcPct val="0"/>
            </a:spcBef>
            <a:spcAft>
              <a:spcPct val="15000"/>
            </a:spcAft>
            <a:buChar char="••"/>
          </a:pPr>
          <a:r>
            <a:rPr lang="pl-PL" sz="4100" kern="1200" dirty="0"/>
            <a:t>Art. 74</a:t>
          </a:r>
        </a:p>
      </dsp:txBody>
      <dsp:txXfrm>
        <a:off x="3251199" y="1007462"/>
        <a:ext cx="4568711" cy="616179"/>
      </dsp:txXfrm>
    </dsp:sp>
    <dsp:sp modelId="{CF5548BE-B1E9-45D7-8CAC-21544E0F60FA}">
      <dsp:nvSpPr>
        <dsp:cNvPr id="0" name=""/>
        <dsp:cNvSpPr/>
      </dsp:nvSpPr>
      <dsp:spPr>
        <a:xfrm>
          <a:off x="0" y="904765"/>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pl-PL" sz="2300" kern="1200" dirty="0"/>
            <a:t>Jest udostępniany na wniosek</a:t>
          </a:r>
        </a:p>
      </dsp:txBody>
      <dsp:txXfrm>
        <a:off x="40106" y="944871"/>
        <a:ext cx="3170988" cy="741360"/>
      </dsp:txXfrm>
    </dsp:sp>
    <dsp:sp modelId="{F81E08A1-1D84-49DA-8EE6-E10B295D5DB1}">
      <dsp:nvSpPr>
        <dsp:cNvPr id="0" name=""/>
        <dsp:cNvSpPr/>
      </dsp:nvSpPr>
      <dsp:spPr>
        <a:xfrm>
          <a:off x="3251199" y="1808495"/>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035" tIns="26035" rIns="26035" bIns="26035" numCol="1" spcCol="1270" anchor="t" anchorCtr="0">
          <a:noAutofit/>
        </a:bodyPr>
        <a:lstStyle/>
        <a:p>
          <a:pPr marL="285750" lvl="1" indent="-285750" algn="l" defTabSz="1822450">
            <a:lnSpc>
              <a:spcPct val="90000"/>
            </a:lnSpc>
            <a:spcBef>
              <a:spcPct val="0"/>
            </a:spcBef>
            <a:spcAft>
              <a:spcPct val="15000"/>
            </a:spcAft>
            <a:buChar char="••"/>
          </a:pPr>
          <a:r>
            <a:rPr lang="pl-PL" sz="4100" kern="1200" dirty="0"/>
            <a:t>Art. 73</a:t>
          </a:r>
        </a:p>
      </dsp:txBody>
      <dsp:txXfrm>
        <a:off x="3251199" y="1911192"/>
        <a:ext cx="4568711" cy="616179"/>
      </dsp:txXfrm>
    </dsp:sp>
    <dsp:sp modelId="{99212476-5E26-41BC-B795-34BDB87747FF}">
      <dsp:nvSpPr>
        <dsp:cNvPr id="0" name=""/>
        <dsp:cNvSpPr/>
      </dsp:nvSpPr>
      <dsp:spPr>
        <a:xfrm>
          <a:off x="39745" y="1798554"/>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pl-PL" sz="2300" kern="1200" dirty="0"/>
            <a:t>Termin 3 dni</a:t>
          </a:r>
        </a:p>
      </dsp:txBody>
      <dsp:txXfrm>
        <a:off x="79851" y="1838660"/>
        <a:ext cx="3170988" cy="741360"/>
      </dsp:txXfrm>
    </dsp:sp>
    <dsp:sp modelId="{525FD046-1422-43CC-85FE-2252CA81F6DA}">
      <dsp:nvSpPr>
        <dsp:cNvPr id="0" name=""/>
        <dsp:cNvSpPr/>
      </dsp:nvSpPr>
      <dsp:spPr>
        <a:xfrm>
          <a:off x="3251199" y="2712224"/>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035" tIns="26035" rIns="26035" bIns="26035" numCol="1" spcCol="1270" anchor="t" anchorCtr="0">
          <a:noAutofit/>
        </a:bodyPr>
        <a:lstStyle/>
        <a:p>
          <a:pPr marL="285750" lvl="1" indent="-285750" algn="l" defTabSz="1822450">
            <a:lnSpc>
              <a:spcPct val="90000"/>
            </a:lnSpc>
            <a:spcBef>
              <a:spcPct val="0"/>
            </a:spcBef>
            <a:spcAft>
              <a:spcPct val="15000"/>
            </a:spcAft>
            <a:buChar char="••"/>
          </a:pPr>
          <a:r>
            <a:rPr lang="pl-PL" sz="4100" kern="1200" dirty="0"/>
            <a:t>Art. 78</a:t>
          </a:r>
        </a:p>
      </dsp:txBody>
      <dsp:txXfrm>
        <a:off x="3251199" y="2814921"/>
        <a:ext cx="4568711" cy="616179"/>
      </dsp:txXfrm>
    </dsp:sp>
    <dsp:sp modelId="{79C44E5F-1C96-45C6-90AC-36DFAC300E3C}">
      <dsp:nvSpPr>
        <dsp:cNvPr id="0" name=""/>
        <dsp:cNvSpPr/>
      </dsp:nvSpPr>
      <dsp:spPr>
        <a:xfrm>
          <a:off x="0" y="2712224"/>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pl-PL" sz="2300" kern="1200" dirty="0"/>
            <a:t>Przechowuje przez 4 lata</a:t>
          </a:r>
        </a:p>
      </dsp:txBody>
      <dsp:txXfrm>
        <a:off x="40106" y="2752330"/>
        <a:ext cx="3170988" cy="7413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251199" y="431"/>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pl-PL" sz="1200" b="1" kern="1200" dirty="0"/>
            <a:t>nie później niż w terminie 7 dni od dnia otwarcia odpowiednio ofert albo ofert wstępnych lub ofert ostatecznych albo unieważnienia postępowania.</a:t>
          </a:r>
          <a:endParaRPr lang="pl-PL" sz="1200" kern="1200" dirty="0"/>
        </a:p>
      </dsp:txBody>
      <dsp:txXfrm>
        <a:off x="3251199" y="210786"/>
        <a:ext cx="4245734" cy="1262132"/>
      </dsp:txXfrm>
    </dsp:sp>
    <dsp:sp modelId="{B8A57599-A2A5-46CB-A59F-A77D5D6B32CA}">
      <dsp:nvSpPr>
        <dsp:cNvPr id="0" name=""/>
        <dsp:cNvSpPr/>
      </dsp:nvSpPr>
      <dsp:spPr>
        <a:xfrm>
          <a:off x="0" y="0"/>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pl-PL" sz="2700" kern="1200" dirty="0"/>
            <a:t>Informacja o złożonych ofertach / wnioskach</a:t>
          </a:r>
        </a:p>
      </dsp:txBody>
      <dsp:txXfrm>
        <a:off x="82150" y="82150"/>
        <a:ext cx="3086900" cy="1518542"/>
      </dsp:txXfrm>
    </dsp:sp>
    <dsp:sp modelId="{5BFE9784-8D3D-457A-AAC5-C4256EBB722E}">
      <dsp:nvSpPr>
        <dsp:cNvPr id="0" name=""/>
        <dsp:cNvSpPr/>
      </dsp:nvSpPr>
      <dsp:spPr>
        <a:xfrm>
          <a:off x="3251199" y="1851558"/>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pl-PL" sz="1200" kern="1200" dirty="0"/>
            <a:t>których wartość jest mniejsza niż 130 000 złotych, a także o zamówieniach sektorowych oraz zamówieniach w dziedzinach obronności i bezpieczeństwa, których wartość jest mniejsza niż progi unijne.</a:t>
          </a:r>
        </a:p>
        <a:p>
          <a:pPr marL="114300" lvl="1" indent="-114300" algn="l" defTabSz="533400">
            <a:lnSpc>
              <a:spcPct val="90000"/>
            </a:lnSpc>
            <a:spcBef>
              <a:spcPct val="0"/>
            </a:spcBef>
            <a:spcAft>
              <a:spcPct val="15000"/>
            </a:spcAft>
            <a:buChar char="••"/>
          </a:pPr>
          <a:endParaRPr lang="pl-PL" sz="1200" kern="1200"/>
        </a:p>
        <a:p>
          <a:pPr marL="114300" lvl="1" indent="-114300" algn="l" defTabSz="533400">
            <a:lnSpc>
              <a:spcPct val="90000"/>
            </a:lnSpc>
            <a:spcBef>
              <a:spcPct val="0"/>
            </a:spcBef>
            <a:spcAft>
              <a:spcPct val="15000"/>
            </a:spcAft>
            <a:buChar char="••"/>
          </a:pPr>
          <a:endParaRPr lang="pl-PL" sz="1200" kern="1200"/>
        </a:p>
        <a:p>
          <a:pPr marL="114300" lvl="1" indent="-114300" algn="l" defTabSz="533400">
            <a:lnSpc>
              <a:spcPct val="90000"/>
            </a:lnSpc>
            <a:spcBef>
              <a:spcPct val="0"/>
            </a:spcBef>
            <a:spcAft>
              <a:spcPct val="15000"/>
            </a:spcAft>
            <a:buChar char="••"/>
          </a:pPr>
          <a:r>
            <a:rPr lang="pl-PL" sz="1200" kern="1200"/>
            <a:t>; </a:t>
          </a:r>
          <a:endParaRPr lang="pl-PL" sz="1200" kern="1200" dirty="0"/>
        </a:p>
      </dsp:txBody>
      <dsp:txXfrm>
        <a:off x="3251199" y="2061913"/>
        <a:ext cx="4245734" cy="1262132"/>
      </dsp:txXfrm>
    </dsp:sp>
    <dsp:sp modelId="{CF5548BE-B1E9-45D7-8CAC-21544E0F60FA}">
      <dsp:nvSpPr>
        <dsp:cNvPr id="0" name=""/>
        <dsp:cNvSpPr/>
      </dsp:nvSpPr>
      <dsp:spPr>
        <a:xfrm>
          <a:off x="0" y="1851558"/>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pl-PL" sz="2700" kern="1200" dirty="0"/>
            <a:t>Roczne sprawozdanie</a:t>
          </a:r>
        </a:p>
      </dsp:txBody>
      <dsp:txXfrm>
        <a:off x="82150" y="1933708"/>
        <a:ext cx="3086900" cy="151854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46831-73EE-4105-945A-E81D0C6A2E23}">
      <dsp:nvSpPr>
        <dsp:cNvPr id="0" name=""/>
        <dsp:cNvSpPr/>
      </dsp:nvSpPr>
      <dsp:spPr>
        <a:xfrm>
          <a:off x="2323965" y="-29955"/>
          <a:ext cx="4600002" cy="4600002"/>
        </a:xfrm>
        <a:prstGeom prst="circularArrow">
          <a:avLst>
            <a:gd name="adj1" fmla="val 5544"/>
            <a:gd name="adj2" fmla="val 330680"/>
            <a:gd name="adj3" fmla="val 13751659"/>
            <a:gd name="adj4" fmla="val 1740075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E2E10D-A4B9-40DD-9488-4ADB7A21C8FD}">
      <dsp:nvSpPr>
        <dsp:cNvPr id="0" name=""/>
        <dsp:cNvSpPr/>
      </dsp:nvSpPr>
      <dsp:spPr>
        <a:xfrm>
          <a:off x="3535709" y="330"/>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pl-PL" sz="700" kern="1200"/>
            <a:t>1) w przypadkach, o których mowa w art. 108 ust. 1 pkt 1 lit. a–g i pkt 2, </a:t>
          </a:r>
          <a:r>
            <a:rPr lang="pl-PL" sz="700" b="1" kern="1200"/>
            <a:t>na okres 5 lat od dnia uprawomocnienia się wyroku potwierdzającego zaistnienie jednej z podstaw wykluczenia, chyba że w tym wyroku został określony inny okres wykluczenia; </a:t>
          </a:r>
          <a:endParaRPr lang="pl-PL" sz="700" kern="1200"/>
        </a:p>
      </dsp:txBody>
      <dsp:txXfrm>
        <a:off x="3588833" y="53454"/>
        <a:ext cx="2070267" cy="982009"/>
      </dsp:txXfrm>
    </dsp:sp>
    <dsp:sp modelId="{B659895A-03CC-4DB2-AD09-0C0777A2AFB5}">
      <dsp:nvSpPr>
        <dsp:cNvPr id="0" name=""/>
        <dsp:cNvSpPr/>
      </dsp:nvSpPr>
      <dsp:spPr>
        <a:xfrm>
          <a:off x="5401321" y="135577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pl-PL" sz="700" kern="1200"/>
            <a:t>2) w przypadkach, o których mowa w: </a:t>
          </a:r>
        </a:p>
      </dsp:txBody>
      <dsp:txXfrm>
        <a:off x="5454445" y="1408901"/>
        <a:ext cx="2070267" cy="982009"/>
      </dsp:txXfrm>
    </dsp:sp>
    <dsp:sp modelId="{FB9CAD37-7794-4412-BA31-9764FE047C19}">
      <dsp:nvSpPr>
        <dsp:cNvPr id="0" name=""/>
        <dsp:cNvSpPr/>
      </dsp:nvSpPr>
      <dsp:spPr>
        <a:xfrm>
          <a:off x="4688721" y="354893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pl-PL" sz="700" kern="1200"/>
            <a:t>a) art. 108 ust. 1 pkt 1 lit. h i pkt 2, gdy osoba, o której mowa w tych przepisach, została skazana za przestępstwo wymienione w art. 108 ust. 1 pkt 1 lit. h, </a:t>
          </a:r>
        </a:p>
      </dsp:txBody>
      <dsp:txXfrm>
        <a:off x="4741845" y="3602061"/>
        <a:ext cx="2070267" cy="982009"/>
      </dsp:txXfrm>
    </dsp:sp>
    <dsp:sp modelId="{59641257-B477-49D7-B30F-06598E6E3303}">
      <dsp:nvSpPr>
        <dsp:cNvPr id="0" name=""/>
        <dsp:cNvSpPr/>
      </dsp:nvSpPr>
      <dsp:spPr>
        <a:xfrm>
          <a:off x="2382697" y="354893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pl-PL" sz="700" kern="1200"/>
            <a:t>b) art. 109 ust. 1 pkt 2 i 3 </a:t>
          </a:r>
        </a:p>
      </dsp:txBody>
      <dsp:txXfrm>
        <a:off x="2435821" y="3602061"/>
        <a:ext cx="2070267" cy="982009"/>
      </dsp:txXfrm>
    </dsp:sp>
    <dsp:sp modelId="{4F632AAD-4186-4A29-8090-EBA5F2750FD5}">
      <dsp:nvSpPr>
        <dsp:cNvPr id="0" name=""/>
        <dsp:cNvSpPr/>
      </dsp:nvSpPr>
      <dsp:spPr>
        <a:xfrm>
          <a:off x="1670096" y="135577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pl-PL" sz="700" b="1" kern="1200"/>
            <a:t>‒ na okres 3 lat od dnia uprawomocnienia się odpowiednio wyroku potwierdzającego zaistnienie jednej z podstaw wykluczenia, wydania ostatecznej decyzji lub zaistnienia zdarzenia będącego podstawą wykluczenia, chyba że w wyroku lub decyzji został określony inny okres wykluczenia</a:t>
          </a:r>
          <a:endParaRPr lang="pl-PL" sz="700" kern="1200"/>
        </a:p>
      </dsp:txBody>
      <dsp:txXfrm>
        <a:off x="1723220" y="1408901"/>
        <a:ext cx="2070267" cy="982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D8642-D3C7-4F2D-B6D9-2C5DF0C2F499}">
      <dsp:nvSpPr>
        <dsp:cNvPr id="0" name=""/>
        <dsp:cNvSpPr/>
      </dsp:nvSpPr>
      <dsp:spPr>
        <a:xfrm>
          <a:off x="1634560" y="-83470"/>
          <a:ext cx="4858879" cy="4858879"/>
        </a:xfrm>
        <a:prstGeom prst="circularArrow">
          <a:avLst>
            <a:gd name="adj1" fmla="val 5544"/>
            <a:gd name="adj2" fmla="val 330680"/>
            <a:gd name="adj3" fmla="val 15008535"/>
            <a:gd name="adj4" fmla="val 1667259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B8E1B5-91FA-4C52-AD84-71E71C701BD1}">
      <dsp:nvSpPr>
        <dsp:cNvPr id="0" name=""/>
        <dsp:cNvSpPr/>
      </dsp:nvSpPr>
      <dsp:spPr>
        <a:xfrm>
          <a:off x="3577332" y="3412"/>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uczciwej konkurencji</a:t>
          </a:r>
        </a:p>
      </dsp:txBody>
      <dsp:txXfrm>
        <a:off x="3601089" y="27169"/>
        <a:ext cx="925821" cy="439153"/>
      </dsp:txXfrm>
    </dsp:sp>
    <dsp:sp modelId="{8ED90476-47EE-4683-B37F-6F5D39DBE0DC}">
      <dsp:nvSpPr>
        <dsp:cNvPr id="0" name=""/>
        <dsp:cNvSpPr/>
      </dsp:nvSpPr>
      <dsp:spPr>
        <a:xfrm>
          <a:off x="4613340" y="28100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równości</a:t>
          </a:r>
        </a:p>
      </dsp:txBody>
      <dsp:txXfrm>
        <a:off x="4637097" y="304766"/>
        <a:ext cx="925821" cy="439153"/>
      </dsp:txXfrm>
    </dsp:sp>
    <dsp:sp modelId="{D46DAD17-61E9-43D6-B13D-7891B42343FE}">
      <dsp:nvSpPr>
        <dsp:cNvPr id="0" name=""/>
        <dsp:cNvSpPr/>
      </dsp:nvSpPr>
      <dsp:spPr>
        <a:xfrm>
          <a:off x="5371751" y="1039420"/>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bezstronności </a:t>
          </a:r>
          <a:br>
            <a:rPr lang="pl-PL" sz="600" kern="1200" dirty="0"/>
          </a:br>
          <a:endParaRPr lang="pl-PL" sz="600" kern="1200" dirty="0"/>
        </a:p>
      </dsp:txBody>
      <dsp:txXfrm>
        <a:off x="5395508" y="1063177"/>
        <a:ext cx="925821" cy="439153"/>
      </dsp:txXfrm>
    </dsp:sp>
    <dsp:sp modelId="{0DDBD3A7-D81F-47B1-A15B-771155D0B9C7}">
      <dsp:nvSpPr>
        <dsp:cNvPr id="0" name=""/>
        <dsp:cNvSpPr/>
      </dsp:nvSpPr>
      <dsp:spPr>
        <a:xfrm>
          <a:off x="5649348" y="207542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legalizmu</a:t>
          </a:r>
          <a:br>
            <a:rPr lang="pl-PL" sz="600" kern="1200" dirty="0"/>
          </a:br>
          <a:endParaRPr lang="pl-PL" sz="600" kern="1200" dirty="0"/>
        </a:p>
      </dsp:txBody>
      <dsp:txXfrm>
        <a:off x="5673105" y="2099186"/>
        <a:ext cx="925821" cy="439153"/>
      </dsp:txXfrm>
    </dsp:sp>
    <dsp:sp modelId="{23E79B4D-6C64-4EB0-B03D-166DFD6A0ED4}">
      <dsp:nvSpPr>
        <dsp:cNvPr id="0" name=""/>
        <dsp:cNvSpPr/>
      </dsp:nvSpPr>
      <dsp:spPr>
        <a:xfrm>
          <a:off x="5371751" y="3111437"/>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pisemności </a:t>
          </a:r>
          <a:br>
            <a:rPr lang="pl-PL" sz="600" kern="1200" dirty="0"/>
          </a:br>
          <a:endParaRPr lang="pl-PL" sz="600" kern="1200" dirty="0"/>
        </a:p>
      </dsp:txBody>
      <dsp:txXfrm>
        <a:off x="5395508" y="3135194"/>
        <a:ext cx="925821" cy="439153"/>
      </dsp:txXfrm>
    </dsp:sp>
    <dsp:sp modelId="{FFE395ED-DE93-4C8E-9C79-20CF603C51B6}">
      <dsp:nvSpPr>
        <dsp:cNvPr id="0" name=""/>
        <dsp:cNvSpPr/>
      </dsp:nvSpPr>
      <dsp:spPr>
        <a:xfrm>
          <a:off x="4613340" y="3869848"/>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używania języka polskiego </a:t>
          </a:r>
        </a:p>
      </dsp:txBody>
      <dsp:txXfrm>
        <a:off x="4637097" y="3893605"/>
        <a:ext cx="925821" cy="439153"/>
      </dsp:txXfrm>
    </dsp:sp>
    <dsp:sp modelId="{9B48BCB8-6150-49C8-950C-6813384B2681}">
      <dsp:nvSpPr>
        <dsp:cNvPr id="0" name=""/>
        <dsp:cNvSpPr/>
      </dsp:nvSpPr>
      <dsp:spPr>
        <a:xfrm>
          <a:off x="3577332" y="4147445"/>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prymatu przetargu nieograniczonego oraz ograniczonego</a:t>
          </a:r>
        </a:p>
      </dsp:txBody>
      <dsp:txXfrm>
        <a:off x="3601089" y="4171202"/>
        <a:ext cx="925821" cy="439153"/>
      </dsp:txXfrm>
    </dsp:sp>
    <dsp:sp modelId="{3C1FD405-595A-4AA7-BB5A-A6B844A0A937}">
      <dsp:nvSpPr>
        <dsp:cNvPr id="0" name=""/>
        <dsp:cNvSpPr/>
      </dsp:nvSpPr>
      <dsp:spPr>
        <a:xfrm>
          <a:off x="2541323" y="3869848"/>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decentralizacji </a:t>
          </a:r>
        </a:p>
      </dsp:txBody>
      <dsp:txXfrm>
        <a:off x="2565080" y="3893605"/>
        <a:ext cx="925821" cy="439153"/>
      </dsp:txXfrm>
    </dsp:sp>
    <dsp:sp modelId="{32BEC8B1-D402-457C-A929-2A1605FB86D7}">
      <dsp:nvSpPr>
        <dsp:cNvPr id="0" name=""/>
        <dsp:cNvSpPr/>
      </dsp:nvSpPr>
      <dsp:spPr>
        <a:xfrm>
          <a:off x="1782912" y="3111437"/>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proporcjonalności</a:t>
          </a:r>
        </a:p>
      </dsp:txBody>
      <dsp:txXfrm>
        <a:off x="1806669" y="3135194"/>
        <a:ext cx="925821" cy="439153"/>
      </dsp:txXfrm>
    </dsp:sp>
    <dsp:sp modelId="{0E6B4BD1-CF72-4959-AA96-2DBDBA627BAE}">
      <dsp:nvSpPr>
        <dsp:cNvPr id="0" name=""/>
        <dsp:cNvSpPr/>
      </dsp:nvSpPr>
      <dsp:spPr>
        <a:xfrm>
          <a:off x="1505315" y="207542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efektywności</a:t>
          </a:r>
        </a:p>
      </dsp:txBody>
      <dsp:txXfrm>
        <a:off x="1529072" y="2099186"/>
        <a:ext cx="925821" cy="439153"/>
      </dsp:txXfrm>
    </dsp:sp>
    <dsp:sp modelId="{46646345-BBE9-4B31-90E5-EA7B15DEC52E}">
      <dsp:nvSpPr>
        <dsp:cNvPr id="0" name=""/>
        <dsp:cNvSpPr/>
      </dsp:nvSpPr>
      <dsp:spPr>
        <a:xfrm>
          <a:off x="1782912" y="1039420"/>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uwzględniania efektów społecznych, środowiskowych </a:t>
          </a:r>
          <a:r>
            <a:rPr lang="pl-PL" sz="600" kern="1200"/>
            <a:t>oraz gospodarczych</a:t>
          </a:r>
          <a:endParaRPr lang="pl-PL" sz="600" kern="1200" dirty="0"/>
        </a:p>
      </dsp:txBody>
      <dsp:txXfrm>
        <a:off x="1806669" y="1063177"/>
        <a:ext cx="925821" cy="439153"/>
      </dsp:txXfrm>
    </dsp:sp>
    <dsp:sp modelId="{C28BA4E8-A617-438F-A6CA-AFD31A662043}">
      <dsp:nvSpPr>
        <dsp:cNvPr id="0" name=""/>
        <dsp:cNvSpPr/>
      </dsp:nvSpPr>
      <dsp:spPr>
        <a:xfrm>
          <a:off x="2541323" y="28100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Zasada </a:t>
          </a:r>
          <a:r>
            <a:rPr lang="pl-PL" sz="600" kern="1200" dirty="0" smtClean="0"/>
            <a:t>jawności</a:t>
          </a:r>
          <a:endParaRPr lang="pl-PL" sz="600" kern="1200" dirty="0"/>
        </a:p>
      </dsp:txBody>
      <dsp:txXfrm>
        <a:off x="2565080" y="304766"/>
        <a:ext cx="925821" cy="43915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72C88-82F6-4E29-8477-F8C8BE5EF614}">
      <dsp:nvSpPr>
        <dsp:cNvPr id="0" name=""/>
        <dsp:cNvSpPr/>
      </dsp:nvSpPr>
      <dsp:spPr>
        <a:xfrm>
          <a:off x="2100712" y="-205635"/>
          <a:ext cx="5046509" cy="5046509"/>
        </a:xfrm>
        <a:prstGeom prst="circularArrow">
          <a:avLst>
            <a:gd name="adj1" fmla="val 5310"/>
            <a:gd name="adj2" fmla="val 343918"/>
            <a:gd name="adj3" fmla="val 12695751"/>
            <a:gd name="adj4" fmla="val 18075192"/>
            <a:gd name="adj5" fmla="val 6195"/>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70DB73-7CD9-4CF1-8A01-503AEB3BB0AB}">
      <dsp:nvSpPr>
        <dsp:cNvPr id="0" name=""/>
        <dsp:cNvSpPr/>
      </dsp:nvSpPr>
      <dsp:spPr>
        <a:xfrm>
          <a:off x="2954457" y="0"/>
          <a:ext cx="3339018" cy="16695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pl-PL" sz="900" kern="1200"/>
            <a:t>który naruszył obowiązki dotyczące płatności podatków, opłat lub składek na ubezpieczenia społeczne lub zdrowotne, z wyjątkiem przypadku, o którym mowa w art. 108 ust. 1 pkt 3, chyba że wykonawca odpowiednio przed upływem terminu do składania wniosków o dopuszczenie do udziału w postępowaniu albo przed upływem terminu składania ofert dokonał płatności należnych podatków, opłat lub składek na ubezpieczenia społeczne lub zdrowotne wraz z odsetkami lub grzywnami lub zawarł wiążące porozumienie w sprawie spłaty tych należności; </a:t>
          </a:r>
        </a:p>
        <a:p>
          <a:pPr marL="57150" lvl="1" indent="-57150" algn="l" defTabSz="311150">
            <a:lnSpc>
              <a:spcPct val="90000"/>
            </a:lnSpc>
            <a:spcBef>
              <a:spcPct val="0"/>
            </a:spcBef>
            <a:spcAft>
              <a:spcPct val="15000"/>
            </a:spcAft>
            <a:buChar char="••"/>
          </a:pPr>
          <a:endParaRPr lang="pl-PL" sz="700" kern="1200"/>
        </a:p>
      </dsp:txBody>
      <dsp:txXfrm>
        <a:off x="3035956" y="81499"/>
        <a:ext cx="3176020" cy="1506511"/>
      </dsp:txXfrm>
    </dsp:sp>
    <dsp:sp modelId="{10FA7AE5-6812-49C6-94BF-2F011D5A265B}">
      <dsp:nvSpPr>
        <dsp:cNvPr id="0" name=""/>
        <dsp:cNvSpPr/>
      </dsp:nvSpPr>
      <dsp:spPr>
        <a:xfrm>
          <a:off x="2954457" y="2968016"/>
          <a:ext cx="3339018" cy="16695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l" defTabSz="400050">
            <a:lnSpc>
              <a:spcPct val="90000"/>
            </a:lnSpc>
            <a:spcBef>
              <a:spcPct val="0"/>
            </a:spcBef>
            <a:spcAft>
              <a:spcPct val="35000"/>
            </a:spcAft>
          </a:pPr>
          <a:r>
            <a:rPr lang="pl-PL" sz="900" kern="1200"/>
            <a:t>który naruszył obowiązki w dziedzinie ochrony środowiska, prawa socjalnego lub prawa pracy:</a:t>
          </a:r>
        </a:p>
        <a:p>
          <a:pPr marL="57150" lvl="1" indent="-57150" algn="l" defTabSz="311150">
            <a:lnSpc>
              <a:spcPct val="90000"/>
            </a:lnSpc>
            <a:spcBef>
              <a:spcPct val="0"/>
            </a:spcBef>
            <a:spcAft>
              <a:spcPct val="15000"/>
            </a:spcAft>
            <a:buChar char="••"/>
          </a:pPr>
          <a:endParaRPr lang="pl-PL" sz="700" kern="1200"/>
        </a:p>
      </dsp:txBody>
      <dsp:txXfrm>
        <a:off x="3035956" y="3049515"/>
        <a:ext cx="3176020" cy="150651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DDEF5-9709-4E4D-8848-919EB3D8EC73}">
      <dsp:nvSpPr>
        <dsp:cNvPr id="0" name=""/>
        <dsp:cNvSpPr/>
      </dsp:nvSpPr>
      <dsp:spPr>
        <a:xfrm>
          <a:off x="2298273" y="-37688"/>
          <a:ext cx="4651386" cy="4651386"/>
        </a:xfrm>
        <a:prstGeom prst="circularArrow">
          <a:avLst>
            <a:gd name="adj1" fmla="val 5544"/>
            <a:gd name="adj2" fmla="val 330680"/>
            <a:gd name="adj3" fmla="val 14630288"/>
            <a:gd name="adj4" fmla="val 1688499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265C00-FCF1-4429-934C-644A161C80CE}">
      <dsp:nvSpPr>
        <dsp:cNvPr id="0" name=""/>
        <dsp:cNvSpPr/>
      </dsp:nvSpPr>
      <dsp:spPr>
        <a:xfrm>
          <a:off x="3959045" y="2768"/>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b="1" kern="1200"/>
            <a:t>Art. 112. </a:t>
          </a:r>
          <a:r>
            <a:rPr lang="pl-PL" sz="500" kern="1200"/>
            <a:t>1. Zamawiający określa warunki udziału w postępowaniu w sposób proporcjonalny do przedmiotu zamówienia oraz umożliwiający ocenę zdolności wykonawcy do należytego wykonania zamówienia, w szczególności wyrażając je jako minimalne poziomy zdolności. </a:t>
          </a:r>
          <a:endParaRPr lang="pl-PL" sz="500" kern="1200" dirty="0"/>
        </a:p>
      </dsp:txBody>
      <dsp:txXfrm>
        <a:off x="3991504" y="35227"/>
        <a:ext cx="1264924" cy="600003"/>
      </dsp:txXfrm>
    </dsp:sp>
    <dsp:sp modelId="{B9DB1E3B-E04E-4753-BB0E-B95805386BCC}">
      <dsp:nvSpPr>
        <dsp:cNvPr id="0" name=""/>
        <dsp:cNvSpPr/>
      </dsp:nvSpPr>
      <dsp:spPr>
        <a:xfrm>
          <a:off x="5361616" y="58373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kern="1200"/>
            <a:t>2. Warunki udziału w postępowaniu mogą dotyczyć: </a:t>
          </a:r>
        </a:p>
      </dsp:txBody>
      <dsp:txXfrm>
        <a:off x="5394075" y="616191"/>
        <a:ext cx="1264924" cy="600003"/>
      </dsp:txXfrm>
    </dsp:sp>
    <dsp:sp modelId="{A51539B3-9A87-4F32-94BF-5DF6BCF3169E}">
      <dsp:nvSpPr>
        <dsp:cNvPr id="0" name=""/>
        <dsp:cNvSpPr/>
      </dsp:nvSpPr>
      <dsp:spPr>
        <a:xfrm>
          <a:off x="5942579" y="198630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i="1" kern="1200"/>
            <a:t>Ogólne dotyczące podmiotu: </a:t>
          </a:r>
          <a:endParaRPr lang="pl-PL" sz="500" kern="1200"/>
        </a:p>
      </dsp:txBody>
      <dsp:txXfrm>
        <a:off x="5975038" y="2018761"/>
        <a:ext cx="1264924" cy="600003"/>
      </dsp:txXfrm>
    </dsp:sp>
    <dsp:sp modelId="{7A6B7667-FEF0-4208-9284-A42AE8470BCB}">
      <dsp:nvSpPr>
        <dsp:cNvPr id="0" name=""/>
        <dsp:cNvSpPr/>
      </dsp:nvSpPr>
      <dsp:spPr>
        <a:xfrm>
          <a:off x="5361616" y="338887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kern="1200"/>
            <a:t>1) </a:t>
          </a:r>
          <a:r>
            <a:rPr lang="pl-PL" sz="500" b="1" kern="1200"/>
            <a:t>zdolności do występowania w obrocie gospodarczym</a:t>
          </a:r>
          <a:r>
            <a:rPr lang="pl-PL" sz="500" kern="1200"/>
            <a:t>; </a:t>
          </a:r>
        </a:p>
      </dsp:txBody>
      <dsp:txXfrm>
        <a:off x="5394075" y="3421331"/>
        <a:ext cx="1264924" cy="600003"/>
      </dsp:txXfrm>
    </dsp:sp>
    <dsp:sp modelId="{F460A9BC-EC99-4717-8B2A-75949001D614}">
      <dsp:nvSpPr>
        <dsp:cNvPr id="0" name=""/>
        <dsp:cNvSpPr/>
      </dsp:nvSpPr>
      <dsp:spPr>
        <a:xfrm>
          <a:off x="3959045" y="3969836"/>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kern="1200"/>
            <a:t>2) </a:t>
          </a:r>
          <a:r>
            <a:rPr lang="pl-PL" sz="500" b="1" kern="1200"/>
            <a:t>uprawnień </a:t>
          </a:r>
          <a:r>
            <a:rPr lang="pl-PL" sz="500" kern="1200"/>
            <a:t>do prowadzenia określonej działalności gospodarczej lub zawodowej, o ile wynika to z odrębnych przepisów;</a:t>
          </a:r>
        </a:p>
      </dsp:txBody>
      <dsp:txXfrm>
        <a:off x="3991504" y="4002295"/>
        <a:ext cx="1264924" cy="600003"/>
      </dsp:txXfrm>
    </dsp:sp>
    <dsp:sp modelId="{72D6C738-EE6A-47EC-B951-FA12650C78A4}">
      <dsp:nvSpPr>
        <dsp:cNvPr id="0" name=""/>
        <dsp:cNvSpPr/>
      </dsp:nvSpPr>
      <dsp:spPr>
        <a:xfrm>
          <a:off x="2556475" y="338887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b="1" i="1" kern="1200"/>
            <a:t>Dotyczące zdolności do wykonania zamówienia</a:t>
          </a:r>
          <a:r>
            <a:rPr lang="pl-PL" sz="500" kern="1200"/>
            <a:t>: </a:t>
          </a:r>
        </a:p>
      </dsp:txBody>
      <dsp:txXfrm>
        <a:off x="2588934" y="3421331"/>
        <a:ext cx="1264924" cy="600003"/>
      </dsp:txXfrm>
    </dsp:sp>
    <dsp:sp modelId="{45FF3EA1-A02F-4CD1-9173-01A00FF42D2B}">
      <dsp:nvSpPr>
        <dsp:cNvPr id="0" name=""/>
        <dsp:cNvSpPr/>
      </dsp:nvSpPr>
      <dsp:spPr>
        <a:xfrm>
          <a:off x="1975512" y="198630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kern="1200"/>
            <a:t>3) </a:t>
          </a:r>
          <a:r>
            <a:rPr lang="pl-PL" sz="500" b="1" kern="1200"/>
            <a:t>sytuacji ekonomicznej lub finansowej; </a:t>
          </a:r>
          <a:endParaRPr lang="pl-PL" sz="500" kern="1200"/>
        </a:p>
      </dsp:txBody>
      <dsp:txXfrm>
        <a:off x="2007971" y="2018761"/>
        <a:ext cx="1264924" cy="600003"/>
      </dsp:txXfrm>
    </dsp:sp>
    <dsp:sp modelId="{B7584D1E-A643-4AA4-B249-F154A38D3278}">
      <dsp:nvSpPr>
        <dsp:cNvPr id="0" name=""/>
        <dsp:cNvSpPr/>
      </dsp:nvSpPr>
      <dsp:spPr>
        <a:xfrm>
          <a:off x="2556475" y="58373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pl-PL" sz="500" b="1" kern="1200"/>
            <a:t>4) zdolności technicznej lub zawodowej</a:t>
          </a:r>
          <a:r>
            <a:rPr lang="pl-PL" sz="500" kern="1200"/>
            <a:t>.</a:t>
          </a:r>
        </a:p>
      </dsp:txBody>
      <dsp:txXfrm>
        <a:off x="2588934" y="616191"/>
        <a:ext cx="1264924" cy="60000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0" y="300584"/>
          <a:ext cx="8128000" cy="487680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pl-PL" sz="3000" kern="1200"/>
            <a:t>Wykonawca może w celu potwierdzenia spełniania warunków udziału w postępowaniu lub kryteriów selekcji, w stosownych sytuacjach oraz w odniesieniu do konkretnego zamówienia, lub jego części, </a:t>
          </a:r>
          <a:r>
            <a:rPr lang="pl-PL" sz="3000" b="1" u="sng" kern="1200"/>
            <a:t>polegać na zdolnościach technicznych lub zawodowych lub sytuacji finansowej lub ekonomicznej podmiotów</a:t>
          </a:r>
          <a:r>
            <a:rPr lang="pl-PL" sz="3000" kern="1200"/>
            <a:t> udostępniających zasoby, niezależnie od charakteru prawnego łączących go z nimi stosunków prawnych</a:t>
          </a:r>
        </a:p>
      </dsp:txBody>
      <dsp:txXfrm>
        <a:off x="0" y="300584"/>
        <a:ext cx="8128000" cy="487680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0" y="208254"/>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Zamawiający zapewnia na stronie internetowej prowadzonego postępowania bezpłatny, pełny, bezpośredni i nieograniczony dostęp do specyfikacji warunków zamówienia, zwanej dalej „SWZ”, od dnia publikacji ogłoszenia o zamówieniu w Dzienniku Urzędowym Unii Europejskiej nie krócej niż do dnia udzielenia zamówieni;</a:t>
          </a:r>
        </a:p>
      </dsp:txBody>
      <dsp:txXfrm>
        <a:off x="0" y="208254"/>
        <a:ext cx="3869531" cy="2321718"/>
      </dsp:txXfrm>
    </dsp:sp>
    <dsp:sp modelId="{2CD611BF-DC6D-4CDE-B1AC-D6444DCAF4DF}">
      <dsp:nvSpPr>
        <dsp:cNvPr id="0" name=""/>
        <dsp:cNvSpPr/>
      </dsp:nvSpPr>
      <dsp:spPr>
        <a:xfrm>
          <a:off x="4257476" y="194138"/>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Wykonawca może zwrócić się do zamawiającego z wnioskiem o wyjaśnienie treści SWZ;</a:t>
          </a:r>
        </a:p>
      </dsp:txBody>
      <dsp:txXfrm>
        <a:off x="4257476" y="194138"/>
        <a:ext cx="3869531" cy="2321718"/>
      </dsp:txXfrm>
    </dsp:sp>
    <dsp:sp modelId="{C60F2244-7818-49E5-9585-E19E7CD64D1B}">
      <dsp:nvSpPr>
        <dsp:cNvPr id="0" name=""/>
        <dsp:cNvSpPr/>
      </dsp:nvSpPr>
      <dsp:spPr>
        <a:xfrm>
          <a:off x="2129234" y="2902810"/>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W uzasadnionych przypadkach zamawiający może przed upływem terminu składania ofert zmienić treść SWZ</a:t>
          </a:r>
          <a:r>
            <a:rPr lang="pl-PL" sz="1600" kern="1200"/>
            <a:t>. Dokonaną zmianę treści SWZ zamawiający udostępnia na stronie internetowej prowadzonego postępowania.</a:t>
          </a:r>
          <a:endParaRPr lang="pl-PL" sz="1600" kern="1200" dirty="0"/>
        </a:p>
      </dsp:txBody>
      <dsp:txXfrm>
        <a:off x="2129234" y="2902810"/>
        <a:ext cx="3869531" cy="232171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0" y="208254"/>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a:t>1.Zamawiający wybiera najkorzystniejszą ofertę na podstawie kryteriów oceny ofert określonych w dokumentach zamówienia. ;</a:t>
          </a:r>
        </a:p>
      </dsp:txBody>
      <dsp:txXfrm>
        <a:off x="0" y="208254"/>
        <a:ext cx="3869531" cy="2321718"/>
      </dsp:txXfrm>
    </dsp:sp>
    <dsp:sp modelId="{2CD611BF-DC6D-4CDE-B1AC-D6444DCAF4DF}">
      <dsp:nvSpPr>
        <dsp:cNvPr id="0" name=""/>
        <dsp:cNvSpPr/>
      </dsp:nvSpPr>
      <dsp:spPr>
        <a:xfrm>
          <a:off x="4257476" y="194138"/>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a:t>Najkorzystniejsza oferta to oferta przedstawiająca najkorzystniejszy stosunek jakości do ceny lub kosztu lub oferta z najniższą ceną lub kosztem;</a:t>
          </a:r>
        </a:p>
      </dsp:txBody>
      <dsp:txXfrm>
        <a:off x="4257476" y="194138"/>
        <a:ext cx="3869531" cy="2321718"/>
      </dsp:txXfrm>
    </dsp:sp>
    <dsp:sp modelId="{C60F2244-7818-49E5-9585-E19E7CD64D1B}">
      <dsp:nvSpPr>
        <dsp:cNvPr id="0" name=""/>
        <dsp:cNvSpPr/>
      </dsp:nvSpPr>
      <dsp:spPr>
        <a:xfrm>
          <a:off x="992" y="2902810"/>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a:t>Zamawiający opisuje kryteria oceny ofert w sposób jednoznaczny i zrozumiały. </a:t>
          </a:r>
        </a:p>
      </dsp:txBody>
      <dsp:txXfrm>
        <a:off x="992" y="2902810"/>
        <a:ext cx="3869531" cy="2321718"/>
      </dsp:txXfrm>
    </dsp:sp>
    <dsp:sp modelId="{EACEB2A7-CD46-4928-9F53-36BC7B863778}">
      <dsp:nvSpPr>
        <dsp:cNvPr id="0" name=""/>
        <dsp:cNvSpPr/>
      </dsp:nvSpPr>
      <dsp:spPr>
        <a:xfrm>
          <a:off x="4257476" y="2902810"/>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a:t>2. Kryteria oceny ofert i ich opis nie mogą pozostawiać zamawiającemu nieograniczonej swobody wyboru najkorzystniejszej oferty oraz umożliwiają weryfikację i porównanie poziomu oferowanego wykonania przedmiotu zamówienia na podstawie informacji przedstawianych w ofertach. </a:t>
          </a:r>
        </a:p>
      </dsp:txBody>
      <dsp:txXfrm>
        <a:off x="4257476" y="2902810"/>
        <a:ext cx="3869531" cy="2321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1889853" y="15863"/>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a:t>1) zawarciem umowy w sprawie zamówienia publicznego albo</a:t>
          </a:r>
        </a:p>
      </dsp:txBody>
      <dsp:txXfrm>
        <a:off x="1889853" y="15863"/>
        <a:ext cx="4167187" cy="2500312"/>
      </dsp:txXfrm>
    </dsp:sp>
    <dsp:sp modelId="{133411E5-9694-4F77-90C4-C456492686D1}">
      <dsp:nvSpPr>
        <dsp:cNvPr id="0" name=""/>
        <dsp:cNvSpPr/>
      </dsp:nvSpPr>
      <dsp:spPr>
        <a:xfrm>
          <a:off x="1980406" y="2917692"/>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a:t>2) unieważnieniem postępowania., jeżeli: 1) nie złożono żadnego wniosku o dopuszczenie do udziału w postępowaniu albo żadnej oferty; 2) wszystkie złożone wnioski o dopuszczenie do udziału w postępowaniu albo oferty podlegały odrzuceniu; 3) cena lub koszt najkorzystniejszej oferty lub oferta z najniższą ceną przewyższa kwotę, którą zamawiający zamierza przeznaczyć na sfinansowanie zamówienia, chyba że zamawiający może zwiększyć tę kwotę do ceny lub kosztu najkorzystniejszej oferty;</a:t>
          </a:r>
        </a:p>
      </dsp:txBody>
      <dsp:txXfrm>
        <a:off x="1980406" y="2917692"/>
        <a:ext cx="4167187" cy="250031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1889853" y="15863"/>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Zamawiający zawiera umowę w sprawie zamówienia publicznego, z uwzględnieniem art. 577, w terminie nie krótszym niż 10 dni od dnia przesłania zawiadomienia o wyborze najkorzystniejszej oferty, jeżeli zawiadomienie to zostało przesłane przy użyciu środków komunikacji elektronicznej, albo 15 dni – jeżeli zostało przesłane w inny sposób.</a:t>
          </a:r>
        </a:p>
        <a:p>
          <a:pPr lvl="0" algn="ctr" defTabSz="711200">
            <a:lnSpc>
              <a:spcPct val="90000"/>
            </a:lnSpc>
            <a:spcBef>
              <a:spcPct val="0"/>
            </a:spcBef>
            <a:spcAft>
              <a:spcPct val="35000"/>
            </a:spcAft>
          </a:pPr>
          <a:endParaRPr lang="pl-PL" sz="1600" kern="1200" dirty="0"/>
        </a:p>
      </dsp:txBody>
      <dsp:txXfrm>
        <a:off x="1889853" y="15863"/>
        <a:ext cx="4167187" cy="2500312"/>
      </dsp:txXfrm>
    </dsp:sp>
    <dsp:sp modelId="{133411E5-9694-4F77-90C4-C456492686D1}">
      <dsp:nvSpPr>
        <dsp:cNvPr id="0" name=""/>
        <dsp:cNvSpPr/>
      </dsp:nvSpPr>
      <dsp:spPr>
        <a:xfrm>
          <a:off x="1980406" y="2917692"/>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Zamawiający nie później niż w terminie 30 dni od dnia zakończenia postępowania o udzielenie zamówienia przekazuje do publikacji Urzędowi Publikacji Unii Europejskiej ogłoszenie o udzieleniu zamówienia zawierające informację o wynikach tego postępowania</a:t>
          </a:r>
        </a:p>
      </dsp:txBody>
      <dsp:txXfrm>
        <a:off x="1980406" y="2917692"/>
        <a:ext cx="4167187" cy="250031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pl-PL" sz="1400" kern="1200" dirty="0"/>
        </a:p>
        <a:p>
          <a:pPr marL="114300" lvl="1" indent="-114300" algn="l" defTabSz="622300">
            <a:lnSpc>
              <a:spcPct val="90000"/>
            </a:lnSpc>
            <a:spcBef>
              <a:spcPct val="0"/>
            </a:spcBef>
            <a:spcAft>
              <a:spcPct val="15000"/>
            </a:spcAft>
            <a:buChar char="••"/>
          </a:pPr>
          <a:r>
            <a:rPr lang="pl-PL" sz="1400" kern="1200" dirty="0"/>
            <a:t>. Zamawiający publiczny, przed wszczęciem postępowania o udzielenie zamówienia, </a:t>
          </a:r>
          <a:r>
            <a:rPr lang="pl-PL" sz="1400" b="1" u="sng" kern="1200" dirty="0"/>
            <a:t>dokonuje analizy potrzeb i wymagań, uwzględniając rodzaj i wartość zamówienia;</a:t>
          </a:r>
          <a:endParaRPr lang="pl-PL" sz="1400" kern="1200" dirty="0"/>
        </a:p>
        <a:p>
          <a:pPr marL="228600" lvl="2" indent="-114300" algn="l" defTabSz="622300">
            <a:lnSpc>
              <a:spcPct val="90000"/>
            </a:lnSpc>
            <a:spcBef>
              <a:spcPct val="0"/>
            </a:spcBef>
            <a:spcAft>
              <a:spcPct val="15000"/>
            </a:spcAft>
            <a:buChar char="••"/>
          </a:pPr>
          <a:endParaRPr lang="pl-PL" sz="1400" kern="1200" dirty="0"/>
        </a:p>
      </dsp:txBody>
      <dsp:txXfrm>
        <a:off x="3191572" y="210355"/>
        <a:ext cx="4245734" cy="1262132"/>
      </dsp:txXfrm>
    </dsp:sp>
    <dsp:sp modelId="{B8A57599-A2A5-46CB-A59F-A77D5D6B32CA}">
      <dsp:nvSpPr>
        <dsp:cNvPr id="0" name=""/>
        <dsp:cNvSpPr/>
      </dsp:nvSpPr>
      <dsp:spPr>
        <a:xfrm>
          <a:off x="0" y="431"/>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pl-PL" sz="3200" kern="1200" dirty="0"/>
            <a:t>Analiza potrzeb</a:t>
          </a:r>
        </a:p>
      </dsp:txBody>
      <dsp:txXfrm>
        <a:off x="82150" y="82581"/>
        <a:ext cx="3086900" cy="1518542"/>
      </dsp:txXfrm>
    </dsp:sp>
    <dsp:sp modelId="{5BFE9784-8D3D-457A-AAC5-C4256EBB722E}">
      <dsp:nvSpPr>
        <dsp:cNvPr id="0" name=""/>
        <dsp:cNvSpPr/>
      </dsp:nvSpPr>
      <dsp:spPr>
        <a:xfrm>
          <a:off x="3251199" y="1851990"/>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pl-PL" sz="1400" kern="1200" dirty="0"/>
            <a:t>Dz. UE ( art. 86 </a:t>
          </a:r>
          <a:r>
            <a:rPr lang="pl-PL" sz="1400" kern="1200" dirty="0" err="1"/>
            <a:t>uPZP</a:t>
          </a:r>
          <a:r>
            <a:rPr lang="pl-PL" sz="1400" kern="1200" dirty="0"/>
            <a:t>). </a:t>
          </a:r>
        </a:p>
      </dsp:txBody>
      <dsp:txXfrm>
        <a:off x="3251199" y="2062345"/>
        <a:ext cx="4245734" cy="1262132"/>
      </dsp:txXfrm>
    </dsp:sp>
    <dsp:sp modelId="{CF5548BE-B1E9-45D7-8CAC-21544E0F60FA}">
      <dsp:nvSpPr>
        <dsp:cNvPr id="0" name=""/>
        <dsp:cNvSpPr/>
      </dsp:nvSpPr>
      <dsp:spPr>
        <a:xfrm>
          <a:off x="0" y="1851558"/>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pl-PL" sz="3200" kern="1200" dirty="0"/>
            <a:t>Przekazywanie informacji do publikacji</a:t>
          </a:r>
        </a:p>
      </dsp:txBody>
      <dsp:txXfrm>
        <a:off x="82150" y="1933708"/>
        <a:ext cx="3086900" cy="151854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b="1" u="sng" kern="1200" dirty="0"/>
            <a:t>Zamawiający określa kwotę wadium w wysokości nie większej niż 3% wartości zamówienia.</a:t>
          </a:r>
          <a:endParaRPr lang="pl-PL" sz="1000" kern="1200" dirty="0"/>
        </a:p>
        <a:p>
          <a:pPr marL="57150" lvl="1" indent="-57150" algn="l" defTabSz="444500">
            <a:lnSpc>
              <a:spcPct val="90000"/>
            </a:lnSpc>
            <a:spcBef>
              <a:spcPct val="0"/>
            </a:spcBef>
            <a:spcAft>
              <a:spcPct val="15000"/>
            </a:spcAft>
            <a:buChar char="••"/>
          </a:pPr>
          <a:endParaRPr lang="pl-PL" sz="1000" kern="1200" dirty="0"/>
        </a:p>
      </dsp:txBody>
      <dsp:txXfrm>
        <a:off x="3191572" y="138079"/>
        <a:ext cx="4462562" cy="828477"/>
      </dsp:txXfrm>
    </dsp:sp>
    <dsp:sp modelId="{B8A57599-A2A5-46CB-A59F-A77D5D6B32CA}">
      <dsp:nvSpPr>
        <dsp:cNvPr id="0" name=""/>
        <dsp:cNvSpPr/>
      </dsp:nvSpPr>
      <dsp:spPr>
        <a:xfrm>
          <a:off x="0" y="0"/>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pl-PL" sz="2100" kern="1200" dirty="0"/>
            <a:t>Zamawiający może żądać od wykonawców wniesienia </a:t>
          </a:r>
          <a:r>
            <a:rPr lang="pl-PL" sz="2100" b="1" u="sng" kern="1200" dirty="0"/>
            <a:t>wadium</a:t>
          </a:r>
          <a:endParaRPr lang="pl-PL" sz="2100" kern="1200" dirty="0"/>
        </a:p>
      </dsp:txBody>
      <dsp:txXfrm>
        <a:off x="53924" y="53924"/>
        <a:ext cx="3143352" cy="996787"/>
      </dsp:txXfrm>
    </dsp:sp>
    <dsp:sp modelId="{5BFE9784-8D3D-457A-AAC5-C4256EBB722E}">
      <dsp:nvSpPr>
        <dsp:cNvPr id="0" name=""/>
        <dsp:cNvSpPr/>
      </dsp:nvSpPr>
      <dsp:spPr>
        <a:xfrm>
          <a:off x="3251199" y="122162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kern="1200" dirty="0"/>
            <a:t>. Wadium może być wnoszone według wyboru wykonawcy w jednej lub kilku następujących formach: </a:t>
          </a:r>
        </a:p>
        <a:p>
          <a:pPr marL="57150" lvl="1" indent="-57150" algn="l" defTabSz="444500">
            <a:lnSpc>
              <a:spcPct val="90000"/>
            </a:lnSpc>
            <a:spcBef>
              <a:spcPct val="0"/>
            </a:spcBef>
            <a:spcAft>
              <a:spcPct val="15000"/>
            </a:spcAft>
            <a:buChar char="••"/>
          </a:pPr>
          <a:r>
            <a:rPr lang="pl-PL" sz="1000" kern="1200"/>
            <a:t>1) pieniądzu; </a:t>
          </a:r>
        </a:p>
        <a:p>
          <a:pPr marL="57150" lvl="1" indent="-57150" algn="l" defTabSz="444500">
            <a:lnSpc>
              <a:spcPct val="90000"/>
            </a:lnSpc>
            <a:spcBef>
              <a:spcPct val="0"/>
            </a:spcBef>
            <a:spcAft>
              <a:spcPct val="15000"/>
            </a:spcAft>
            <a:buChar char="••"/>
          </a:pPr>
          <a:r>
            <a:rPr lang="pl-PL" sz="1000" kern="1200"/>
            <a:t>2) gwarancjach bankowych; </a:t>
          </a:r>
        </a:p>
        <a:p>
          <a:pPr marL="57150" lvl="1" indent="-57150" algn="l" defTabSz="444500">
            <a:lnSpc>
              <a:spcPct val="90000"/>
            </a:lnSpc>
            <a:spcBef>
              <a:spcPct val="0"/>
            </a:spcBef>
            <a:spcAft>
              <a:spcPct val="15000"/>
            </a:spcAft>
            <a:buChar char="••"/>
          </a:pPr>
          <a:r>
            <a:rPr lang="pl-PL" sz="1000" kern="1200" dirty="0"/>
            <a:t>3) gwarancjach ubezpieczeniowych</a:t>
          </a:r>
        </a:p>
      </dsp:txBody>
      <dsp:txXfrm>
        <a:off x="3251199" y="1359706"/>
        <a:ext cx="4462562" cy="828477"/>
      </dsp:txXfrm>
    </dsp:sp>
    <dsp:sp modelId="{CF5548BE-B1E9-45D7-8CAC-21544E0F60FA}">
      <dsp:nvSpPr>
        <dsp:cNvPr id="0" name=""/>
        <dsp:cNvSpPr/>
      </dsp:nvSpPr>
      <dsp:spPr>
        <a:xfrm>
          <a:off x="0" y="1215098"/>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pl-PL" sz="2100" kern="1200" dirty="0"/>
            <a:t>Forma wadium</a:t>
          </a:r>
        </a:p>
      </dsp:txBody>
      <dsp:txXfrm>
        <a:off x="53924" y="1269022"/>
        <a:ext cx="3143352" cy="996787"/>
      </dsp:txXfrm>
    </dsp:sp>
    <dsp:sp modelId="{25E0CE58-495F-467F-9C67-D8F38B2C8CB6}">
      <dsp:nvSpPr>
        <dsp:cNvPr id="0" name=""/>
        <dsp:cNvSpPr/>
      </dsp:nvSpPr>
      <dsp:spPr>
        <a:xfrm>
          <a:off x="3251199" y="243019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kern="1200"/>
            <a:t>Zamawiający zwraca wadium niezwłocznie, nie później jednak niż w terminie 7 dni od dnia wystąpienia jednej z okoliczności: </a:t>
          </a:r>
        </a:p>
        <a:p>
          <a:pPr marL="57150" lvl="1" indent="-57150" algn="l" defTabSz="444500">
            <a:lnSpc>
              <a:spcPct val="90000"/>
            </a:lnSpc>
            <a:spcBef>
              <a:spcPct val="0"/>
            </a:spcBef>
            <a:spcAft>
              <a:spcPct val="15000"/>
            </a:spcAft>
            <a:buChar char="••"/>
          </a:pPr>
          <a:r>
            <a:rPr lang="pl-PL" sz="1000" kern="1200"/>
            <a:t>1) upływu terminu związania ofertą; </a:t>
          </a:r>
        </a:p>
        <a:p>
          <a:pPr marL="57150" lvl="1" indent="-57150" algn="l" defTabSz="444500">
            <a:lnSpc>
              <a:spcPct val="90000"/>
            </a:lnSpc>
            <a:spcBef>
              <a:spcPct val="0"/>
            </a:spcBef>
            <a:spcAft>
              <a:spcPct val="15000"/>
            </a:spcAft>
            <a:buChar char="••"/>
          </a:pPr>
          <a:r>
            <a:rPr lang="pl-PL" sz="1000" kern="1200"/>
            <a:t>2) zawarcia umowy w sprawie zamówienia publicznego; </a:t>
          </a:r>
        </a:p>
        <a:p>
          <a:pPr marL="57150" lvl="1" indent="-57150" algn="l" defTabSz="444500">
            <a:lnSpc>
              <a:spcPct val="90000"/>
            </a:lnSpc>
            <a:spcBef>
              <a:spcPct val="0"/>
            </a:spcBef>
            <a:spcAft>
              <a:spcPct val="15000"/>
            </a:spcAft>
            <a:buChar char="••"/>
          </a:pPr>
          <a:r>
            <a:rPr lang="pl-PL" sz="1000" kern="1200"/>
            <a:t>3) unieważnienia postępowania o udzielenie zamówienia</a:t>
          </a:r>
        </a:p>
      </dsp:txBody>
      <dsp:txXfrm>
        <a:off x="3251199" y="2568276"/>
        <a:ext cx="4462562" cy="828477"/>
      </dsp:txXfrm>
    </dsp:sp>
    <dsp:sp modelId="{1F6DA00D-4911-4110-A8E9-223B59B91170}">
      <dsp:nvSpPr>
        <dsp:cNvPr id="0" name=""/>
        <dsp:cNvSpPr/>
      </dsp:nvSpPr>
      <dsp:spPr>
        <a:xfrm>
          <a:off x="0" y="2430197"/>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pl-PL" sz="2100" kern="1200" dirty="0"/>
            <a:t>Zwrot</a:t>
          </a:r>
        </a:p>
      </dsp:txBody>
      <dsp:txXfrm>
        <a:off x="53924" y="2484121"/>
        <a:ext cx="3143352" cy="996787"/>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pl-PL" sz="900" kern="1200" dirty="0"/>
            <a:t>Przedmiot zamówienia opisuje się w sposób </a:t>
          </a:r>
          <a:r>
            <a:rPr lang="pl-PL" sz="900" b="1" kern="1200" dirty="0"/>
            <a:t>jednoznaczny i wyczerpujący, za pomocą dostatecznie dokładnych i zrozumiałych określeń, uwzględniając wymagania i okoliczności mogące mieć wpływ na sporządzenie oferty</a:t>
          </a:r>
          <a:endParaRPr lang="pl-PL" sz="900" kern="1200" dirty="0"/>
        </a:p>
        <a:p>
          <a:pPr marL="57150" lvl="1" indent="-57150" algn="l" defTabSz="400050">
            <a:lnSpc>
              <a:spcPct val="90000"/>
            </a:lnSpc>
            <a:spcBef>
              <a:spcPct val="0"/>
            </a:spcBef>
            <a:spcAft>
              <a:spcPct val="15000"/>
            </a:spcAft>
            <a:buChar char="••"/>
          </a:pPr>
          <a:endParaRPr lang="pl-PL" sz="900" kern="1200" dirty="0"/>
        </a:p>
      </dsp:txBody>
      <dsp:txXfrm>
        <a:off x="3191572" y="138079"/>
        <a:ext cx="4462562" cy="828477"/>
      </dsp:txXfrm>
    </dsp:sp>
    <dsp:sp modelId="{B8A57599-A2A5-46CB-A59F-A77D5D6B32CA}">
      <dsp:nvSpPr>
        <dsp:cNvPr id="0" name=""/>
        <dsp:cNvSpPr/>
      </dsp:nvSpPr>
      <dsp:spPr>
        <a:xfrm>
          <a:off x="0" y="0"/>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kern="1200" dirty="0"/>
            <a:t>jednoznaczny</a:t>
          </a:r>
        </a:p>
      </dsp:txBody>
      <dsp:txXfrm>
        <a:off x="53924" y="53924"/>
        <a:ext cx="3143352" cy="996787"/>
      </dsp:txXfrm>
    </dsp:sp>
    <dsp:sp modelId="{5BFE9784-8D3D-457A-AAC5-C4256EBB722E}">
      <dsp:nvSpPr>
        <dsp:cNvPr id="0" name=""/>
        <dsp:cNvSpPr/>
      </dsp:nvSpPr>
      <dsp:spPr>
        <a:xfrm>
          <a:off x="3251199" y="122162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pl-PL" sz="900" kern="1200" dirty="0"/>
            <a:t>. Do opisu przedmiotu zamówienia stosuje się nazwy i kody określone we Wspólnym Słowniku Zamówień.</a:t>
          </a:r>
        </a:p>
      </dsp:txBody>
      <dsp:txXfrm>
        <a:off x="3251199" y="1359706"/>
        <a:ext cx="4462562" cy="828477"/>
      </dsp:txXfrm>
    </dsp:sp>
    <dsp:sp modelId="{CF5548BE-B1E9-45D7-8CAC-21544E0F60FA}">
      <dsp:nvSpPr>
        <dsp:cNvPr id="0" name=""/>
        <dsp:cNvSpPr/>
      </dsp:nvSpPr>
      <dsp:spPr>
        <a:xfrm>
          <a:off x="0" y="1215098"/>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kern="1200" dirty="0"/>
            <a:t>Wspólny słownik zamówień</a:t>
          </a:r>
        </a:p>
      </dsp:txBody>
      <dsp:txXfrm>
        <a:off x="53924" y="1269022"/>
        <a:ext cx="3143352" cy="996787"/>
      </dsp:txXfrm>
    </dsp:sp>
    <dsp:sp modelId="{25E0CE58-495F-467F-9C67-D8F38B2C8CB6}">
      <dsp:nvSpPr>
        <dsp:cNvPr id="0" name=""/>
        <dsp:cNvSpPr/>
      </dsp:nvSpPr>
      <dsp:spPr>
        <a:xfrm>
          <a:off x="3251199" y="243019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pl-PL" sz="900" kern="1200"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a:p>
          <a:pPr marL="57150" lvl="1" indent="-57150" algn="l" defTabSz="400050">
            <a:lnSpc>
              <a:spcPct val="90000"/>
            </a:lnSpc>
            <a:spcBef>
              <a:spcPct val="0"/>
            </a:spcBef>
            <a:spcAft>
              <a:spcPct val="15000"/>
            </a:spcAft>
            <a:buChar char="••"/>
          </a:pPr>
          <a:endParaRPr lang="pl-PL" sz="900" kern="1200" dirty="0"/>
        </a:p>
      </dsp:txBody>
      <dsp:txXfrm>
        <a:off x="3251199" y="2568276"/>
        <a:ext cx="4462562" cy="828477"/>
      </dsp:txXfrm>
    </dsp:sp>
    <dsp:sp modelId="{1F6DA00D-4911-4110-A8E9-223B59B91170}">
      <dsp:nvSpPr>
        <dsp:cNvPr id="0" name=""/>
        <dsp:cNvSpPr/>
      </dsp:nvSpPr>
      <dsp:spPr>
        <a:xfrm>
          <a:off x="0" y="2430197"/>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kern="1200" dirty="0"/>
            <a:t>Zakaz utrudniana uczciwej konkurencji</a:t>
          </a:r>
        </a:p>
      </dsp:txBody>
      <dsp:txXfrm>
        <a:off x="53924" y="2484121"/>
        <a:ext cx="3143352" cy="996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5FE6B-58D1-4C8F-9C28-98D48C455680}">
      <dsp:nvSpPr>
        <dsp:cNvPr id="0" name=""/>
        <dsp:cNvSpPr/>
      </dsp:nvSpPr>
      <dsp:spPr>
        <a:xfrm>
          <a:off x="1572653" y="-101987"/>
          <a:ext cx="4982692" cy="4982692"/>
        </a:xfrm>
        <a:prstGeom prst="circularArrow">
          <a:avLst>
            <a:gd name="adj1" fmla="val 5544"/>
            <a:gd name="adj2" fmla="val 330680"/>
            <a:gd name="adj3" fmla="val 15103057"/>
            <a:gd name="adj4" fmla="val 1662012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AFC521-B3CE-4B90-BDAF-7F1443252756}">
      <dsp:nvSpPr>
        <dsp:cNvPr id="0" name=""/>
        <dsp:cNvSpPr/>
      </dsp:nvSpPr>
      <dsp:spPr>
        <a:xfrm>
          <a:off x="3619003" y="2321"/>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dirty="0" smtClean="0"/>
            <a:t>– </a:t>
          </a:r>
          <a:r>
            <a:rPr lang="pl-PL" sz="600" kern="1200" dirty="0" smtClean="0"/>
            <a:t>prawa krajowego,</a:t>
          </a:r>
          <a:endParaRPr lang="pl-PL" sz="600" kern="1200" dirty="0"/>
        </a:p>
      </dsp:txBody>
      <dsp:txXfrm>
        <a:off x="3640726" y="24044"/>
        <a:ext cx="846546" cy="401550"/>
      </dsp:txXfrm>
    </dsp:sp>
    <dsp:sp modelId="{E6FD1305-3BF8-4DDC-97D0-165851F03202}">
      <dsp:nvSpPr>
        <dsp:cNvPr id="0" name=""/>
        <dsp:cNvSpPr/>
      </dsp:nvSpPr>
      <dsp:spPr>
        <a:xfrm>
          <a:off x="4606454" y="245705"/>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dirty="0" smtClean="0"/>
            <a:t>– </a:t>
          </a:r>
          <a:r>
            <a:rPr lang="pl-PL" sz="600" kern="1200" dirty="0" smtClean="0"/>
            <a:t>języka polskiego</a:t>
          </a:r>
          <a:endParaRPr lang="pl-PL" sz="600" kern="1200" dirty="0"/>
        </a:p>
      </dsp:txBody>
      <dsp:txXfrm>
        <a:off x="4628177" y="267428"/>
        <a:ext cx="846546" cy="401550"/>
      </dsp:txXfrm>
    </dsp:sp>
    <dsp:sp modelId="{6A15FA0C-7D2E-41EE-8E31-59A7BBA94C76}">
      <dsp:nvSpPr>
        <dsp:cNvPr id="0" name=""/>
        <dsp:cNvSpPr/>
      </dsp:nvSpPr>
      <dsp:spPr>
        <a:xfrm>
          <a:off x="5367692" y="920103"/>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otwartego dostępu do zamówień publicznych,</a:t>
          </a:r>
          <a:endParaRPr lang="pl-PL" sz="600" kern="1200"/>
        </a:p>
      </dsp:txBody>
      <dsp:txXfrm>
        <a:off x="5389415" y="941826"/>
        <a:ext cx="846546" cy="401550"/>
      </dsp:txXfrm>
    </dsp:sp>
    <dsp:sp modelId="{EED7579C-5559-46BE-99EF-11C9D5E3544F}">
      <dsp:nvSpPr>
        <dsp:cNvPr id="0" name=""/>
        <dsp:cNvSpPr/>
      </dsp:nvSpPr>
      <dsp:spPr>
        <a:xfrm>
          <a:off x="5728327" y="1871018"/>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obligacyjnej natury postępowania,</a:t>
          </a:r>
          <a:endParaRPr lang="pl-PL" sz="600" kern="1200"/>
        </a:p>
      </dsp:txBody>
      <dsp:txXfrm>
        <a:off x="5750050" y="1892741"/>
        <a:ext cx="846546" cy="401550"/>
      </dsp:txXfrm>
    </dsp:sp>
    <dsp:sp modelId="{C52DC9D6-3E39-45B1-970C-0FAC2EE7B738}">
      <dsp:nvSpPr>
        <dsp:cNvPr id="0" name=""/>
        <dsp:cNvSpPr/>
      </dsp:nvSpPr>
      <dsp:spPr>
        <a:xfrm>
          <a:off x="5605740" y="2880606"/>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celowości postępowania,</a:t>
          </a:r>
          <a:endParaRPr lang="pl-PL" sz="600" kern="1200"/>
        </a:p>
      </dsp:txBody>
      <dsp:txXfrm>
        <a:off x="5627463" y="2902329"/>
        <a:ext cx="846546" cy="401550"/>
      </dsp:txXfrm>
    </dsp:sp>
    <dsp:sp modelId="{1B5CE240-6BF3-47A6-9E3B-2F8FB6EC0DAE}">
      <dsp:nvSpPr>
        <dsp:cNvPr id="0" name=""/>
        <dsp:cNvSpPr/>
      </dsp:nvSpPr>
      <dsp:spPr>
        <a:xfrm>
          <a:off x="5028017" y="3717583"/>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równego traktowania konkurentów i poszanowania dla reguł uczciwej konkurencji,</a:t>
          </a:r>
          <a:endParaRPr lang="pl-PL" sz="600" kern="1200"/>
        </a:p>
      </dsp:txBody>
      <dsp:txXfrm>
        <a:off x="5049740" y="3739306"/>
        <a:ext cx="846546" cy="401550"/>
      </dsp:txXfrm>
    </dsp:sp>
    <dsp:sp modelId="{D9445187-7097-44AA-8BAD-5E8A917B614B}">
      <dsp:nvSpPr>
        <dsp:cNvPr id="0" name=""/>
        <dsp:cNvSpPr/>
      </dsp:nvSpPr>
      <dsp:spPr>
        <a:xfrm>
          <a:off x="4127505" y="4190208"/>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bezstronności i obiektywizmu przy reprezentowaniu zamawiającego,</a:t>
          </a:r>
          <a:endParaRPr lang="pl-PL" sz="600" kern="1200"/>
        </a:p>
      </dsp:txBody>
      <dsp:txXfrm>
        <a:off x="4149228" y="4211931"/>
        <a:ext cx="846546" cy="401550"/>
      </dsp:txXfrm>
    </dsp:sp>
    <dsp:sp modelId="{1CB4AB4C-ECB3-4671-9683-6C339C6EBB05}">
      <dsp:nvSpPr>
        <dsp:cNvPr id="0" name=""/>
        <dsp:cNvSpPr/>
      </dsp:nvSpPr>
      <dsp:spPr>
        <a:xfrm>
          <a:off x="3110502" y="4190208"/>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jawności postępowania,</a:t>
          </a:r>
          <a:endParaRPr lang="pl-PL" sz="600" kern="1200"/>
        </a:p>
      </dsp:txBody>
      <dsp:txXfrm>
        <a:off x="3132225" y="4211931"/>
        <a:ext cx="846546" cy="401550"/>
      </dsp:txXfrm>
    </dsp:sp>
    <dsp:sp modelId="{1F138771-A2A6-4DBE-90FE-DD084ABC488A}">
      <dsp:nvSpPr>
        <dsp:cNvPr id="0" name=""/>
        <dsp:cNvSpPr/>
      </dsp:nvSpPr>
      <dsp:spPr>
        <a:xfrm>
          <a:off x="2209990" y="3717583"/>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przejrzystości postępowania,</a:t>
          </a:r>
          <a:endParaRPr lang="pl-PL" sz="600" kern="1200"/>
        </a:p>
      </dsp:txBody>
      <dsp:txXfrm>
        <a:off x="2231713" y="3739306"/>
        <a:ext cx="846546" cy="401550"/>
      </dsp:txXfrm>
    </dsp:sp>
    <dsp:sp modelId="{55CD9CA2-9ED8-4A31-9482-895D69FBD48A}">
      <dsp:nvSpPr>
        <dsp:cNvPr id="0" name=""/>
        <dsp:cNvSpPr/>
      </dsp:nvSpPr>
      <dsp:spPr>
        <a:xfrm>
          <a:off x="1632266" y="2880606"/>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przetargowego wyboru oferty najkorzystniejszej,</a:t>
          </a:r>
          <a:endParaRPr lang="pl-PL" sz="600" kern="1200"/>
        </a:p>
      </dsp:txBody>
      <dsp:txXfrm>
        <a:off x="1653989" y="2902329"/>
        <a:ext cx="846546" cy="401550"/>
      </dsp:txXfrm>
    </dsp:sp>
    <dsp:sp modelId="{A2B86287-8C01-4F28-8656-986A180A64FD}">
      <dsp:nvSpPr>
        <dsp:cNvPr id="0" name=""/>
        <dsp:cNvSpPr/>
      </dsp:nvSpPr>
      <dsp:spPr>
        <a:xfrm>
          <a:off x="1509680" y="1871018"/>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należytego dokumentowania czynności postępowania,</a:t>
          </a:r>
          <a:endParaRPr lang="pl-PL" sz="600" kern="1200"/>
        </a:p>
      </dsp:txBody>
      <dsp:txXfrm>
        <a:off x="1531403" y="1892741"/>
        <a:ext cx="846546" cy="401550"/>
      </dsp:txXfrm>
    </dsp:sp>
    <dsp:sp modelId="{C24220BB-A8ED-4379-86B9-91D92AE8878B}">
      <dsp:nvSpPr>
        <dsp:cNvPr id="0" name=""/>
        <dsp:cNvSpPr/>
      </dsp:nvSpPr>
      <dsp:spPr>
        <a:xfrm>
          <a:off x="1870315" y="920103"/>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szczególnej ochrony procesowej interesów wykonawców,</a:t>
          </a:r>
          <a:endParaRPr lang="pl-PL" sz="600" kern="1200"/>
        </a:p>
      </dsp:txBody>
      <dsp:txXfrm>
        <a:off x="1892038" y="941826"/>
        <a:ext cx="846546" cy="401550"/>
      </dsp:txXfrm>
    </dsp:sp>
    <dsp:sp modelId="{B697079E-EA86-4E79-A82D-161A506C544E}">
      <dsp:nvSpPr>
        <dsp:cNvPr id="0" name=""/>
        <dsp:cNvSpPr/>
      </dsp:nvSpPr>
      <dsp:spPr>
        <a:xfrm>
          <a:off x="2631552" y="245705"/>
          <a:ext cx="889992" cy="4449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b="1" kern="1200" smtClean="0"/>
            <a:t>– </a:t>
          </a:r>
          <a:r>
            <a:rPr lang="pl-PL" sz="600" kern="1200" smtClean="0"/>
            <a:t>skutecznej kontroli zarządczej</a:t>
          </a:r>
          <a:endParaRPr lang="pl-PL" sz="600" kern="1200"/>
        </a:p>
      </dsp:txBody>
      <dsp:txXfrm>
        <a:off x="2653275" y="267428"/>
        <a:ext cx="846546" cy="40155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pl-PL" sz="900" kern="1200" dirty="0"/>
            <a:t>Przedmiot zamówienia opisuje się w sposób </a:t>
          </a:r>
          <a:r>
            <a:rPr lang="pl-PL" sz="900" b="1" kern="1200" dirty="0"/>
            <a:t>jednoznaczny i wyczerpujący, za pomocą dostatecznie dokładnych i zrozumiałych określeń, uwzględniając wymagania i okoliczności mogące mieć wpływ na sporządzenie oferty</a:t>
          </a:r>
          <a:endParaRPr lang="pl-PL" sz="900" kern="1200" dirty="0"/>
        </a:p>
        <a:p>
          <a:pPr marL="57150" lvl="1" indent="-57150" algn="l" defTabSz="400050">
            <a:lnSpc>
              <a:spcPct val="90000"/>
            </a:lnSpc>
            <a:spcBef>
              <a:spcPct val="0"/>
            </a:spcBef>
            <a:spcAft>
              <a:spcPct val="15000"/>
            </a:spcAft>
            <a:buChar char="••"/>
          </a:pPr>
          <a:endParaRPr lang="pl-PL" sz="900" kern="1200" dirty="0"/>
        </a:p>
      </dsp:txBody>
      <dsp:txXfrm>
        <a:off x="3191572" y="138079"/>
        <a:ext cx="4462562" cy="828477"/>
      </dsp:txXfrm>
    </dsp:sp>
    <dsp:sp modelId="{B8A57599-A2A5-46CB-A59F-A77D5D6B32CA}">
      <dsp:nvSpPr>
        <dsp:cNvPr id="0" name=""/>
        <dsp:cNvSpPr/>
      </dsp:nvSpPr>
      <dsp:spPr>
        <a:xfrm>
          <a:off x="0" y="0"/>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kern="1200" dirty="0"/>
            <a:t>jednoznaczny</a:t>
          </a:r>
        </a:p>
      </dsp:txBody>
      <dsp:txXfrm>
        <a:off x="53924" y="53924"/>
        <a:ext cx="3143352" cy="996787"/>
      </dsp:txXfrm>
    </dsp:sp>
    <dsp:sp modelId="{5BFE9784-8D3D-457A-AAC5-C4256EBB722E}">
      <dsp:nvSpPr>
        <dsp:cNvPr id="0" name=""/>
        <dsp:cNvSpPr/>
      </dsp:nvSpPr>
      <dsp:spPr>
        <a:xfrm>
          <a:off x="3251199" y="122162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pl-PL" sz="900" kern="1200" dirty="0"/>
            <a:t>. Do opisu przedmiotu zamówienia stosuje się nazwy i kody określone we Wspólnym Słowniku Zamówień.</a:t>
          </a:r>
        </a:p>
      </dsp:txBody>
      <dsp:txXfrm>
        <a:off x="3251199" y="1359706"/>
        <a:ext cx="4462562" cy="828477"/>
      </dsp:txXfrm>
    </dsp:sp>
    <dsp:sp modelId="{CF5548BE-B1E9-45D7-8CAC-21544E0F60FA}">
      <dsp:nvSpPr>
        <dsp:cNvPr id="0" name=""/>
        <dsp:cNvSpPr/>
      </dsp:nvSpPr>
      <dsp:spPr>
        <a:xfrm>
          <a:off x="0" y="1215098"/>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kern="1200" dirty="0"/>
            <a:t>Wspólny słownik zamówień</a:t>
          </a:r>
        </a:p>
      </dsp:txBody>
      <dsp:txXfrm>
        <a:off x="53924" y="1269022"/>
        <a:ext cx="3143352" cy="996787"/>
      </dsp:txXfrm>
    </dsp:sp>
    <dsp:sp modelId="{25E0CE58-495F-467F-9C67-D8F38B2C8CB6}">
      <dsp:nvSpPr>
        <dsp:cNvPr id="0" name=""/>
        <dsp:cNvSpPr/>
      </dsp:nvSpPr>
      <dsp:spPr>
        <a:xfrm>
          <a:off x="3251199" y="243019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pl-PL" sz="900" kern="1200"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a:p>
          <a:pPr marL="57150" lvl="1" indent="-57150" algn="l" defTabSz="400050">
            <a:lnSpc>
              <a:spcPct val="90000"/>
            </a:lnSpc>
            <a:spcBef>
              <a:spcPct val="0"/>
            </a:spcBef>
            <a:spcAft>
              <a:spcPct val="15000"/>
            </a:spcAft>
            <a:buChar char="••"/>
          </a:pPr>
          <a:endParaRPr lang="pl-PL" sz="900" kern="1200" dirty="0"/>
        </a:p>
      </dsp:txBody>
      <dsp:txXfrm>
        <a:off x="3251199" y="2568276"/>
        <a:ext cx="4462562" cy="828477"/>
      </dsp:txXfrm>
    </dsp:sp>
    <dsp:sp modelId="{1F6DA00D-4911-4110-A8E9-223B59B91170}">
      <dsp:nvSpPr>
        <dsp:cNvPr id="0" name=""/>
        <dsp:cNvSpPr/>
      </dsp:nvSpPr>
      <dsp:spPr>
        <a:xfrm>
          <a:off x="0" y="2430197"/>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kern="1200" dirty="0"/>
            <a:t>Zakaz utrudniana uczciwej konkurencji</a:t>
          </a:r>
        </a:p>
      </dsp:txBody>
      <dsp:txXfrm>
        <a:off x="53924" y="2484121"/>
        <a:ext cx="3143352" cy="996787"/>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2E337-A1A1-4ECE-B78F-736692DAFD1A}">
      <dsp:nvSpPr>
        <dsp:cNvPr id="0" name=""/>
        <dsp:cNvSpPr/>
      </dsp:nvSpPr>
      <dsp:spPr>
        <a:xfrm>
          <a:off x="1180728" y="3527159"/>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Dialog konkurencyjny</a:t>
          </a:r>
        </a:p>
      </dsp:txBody>
      <dsp:txXfrm>
        <a:off x="1180728" y="3527159"/>
        <a:ext cx="2706687" cy="1624012"/>
      </dsp:txXfrm>
    </dsp:sp>
    <dsp:sp modelId="{1C0CDA6F-677C-43C0-82EC-6408B4E453C9}">
      <dsp:nvSpPr>
        <dsp:cNvPr id="0" name=""/>
        <dsp:cNvSpPr/>
      </dsp:nvSpPr>
      <dsp:spPr>
        <a:xfrm>
          <a:off x="4209267" y="3527159"/>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Partnerstwo innowacyjne</a:t>
          </a:r>
        </a:p>
      </dsp:txBody>
      <dsp:txXfrm>
        <a:off x="4209267" y="3527159"/>
        <a:ext cx="2706687" cy="1624012"/>
      </dsp:txXfrm>
    </dsp:sp>
    <dsp:sp modelId="{F65313D2-E2AC-4CB6-B314-A7B98695A5C0}">
      <dsp:nvSpPr>
        <dsp:cNvPr id="0" name=""/>
        <dsp:cNvSpPr/>
      </dsp:nvSpPr>
      <dsp:spPr>
        <a:xfrm>
          <a:off x="1202111" y="1883831"/>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Negocjacje z ogłoszeniem / bez ogłoszenia</a:t>
          </a:r>
        </a:p>
      </dsp:txBody>
      <dsp:txXfrm>
        <a:off x="1202111" y="1883831"/>
        <a:ext cx="2706687" cy="1624012"/>
      </dsp:txXfrm>
    </dsp:sp>
    <dsp:sp modelId="{35827E82-C1AB-47C3-9922-8BAE4550B774}">
      <dsp:nvSpPr>
        <dsp:cNvPr id="0" name=""/>
        <dsp:cNvSpPr/>
      </dsp:nvSpPr>
      <dsp:spPr>
        <a:xfrm>
          <a:off x="4199334" y="1897327"/>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Zamówienie z wolnej ręki</a:t>
          </a:r>
        </a:p>
      </dsp:txBody>
      <dsp:txXfrm>
        <a:off x="4199334" y="1897327"/>
        <a:ext cx="2706687" cy="1624012"/>
      </dsp:txXfrm>
    </dsp:sp>
    <dsp:sp modelId="{AEA2EC35-826B-41A2-8241-5CA1FA5C18E8}">
      <dsp:nvSpPr>
        <dsp:cNvPr id="0" name=""/>
        <dsp:cNvSpPr/>
      </dsp:nvSpPr>
      <dsp:spPr>
        <a:xfrm>
          <a:off x="2710656" y="208722"/>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Przetarg nieograniczony/ ograniczony</a:t>
          </a:r>
        </a:p>
      </dsp:txBody>
      <dsp:txXfrm>
        <a:off x="2710656" y="208722"/>
        <a:ext cx="2706687" cy="1624012"/>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2E337-A1A1-4ECE-B78F-736692DAFD1A}">
      <dsp:nvSpPr>
        <dsp:cNvPr id="0" name=""/>
        <dsp:cNvSpPr/>
      </dsp:nvSpPr>
      <dsp:spPr>
        <a:xfrm>
          <a:off x="0" y="2612578"/>
          <a:ext cx="3521625" cy="21129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smtClean="0"/>
            <a:t>Wymagania od wykonwawców</a:t>
          </a:r>
          <a:endParaRPr lang="pl-PL" sz="1800" kern="1200" dirty="0"/>
        </a:p>
      </dsp:txBody>
      <dsp:txXfrm>
        <a:off x="0" y="2612578"/>
        <a:ext cx="3521625" cy="2112975"/>
      </dsp:txXfrm>
    </dsp:sp>
    <dsp:sp modelId="{1C0CDA6F-677C-43C0-82EC-6408B4E453C9}">
      <dsp:nvSpPr>
        <dsp:cNvPr id="0" name=""/>
        <dsp:cNvSpPr/>
      </dsp:nvSpPr>
      <dsp:spPr>
        <a:xfrm>
          <a:off x="3875594" y="2612578"/>
          <a:ext cx="3521625" cy="21129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Warunki wstępne np. </a:t>
          </a:r>
          <a:r>
            <a:rPr lang="pl-PL" sz="1800" kern="1200"/>
            <a:t>negocjacje</a:t>
          </a:r>
          <a:endParaRPr lang="pl-PL" sz="1800" kern="1200" dirty="0"/>
        </a:p>
      </dsp:txBody>
      <dsp:txXfrm>
        <a:off x="3875594" y="2612578"/>
        <a:ext cx="3521625" cy="2112975"/>
      </dsp:txXfrm>
    </dsp:sp>
    <dsp:sp modelId="{AEA2EC35-826B-41A2-8241-5CA1FA5C18E8}">
      <dsp:nvSpPr>
        <dsp:cNvPr id="0" name=""/>
        <dsp:cNvSpPr/>
      </dsp:nvSpPr>
      <dsp:spPr>
        <a:xfrm>
          <a:off x="1974738" y="18480"/>
          <a:ext cx="3521625" cy="21129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kern="1200" dirty="0"/>
            <a:t>Warunek podstawowy</a:t>
          </a:r>
        </a:p>
      </dsp:txBody>
      <dsp:txXfrm>
        <a:off x="1974738" y="18480"/>
        <a:ext cx="3521625" cy="21129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44954-47E4-4070-B022-0E2022B700CD}">
      <dsp:nvSpPr>
        <dsp:cNvPr id="0" name=""/>
        <dsp:cNvSpPr/>
      </dsp:nvSpPr>
      <dsp:spPr>
        <a:xfrm>
          <a:off x="975559" y="0"/>
          <a:ext cx="6908800" cy="48959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990779-5AE0-4F50-8266-0FAFA9C963C0}">
      <dsp:nvSpPr>
        <dsp:cNvPr id="0" name=""/>
        <dsp:cNvSpPr/>
      </dsp:nvSpPr>
      <dsp:spPr>
        <a:xfrm>
          <a:off x="4787"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Polityka zakupowa państwa </a:t>
          </a:r>
        </a:p>
      </dsp:txBody>
      <dsp:txXfrm>
        <a:off x="42711" y="1506706"/>
        <a:ext cx="701034" cy="1882528"/>
      </dsp:txXfrm>
    </dsp:sp>
    <dsp:sp modelId="{90CC7860-F13E-48DE-A070-4BD7C69AF981}">
      <dsp:nvSpPr>
        <dsp:cNvPr id="0" name=""/>
        <dsp:cNvSpPr/>
      </dsp:nvSpPr>
      <dsp:spPr>
        <a:xfrm>
          <a:off x="820514"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Plan postępowania o udzielenie zamówienia publicznego</a:t>
          </a:r>
        </a:p>
      </dsp:txBody>
      <dsp:txXfrm>
        <a:off x="858438" y="1506706"/>
        <a:ext cx="701034" cy="1882528"/>
      </dsp:txXfrm>
    </dsp:sp>
    <dsp:sp modelId="{A6EB2599-5C14-4B16-AA39-34CE3983DB20}">
      <dsp:nvSpPr>
        <dsp:cNvPr id="0" name=""/>
        <dsp:cNvSpPr/>
      </dsp:nvSpPr>
      <dsp:spPr>
        <a:xfrm>
          <a:off x="1636241"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Szacowanie wartości zamówienia </a:t>
          </a:r>
        </a:p>
      </dsp:txBody>
      <dsp:txXfrm>
        <a:off x="1674165" y="1506706"/>
        <a:ext cx="701034" cy="1882528"/>
      </dsp:txXfrm>
    </dsp:sp>
    <dsp:sp modelId="{1616FECC-C3B0-4A7F-92AD-B8BE38D6185A}">
      <dsp:nvSpPr>
        <dsp:cNvPr id="0" name=""/>
        <dsp:cNvSpPr/>
      </dsp:nvSpPr>
      <dsp:spPr>
        <a:xfrm>
          <a:off x="2451968"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Przygotowanie zamówienia – samodzielnie ( kierownik zamawiającego) lub wspólnie </a:t>
          </a:r>
        </a:p>
      </dsp:txBody>
      <dsp:txXfrm>
        <a:off x="2489892" y="1506706"/>
        <a:ext cx="701034" cy="1882528"/>
      </dsp:txXfrm>
    </dsp:sp>
    <dsp:sp modelId="{67633239-D3CF-4609-84D1-F2389BCB91EA}">
      <dsp:nvSpPr>
        <dsp:cNvPr id="0" name=""/>
        <dsp:cNvSpPr/>
      </dsp:nvSpPr>
      <dsp:spPr>
        <a:xfrm>
          <a:off x="3267695"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Wymagania wobec wykonawców ( brak podstaw do wykluczenia oraz spełnienie warunków udziału w postępowaniu); </a:t>
          </a:r>
        </a:p>
      </dsp:txBody>
      <dsp:txXfrm>
        <a:off x="3305619" y="1506706"/>
        <a:ext cx="701034" cy="1882528"/>
      </dsp:txXfrm>
    </dsp:sp>
    <dsp:sp modelId="{6D952152-7A7C-4062-9AB2-4BCF22206809}">
      <dsp:nvSpPr>
        <dsp:cNvPr id="0" name=""/>
        <dsp:cNvSpPr/>
      </dsp:nvSpPr>
      <dsp:spPr>
        <a:xfrm>
          <a:off x="4083422"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Ogłoszenie o udzieleniu zamówienia;  OPZ i SWZ:</a:t>
          </a:r>
        </a:p>
      </dsp:txBody>
      <dsp:txXfrm>
        <a:off x="4121346" y="1506706"/>
        <a:ext cx="701034" cy="1882528"/>
      </dsp:txXfrm>
    </dsp:sp>
    <dsp:sp modelId="{25D15364-64FA-497D-A88A-7AEAF5D48BF2}">
      <dsp:nvSpPr>
        <dsp:cNvPr id="0" name=""/>
        <dsp:cNvSpPr/>
      </dsp:nvSpPr>
      <dsp:spPr>
        <a:xfrm>
          <a:off x="4925954" y="1457933"/>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Dokumentowanie przebiegu postępowania o udzielenie zamówienia ( protokół);</a:t>
          </a:r>
        </a:p>
      </dsp:txBody>
      <dsp:txXfrm>
        <a:off x="4963878" y="1495857"/>
        <a:ext cx="701034" cy="1882528"/>
      </dsp:txXfrm>
    </dsp:sp>
    <dsp:sp modelId="{A89E8C80-2B2E-4D01-B78D-7ACC9C25D587}">
      <dsp:nvSpPr>
        <dsp:cNvPr id="0" name=""/>
        <dsp:cNvSpPr/>
      </dsp:nvSpPr>
      <dsp:spPr>
        <a:xfrm>
          <a:off x="5714875"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Analiza potrzeb zamawiającego, wstępne konsultacje rynkowe;</a:t>
          </a:r>
        </a:p>
      </dsp:txBody>
      <dsp:txXfrm>
        <a:off x="5752799" y="1506706"/>
        <a:ext cx="701034" cy="1882528"/>
      </dsp:txXfrm>
    </dsp:sp>
    <dsp:sp modelId="{8B21F08D-580B-4FA6-8500-DFF6C511FF69}">
      <dsp:nvSpPr>
        <dsp:cNvPr id="0" name=""/>
        <dsp:cNvSpPr/>
      </dsp:nvSpPr>
      <dsp:spPr>
        <a:xfrm>
          <a:off x="6530602"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Otwarcie ofert;</a:t>
          </a:r>
        </a:p>
      </dsp:txBody>
      <dsp:txXfrm>
        <a:off x="6568526" y="1506706"/>
        <a:ext cx="701034" cy="1882528"/>
      </dsp:txXfrm>
    </dsp:sp>
    <dsp:sp modelId="{EBEA1975-EE44-4045-B9E6-A0FDC2505DE5}">
      <dsp:nvSpPr>
        <dsp:cNvPr id="0" name=""/>
        <dsp:cNvSpPr/>
      </dsp:nvSpPr>
      <dsp:spPr>
        <a:xfrm>
          <a:off x="7346329"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a:t>Podpisanie umowy lub unieważnienie postępowania </a:t>
          </a:r>
        </a:p>
      </dsp:txBody>
      <dsp:txXfrm>
        <a:off x="7384253" y="1506706"/>
        <a:ext cx="701034" cy="18825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07EAC-A450-4F3F-9678-457C44F0AD42}">
      <dsp:nvSpPr>
        <dsp:cNvPr id="0" name=""/>
        <dsp:cNvSpPr/>
      </dsp:nvSpPr>
      <dsp:spPr>
        <a:xfrm>
          <a:off x="0" y="607495"/>
          <a:ext cx="8824913"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DFB4BB-5043-4877-BC2A-415CFA7CF5D4}">
      <dsp:nvSpPr>
        <dsp:cNvPr id="0" name=""/>
        <dsp:cNvSpPr/>
      </dsp:nvSpPr>
      <dsp:spPr>
        <a:xfrm>
          <a:off x="431308" y="442123"/>
          <a:ext cx="6177439" cy="2361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lvl="0" algn="l" defTabSz="355600">
            <a:lnSpc>
              <a:spcPct val="90000"/>
            </a:lnSpc>
            <a:spcBef>
              <a:spcPct val="0"/>
            </a:spcBef>
            <a:spcAft>
              <a:spcPct val="35000"/>
            </a:spcAft>
          </a:pPr>
          <a:r>
            <a:rPr lang="pl-PL" sz="800" b="1" u="sng" kern="1200" dirty="0"/>
            <a:t>Za przygotowanie i przeprowadzenie postępowania o udzielenie zamówienia odpowiada kierownik zamawiającego</a:t>
          </a:r>
          <a:endParaRPr lang="pl-PL" sz="800" kern="1200" dirty="0"/>
        </a:p>
      </dsp:txBody>
      <dsp:txXfrm>
        <a:off x="442836" y="453651"/>
        <a:ext cx="6154383" cy="213104"/>
      </dsp:txXfrm>
    </dsp:sp>
    <dsp:sp modelId="{317D2711-5DE4-4DD6-940B-166545AD40E1}">
      <dsp:nvSpPr>
        <dsp:cNvPr id="0" name=""/>
        <dsp:cNvSpPr/>
      </dsp:nvSpPr>
      <dsp:spPr>
        <a:xfrm>
          <a:off x="0" y="970375"/>
          <a:ext cx="8824913"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A38ABA-50CB-469C-940E-674A04731463}">
      <dsp:nvSpPr>
        <dsp:cNvPr id="0" name=""/>
        <dsp:cNvSpPr/>
      </dsp:nvSpPr>
      <dsp:spPr>
        <a:xfrm>
          <a:off x="411430" y="852295"/>
          <a:ext cx="6177439" cy="2361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lvl="0" algn="l" defTabSz="355600">
            <a:lnSpc>
              <a:spcPct val="90000"/>
            </a:lnSpc>
            <a:spcBef>
              <a:spcPct val="0"/>
            </a:spcBef>
            <a:spcAft>
              <a:spcPct val="35000"/>
            </a:spcAft>
          </a:pPr>
          <a:r>
            <a:rPr lang="pl-PL" sz="800" kern="1200" dirty="0"/>
            <a:t>powołuje komisję do przeprowadzenia postępowania o udzielenie zamówienia, zwaną dalej „komisją przetargową”.</a:t>
          </a:r>
        </a:p>
      </dsp:txBody>
      <dsp:txXfrm>
        <a:off x="422958" y="863823"/>
        <a:ext cx="6154383" cy="213104"/>
      </dsp:txXfrm>
    </dsp:sp>
    <dsp:sp modelId="{A6D264D0-3D26-4F13-8573-F24BBB164B33}">
      <dsp:nvSpPr>
        <dsp:cNvPr id="0" name=""/>
        <dsp:cNvSpPr/>
      </dsp:nvSpPr>
      <dsp:spPr>
        <a:xfrm>
          <a:off x="0" y="1333255"/>
          <a:ext cx="8824913"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C6B621-EF56-42E4-A120-C4E6DAD6AD78}">
      <dsp:nvSpPr>
        <dsp:cNvPr id="0" name=""/>
        <dsp:cNvSpPr/>
      </dsp:nvSpPr>
      <dsp:spPr>
        <a:xfrm>
          <a:off x="441245" y="1215175"/>
          <a:ext cx="6177439" cy="2361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lvl="0" algn="l" defTabSz="355600">
            <a:lnSpc>
              <a:spcPct val="90000"/>
            </a:lnSpc>
            <a:spcBef>
              <a:spcPct val="0"/>
            </a:spcBef>
            <a:spcAft>
              <a:spcPct val="35000"/>
            </a:spcAft>
          </a:pPr>
          <a:r>
            <a:rPr lang="pl-PL" sz="800" kern="1200" dirty="0"/>
            <a:t>Komisja dokonuje oceny czynności w postępowaniu </a:t>
          </a:r>
          <a:r>
            <a:rPr lang="pl-PL" sz="800" kern="1200" dirty="0" smtClean="0"/>
            <a:t>o udzielenie zamówienia publicznego </a:t>
          </a:r>
          <a:endParaRPr lang="pl-PL" sz="800" kern="1200" dirty="0"/>
        </a:p>
      </dsp:txBody>
      <dsp:txXfrm>
        <a:off x="452773" y="1226703"/>
        <a:ext cx="6154383" cy="2131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9EBEC-4C76-4933-B2E0-0D4D754AD67A}">
      <dsp:nvSpPr>
        <dsp:cNvPr id="0" name=""/>
        <dsp:cNvSpPr/>
      </dsp:nvSpPr>
      <dsp:spPr>
        <a:xfrm>
          <a:off x="1209476" y="330"/>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a:t>Nie podlegają wykluczeniu</a:t>
          </a:r>
        </a:p>
      </dsp:txBody>
      <dsp:txXfrm>
        <a:off x="1209476" y="330"/>
        <a:ext cx="2718593" cy="1631156"/>
      </dsp:txXfrm>
    </dsp:sp>
    <dsp:sp modelId="{2DA08464-BDFF-45FF-A8B2-9D185526FCAA}">
      <dsp:nvSpPr>
        <dsp:cNvPr id="0" name=""/>
        <dsp:cNvSpPr/>
      </dsp:nvSpPr>
      <dsp:spPr>
        <a:xfrm>
          <a:off x="4199929" y="330"/>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a:t>spełniają warunki udziału w postępowaniu </a:t>
          </a:r>
        </a:p>
      </dsp:txBody>
      <dsp:txXfrm>
        <a:off x="4199929" y="330"/>
        <a:ext cx="2718593" cy="1631156"/>
      </dsp:txXfrm>
    </dsp:sp>
    <dsp:sp modelId="{F2A34887-ABCC-4589-904D-6E2047555C43}">
      <dsp:nvSpPr>
        <dsp:cNvPr id="0" name=""/>
        <dsp:cNvSpPr/>
      </dsp:nvSpPr>
      <dsp:spPr>
        <a:xfrm>
          <a:off x="1209476" y="1903346"/>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a:t>Wykonawcy mogą wspólnie ubiegać się o udzielenie zamówienia</a:t>
          </a:r>
        </a:p>
      </dsp:txBody>
      <dsp:txXfrm>
        <a:off x="1209476" y="1903346"/>
        <a:ext cx="2718593" cy="1631156"/>
      </dsp:txXfrm>
    </dsp:sp>
    <dsp:sp modelId="{09C95041-02D6-4132-90EC-5DA4357918A6}">
      <dsp:nvSpPr>
        <dsp:cNvPr id="0" name=""/>
        <dsp:cNvSpPr/>
      </dsp:nvSpPr>
      <dsp:spPr>
        <a:xfrm>
          <a:off x="4199929" y="1903346"/>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pl-PL" sz="2400" kern="1200" dirty="0"/>
            <a:t>ustanawiają pełnomocnika do reprezentowania </a:t>
          </a:r>
        </a:p>
      </dsp:txBody>
      <dsp:txXfrm>
        <a:off x="4199929" y="1903346"/>
        <a:ext cx="2718593" cy="16311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07EAC-A450-4F3F-9678-457C44F0AD42}">
      <dsp:nvSpPr>
        <dsp:cNvPr id="0" name=""/>
        <dsp:cNvSpPr/>
      </dsp:nvSpPr>
      <dsp:spPr>
        <a:xfrm>
          <a:off x="0" y="1101190"/>
          <a:ext cx="8824913" cy="302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DFB4BB-5043-4877-BC2A-415CFA7CF5D4}">
      <dsp:nvSpPr>
        <dsp:cNvPr id="0" name=""/>
        <dsp:cNvSpPr/>
      </dsp:nvSpPr>
      <dsp:spPr>
        <a:xfrm>
          <a:off x="441245" y="924070"/>
          <a:ext cx="6177439" cy="354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lvl="0" algn="l" defTabSz="533400">
            <a:lnSpc>
              <a:spcPct val="90000"/>
            </a:lnSpc>
            <a:spcBef>
              <a:spcPct val="0"/>
            </a:spcBef>
            <a:spcAft>
              <a:spcPct val="35000"/>
            </a:spcAft>
          </a:pPr>
          <a:r>
            <a:rPr lang="pl-PL" sz="1200" kern="1200" dirty="0"/>
            <a:t>tworzone na potrzeby omawianego </a:t>
          </a:r>
          <a:r>
            <a:rPr lang="pl-PL" sz="1200" kern="1200" dirty="0" smtClean="0"/>
            <a:t>postępowania, </a:t>
          </a:r>
          <a:r>
            <a:rPr lang="pl-PL" sz="1200" kern="1200" dirty="0"/>
            <a:t>nie posiada podmiotowości</a:t>
          </a:r>
        </a:p>
      </dsp:txBody>
      <dsp:txXfrm>
        <a:off x="458538" y="941363"/>
        <a:ext cx="6142853" cy="319654"/>
      </dsp:txXfrm>
    </dsp:sp>
    <dsp:sp modelId="{317D2711-5DE4-4DD6-940B-166545AD40E1}">
      <dsp:nvSpPr>
        <dsp:cNvPr id="0" name=""/>
        <dsp:cNvSpPr/>
      </dsp:nvSpPr>
      <dsp:spPr>
        <a:xfrm>
          <a:off x="0" y="1645510"/>
          <a:ext cx="8824913" cy="302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A38ABA-50CB-469C-940E-674A04731463}">
      <dsp:nvSpPr>
        <dsp:cNvPr id="0" name=""/>
        <dsp:cNvSpPr/>
      </dsp:nvSpPr>
      <dsp:spPr>
        <a:xfrm>
          <a:off x="441245" y="1468390"/>
          <a:ext cx="6177439" cy="354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lvl="0" algn="l" defTabSz="533400">
            <a:lnSpc>
              <a:spcPct val="90000"/>
            </a:lnSpc>
            <a:spcBef>
              <a:spcPct val="0"/>
            </a:spcBef>
            <a:spcAft>
              <a:spcPct val="35000"/>
            </a:spcAft>
          </a:pPr>
          <a:r>
            <a:rPr lang="pl-PL" sz="1200" kern="1200" dirty="0"/>
            <a:t>Pojęcie lidera konsorcjum</a:t>
          </a:r>
        </a:p>
      </dsp:txBody>
      <dsp:txXfrm>
        <a:off x="458538" y="1485683"/>
        <a:ext cx="6142853" cy="319654"/>
      </dsp:txXfrm>
    </dsp:sp>
    <dsp:sp modelId="{A6D264D0-3D26-4F13-8573-F24BBB164B33}">
      <dsp:nvSpPr>
        <dsp:cNvPr id="0" name=""/>
        <dsp:cNvSpPr/>
      </dsp:nvSpPr>
      <dsp:spPr>
        <a:xfrm>
          <a:off x="0" y="2189830"/>
          <a:ext cx="8824913" cy="302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C6B621-EF56-42E4-A120-C4E6DAD6AD78}">
      <dsp:nvSpPr>
        <dsp:cNvPr id="0" name=""/>
        <dsp:cNvSpPr/>
      </dsp:nvSpPr>
      <dsp:spPr>
        <a:xfrm>
          <a:off x="441245" y="2012710"/>
          <a:ext cx="6177439" cy="3542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lvl="0" algn="l" defTabSz="533400">
            <a:lnSpc>
              <a:spcPct val="90000"/>
            </a:lnSpc>
            <a:spcBef>
              <a:spcPct val="0"/>
            </a:spcBef>
            <a:spcAft>
              <a:spcPct val="35000"/>
            </a:spcAft>
          </a:pPr>
          <a:r>
            <a:rPr lang="pl-PL" sz="1200" kern="1200" dirty="0"/>
            <a:t>KC, przepisy o spółce cywilnej  ? Odpowiedzialność </a:t>
          </a:r>
          <a:r>
            <a:rPr lang="pl-PL" sz="1200" kern="1200" dirty="0" smtClean="0"/>
            <a:t>solidarna </a:t>
          </a:r>
          <a:r>
            <a:rPr lang="pl-PL" sz="1200" kern="1200" dirty="0"/>
            <a:t>!</a:t>
          </a:r>
        </a:p>
      </dsp:txBody>
      <dsp:txXfrm>
        <a:off x="458538" y="2030003"/>
        <a:ext cx="6142853"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a:t>Kliknij, aby edytować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11/21/2021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923A1CC3-2375-41D4-9E03-427CAF2A4C1A}" type="datetimeFigureOut">
              <a:rPr lang="en-US" dirty="0"/>
              <a:t>11/21/2021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l-PL"/>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FF16868-8199-4C2C-A5B1-63AEE139F88E}"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l-PL"/>
              <a:t>Kliknij, aby edytować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AD9FF7F-6988-44CC-821B-644E70CD2F73}"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C12C299-16B2-4475-990D-751901EACC14}"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11/21/2021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34E6425-0181-43F2-84FC-787E803FD2F8}" type="datetimeFigureOut">
              <a:rPr lang="en-US" dirty="0"/>
              <a:t>11/21/2021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11/21/2021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11/21/2021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6E86A4C-8E40-4F87-A4F0-01A0687C5742}" type="datetimeFigureOut">
              <a:rPr lang="en-US" dirty="0"/>
              <a:t>11/21/2021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l-PL"/>
              <a:t>Kliknij ikonę, aby dodać obraz</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5E72C73-2D91-4E12-BA25-F0AA0C03599B}" type="datetimeFigureOut">
              <a:rPr lang="en-US" dirty="0"/>
              <a:t>11/21/2021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11/21/2021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1.xml"/><Relationship Id="rId3" Type="http://schemas.openxmlformats.org/officeDocument/2006/relationships/diagramLayout" Target="../diagrams/layout30.xml"/><Relationship Id="rId7" Type="http://schemas.openxmlformats.org/officeDocument/2006/relationships/diagramData" Target="../diagrams/data31.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11" Type="http://schemas.microsoft.com/office/2007/relationships/diagramDrawing" Target="../diagrams/drawing31.xml"/><Relationship Id="rId5" Type="http://schemas.openxmlformats.org/officeDocument/2006/relationships/diagramColors" Target="../diagrams/colors30.xml"/><Relationship Id="rId10" Type="http://schemas.openxmlformats.org/officeDocument/2006/relationships/diagramColors" Target="../diagrams/colors31.xml"/><Relationship Id="rId4" Type="http://schemas.openxmlformats.org/officeDocument/2006/relationships/diagramQuickStyle" Target="../diagrams/quickStyle30.xml"/><Relationship Id="rId9" Type="http://schemas.openxmlformats.org/officeDocument/2006/relationships/diagramQuickStyle" Target="../diagrams/quickStyle3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3.xml"/><Relationship Id="rId3" Type="http://schemas.openxmlformats.org/officeDocument/2006/relationships/diagramLayout" Target="../diagrams/layout32.xml"/><Relationship Id="rId7" Type="http://schemas.openxmlformats.org/officeDocument/2006/relationships/diagramData" Target="../diagrams/data33.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0" Type="http://schemas.openxmlformats.org/officeDocument/2006/relationships/diagramColors" Target="../diagrams/colors33.xml"/><Relationship Id="rId4" Type="http://schemas.openxmlformats.org/officeDocument/2006/relationships/diagramQuickStyle" Target="../diagrams/quickStyle32.xml"/><Relationship Id="rId9" Type="http://schemas.openxmlformats.org/officeDocument/2006/relationships/diagramQuickStyle" Target="../diagrams/quickStyle33.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5.xml"/><Relationship Id="rId3" Type="http://schemas.openxmlformats.org/officeDocument/2006/relationships/diagramLayout" Target="../diagrams/layout44.xml"/><Relationship Id="rId7" Type="http://schemas.openxmlformats.org/officeDocument/2006/relationships/diagramData" Target="../diagrams/data45.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0" Type="http://schemas.openxmlformats.org/officeDocument/2006/relationships/diagramColors" Target="../diagrams/colors45.xml"/><Relationship Id="rId4" Type="http://schemas.openxmlformats.org/officeDocument/2006/relationships/diagramQuickStyle" Target="../diagrams/quickStyle44.xml"/><Relationship Id="rId9" Type="http://schemas.openxmlformats.org/officeDocument/2006/relationships/diagramQuickStyle" Target="../diagrams/quickStyle4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684700-8036-4427-A64E-7465DC5B1C69}"/>
              </a:ext>
            </a:extLst>
          </p:cNvPr>
          <p:cNvSpPr>
            <a:spLocks noGrp="1"/>
          </p:cNvSpPr>
          <p:nvPr>
            <p:ph type="ctrTitle"/>
          </p:nvPr>
        </p:nvSpPr>
        <p:spPr>
          <a:xfrm>
            <a:off x="1761242" y="1682289"/>
            <a:ext cx="8825658" cy="2677648"/>
          </a:xfrm>
        </p:spPr>
        <p:txBody>
          <a:bodyPr/>
          <a:lstStyle/>
          <a:p>
            <a:r>
              <a:rPr lang="pl-PL" sz="3600" dirty="0"/>
              <a:t>Wprowadzenie do organizacji zadań publicznych:</a:t>
            </a:r>
            <a:br>
              <a:rPr lang="pl-PL" sz="3600" dirty="0"/>
            </a:br>
            <a:r>
              <a:rPr lang="pl-PL" sz="3600" dirty="0"/>
              <a:t/>
            </a:r>
            <a:br>
              <a:rPr lang="pl-PL" sz="3600" dirty="0"/>
            </a:br>
            <a:r>
              <a:rPr lang="pl-PL" sz="1600" dirty="0"/>
              <a:t>wyjaśnienie podstawowych pojęć oraz organizacja </a:t>
            </a:r>
            <a:br>
              <a:rPr lang="pl-PL" sz="1600" dirty="0"/>
            </a:br>
            <a:r>
              <a:rPr lang="pl-PL" sz="1600" dirty="0"/>
              <a:t>na podstawie systemu zamówień publicznych</a:t>
            </a:r>
            <a:r>
              <a:rPr lang="pl-PL" dirty="0"/>
              <a:t/>
            </a:r>
            <a:br>
              <a:rPr lang="pl-PL" dirty="0"/>
            </a:br>
            <a:endParaRPr lang="pl-PL" sz="2800" b="1" dirty="0"/>
          </a:p>
        </p:txBody>
      </p:sp>
      <p:sp>
        <p:nvSpPr>
          <p:cNvPr id="3" name="Podtytuł 2">
            <a:extLst>
              <a:ext uri="{FF2B5EF4-FFF2-40B4-BE49-F238E27FC236}">
                <a16:creationId xmlns:a16="http://schemas.microsoft.com/office/drawing/2014/main" id="{355E4CDC-36F0-4FC3-A592-8B15D467BC2A}"/>
              </a:ext>
            </a:extLst>
          </p:cNvPr>
          <p:cNvSpPr>
            <a:spLocks noGrp="1"/>
          </p:cNvSpPr>
          <p:nvPr>
            <p:ph type="subTitle" idx="1"/>
          </p:nvPr>
        </p:nvSpPr>
        <p:spPr>
          <a:xfrm>
            <a:off x="1154955" y="4711148"/>
            <a:ext cx="8825658" cy="1341783"/>
          </a:xfrm>
        </p:spPr>
        <p:txBody>
          <a:bodyPr>
            <a:normAutofit lnSpcReduction="10000"/>
          </a:bodyPr>
          <a:lstStyle/>
          <a:p>
            <a:r>
              <a:rPr lang="pl-PL" dirty="0"/>
              <a:t>mgr Anna Popowicz – </a:t>
            </a:r>
            <a:r>
              <a:rPr lang="pl-PL" dirty="0" err="1"/>
              <a:t>Pazdej</a:t>
            </a:r>
            <a:r>
              <a:rPr lang="pl-PL" dirty="0"/>
              <a:t>      </a:t>
            </a:r>
          </a:p>
          <a:p>
            <a:r>
              <a:rPr lang="pl-PL" dirty="0"/>
              <a:t>anna.popowicz-pazdej@uwr.edu.pl</a:t>
            </a:r>
          </a:p>
          <a:p>
            <a:r>
              <a:rPr lang="pl-PL" sz="1100" dirty="0" err="1"/>
              <a:t>UNIwersytet</a:t>
            </a:r>
            <a:r>
              <a:rPr lang="pl-PL" sz="1100" dirty="0"/>
              <a:t> wrocławski, </a:t>
            </a:r>
          </a:p>
          <a:p>
            <a:r>
              <a:rPr lang="pl-PL" sz="1100" dirty="0"/>
              <a:t>Wydział prawa, administracji i Ekonomii </a:t>
            </a:r>
          </a:p>
        </p:txBody>
      </p:sp>
    </p:spTree>
    <p:extLst>
      <p:ext uri="{BB962C8B-B14F-4D97-AF65-F5344CB8AC3E}">
        <p14:creationId xmlns:p14="http://schemas.microsoft.com/office/powerpoint/2010/main" val="378501794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dirty="0"/>
              <a:t>Udzielenie zamówienia w częściach</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extLst>
              <p:ext uri="{D42A27DB-BD31-4B8C-83A1-F6EECF244321}">
                <p14:modId xmlns:p14="http://schemas.microsoft.com/office/powerpoint/2010/main" val="2454216631"/>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330180425"/>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1501976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solidFill>
                  <a:srgbClr val="000000"/>
                </a:solidFill>
                <a:effectLst/>
                <a:latin typeface="Times New Roman" panose="02020603050405020304" pitchFamily="18" charset="0"/>
                <a:ea typeface="Calibri" panose="020F0502020204030204" pitchFamily="34" charset="0"/>
              </a:rPr>
              <a:t>Dokumentowanie przebiegu postępowania o udzielenie zamówienia – realizacja zasady jawności art. 72 Nowego </a:t>
            </a:r>
            <a:r>
              <a:rPr lang="pl-PL" sz="1800" b="1" dirty="0" err="1">
                <a:solidFill>
                  <a:srgbClr val="000000"/>
                </a:solidFill>
                <a:effectLst/>
                <a:latin typeface="Times New Roman" panose="02020603050405020304" pitchFamily="18" charset="0"/>
                <a:ea typeface="Calibri" panose="020F0502020204030204" pitchFamily="34" charset="0"/>
              </a:rPr>
              <a:t>Pzp</a:t>
            </a:r>
            <a:r>
              <a:rPr lang="pl-PL" sz="1800" b="1" dirty="0">
                <a:solidFill>
                  <a:srgbClr val="000000"/>
                </a:solidFill>
                <a:effectLst/>
                <a:latin typeface="Times New Roman" panose="02020603050405020304" pitchFamily="18" charset="0"/>
                <a:ea typeface="Calibri" panose="020F0502020204030204" pitchFamily="34" charset="0"/>
              </a:rPr>
              <a:t> oraz rozporządzenie </a:t>
            </a:r>
            <a:endParaRPr lang="pl-PL" sz="18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EB67BFC5-4828-48BB-A359-CFD23BC69B2A}"/>
              </a:ext>
            </a:extLst>
          </p:cNvPr>
          <p:cNvGraphicFramePr/>
          <p:nvPr>
            <p:extLst>
              <p:ext uri="{D42A27DB-BD31-4B8C-83A1-F6EECF244321}">
                <p14:modId xmlns:p14="http://schemas.microsoft.com/office/powerpoint/2010/main" val="293019190"/>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45702"/>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dirty="0"/>
              <a:t>Zamawiający – dodatkowe obowiązki dokumentowe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2162265590"/>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71078885"/>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9668759" cy="706964"/>
          </a:xfrm>
        </p:spPr>
        <p:txBody>
          <a:bodyPr/>
          <a:lstStyle/>
          <a:p>
            <a:r>
              <a:rPr lang="pl-PL" dirty="0"/>
              <a:t>Kwalifikacja podmiotowa wykonawców – podstawy wykluczenia ( obligatoryjne)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3766471603"/>
              </p:ext>
            </p:extLst>
          </p:nvPr>
        </p:nvGraphicFramePr>
        <p:xfrm>
          <a:off x="1788366" y="1991875"/>
          <a:ext cx="9247934"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30099092"/>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960024" y="979099"/>
            <a:ext cx="9668759" cy="706964"/>
          </a:xfrm>
        </p:spPr>
        <p:txBody>
          <a:bodyPr/>
          <a:lstStyle/>
          <a:p>
            <a:r>
              <a:rPr lang="pl-PL" dirty="0"/>
              <a:t>Kwalifikacja podmiotowa wykonawców – podstawy wykluczenia ( fakultatywne)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550645606"/>
              </p:ext>
            </p:extLst>
          </p:nvPr>
        </p:nvGraphicFramePr>
        <p:xfrm>
          <a:off x="1788366" y="1991875"/>
          <a:ext cx="9247934"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2587185"/>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960024" y="979099"/>
            <a:ext cx="9668759" cy="706964"/>
          </a:xfrm>
        </p:spPr>
        <p:txBody>
          <a:bodyPr/>
          <a:lstStyle/>
          <a:p>
            <a:r>
              <a:rPr lang="pl-PL" dirty="0"/>
              <a:t> warunki udziału w postępowaniu</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1694792995"/>
              </p:ext>
            </p:extLst>
          </p:nvPr>
        </p:nvGraphicFramePr>
        <p:xfrm>
          <a:off x="1788366" y="1991875"/>
          <a:ext cx="9247934"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56954715"/>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Udostępnianie zasobów w postępowaniu w ramach zamówień publicznych</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1296355507"/>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12010212"/>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Specyfikacja warunków zamówienia</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2837679479"/>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63303943"/>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sz="2400" dirty="0"/>
              <a:t>Wybór najkorzystniejszej oferty oraz kryteria oceny ofert</a:t>
            </a:r>
            <a:endParaRPr lang="pl-PL" sz="24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2899231185"/>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81245090"/>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sz="2400" dirty="0"/>
              <a:t>Zakończenie postępowania</a:t>
            </a:r>
            <a:endParaRPr lang="pl-PL" sz="24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3089676878"/>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5168155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9668759" cy="706964"/>
          </a:xfrm>
        </p:spPr>
        <p:txBody>
          <a:bodyPr/>
          <a:lstStyle/>
          <a:p>
            <a:r>
              <a:rPr lang="pl-PL" dirty="0"/>
              <a:t>Zasady udzielania zamówień publicznych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3889390346"/>
              </p:ext>
            </p:extLst>
          </p:nvPr>
        </p:nvGraphicFramePr>
        <p:xfrm>
          <a:off x="1788367" y="1991875"/>
          <a:ext cx="8128000"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01666930"/>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sz="2400" dirty="0"/>
              <a:t>Zakończenie postępowania – dalsze obowiązki</a:t>
            </a:r>
            <a:endParaRPr lang="pl-PL" sz="24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802541479"/>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02248075"/>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effectLst/>
                <a:latin typeface="Calibri" panose="020F0502020204030204" pitchFamily="34" charset="0"/>
                <a:ea typeface="Calibri" panose="020F0502020204030204" pitchFamily="34" charset="0"/>
                <a:cs typeface="Times New Roman" panose="02020603050405020304" pitchFamily="18" charset="0"/>
              </a:rPr>
              <a:t>Postępowanie o udzielenie zamówienia klasycznego o wartości </a:t>
            </a:r>
            <a:r>
              <a:rPr lang="pl-PL" sz="1800" b="1" u="sng" dirty="0">
                <a:effectLst/>
                <a:latin typeface="Calibri" panose="020F0502020204030204" pitchFamily="34" charset="0"/>
                <a:ea typeface="Calibri" panose="020F0502020204030204" pitchFamily="34" charset="0"/>
                <a:cs typeface="Times New Roman" panose="02020603050405020304" pitchFamily="18" charset="0"/>
              </a:rPr>
              <a:t>równej lub przekraczającej progu unijne</a:t>
            </a:r>
            <a:r>
              <a:rPr lang="pl-PL" dirty="0"/>
              <a:t>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699466015"/>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50045555"/>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latin typeface="Calibri" panose="020F0502020204030204" pitchFamily="34" charset="0"/>
                <a:cs typeface="Times New Roman" panose="02020603050405020304" pitchFamily="18" charset="0"/>
              </a:rPr>
              <a:t>Instytucja WADIUM</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1783074193"/>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1110800"/>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latin typeface="Calibri" panose="020F0502020204030204" pitchFamily="34" charset="0"/>
                <a:cs typeface="Times New Roman" panose="02020603050405020304" pitchFamily="18" charset="0"/>
              </a:rPr>
              <a:t>Instytucja opis przedmiotu zamówienia</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1121822438"/>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9502609"/>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latin typeface="Calibri" panose="020F0502020204030204" pitchFamily="34" charset="0"/>
                <a:cs typeface="Times New Roman" panose="02020603050405020304" pitchFamily="18" charset="0"/>
              </a:rPr>
              <a:t>Instytucja kwalifikacji podmiotowej wykonawców</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3495768077"/>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18343606"/>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Tryby udzielania zamówień publicznych - zadanie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40683585"/>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Tryby udzielania zamówień publicznych - </a:t>
            </a:r>
            <a:r>
              <a:rPr lang="pl-PL" dirty="0" smtClean="0"/>
              <a:t>kazus</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2270804983"/>
              </p:ext>
            </p:extLst>
          </p:nvPr>
        </p:nvGraphicFramePr>
        <p:xfrm>
          <a:off x="2208598" y="2373745"/>
          <a:ext cx="7397220" cy="47255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38365642"/>
      </p:ext>
    </p:extLst>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9937F3-6DB6-42F2-95F7-DA9072A0E2C4}"/>
              </a:ext>
            </a:extLst>
          </p:cNvPr>
          <p:cNvSpPr>
            <a:spLocks noGrp="1"/>
          </p:cNvSpPr>
          <p:nvPr>
            <p:ph type="title"/>
          </p:nvPr>
        </p:nvSpPr>
        <p:spPr/>
        <p:txBody>
          <a:bodyPr/>
          <a:lstStyle/>
          <a:p>
            <a:r>
              <a:rPr lang="pl-PL" dirty="0">
                <a:latin typeface="+mn-lt"/>
              </a:rPr>
              <a:t>Dziękuję za uwagę ! </a:t>
            </a:r>
            <a:br>
              <a:rPr lang="pl-PL" dirty="0">
                <a:latin typeface="+mn-lt"/>
              </a:rPr>
            </a:br>
            <a:r>
              <a:rPr lang="pl-PL" dirty="0">
                <a:latin typeface="+mn-lt"/>
              </a:rPr>
              <a:t> Zadanie domowe !</a:t>
            </a:r>
          </a:p>
        </p:txBody>
      </p:sp>
      <p:sp>
        <p:nvSpPr>
          <p:cNvPr id="3" name="Symbol zastępczy tekstu 2">
            <a:extLst>
              <a:ext uri="{FF2B5EF4-FFF2-40B4-BE49-F238E27FC236}">
                <a16:creationId xmlns:a16="http://schemas.microsoft.com/office/drawing/2014/main" id="{318D833C-0E37-4F3B-84F0-EC2B70819BBC}"/>
              </a:ext>
            </a:extLst>
          </p:cNvPr>
          <p:cNvSpPr>
            <a:spLocks noGrp="1"/>
          </p:cNvSpPr>
          <p:nvPr>
            <p:ph type="body" idx="1"/>
          </p:nvPr>
        </p:nvSpPr>
        <p:spPr/>
        <p:txBody>
          <a:bodyPr>
            <a:normAutofit/>
          </a:bodyPr>
          <a:lstStyle/>
          <a:p>
            <a:r>
              <a:rPr lang="pl-PL" b="1" dirty="0">
                <a:solidFill>
                  <a:schemeClr val="accent6">
                    <a:lumMod val="50000"/>
                  </a:schemeClr>
                </a:solidFill>
              </a:rPr>
              <a:t>Mgr Anna Popowicz – </a:t>
            </a:r>
            <a:r>
              <a:rPr lang="pl-PL" b="1" dirty="0" err="1">
                <a:solidFill>
                  <a:schemeClr val="accent6">
                    <a:lumMod val="50000"/>
                  </a:schemeClr>
                </a:solidFill>
              </a:rPr>
              <a:t>Pazdej</a:t>
            </a:r>
            <a:endParaRPr lang="pl-PL" b="1" dirty="0">
              <a:solidFill>
                <a:schemeClr val="accent6">
                  <a:lumMod val="50000"/>
                </a:schemeClr>
              </a:solidFill>
            </a:endParaRPr>
          </a:p>
          <a:p>
            <a:endParaRPr lang="pl-PL" b="1" dirty="0">
              <a:solidFill>
                <a:schemeClr val="accent6">
                  <a:lumMod val="50000"/>
                </a:schemeClr>
              </a:solidFill>
            </a:endParaRPr>
          </a:p>
        </p:txBody>
      </p:sp>
    </p:spTree>
    <p:extLst>
      <p:ext uri="{BB962C8B-B14F-4D97-AF65-F5344CB8AC3E}">
        <p14:creationId xmlns:p14="http://schemas.microsoft.com/office/powerpoint/2010/main" val="1410960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9668759" cy="706964"/>
          </a:xfrm>
        </p:spPr>
        <p:txBody>
          <a:bodyPr/>
          <a:lstStyle/>
          <a:p>
            <a:r>
              <a:rPr lang="pl-PL" dirty="0"/>
              <a:t>Zasady udzielania zamówień publicznych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4237021544"/>
              </p:ext>
            </p:extLst>
          </p:nvPr>
        </p:nvGraphicFramePr>
        <p:xfrm>
          <a:off x="1788367" y="1991875"/>
          <a:ext cx="8128000"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5872065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dirty="0"/>
              <a:t>Proces udzielania zamówień publicznych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6E0B01E7-2FCA-4484-B83D-40753DE47EB6}"/>
              </a:ext>
            </a:extLst>
          </p:cNvPr>
          <p:cNvGraphicFramePr/>
          <p:nvPr>
            <p:extLst>
              <p:ext uri="{D42A27DB-BD31-4B8C-83A1-F6EECF244321}">
                <p14:modId xmlns:p14="http://schemas.microsoft.com/office/powerpoint/2010/main" val="2501014314"/>
              </p:ext>
            </p:extLst>
          </p:nvPr>
        </p:nvGraphicFramePr>
        <p:xfrm>
          <a:off x="2032000" y="1242391"/>
          <a:ext cx="8128000" cy="48959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0658130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57590-C8E8-4028-9D9F-B2A3B7153171}"/>
              </a:ext>
            </a:extLst>
          </p:cNvPr>
          <p:cNvSpPr>
            <a:spLocks noGrp="1"/>
          </p:cNvSpPr>
          <p:nvPr>
            <p:ph type="title"/>
          </p:nvPr>
        </p:nvSpPr>
        <p:spPr>
          <a:xfrm>
            <a:off x="1347994" y="933028"/>
            <a:ext cx="8761413" cy="706964"/>
          </a:xfrm>
        </p:spPr>
        <p:txBody>
          <a:bodyPr/>
          <a:lstStyle/>
          <a:p>
            <a:pPr algn="ctr"/>
            <a:r>
              <a:rPr lang="pl-PL" sz="3200" dirty="0"/>
              <a:t>Przygotowanie zamówienia</a:t>
            </a:r>
          </a:p>
        </p:txBody>
      </p:sp>
      <p:sp>
        <p:nvSpPr>
          <p:cNvPr id="3" name="Symbol zastępczy zawartości 2">
            <a:extLst>
              <a:ext uri="{FF2B5EF4-FFF2-40B4-BE49-F238E27FC236}">
                <a16:creationId xmlns:a16="http://schemas.microsoft.com/office/drawing/2014/main" id="{57A010C2-3C6A-46D4-8C55-9ADBD35B9278}"/>
              </a:ext>
            </a:extLst>
          </p:cNvPr>
          <p:cNvSpPr>
            <a:spLocks noGrp="1"/>
          </p:cNvSpPr>
          <p:nvPr>
            <p:ph idx="1"/>
          </p:nvPr>
        </p:nvSpPr>
        <p:spPr>
          <a:xfrm>
            <a:off x="1154954" y="2603500"/>
            <a:ext cx="10153126" cy="3973830"/>
          </a:xfrm>
        </p:spPr>
        <p:txBody>
          <a:bodyPr>
            <a:normAutofit/>
          </a:bodyPr>
          <a:lstStyle/>
          <a:p>
            <a:r>
              <a:rPr lang="pl-PL" sz="2200" dirty="0"/>
              <a:t>Przygotowanie zamówienia przez zamawiającego;</a:t>
            </a:r>
          </a:p>
          <a:p>
            <a:r>
              <a:rPr lang="pl-PL" sz="2200" dirty="0"/>
              <a:t>Pojęcie zamawiającego wspólnego; PL / UE oraz centralnego</a:t>
            </a:r>
          </a:p>
          <a:p>
            <a:r>
              <a:rPr lang="pl-PL" sz="2200" dirty="0"/>
              <a:t>Możliwość powierzenia własnej jednostce organizacyjnej lub os. 3.</a:t>
            </a:r>
          </a:p>
          <a:p>
            <a:pPr marL="0" indent="0">
              <a:buNone/>
            </a:pPr>
            <a:endParaRPr lang="pl-PL" dirty="0"/>
          </a:p>
          <a:p>
            <a:endParaRPr lang="pl-PL" dirty="0"/>
          </a:p>
          <a:p>
            <a:pPr marL="0" indent="0">
              <a:buNone/>
            </a:pPr>
            <a:endParaRPr lang="pl-PL" dirty="0"/>
          </a:p>
        </p:txBody>
      </p:sp>
      <p:graphicFrame>
        <p:nvGraphicFramePr>
          <p:cNvPr id="4" name="Symbol zastępczy zawartości 7">
            <a:extLst>
              <a:ext uri="{FF2B5EF4-FFF2-40B4-BE49-F238E27FC236}">
                <a16:creationId xmlns:a16="http://schemas.microsoft.com/office/drawing/2014/main" id="{86C828B8-36F2-4AB4-BF52-9F32E323C7FE}"/>
              </a:ext>
            </a:extLst>
          </p:cNvPr>
          <p:cNvGraphicFramePr>
            <a:graphicFrameLocks/>
          </p:cNvGraphicFramePr>
          <p:nvPr>
            <p:extLst>
              <p:ext uri="{D42A27DB-BD31-4B8C-83A1-F6EECF244321}">
                <p14:modId xmlns:p14="http://schemas.microsoft.com/office/powerpoint/2010/main" val="1823514605"/>
              </p:ext>
            </p:extLst>
          </p:nvPr>
        </p:nvGraphicFramePr>
        <p:xfrm>
          <a:off x="1154954" y="4246915"/>
          <a:ext cx="8824913" cy="2024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0250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57590-C8E8-4028-9D9F-B2A3B7153171}"/>
              </a:ext>
            </a:extLst>
          </p:cNvPr>
          <p:cNvSpPr>
            <a:spLocks noGrp="1"/>
          </p:cNvSpPr>
          <p:nvPr>
            <p:ph type="title"/>
          </p:nvPr>
        </p:nvSpPr>
        <p:spPr/>
        <p:txBody>
          <a:bodyPr/>
          <a:lstStyle/>
          <a:p>
            <a:pPr algn="ctr"/>
            <a:r>
              <a:rPr lang="pl-PL" sz="3600" dirty="0" smtClean="0"/>
              <a:t>Wykonawcy – ujęcie szerokie ( zasada powszechności)</a:t>
            </a:r>
            <a:endParaRPr lang="pl-PL" dirty="0"/>
          </a:p>
        </p:txBody>
      </p:sp>
      <p:sp>
        <p:nvSpPr>
          <p:cNvPr id="3" name="Symbol zastępczy zawartości 2">
            <a:extLst>
              <a:ext uri="{FF2B5EF4-FFF2-40B4-BE49-F238E27FC236}">
                <a16:creationId xmlns:a16="http://schemas.microsoft.com/office/drawing/2014/main" id="{57A010C2-3C6A-46D4-8C55-9ADBD35B9278}"/>
              </a:ext>
            </a:extLst>
          </p:cNvPr>
          <p:cNvSpPr>
            <a:spLocks noGrp="1"/>
          </p:cNvSpPr>
          <p:nvPr>
            <p:ph idx="1"/>
          </p:nvPr>
        </p:nvSpPr>
        <p:spPr>
          <a:xfrm>
            <a:off x="1154954" y="2603500"/>
            <a:ext cx="10417286" cy="3624580"/>
          </a:xfrm>
        </p:spPr>
        <p:txBody>
          <a:bodyPr>
            <a:normAutofit/>
          </a:bodyPr>
          <a:lstStyle/>
          <a:p>
            <a:pPr lvl="1"/>
            <a:endParaRPr lang="pl-PL" dirty="0"/>
          </a:p>
          <a:p>
            <a:pPr marL="0" indent="0">
              <a:buNone/>
            </a:pPr>
            <a:endParaRPr lang="pl-PL" dirty="0"/>
          </a:p>
        </p:txBody>
      </p:sp>
      <p:graphicFrame>
        <p:nvGraphicFramePr>
          <p:cNvPr id="4" name="Diagram 3">
            <a:extLst>
              <a:ext uri="{FF2B5EF4-FFF2-40B4-BE49-F238E27FC236}">
                <a16:creationId xmlns:a16="http://schemas.microsoft.com/office/drawing/2014/main" id="{9418A80E-1F15-4DB0-B1B9-3C476230D92E}"/>
              </a:ext>
            </a:extLst>
          </p:cNvPr>
          <p:cNvGraphicFramePr/>
          <p:nvPr>
            <p:extLst>
              <p:ext uri="{D42A27DB-BD31-4B8C-83A1-F6EECF244321}">
                <p14:modId xmlns:p14="http://schemas.microsoft.com/office/powerpoint/2010/main" val="1144611758"/>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75694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6A7920-BD31-47F6-AF7E-589B1FD273FE}"/>
              </a:ext>
            </a:extLst>
          </p:cNvPr>
          <p:cNvSpPr>
            <a:spLocks noGrp="1"/>
          </p:cNvSpPr>
          <p:nvPr>
            <p:ph type="title"/>
          </p:nvPr>
        </p:nvSpPr>
        <p:spPr>
          <a:xfrm>
            <a:off x="2579717" y="1016199"/>
            <a:ext cx="8761413" cy="706964"/>
          </a:xfrm>
        </p:spPr>
        <p:txBody>
          <a:bodyPr/>
          <a:lstStyle/>
          <a:p>
            <a:r>
              <a:rPr lang="pl-PL" sz="2000" dirty="0"/>
              <a:t>Konsorcjum wykonawców</a:t>
            </a:r>
          </a:p>
        </p:txBody>
      </p:sp>
      <p:graphicFrame>
        <p:nvGraphicFramePr>
          <p:cNvPr id="8" name="Symbol zastępczy zawartości 7">
            <a:extLst>
              <a:ext uri="{FF2B5EF4-FFF2-40B4-BE49-F238E27FC236}">
                <a16:creationId xmlns:a16="http://schemas.microsoft.com/office/drawing/2014/main" id="{5B3E256C-285E-4B3C-8D50-3CBFD0076695}"/>
              </a:ext>
            </a:extLst>
          </p:cNvPr>
          <p:cNvGraphicFramePr>
            <a:graphicFrameLocks noGrp="1"/>
          </p:cNvGraphicFramePr>
          <p:nvPr>
            <p:ph idx="1"/>
            <p:extLst>
              <p:ext uri="{D42A27DB-BD31-4B8C-83A1-F6EECF244321}">
                <p14:modId xmlns:p14="http://schemas.microsoft.com/office/powerpoint/2010/main" val="507022170"/>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5295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57590-C8E8-4028-9D9F-B2A3B7153171}"/>
              </a:ext>
            </a:extLst>
          </p:cNvPr>
          <p:cNvSpPr>
            <a:spLocks noGrp="1"/>
          </p:cNvSpPr>
          <p:nvPr>
            <p:ph type="title"/>
          </p:nvPr>
        </p:nvSpPr>
        <p:spPr/>
        <p:txBody>
          <a:bodyPr/>
          <a:lstStyle/>
          <a:p>
            <a:pPr algn="ctr"/>
            <a:r>
              <a:rPr lang="pl-PL" dirty="0"/>
              <a:t>Komunikacja w postępowaniu o udzielenie zamówienia publicznego</a:t>
            </a:r>
          </a:p>
        </p:txBody>
      </p:sp>
      <p:sp>
        <p:nvSpPr>
          <p:cNvPr id="3" name="Symbol zastępczy zawartości 2">
            <a:extLst>
              <a:ext uri="{FF2B5EF4-FFF2-40B4-BE49-F238E27FC236}">
                <a16:creationId xmlns:a16="http://schemas.microsoft.com/office/drawing/2014/main" id="{57A010C2-3C6A-46D4-8C55-9ADBD35B9278}"/>
              </a:ext>
            </a:extLst>
          </p:cNvPr>
          <p:cNvSpPr>
            <a:spLocks noGrp="1"/>
          </p:cNvSpPr>
          <p:nvPr>
            <p:ph idx="1"/>
          </p:nvPr>
        </p:nvSpPr>
        <p:spPr>
          <a:xfrm>
            <a:off x="1055563" y="2653196"/>
            <a:ext cx="10511529" cy="3416300"/>
          </a:xfrm>
        </p:spPr>
        <p:txBody>
          <a:bodyPr>
            <a:normAutofit fontScale="92500" lnSpcReduction="20000"/>
          </a:bodyPr>
          <a:lstStyle/>
          <a:p>
            <a:pPr algn="just"/>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Komunikacja w </a:t>
            </a:r>
            <a:r>
              <a:rPr lang="pl-PL" sz="18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postępowaniu o udzielenie zamówienia i w konkursie</a:t>
            </a: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w tym </a:t>
            </a:r>
          </a:p>
          <a:p>
            <a:pPr algn="just"/>
            <a:endPar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buNone/>
            </a:pP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składanie ofert, wniosków o dopuszczenie do udziału w postępowaniu lub konkursie, </a:t>
            </a:r>
          </a:p>
          <a:p>
            <a:pPr marL="0" lvl="0" indent="0" algn="just">
              <a:buNone/>
            </a:pP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wymiana informacji oraz przekazywanie dokumentów lub oświadczeń między zamawiającym a wykonawcą, z uwzględnieniem wyjątków określonych w ustawie,</a:t>
            </a:r>
          </a:p>
          <a:p>
            <a:pPr marL="0" indent="0" algn="just">
              <a:buNone/>
            </a:pP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odbywa się przy użyciu </a:t>
            </a:r>
            <a:r>
              <a:rPr lang="pl-PL" sz="18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środków komunikacji elektronicznej.</a:t>
            </a:r>
            <a:endPar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pl-PL" sz="1800" b="1"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pl-PL" sz="1800" dirty="0">
                <a:effectLst/>
                <a:latin typeface="Arial" panose="020B0604020202020204" pitchFamily="34" charset="0"/>
                <a:ea typeface="Calibri" panose="020F0502020204030204" pitchFamily="34" charset="0"/>
                <a:cs typeface="Arial" panose="020B0604020202020204" pitchFamily="34" charset="0"/>
              </a:rPr>
              <a:t>Komunikacja </a:t>
            </a:r>
            <a:r>
              <a:rPr lang="pl-PL" sz="1800" b="1" u="sng" dirty="0">
                <a:effectLst/>
                <a:latin typeface="Arial" panose="020B0604020202020204" pitchFamily="34" charset="0"/>
                <a:ea typeface="Calibri" panose="020F0502020204030204" pitchFamily="34" charset="0"/>
                <a:cs typeface="Arial" panose="020B0604020202020204" pitchFamily="34" charset="0"/>
              </a:rPr>
              <a:t>ustna</a:t>
            </a:r>
            <a:r>
              <a:rPr lang="pl-PL" sz="1800" dirty="0">
                <a:effectLst/>
                <a:latin typeface="Arial" panose="020B0604020202020204" pitchFamily="34" charset="0"/>
                <a:ea typeface="Calibri" panose="020F0502020204030204" pitchFamily="34" charset="0"/>
                <a:cs typeface="Arial" panose="020B0604020202020204" pitchFamily="34" charset="0"/>
              </a:rPr>
              <a:t> dopuszczalna jest w toku negocjacji lub dialogu oraz w odniesieniu do informacji, które nie są istotne, w szczególności nie dotyczą ogłoszenia o zamówieniu lub dokumentów zamówienia, wniosków o dopuszczenie do udziału w postępowaniu lub konkursie, potwierdzenia zainteresowania, ofert lub prac konkursowych, o ile jej treść jest udokumentowana</a:t>
            </a:r>
            <a:endParaRPr lang="pl-PL" sz="18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327827"/>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6A7920-BD31-47F6-AF7E-589B1FD273FE}"/>
              </a:ext>
            </a:extLst>
          </p:cNvPr>
          <p:cNvSpPr>
            <a:spLocks noGrp="1"/>
          </p:cNvSpPr>
          <p:nvPr>
            <p:ph type="title"/>
          </p:nvPr>
        </p:nvSpPr>
        <p:spPr>
          <a:xfrm>
            <a:off x="2579717" y="1016199"/>
            <a:ext cx="8761413" cy="706964"/>
          </a:xfrm>
        </p:spPr>
        <p:txBody>
          <a:bodyPr/>
          <a:lstStyle/>
          <a:p>
            <a:r>
              <a:rPr lang="pl-PL" dirty="0"/>
              <a:t>Rodzaje ofert</a:t>
            </a:r>
          </a:p>
        </p:txBody>
      </p:sp>
      <p:graphicFrame>
        <p:nvGraphicFramePr>
          <p:cNvPr id="5" name="Symbol zastępczy zawartości 4">
            <a:extLst>
              <a:ext uri="{FF2B5EF4-FFF2-40B4-BE49-F238E27FC236}">
                <a16:creationId xmlns:a16="http://schemas.microsoft.com/office/drawing/2014/main" id="{EFFE784F-7F30-4154-B50B-1386FF9602A8}"/>
              </a:ext>
            </a:extLst>
          </p:cNvPr>
          <p:cNvGraphicFramePr>
            <a:graphicFrameLocks noGrp="1"/>
          </p:cNvGraphicFramePr>
          <p:nvPr>
            <p:ph idx="1"/>
            <p:extLst>
              <p:ext uri="{D42A27DB-BD31-4B8C-83A1-F6EECF244321}">
                <p14:modId xmlns:p14="http://schemas.microsoft.com/office/powerpoint/2010/main" val="1877727740"/>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514605D1-465C-4852-A6EA-984E2DFA60CF}"/>
              </a:ext>
            </a:extLst>
          </p:cNvPr>
          <p:cNvGraphicFramePr/>
          <p:nvPr>
            <p:extLst>
              <p:ext uri="{D42A27DB-BD31-4B8C-83A1-F6EECF244321}">
                <p14:modId xmlns:p14="http://schemas.microsoft.com/office/powerpoint/2010/main" val="2401437027"/>
              </p:ext>
            </p:extLst>
          </p:nvPr>
        </p:nvGraphicFramePr>
        <p:xfrm>
          <a:off x="2032000" y="2962656"/>
          <a:ext cx="8128000" cy="31756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499875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43E7B7E70BD9549B6D3584AC76D48E6" ma:contentTypeVersion="2" ma:contentTypeDescription="Utwórz nowy dokument." ma:contentTypeScope="" ma:versionID="73b9b5350b09b6299957afa192bdc14f">
  <xsd:schema xmlns:xsd="http://www.w3.org/2001/XMLSchema" xmlns:xs="http://www.w3.org/2001/XMLSchema" xmlns:p="http://schemas.microsoft.com/office/2006/metadata/properties" xmlns:ns2="f6ff14e4-ceef-4376-a841-7bc2a6eaf52d" targetNamespace="http://schemas.microsoft.com/office/2006/metadata/properties" ma:root="true" ma:fieldsID="4bc98bdee0f0279dc5a5e9ab00ae92d7" ns2:_="">
    <xsd:import namespace="f6ff14e4-ceef-4376-a841-7bc2a6eaf52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ff14e4-ceef-4376-a841-7bc2a6eaf5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545DE2-70B3-4216-BAAC-110CAF900B2D}">
  <ds:schemaRefs>
    <ds:schemaRef ds:uri="http://schemas.microsoft.com/sharepoint/v3/contenttype/forms"/>
  </ds:schemaRefs>
</ds:datastoreItem>
</file>

<file path=customXml/itemProps2.xml><?xml version="1.0" encoding="utf-8"?>
<ds:datastoreItem xmlns:ds="http://schemas.openxmlformats.org/officeDocument/2006/customXml" ds:itemID="{AF215921-6DC7-469B-890A-1193FB21D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ff14e4-ceef-4376-a841-7bc2a6eaf5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0A3804-122A-4DC9-B37B-4806B4A956EC}">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 ds:uri="http://schemas.microsoft.com/office/2006/metadata/properties"/>
    <ds:schemaRef ds:uri="f6ff14e4-ceef-4376-a841-7bc2a6eaf52d"/>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 Boardroom</Template>
  <TotalTime>5730</TotalTime>
  <Words>1844</Words>
  <Application>Microsoft Office PowerPoint</Application>
  <PresentationFormat>Widescreen</PresentationFormat>
  <Paragraphs>175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Times New Roman</vt:lpstr>
      <vt:lpstr>Wingdings 3</vt:lpstr>
      <vt:lpstr>Jon (sala konferencyjna)</vt:lpstr>
      <vt:lpstr>Wprowadzenie do organizacji zadań publicznych:  wyjaśnienie podstawowych pojęć oraz organizacja  na podstawie systemu zamówień publicznych </vt:lpstr>
      <vt:lpstr>Zasady udzielania zamówień publicznych </vt:lpstr>
      <vt:lpstr>Zasady udzielania zamówień publicznych </vt:lpstr>
      <vt:lpstr>Proces udzielania zamówień publicznych </vt:lpstr>
      <vt:lpstr>Przygotowanie zamówienia</vt:lpstr>
      <vt:lpstr>Wykonawcy – ujęcie szerokie ( zasada powszechności)</vt:lpstr>
      <vt:lpstr>Konsorcjum wykonawców</vt:lpstr>
      <vt:lpstr>Komunikacja w postępowaniu o udzielenie zamówienia publicznego</vt:lpstr>
      <vt:lpstr>Rodzaje ofert</vt:lpstr>
      <vt:lpstr>Udzielenie zamówienia w częściach</vt:lpstr>
      <vt:lpstr>Dokumentowanie przebiegu postępowania o udzielenie zamówienia – realizacja zasady jawności art. 72 Nowego Pzp oraz rozporządzenie </vt:lpstr>
      <vt:lpstr>Zamawiający – dodatkowe obowiązki dokumentowe</vt:lpstr>
      <vt:lpstr>Kwalifikacja podmiotowa wykonawców – podstawy wykluczenia ( obligatoryjne)</vt:lpstr>
      <vt:lpstr>Kwalifikacja podmiotowa wykonawców – podstawy wykluczenia ( fakultatywne)</vt:lpstr>
      <vt:lpstr> warunki udziału w postępowaniu</vt:lpstr>
      <vt:lpstr>Udostępnianie zasobów w postępowaniu w ramach zamówień publicznych</vt:lpstr>
      <vt:lpstr>Specyfikacja warunków zamówienia</vt:lpstr>
      <vt:lpstr>Wybór najkorzystniejszej oferty oraz kryteria oceny ofert</vt:lpstr>
      <vt:lpstr>Zakończenie postępowania</vt:lpstr>
      <vt:lpstr>Zakończenie postępowania – dalsze obowiązki</vt:lpstr>
      <vt:lpstr>Postępowanie o udzielenie zamówienia klasycznego o wartości równej lub przekraczającej progu unijne </vt:lpstr>
      <vt:lpstr>Instytucja WADIUM</vt:lpstr>
      <vt:lpstr>Instytucja opis przedmiotu zamówienia</vt:lpstr>
      <vt:lpstr>Instytucja kwalifikacji podmiotowej wykonawców</vt:lpstr>
      <vt:lpstr>Tryby udzielania zamówień publicznych - zadanie</vt:lpstr>
      <vt:lpstr>Tryby udzielania zamówień publicznych - kazus</vt:lpstr>
      <vt:lpstr>Dziękuję za uwagę !   Zadanie domowe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ZASADA JAWNOŚCI W ZAMÓWIENIACH PUBLICZNYCH vs  OCHRONA DANYCH OSOBOWYCH W ŚWIETLE RODO</dc:title>
  <dc:creator>app</dc:creator>
  <cp:lastModifiedBy>radekpazdej@wp.pl</cp:lastModifiedBy>
  <cp:revision>51</cp:revision>
  <dcterms:created xsi:type="dcterms:W3CDTF">2018-11-14T19:14:25Z</dcterms:created>
  <dcterms:modified xsi:type="dcterms:W3CDTF">2021-11-21T07:57:35Z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0x010100E43E7B7E70BD9549B6D3584AC76D48E6</vt:lpwstr>
  </property>
</Properties>
</file>