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5" r:id="rId3"/>
    <p:sldId id="276" r:id="rId4"/>
    <p:sldId id="269" r:id="rId5"/>
    <p:sldId id="278" r:id="rId6"/>
    <p:sldId id="271" r:id="rId7"/>
    <p:sldId id="272" r:id="rId8"/>
    <p:sldId id="277" r:id="rId9"/>
    <p:sldId id="262" r:id="rId10"/>
  </p:sldIdLst>
  <p:sldSz cx="9144000" cy="6858000" type="screen4x3"/>
  <p:notesSz cx="7104063" cy="10234613"/>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38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Ref idx="1002">
        <a:schemeClr val="bg2"/>
      </p:bgRef>
    </p:bg>
    <p:spTree>
      <p:nvGrpSpPr>
        <p:cNvPr id="1" name=""/>
        <p:cNvGrpSpPr/>
        <p:nvPr/>
      </p:nvGrpSpPr>
      <p:grpSpPr>
        <a:xfrm>
          <a:off x="0" y="0"/>
          <a:ext cx="0" cy="0"/>
          <a:chOff x="0" y="0"/>
          <a:chExt cx="0" cy="0"/>
        </a:xfrm>
      </p:grpSpPr>
      <p:sp>
        <p:nvSpPr>
          <p:cNvPr id="9" name="Tytuł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pl-PL" smtClean="0"/>
              <a:t>Kliknij, aby edytować styl</a:t>
            </a:r>
            <a:endParaRPr lang="en-US"/>
          </a:p>
        </p:txBody>
      </p:sp>
      <p:sp>
        <p:nvSpPr>
          <p:cNvPr id="17" name="Podtytuł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l-PL" smtClean="0"/>
              <a:t>Kliknij, aby edytować styl wzorca podtytułu</a:t>
            </a:r>
            <a:endParaRPr lang="en-US"/>
          </a:p>
        </p:txBody>
      </p:sp>
      <p:sp>
        <p:nvSpPr>
          <p:cNvPr id="4" name="Symbol zastępczy daty 29"/>
          <p:cNvSpPr>
            <a:spLocks noGrp="1"/>
          </p:cNvSpPr>
          <p:nvPr>
            <p:ph type="dt" sz="half" idx="10"/>
          </p:nvPr>
        </p:nvSpPr>
        <p:spPr/>
        <p:txBody>
          <a:bodyPr/>
          <a:lstStyle>
            <a:lvl1pPr>
              <a:defRPr/>
            </a:lvl1pPr>
          </a:lstStyle>
          <a:p>
            <a:pPr>
              <a:defRPr/>
            </a:pPr>
            <a:fld id="{4448686B-80E1-4278-AB61-3A62AEC19E21}" type="datetimeFigureOut">
              <a:rPr lang="pl-PL"/>
              <a:pPr>
                <a:defRPr/>
              </a:pPr>
              <a:t>2016-04-19</a:t>
            </a:fld>
            <a:endParaRPr lang="pl-PL"/>
          </a:p>
        </p:txBody>
      </p:sp>
      <p:sp>
        <p:nvSpPr>
          <p:cNvPr id="5" name="Symbol zastępczy stopki 18"/>
          <p:cNvSpPr>
            <a:spLocks noGrp="1"/>
          </p:cNvSpPr>
          <p:nvPr>
            <p:ph type="ftr" sz="quarter" idx="11"/>
          </p:nvPr>
        </p:nvSpPr>
        <p:spPr/>
        <p:txBody>
          <a:bodyPr/>
          <a:lstStyle>
            <a:lvl1pPr>
              <a:defRPr/>
            </a:lvl1pPr>
          </a:lstStyle>
          <a:p>
            <a:pPr>
              <a:defRPr/>
            </a:pPr>
            <a:endParaRPr lang="pl-PL"/>
          </a:p>
        </p:txBody>
      </p:sp>
      <p:sp>
        <p:nvSpPr>
          <p:cNvPr id="6" name="Symbol zastępczy numeru slajdu 26"/>
          <p:cNvSpPr>
            <a:spLocks noGrp="1"/>
          </p:cNvSpPr>
          <p:nvPr>
            <p:ph type="sldNum" sz="quarter" idx="12"/>
          </p:nvPr>
        </p:nvSpPr>
        <p:spPr/>
        <p:txBody>
          <a:bodyPr/>
          <a:lstStyle>
            <a:lvl1pPr>
              <a:defRPr/>
            </a:lvl1pPr>
          </a:lstStyle>
          <a:p>
            <a:pPr>
              <a:defRPr/>
            </a:pPr>
            <a:fld id="{40ADB217-9FF3-4467-AA91-F06122DD9CD6}" type="slidenum">
              <a:rPr lang="pl-PL"/>
              <a:pPr>
                <a:defRPr/>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9"/>
          <p:cNvSpPr>
            <a:spLocks noGrp="1"/>
          </p:cNvSpPr>
          <p:nvPr>
            <p:ph type="dt" sz="half" idx="10"/>
          </p:nvPr>
        </p:nvSpPr>
        <p:spPr/>
        <p:txBody>
          <a:bodyPr/>
          <a:lstStyle>
            <a:lvl1pPr>
              <a:defRPr/>
            </a:lvl1pPr>
          </a:lstStyle>
          <a:p>
            <a:pPr>
              <a:defRPr/>
            </a:pPr>
            <a:fld id="{DDDDF75F-5ED8-473B-8F36-0D797DFB955E}" type="datetimeFigureOut">
              <a:rPr lang="pl-PL"/>
              <a:pPr>
                <a:defRPr/>
              </a:pPr>
              <a:t>2016-04-19</a:t>
            </a:fld>
            <a:endParaRPr lang="pl-PL"/>
          </a:p>
        </p:txBody>
      </p:sp>
      <p:sp>
        <p:nvSpPr>
          <p:cNvPr id="5" name="Symbol zastępczy stopki 21"/>
          <p:cNvSpPr>
            <a:spLocks noGrp="1"/>
          </p:cNvSpPr>
          <p:nvPr>
            <p:ph type="ftr" sz="quarter" idx="11"/>
          </p:nvPr>
        </p:nvSpPr>
        <p:spPr/>
        <p:txBody>
          <a:bodyPr/>
          <a:lstStyle>
            <a:lvl1pPr>
              <a:defRPr/>
            </a:lvl1pPr>
          </a:lstStyle>
          <a:p>
            <a:pPr>
              <a:defRPr/>
            </a:pPr>
            <a:endParaRPr lang="pl-PL"/>
          </a:p>
        </p:txBody>
      </p:sp>
      <p:sp>
        <p:nvSpPr>
          <p:cNvPr id="6" name="Symbol zastępczy numeru slajdu 17"/>
          <p:cNvSpPr>
            <a:spLocks noGrp="1"/>
          </p:cNvSpPr>
          <p:nvPr>
            <p:ph type="sldNum" sz="quarter" idx="12"/>
          </p:nvPr>
        </p:nvSpPr>
        <p:spPr/>
        <p:txBody>
          <a:bodyPr/>
          <a:lstStyle>
            <a:lvl1pPr>
              <a:defRPr/>
            </a:lvl1pPr>
          </a:lstStyle>
          <a:p>
            <a:pPr>
              <a:defRPr/>
            </a:pPr>
            <a:fld id="{53537471-E0AC-41B3-A466-3D96BD66CD13}"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914401"/>
            <a:ext cx="2057400" cy="5211763"/>
          </a:xfrm>
        </p:spPr>
        <p:txBody>
          <a:bodyPr vert="eaVert"/>
          <a:lstStyle/>
          <a:p>
            <a:r>
              <a:rPr lang="pl-PL" smtClean="0"/>
              <a:t>Kliknij, aby edytować styl</a:t>
            </a:r>
            <a:endParaRPr lang="en-US"/>
          </a:p>
        </p:txBody>
      </p:sp>
      <p:sp>
        <p:nvSpPr>
          <p:cNvPr id="3" name="Symbol zastępczy tytułu pionowego 2"/>
          <p:cNvSpPr>
            <a:spLocks noGrp="1"/>
          </p:cNvSpPr>
          <p:nvPr>
            <p:ph type="body" orient="vert" idx="1"/>
          </p:nvPr>
        </p:nvSpPr>
        <p:spPr>
          <a:xfrm>
            <a:off x="457200" y="914401"/>
            <a:ext cx="6019800" cy="5211763"/>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9"/>
          <p:cNvSpPr>
            <a:spLocks noGrp="1"/>
          </p:cNvSpPr>
          <p:nvPr>
            <p:ph type="dt" sz="half" idx="10"/>
          </p:nvPr>
        </p:nvSpPr>
        <p:spPr/>
        <p:txBody>
          <a:bodyPr/>
          <a:lstStyle>
            <a:lvl1pPr>
              <a:defRPr/>
            </a:lvl1pPr>
          </a:lstStyle>
          <a:p>
            <a:pPr>
              <a:defRPr/>
            </a:pPr>
            <a:fld id="{2F7B3113-E9BB-49C7-82CA-579869616DE9}" type="datetimeFigureOut">
              <a:rPr lang="pl-PL"/>
              <a:pPr>
                <a:defRPr/>
              </a:pPr>
              <a:t>2016-04-19</a:t>
            </a:fld>
            <a:endParaRPr lang="pl-PL"/>
          </a:p>
        </p:txBody>
      </p:sp>
      <p:sp>
        <p:nvSpPr>
          <p:cNvPr id="5" name="Symbol zastępczy stopki 21"/>
          <p:cNvSpPr>
            <a:spLocks noGrp="1"/>
          </p:cNvSpPr>
          <p:nvPr>
            <p:ph type="ftr" sz="quarter" idx="11"/>
          </p:nvPr>
        </p:nvSpPr>
        <p:spPr/>
        <p:txBody>
          <a:bodyPr/>
          <a:lstStyle>
            <a:lvl1pPr>
              <a:defRPr/>
            </a:lvl1pPr>
          </a:lstStyle>
          <a:p>
            <a:pPr>
              <a:defRPr/>
            </a:pPr>
            <a:endParaRPr lang="pl-PL"/>
          </a:p>
        </p:txBody>
      </p:sp>
      <p:sp>
        <p:nvSpPr>
          <p:cNvPr id="6" name="Symbol zastępczy numeru slajdu 17"/>
          <p:cNvSpPr>
            <a:spLocks noGrp="1"/>
          </p:cNvSpPr>
          <p:nvPr>
            <p:ph type="sldNum" sz="quarter" idx="12"/>
          </p:nvPr>
        </p:nvSpPr>
        <p:spPr/>
        <p:txBody>
          <a:bodyPr/>
          <a:lstStyle>
            <a:lvl1pPr>
              <a:defRPr/>
            </a:lvl1pPr>
          </a:lstStyle>
          <a:p>
            <a:pPr>
              <a:defRPr/>
            </a:pPr>
            <a:fld id="{2B16C3D9-EF25-4F30-BD78-683B563E82C5}"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9"/>
          <p:cNvSpPr>
            <a:spLocks noGrp="1"/>
          </p:cNvSpPr>
          <p:nvPr>
            <p:ph type="dt" sz="half" idx="10"/>
          </p:nvPr>
        </p:nvSpPr>
        <p:spPr/>
        <p:txBody>
          <a:bodyPr/>
          <a:lstStyle>
            <a:lvl1pPr>
              <a:defRPr/>
            </a:lvl1pPr>
          </a:lstStyle>
          <a:p>
            <a:pPr>
              <a:defRPr/>
            </a:pPr>
            <a:fld id="{C976A9F9-EEE8-4FC8-A951-2B1718A0437A}" type="datetimeFigureOut">
              <a:rPr lang="pl-PL"/>
              <a:pPr>
                <a:defRPr/>
              </a:pPr>
              <a:t>2016-04-19</a:t>
            </a:fld>
            <a:endParaRPr lang="pl-PL"/>
          </a:p>
        </p:txBody>
      </p:sp>
      <p:sp>
        <p:nvSpPr>
          <p:cNvPr id="5" name="Symbol zastępczy stopki 21"/>
          <p:cNvSpPr>
            <a:spLocks noGrp="1"/>
          </p:cNvSpPr>
          <p:nvPr>
            <p:ph type="ftr" sz="quarter" idx="11"/>
          </p:nvPr>
        </p:nvSpPr>
        <p:spPr/>
        <p:txBody>
          <a:bodyPr/>
          <a:lstStyle>
            <a:lvl1pPr>
              <a:defRPr/>
            </a:lvl1pPr>
          </a:lstStyle>
          <a:p>
            <a:pPr>
              <a:defRPr/>
            </a:pPr>
            <a:endParaRPr lang="pl-PL"/>
          </a:p>
        </p:txBody>
      </p:sp>
      <p:sp>
        <p:nvSpPr>
          <p:cNvPr id="6" name="Symbol zastępczy numeru slajdu 17"/>
          <p:cNvSpPr>
            <a:spLocks noGrp="1"/>
          </p:cNvSpPr>
          <p:nvPr>
            <p:ph type="sldNum" sz="quarter" idx="12"/>
          </p:nvPr>
        </p:nvSpPr>
        <p:spPr/>
        <p:txBody>
          <a:bodyPr/>
          <a:lstStyle>
            <a:lvl1pPr>
              <a:defRPr/>
            </a:lvl1pPr>
          </a:lstStyle>
          <a:p>
            <a:pPr>
              <a:defRPr/>
            </a:pPr>
            <a:fld id="{D0ACF6E3-2055-4723-B565-45F3B5A60EDE}"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pl-PL" smtClean="0"/>
              <a:t>Kliknij, aby edytować styl</a:t>
            </a:r>
            <a:endParaRPr lang="en-US"/>
          </a:p>
        </p:txBody>
      </p:sp>
      <p:sp>
        <p:nvSpPr>
          <p:cNvPr id="3" name="Symbol zastępczy tekstu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E328283-6C5E-4632-8DBD-885609EBFA2E}" type="datetimeFigureOut">
              <a:rPr lang="pl-PL"/>
              <a:pPr>
                <a:defRPr/>
              </a:pPr>
              <a:t>2016-04-19</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BA29E107-B0FB-4523-8758-5C348A7729E5}" type="slidenum">
              <a:rPr lang="pl-PL"/>
              <a:pPr>
                <a:defRPr/>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a:lstStyle/>
          <a:p>
            <a:r>
              <a:rPr lang="pl-PL" smtClean="0"/>
              <a:t>Kliknij, aby edytować styl</a:t>
            </a:r>
            <a:endParaRPr lang="en-US"/>
          </a:p>
        </p:txBody>
      </p:sp>
      <p:sp>
        <p:nvSpPr>
          <p:cNvPr id="3" name="Symbol zastępczy zawartości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9"/>
          <p:cNvSpPr>
            <a:spLocks noGrp="1"/>
          </p:cNvSpPr>
          <p:nvPr>
            <p:ph type="dt" sz="half" idx="10"/>
          </p:nvPr>
        </p:nvSpPr>
        <p:spPr/>
        <p:txBody>
          <a:bodyPr/>
          <a:lstStyle>
            <a:lvl1pPr>
              <a:defRPr/>
            </a:lvl1pPr>
          </a:lstStyle>
          <a:p>
            <a:pPr>
              <a:defRPr/>
            </a:pPr>
            <a:fld id="{6D1BF797-8D2E-42F3-8C84-30254E9E47AD}" type="datetimeFigureOut">
              <a:rPr lang="pl-PL"/>
              <a:pPr>
                <a:defRPr/>
              </a:pPr>
              <a:t>2016-04-19</a:t>
            </a:fld>
            <a:endParaRPr lang="pl-PL"/>
          </a:p>
        </p:txBody>
      </p:sp>
      <p:sp>
        <p:nvSpPr>
          <p:cNvPr id="6" name="Symbol zastępczy stopki 21"/>
          <p:cNvSpPr>
            <a:spLocks noGrp="1"/>
          </p:cNvSpPr>
          <p:nvPr>
            <p:ph type="ftr" sz="quarter" idx="11"/>
          </p:nvPr>
        </p:nvSpPr>
        <p:spPr/>
        <p:txBody>
          <a:bodyPr/>
          <a:lstStyle>
            <a:lvl1pPr>
              <a:defRPr/>
            </a:lvl1pPr>
          </a:lstStyle>
          <a:p>
            <a:pPr>
              <a:defRPr/>
            </a:pPr>
            <a:endParaRPr lang="pl-PL"/>
          </a:p>
        </p:txBody>
      </p:sp>
      <p:sp>
        <p:nvSpPr>
          <p:cNvPr id="7" name="Symbol zastępczy numeru slajdu 17"/>
          <p:cNvSpPr>
            <a:spLocks noGrp="1"/>
          </p:cNvSpPr>
          <p:nvPr>
            <p:ph type="sldNum" sz="quarter" idx="12"/>
          </p:nvPr>
        </p:nvSpPr>
        <p:spPr/>
        <p:txBody>
          <a:bodyPr/>
          <a:lstStyle>
            <a:lvl1pPr>
              <a:defRPr/>
            </a:lvl1pPr>
          </a:lstStyle>
          <a:p>
            <a:pPr>
              <a:defRPr/>
            </a:pPr>
            <a:fld id="{763D8327-18CE-4396-B98A-9BA3B48DD29F}"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a:lstStyle>
            <a:lvl1pPr>
              <a:defRPr/>
            </a:lvl1pPr>
          </a:lstStyle>
          <a:p>
            <a:r>
              <a:rPr lang="pl-PL" smtClean="0"/>
              <a:t>Kliknij, aby edytować styl</a:t>
            </a:r>
            <a:endParaRPr lang="en-US"/>
          </a:p>
        </p:txBody>
      </p:sp>
      <p:sp>
        <p:nvSpPr>
          <p:cNvPr id="3" name="Symbol zastępczy tekstu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pl-PL" smtClean="0"/>
              <a:t>Kliknij, aby edytować style wzorca tekstu</a:t>
            </a:r>
          </a:p>
        </p:txBody>
      </p:sp>
      <p:sp>
        <p:nvSpPr>
          <p:cNvPr id="4" name="Symbol zastępczy tekstu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pl-PL" smtClean="0"/>
              <a:t>Kliknij, aby edytować style wzorca tekstu</a:t>
            </a:r>
          </a:p>
        </p:txBody>
      </p:sp>
      <p:sp>
        <p:nvSpPr>
          <p:cNvPr id="5" name="Symbol zastępczy zawartości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zawartości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9"/>
          <p:cNvSpPr>
            <a:spLocks noGrp="1"/>
          </p:cNvSpPr>
          <p:nvPr>
            <p:ph type="dt" sz="half" idx="10"/>
          </p:nvPr>
        </p:nvSpPr>
        <p:spPr/>
        <p:txBody>
          <a:bodyPr/>
          <a:lstStyle>
            <a:lvl1pPr>
              <a:defRPr/>
            </a:lvl1pPr>
          </a:lstStyle>
          <a:p>
            <a:pPr>
              <a:defRPr/>
            </a:pPr>
            <a:fld id="{BD70CF4C-DB36-4A46-974D-0C16EE88055A}" type="datetimeFigureOut">
              <a:rPr lang="pl-PL"/>
              <a:pPr>
                <a:defRPr/>
              </a:pPr>
              <a:t>2016-04-19</a:t>
            </a:fld>
            <a:endParaRPr lang="pl-PL"/>
          </a:p>
        </p:txBody>
      </p:sp>
      <p:sp>
        <p:nvSpPr>
          <p:cNvPr id="8" name="Symbol zastępczy stopki 21"/>
          <p:cNvSpPr>
            <a:spLocks noGrp="1"/>
          </p:cNvSpPr>
          <p:nvPr>
            <p:ph type="ftr" sz="quarter" idx="11"/>
          </p:nvPr>
        </p:nvSpPr>
        <p:spPr/>
        <p:txBody>
          <a:bodyPr/>
          <a:lstStyle>
            <a:lvl1pPr>
              <a:defRPr/>
            </a:lvl1pPr>
          </a:lstStyle>
          <a:p>
            <a:pPr>
              <a:defRPr/>
            </a:pPr>
            <a:endParaRPr lang="pl-PL"/>
          </a:p>
        </p:txBody>
      </p:sp>
      <p:sp>
        <p:nvSpPr>
          <p:cNvPr id="9" name="Symbol zastępczy numeru slajdu 17"/>
          <p:cNvSpPr>
            <a:spLocks noGrp="1"/>
          </p:cNvSpPr>
          <p:nvPr>
            <p:ph type="sldNum" sz="quarter" idx="12"/>
          </p:nvPr>
        </p:nvSpPr>
        <p:spPr/>
        <p:txBody>
          <a:bodyPr/>
          <a:lstStyle>
            <a:lvl1pPr>
              <a:defRPr/>
            </a:lvl1pPr>
          </a:lstStyle>
          <a:p>
            <a:pPr>
              <a:defRPr/>
            </a:pPr>
            <a:fld id="{56839D59-64F0-4321-B328-ABF513FCEC53}"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pl-PL" smtClean="0"/>
              <a:t>Kliknij, aby edytować styl</a:t>
            </a:r>
            <a:endParaRPr lang="en-US"/>
          </a:p>
        </p:txBody>
      </p:sp>
      <p:sp>
        <p:nvSpPr>
          <p:cNvPr id="3" name="Symbol zastępczy daty 9"/>
          <p:cNvSpPr>
            <a:spLocks noGrp="1"/>
          </p:cNvSpPr>
          <p:nvPr>
            <p:ph type="dt" sz="half" idx="10"/>
          </p:nvPr>
        </p:nvSpPr>
        <p:spPr/>
        <p:txBody>
          <a:bodyPr/>
          <a:lstStyle>
            <a:lvl1pPr>
              <a:defRPr/>
            </a:lvl1pPr>
          </a:lstStyle>
          <a:p>
            <a:pPr>
              <a:defRPr/>
            </a:pPr>
            <a:fld id="{198AA277-776D-4151-9EE5-D815770274E0}" type="datetimeFigureOut">
              <a:rPr lang="pl-PL"/>
              <a:pPr>
                <a:defRPr/>
              </a:pPr>
              <a:t>2016-04-19</a:t>
            </a:fld>
            <a:endParaRPr lang="pl-PL"/>
          </a:p>
        </p:txBody>
      </p:sp>
      <p:sp>
        <p:nvSpPr>
          <p:cNvPr id="4" name="Symbol zastępczy stopki 21"/>
          <p:cNvSpPr>
            <a:spLocks noGrp="1"/>
          </p:cNvSpPr>
          <p:nvPr>
            <p:ph type="ftr" sz="quarter" idx="11"/>
          </p:nvPr>
        </p:nvSpPr>
        <p:spPr/>
        <p:txBody>
          <a:bodyPr/>
          <a:lstStyle>
            <a:lvl1pPr>
              <a:defRPr/>
            </a:lvl1pPr>
          </a:lstStyle>
          <a:p>
            <a:pPr>
              <a:defRPr/>
            </a:pPr>
            <a:endParaRPr lang="pl-PL"/>
          </a:p>
        </p:txBody>
      </p:sp>
      <p:sp>
        <p:nvSpPr>
          <p:cNvPr id="5" name="Symbol zastępczy numeru slajdu 17"/>
          <p:cNvSpPr>
            <a:spLocks noGrp="1"/>
          </p:cNvSpPr>
          <p:nvPr>
            <p:ph type="sldNum" sz="quarter" idx="12"/>
          </p:nvPr>
        </p:nvSpPr>
        <p:spPr/>
        <p:txBody>
          <a:bodyPr/>
          <a:lstStyle>
            <a:lvl1pPr>
              <a:defRPr/>
            </a:lvl1pPr>
          </a:lstStyle>
          <a:p>
            <a:pPr>
              <a:defRPr/>
            </a:pPr>
            <a:fld id="{FE8DF03B-6C4B-4511-ADB7-4FAF7E077EC4}"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9"/>
          <p:cNvSpPr>
            <a:spLocks noGrp="1"/>
          </p:cNvSpPr>
          <p:nvPr>
            <p:ph type="dt" sz="half" idx="10"/>
          </p:nvPr>
        </p:nvSpPr>
        <p:spPr/>
        <p:txBody>
          <a:bodyPr/>
          <a:lstStyle>
            <a:lvl1pPr>
              <a:defRPr/>
            </a:lvl1pPr>
          </a:lstStyle>
          <a:p>
            <a:pPr>
              <a:defRPr/>
            </a:pPr>
            <a:fld id="{7B97501B-62B6-4671-8ECB-9A1178CB074D}" type="datetimeFigureOut">
              <a:rPr lang="pl-PL"/>
              <a:pPr>
                <a:defRPr/>
              </a:pPr>
              <a:t>2016-04-19</a:t>
            </a:fld>
            <a:endParaRPr lang="pl-PL"/>
          </a:p>
        </p:txBody>
      </p:sp>
      <p:sp>
        <p:nvSpPr>
          <p:cNvPr id="3" name="Symbol zastępczy stopki 21"/>
          <p:cNvSpPr>
            <a:spLocks noGrp="1"/>
          </p:cNvSpPr>
          <p:nvPr>
            <p:ph type="ftr" sz="quarter" idx="11"/>
          </p:nvPr>
        </p:nvSpPr>
        <p:spPr/>
        <p:txBody>
          <a:bodyPr/>
          <a:lstStyle>
            <a:lvl1pPr>
              <a:defRPr/>
            </a:lvl1pPr>
          </a:lstStyle>
          <a:p>
            <a:pPr>
              <a:defRPr/>
            </a:pPr>
            <a:endParaRPr lang="pl-PL"/>
          </a:p>
        </p:txBody>
      </p:sp>
      <p:sp>
        <p:nvSpPr>
          <p:cNvPr id="4" name="Symbol zastępczy numeru slajdu 17"/>
          <p:cNvSpPr>
            <a:spLocks noGrp="1"/>
          </p:cNvSpPr>
          <p:nvPr>
            <p:ph type="sldNum" sz="quarter" idx="12"/>
          </p:nvPr>
        </p:nvSpPr>
        <p:spPr/>
        <p:txBody>
          <a:bodyPr/>
          <a:lstStyle>
            <a:lvl1pPr>
              <a:defRPr/>
            </a:lvl1pPr>
          </a:lstStyle>
          <a:p>
            <a:pPr>
              <a:defRPr/>
            </a:pPr>
            <a:fld id="{5E7CD656-578F-45B1-9ADE-1A99A02281C9}"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pl-PL" smtClean="0"/>
              <a:t>Kliknij, aby edytować styl</a:t>
            </a:r>
            <a:endParaRPr lang="en-US"/>
          </a:p>
        </p:txBody>
      </p:sp>
      <p:sp>
        <p:nvSpPr>
          <p:cNvPr id="3" name="Symbol zastępczy tekstu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pl-PL" smtClean="0"/>
              <a:t>Kliknij, aby edytować style wzorca tekstu</a:t>
            </a:r>
          </a:p>
        </p:txBody>
      </p:sp>
      <p:sp>
        <p:nvSpPr>
          <p:cNvPr id="4" name="Symbol zastępczy zawartości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9"/>
          <p:cNvSpPr>
            <a:spLocks noGrp="1"/>
          </p:cNvSpPr>
          <p:nvPr>
            <p:ph type="dt" sz="half" idx="10"/>
          </p:nvPr>
        </p:nvSpPr>
        <p:spPr/>
        <p:txBody>
          <a:bodyPr/>
          <a:lstStyle>
            <a:lvl1pPr>
              <a:defRPr/>
            </a:lvl1pPr>
          </a:lstStyle>
          <a:p>
            <a:pPr>
              <a:defRPr/>
            </a:pPr>
            <a:fld id="{C1D8DA5B-7C4D-4F92-A8C5-F7037CBE7FAC}" type="datetimeFigureOut">
              <a:rPr lang="pl-PL"/>
              <a:pPr>
                <a:defRPr/>
              </a:pPr>
              <a:t>2016-04-19</a:t>
            </a:fld>
            <a:endParaRPr lang="pl-PL"/>
          </a:p>
        </p:txBody>
      </p:sp>
      <p:sp>
        <p:nvSpPr>
          <p:cNvPr id="6" name="Symbol zastępczy stopki 21"/>
          <p:cNvSpPr>
            <a:spLocks noGrp="1"/>
          </p:cNvSpPr>
          <p:nvPr>
            <p:ph type="ftr" sz="quarter" idx="11"/>
          </p:nvPr>
        </p:nvSpPr>
        <p:spPr/>
        <p:txBody>
          <a:bodyPr/>
          <a:lstStyle>
            <a:lvl1pPr>
              <a:defRPr/>
            </a:lvl1pPr>
          </a:lstStyle>
          <a:p>
            <a:pPr>
              <a:defRPr/>
            </a:pPr>
            <a:endParaRPr lang="pl-PL"/>
          </a:p>
        </p:txBody>
      </p:sp>
      <p:sp>
        <p:nvSpPr>
          <p:cNvPr id="7" name="Symbol zastępczy numeru slajdu 17"/>
          <p:cNvSpPr>
            <a:spLocks noGrp="1"/>
          </p:cNvSpPr>
          <p:nvPr>
            <p:ph type="sldNum" sz="quarter" idx="12"/>
          </p:nvPr>
        </p:nvSpPr>
        <p:spPr/>
        <p:txBody>
          <a:bodyPr/>
          <a:lstStyle>
            <a:lvl1pPr>
              <a:defRPr/>
            </a:lvl1pPr>
          </a:lstStyle>
          <a:p>
            <a:pPr>
              <a:defRPr/>
            </a:pPr>
            <a:fld id="{F9500D4A-757F-4956-A9A5-DA0D70C80A3F}"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5" name="Prostokąt ze ściętym i zaokrąglonym rogiem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Trójkąt prostokątny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Dowolny kształt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Dowolny kształt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ytuł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pl-PL" smtClean="0"/>
              <a:t>Kliknij, aby edytować styl</a:t>
            </a:r>
            <a:endParaRPr lang="en-US"/>
          </a:p>
        </p:txBody>
      </p:sp>
      <p:sp>
        <p:nvSpPr>
          <p:cNvPr id="4" name="Symbol zastępczy tekstu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pl-PL" smtClean="0"/>
              <a:t>Kliknij, aby edytować style wzorca tekstu</a:t>
            </a:r>
          </a:p>
        </p:txBody>
      </p:sp>
      <p:sp>
        <p:nvSpPr>
          <p:cNvPr id="3" name="Symbol zastępczy obrazu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pl-PL" noProof="0" smtClean="0"/>
              <a:t>Kliknij ikonę, aby dodać obraz</a:t>
            </a:r>
            <a:endParaRPr lang="en-US" noProof="0" dirty="0"/>
          </a:p>
        </p:txBody>
      </p:sp>
      <p:sp>
        <p:nvSpPr>
          <p:cNvPr id="9" name="Symbol zastępczy daty 4"/>
          <p:cNvSpPr>
            <a:spLocks noGrp="1"/>
          </p:cNvSpPr>
          <p:nvPr>
            <p:ph type="dt" sz="half" idx="10"/>
          </p:nvPr>
        </p:nvSpPr>
        <p:spPr/>
        <p:txBody>
          <a:bodyPr/>
          <a:lstStyle>
            <a:lvl1pPr>
              <a:defRPr/>
            </a:lvl1pPr>
          </a:lstStyle>
          <a:p>
            <a:pPr>
              <a:defRPr/>
            </a:pPr>
            <a:fld id="{9B108747-3DB5-4145-9902-FDD45AA091CB}" type="datetimeFigureOut">
              <a:rPr lang="pl-PL"/>
              <a:pPr>
                <a:defRPr/>
              </a:pPr>
              <a:t>2016-04-19</a:t>
            </a:fld>
            <a:endParaRPr lang="pl-PL"/>
          </a:p>
        </p:txBody>
      </p:sp>
      <p:sp>
        <p:nvSpPr>
          <p:cNvPr id="10" name="Symbol zastępczy stopki 5"/>
          <p:cNvSpPr>
            <a:spLocks noGrp="1"/>
          </p:cNvSpPr>
          <p:nvPr>
            <p:ph type="ftr" sz="quarter" idx="11"/>
          </p:nvPr>
        </p:nvSpPr>
        <p:spPr/>
        <p:txBody>
          <a:bodyPr/>
          <a:lstStyle>
            <a:lvl1pPr>
              <a:defRPr/>
            </a:lvl1pPr>
          </a:lstStyle>
          <a:p>
            <a:pPr>
              <a:defRPr/>
            </a:pPr>
            <a:endParaRPr lang="pl-PL"/>
          </a:p>
        </p:txBody>
      </p:sp>
      <p:sp>
        <p:nvSpPr>
          <p:cNvPr id="11" name="Symbol zastępczy numeru slajdu 6"/>
          <p:cNvSpPr>
            <a:spLocks noGrp="1"/>
          </p:cNvSpPr>
          <p:nvPr>
            <p:ph type="sldNum" sz="quarter" idx="12"/>
          </p:nvPr>
        </p:nvSpPr>
        <p:spPr>
          <a:xfrm>
            <a:off x="8077200" y="6356350"/>
            <a:ext cx="609600" cy="365125"/>
          </a:xfrm>
        </p:spPr>
        <p:txBody>
          <a:bodyPr/>
          <a:lstStyle>
            <a:lvl1pPr>
              <a:defRPr/>
            </a:lvl1pPr>
          </a:lstStyle>
          <a:p>
            <a:pPr>
              <a:defRPr/>
            </a:pPr>
            <a:fld id="{E5ED1329-AC81-412F-A932-AE013D5842F3}"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Dowolny kształt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Dowolny kształt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Symbol zastępczy tytułu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pl-PL" smtClean="0"/>
              <a:t>Kliknij, aby edytować styl</a:t>
            </a:r>
            <a:endParaRPr lang="en-US" smtClean="0"/>
          </a:p>
        </p:txBody>
      </p:sp>
      <p:sp>
        <p:nvSpPr>
          <p:cNvPr id="1029" name="Symbol zastępczy tekstu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smtClean="0"/>
          </a:p>
        </p:txBody>
      </p:sp>
      <p:sp>
        <p:nvSpPr>
          <p:cNvPr id="10" name="Symbol zastępczy daty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BBD75615-49EF-4832-8558-7C3B421548DE}" type="datetimeFigureOut">
              <a:rPr lang="pl-PL"/>
              <a:pPr>
                <a:defRPr/>
              </a:pPr>
              <a:t>2016-04-19</a:t>
            </a:fld>
            <a:endParaRPr lang="pl-PL"/>
          </a:p>
        </p:txBody>
      </p:sp>
      <p:sp>
        <p:nvSpPr>
          <p:cNvPr id="22" name="Symbol zastępczy stopki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pl-PL"/>
          </a:p>
        </p:txBody>
      </p:sp>
      <p:sp>
        <p:nvSpPr>
          <p:cNvPr id="18" name="Symbol zastępczy numeru slajd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B3F0C878-A010-4CCD-A672-D6A52BEE913D}" type="slidenum">
              <a:rPr lang="pl-PL"/>
              <a:pPr>
                <a:defRPr/>
              </a:pPr>
              <a:t>‹#›</a:t>
            </a:fld>
            <a:endParaRPr lang="pl-PL"/>
          </a:p>
        </p:txBody>
      </p:sp>
      <p:grpSp>
        <p:nvGrpSpPr>
          <p:cNvPr id="1033" name="Grupa 1"/>
          <p:cNvGrpSpPr>
            <a:grpSpLocks/>
          </p:cNvGrpSpPr>
          <p:nvPr/>
        </p:nvGrpSpPr>
        <p:grpSpPr bwMode="auto">
          <a:xfrm>
            <a:off x="-19050" y="203200"/>
            <a:ext cx="9180513" cy="647700"/>
            <a:chOff x="-19045" y="216550"/>
            <a:chExt cx="9180548" cy="649224"/>
          </a:xfrm>
        </p:grpSpPr>
        <p:sp>
          <p:nvSpPr>
            <p:cNvPr id="12" name="Dowolny kształt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Dowolny kształt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19" r:id="rId1"/>
    <p:sldLayoutId id="2147483711" r:id="rId2"/>
    <p:sldLayoutId id="2147483720" r:id="rId3"/>
    <p:sldLayoutId id="2147483712" r:id="rId4"/>
    <p:sldLayoutId id="2147483713" r:id="rId5"/>
    <p:sldLayoutId id="2147483714" r:id="rId6"/>
    <p:sldLayoutId id="2147483715" r:id="rId7"/>
    <p:sldLayoutId id="2147483716" r:id="rId8"/>
    <p:sldLayoutId id="2147483721" r:id="rId9"/>
    <p:sldLayoutId id="2147483717" r:id="rId10"/>
    <p:sldLayoutId id="2147483718"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23528" y="620689"/>
            <a:ext cx="8424936" cy="3024336"/>
          </a:xfrm>
        </p:spPr>
        <p:txBody>
          <a:bodyPr>
            <a:noAutofit/>
          </a:bodyPr>
          <a:lstStyle/>
          <a:p>
            <a:pPr algn="ctr" fontAlgn="auto">
              <a:spcAft>
                <a:spcPts val="0"/>
              </a:spcAft>
              <a:defRPr/>
            </a:pPr>
            <a:r>
              <a:rPr lang="pl-PL" sz="4800" b="0" dirty="0" smtClean="0"/>
              <a:t>Życie poczęte i jego ochrona </a:t>
            </a:r>
            <a:br>
              <a:rPr lang="pl-PL" sz="4800" b="0" dirty="0" smtClean="0"/>
            </a:br>
            <a:r>
              <a:rPr lang="pl-PL" sz="4800" b="0" dirty="0" smtClean="0"/>
              <a:t>w Republice Kuby</a:t>
            </a:r>
            <a:endParaRPr lang="pl-PL" sz="4800" dirty="0">
              <a:solidFill>
                <a:schemeClr val="tx1">
                  <a:lumMod val="95000"/>
                </a:schemeClr>
              </a:solidFill>
            </a:endParaRPr>
          </a:p>
        </p:txBody>
      </p:sp>
      <p:sp>
        <p:nvSpPr>
          <p:cNvPr id="3" name="Podtytuł 2"/>
          <p:cNvSpPr>
            <a:spLocks noGrp="1"/>
          </p:cNvSpPr>
          <p:nvPr>
            <p:ph type="subTitle" idx="1"/>
          </p:nvPr>
        </p:nvSpPr>
        <p:spPr>
          <a:xfrm>
            <a:off x="971600" y="5589240"/>
            <a:ext cx="7853362" cy="960908"/>
          </a:xfrm>
        </p:spPr>
        <p:txBody>
          <a:bodyPr>
            <a:normAutofit fontScale="25000" lnSpcReduction="20000"/>
          </a:bodyPr>
          <a:lstStyle/>
          <a:p>
            <a:pPr marR="0">
              <a:lnSpc>
                <a:spcPct val="90000"/>
              </a:lnSpc>
            </a:pPr>
            <a:endParaRPr lang="pl-PL" sz="2400" dirty="0" smtClean="0"/>
          </a:p>
          <a:p>
            <a:pPr marR="0">
              <a:lnSpc>
                <a:spcPct val="90000"/>
              </a:lnSpc>
            </a:pPr>
            <a:endParaRPr lang="pl-PL" sz="2400" dirty="0" smtClean="0"/>
          </a:p>
          <a:p>
            <a:pPr marR="0">
              <a:lnSpc>
                <a:spcPct val="90000"/>
              </a:lnSpc>
            </a:pPr>
            <a:endParaRPr lang="pl-PL" sz="2400" dirty="0" smtClean="0"/>
          </a:p>
          <a:p>
            <a:pPr marR="0">
              <a:lnSpc>
                <a:spcPct val="90000"/>
              </a:lnSpc>
            </a:pPr>
            <a:r>
              <a:rPr lang="pl-PL" sz="8800" dirty="0" smtClean="0"/>
              <a:t>mgr Magdalena Debita</a:t>
            </a:r>
          </a:p>
          <a:p>
            <a:pPr marR="0">
              <a:lnSpc>
                <a:spcPct val="90000"/>
              </a:lnSpc>
            </a:pPr>
            <a:r>
              <a:rPr lang="pl-PL" sz="8800" dirty="0" smtClean="0"/>
              <a:t>Uniwersytet Wrocławski</a:t>
            </a:r>
          </a:p>
          <a:p>
            <a:pPr marR="0">
              <a:lnSpc>
                <a:spcPct val="90000"/>
              </a:lnSpc>
            </a:pPr>
            <a:r>
              <a:rPr lang="pl-PL" sz="5100" dirty="0" smtClean="0"/>
              <a:t> </a:t>
            </a:r>
          </a:p>
        </p:txBody>
      </p:sp>
      <p:sp>
        <p:nvSpPr>
          <p:cNvPr id="4" name="pole tekstowe 3"/>
          <p:cNvSpPr txBox="1"/>
          <p:nvPr/>
        </p:nvSpPr>
        <p:spPr>
          <a:xfrm>
            <a:off x="539552" y="4869160"/>
            <a:ext cx="4176464" cy="818557"/>
          </a:xfrm>
          <a:prstGeom prst="rect">
            <a:avLst/>
          </a:prstGeom>
          <a:noFill/>
        </p:spPr>
        <p:txBody>
          <a:bodyPr wrap="square" rtlCol="0">
            <a:spAutoFit/>
          </a:bodyPr>
          <a:lstStyle/>
          <a:p>
            <a:pPr algn="r">
              <a:lnSpc>
                <a:spcPct val="70000"/>
              </a:lnSpc>
              <a:spcBef>
                <a:spcPct val="20000"/>
              </a:spcBef>
              <a:buClr>
                <a:srgbClr val="0BD0D9"/>
              </a:buClr>
              <a:buSzPct val="95000"/>
            </a:pPr>
            <a:r>
              <a:rPr lang="pl-PL" sz="2200" dirty="0" smtClean="0">
                <a:latin typeface="+mn-lt"/>
              </a:rPr>
              <a:t>Projekt zrealizowany w ramach Programu Operacyjnego </a:t>
            </a:r>
            <a:r>
              <a:rPr lang="pl-PL" sz="2200" dirty="0" smtClean="0">
                <a:latin typeface="+mn-lt"/>
              </a:rPr>
              <a:t>Kapitał Ludzki </a:t>
            </a:r>
            <a:r>
              <a:rPr lang="pl-PL" sz="2200" dirty="0" err="1" smtClean="0">
                <a:latin typeface="+mn-lt"/>
              </a:rPr>
              <a:t>Poddziałanie</a:t>
            </a:r>
            <a:r>
              <a:rPr lang="pl-PL" sz="2200" dirty="0" smtClean="0">
                <a:latin typeface="+mn-lt"/>
              </a:rPr>
              <a:t> </a:t>
            </a:r>
            <a:r>
              <a:rPr lang="pl-PL" sz="2200" dirty="0" smtClean="0">
                <a:latin typeface="+mn-lt"/>
              </a:rPr>
              <a:t>4.1.1</a:t>
            </a:r>
            <a:r>
              <a:rPr lang="pl-PL" dirty="0" smtClean="0"/>
              <a:t>.</a:t>
            </a:r>
            <a:endParaRPr lang="pl-PL" dirty="0"/>
          </a:p>
        </p:txBody>
      </p:sp>
      <p:pic>
        <p:nvPicPr>
          <p:cNvPr id="10242" name="Picture 2" descr="http://www.radomsko.pl/_zdjecia/kl/kl3_1.jpg"/>
          <p:cNvPicPr>
            <a:picLocks noChangeAspect="1" noChangeArrowheads="1"/>
          </p:cNvPicPr>
          <p:nvPr/>
        </p:nvPicPr>
        <p:blipFill>
          <a:blip r:embed="rId2" cstate="print"/>
          <a:srcRect/>
          <a:stretch>
            <a:fillRect/>
          </a:stretch>
        </p:blipFill>
        <p:spPr bwMode="auto">
          <a:xfrm>
            <a:off x="539552" y="5733256"/>
            <a:ext cx="4392488" cy="87401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620688"/>
            <a:ext cx="8229600" cy="851942"/>
          </a:xfrm>
        </p:spPr>
        <p:txBody>
          <a:bodyPr/>
          <a:lstStyle/>
          <a:p>
            <a:pPr algn="ctr"/>
            <a:r>
              <a:rPr lang="pl-PL" sz="4000" dirty="0" smtClean="0"/>
              <a:t>Prawo do życia</a:t>
            </a:r>
            <a:endParaRPr lang="pl-PL" sz="4000" dirty="0"/>
          </a:p>
        </p:txBody>
      </p:sp>
      <p:sp>
        <p:nvSpPr>
          <p:cNvPr id="3" name="Symbol zastępczy zawartości 2"/>
          <p:cNvSpPr>
            <a:spLocks noGrp="1"/>
          </p:cNvSpPr>
          <p:nvPr>
            <p:ph idx="1"/>
          </p:nvPr>
        </p:nvSpPr>
        <p:spPr>
          <a:xfrm>
            <a:off x="457200" y="1556793"/>
            <a:ext cx="8229600" cy="4767808"/>
          </a:xfrm>
        </p:spPr>
        <p:txBody>
          <a:bodyPr/>
          <a:lstStyle/>
          <a:p>
            <a:pPr algn="just">
              <a:buNone/>
            </a:pPr>
            <a:r>
              <a:rPr lang="pl-PL" dirty="0" smtClean="0"/>
              <a:t>	Zasadniczym przymiotem człowieka jest jego życie. Pozbawienie go tego życia niszczy jednocześnie człowieka, podmiot określonych praw i obowiązków. Biorąc pod uwagę, że w demokratycznym państwie największą wartością jest życie, musi ono znajdować się pod ochroną konstytucyjną, na każdym etapie życia.</a:t>
            </a:r>
          </a:p>
          <a:p>
            <a:pPr lvl="0" algn="just">
              <a:buNone/>
            </a:pPr>
            <a:r>
              <a:rPr lang="pl-PL" sz="2000" dirty="0" smtClean="0"/>
              <a:t>    </a:t>
            </a:r>
          </a:p>
          <a:p>
            <a:pPr lvl="0" algn="just">
              <a:buNone/>
            </a:pPr>
            <a:r>
              <a:rPr lang="pl-PL" sz="2000" dirty="0" smtClean="0"/>
              <a:t>	W wielu krajach Ameryki Łacińskiej, gdzie aborcja jest dozwolona w przypadku zagrożenia zdrowia i życia matki, często dochodzi do naruszeń prawa i subiektywnych decyzji lekarzy. Tego typu przypadki odnotowywane są zwłaszcza w Peru, Boliwii czy Ekwadorze.</a:t>
            </a:r>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92697"/>
            <a:ext cx="8229600" cy="5631904"/>
          </a:xfrm>
        </p:spPr>
        <p:txBody>
          <a:bodyPr/>
          <a:lstStyle/>
          <a:p>
            <a:pPr>
              <a:buNone/>
            </a:pPr>
            <a:r>
              <a:rPr lang="pl-PL" dirty="0" smtClean="0"/>
              <a:t>	Prawo do życia charakteryzuje się dwoma cechami:</a:t>
            </a:r>
          </a:p>
          <a:p>
            <a:pPr>
              <a:buNone/>
            </a:pPr>
            <a:endParaRPr lang="pl-PL" dirty="0" smtClean="0"/>
          </a:p>
          <a:p>
            <a:pPr lvl="0" algn="just"/>
            <a:r>
              <a:rPr lang="pl-PL" sz="2400" b="1" dirty="0" smtClean="0"/>
              <a:t>pierwotności</a:t>
            </a:r>
            <a:r>
              <a:rPr lang="pl-PL" sz="2400" dirty="0" smtClean="0"/>
              <a:t> – prawo to przysługuje jednostce, bez względu na wolę ustawodawcy, jest ono prawem naturalnym. Uprawnienie to ma zapewniać ochronę prawa do życia oraz wskazywać jego granice. Ustawodawca nie może zatem podejmować decyzji o słuszności/braku słuszności tego prawa, ani warunkować intensywności jego ochrony od tzw. jakości życia;</a:t>
            </a:r>
          </a:p>
          <a:p>
            <a:pPr lvl="0" algn="just"/>
            <a:r>
              <a:rPr lang="pl-PL" sz="2400" b="1" dirty="0" smtClean="0"/>
              <a:t>niezbywalności</a:t>
            </a:r>
            <a:r>
              <a:rPr lang="pl-PL" sz="2400" dirty="0" smtClean="0"/>
              <a:t> – wyklucza ona możliwość powierzenia jakimkolwiek osobom prawa do podejmowania decyzji o życiu danego człowieka, choćby osoba ta wyrażała na to zgodę. Zniszczenie wartości jaka stanowi życie ludzkie może mieć miejsce tylko i wyłącznie w oznaczonych prawnie sytuacjach, bądź być efektem własnego działania</a:t>
            </a:r>
            <a:r>
              <a:rPr lang="pl-PL" dirty="0" smtClean="0"/>
              <a:t>.</a:t>
            </a:r>
          </a:p>
          <a:p>
            <a:endParaRPr lang="pl-P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pic>
        <p:nvPicPr>
          <p:cNvPr id="4" name="Symbol zastępczy zawartości 3" descr="500px-Abortion_Laws.svg.png"/>
          <p:cNvPicPr>
            <a:picLocks noGrp="1" noChangeAspect="1"/>
          </p:cNvPicPr>
          <p:nvPr>
            <p:ph idx="1"/>
          </p:nvPr>
        </p:nvPicPr>
        <p:blipFill>
          <a:blip r:embed="rId2" cstate="print"/>
          <a:stretch>
            <a:fillRect/>
          </a:stretch>
        </p:blipFill>
        <p:spPr>
          <a:xfrm>
            <a:off x="-324544" y="0"/>
            <a:ext cx="9932137" cy="4725144"/>
          </a:xfrm>
        </p:spPr>
      </p:pic>
      <p:pic>
        <p:nvPicPr>
          <p:cNvPr id="7" name="Obraz 6" descr="legenda.png"/>
          <p:cNvPicPr>
            <a:picLocks noChangeAspect="1"/>
          </p:cNvPicPr>
          <p:nvPr/>
        </p:nvPicPr>
        <p:blipFill>
          <a:blip r:embed="rId3" cstate="print"/>
          <a:stretch>
            <a:fillRect/>
          </a:stretch>
        </p:blipFill>
        <p:spPr>
          <a:xfrm>
            <a:off x="0" y="4653136"/>
            <a:ext cx="9144000" cy="1849989"/>
          </a:xfrm>
          <a:prstGeom prst="rect">
            <a:avLst/>
          </a:prstGeom>
        </p:spPr>
      </p:pic>
      <p:sp>
        <p:nvSpPr>
          <p:cNvPr id="8" name="pole tekstowe 7"/>
          <p:cNvSpPr txBox="1"/>
          <p:nvPr/>
        </p:nvSpPr>
        <p:spPr>
          <a:xfrm>
            <a:off x="179512" y="6627168"/>
            <a:ext cx="6480720" cy="215444"/>
          </a:xfrm>
          <a:prstGeom prst="rect">
            <a:avLst/>
          </a:prstGeom>
          <a:noFill/>
        </p:spPr>
        <p:txBody>
          <a:bodyPr wrap="square" rtlCol="0">
            <a:spAutoFit/>
          </a:bodyPr>
          <a:lstStyle/>
          <a:p>
            <a:r>
              <a:rPr lang="pl-PL" sz="800" dirty="0" smtClean="0"/>
              <a:t>Źródło: </a:t>
            </a:r>
            <a:r>
              <a:rPr lang="en-US" sz="800" u="sng" dirty="0" smtClean="0"/>
              <a:t>World Abortion Policies 2007</a:t>
            </a:r>
            <a:r>
              <a:rPr lang="en-US" sz="800" dirty="0" smtClean="0"/>
              <a:t>, United Nations, Department of Economic and Social Affairs, Population Division.</a:t>
            </a:r>
            <a:endParaRPr lang="pl-PL" sz="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980728"/>
            <a:ext cx="8229600" cy="1143000"/>
          </a:xfrm>
        </p:spPr>
        <p:txBody>
          <a:bodyPr/>
          <a:lstStyle/>
          <a:p>
            <a:r>
              <a:rPr lang="pl-PL" sz="4800" i="1" dirty="0" err="1" smtClean="0"/>
              <a:t>Constitución</a:t>
            </a:r>
            <a:r>
              <a:rPr lang="pl-PL" sz="4800" i="1" dirty="0" smtClean="0"/>
              <a:t> de la </a:t>
            </a:r>
            <a:r>
              <a:rPr lang="pl-PL" sz="4800" i="1" dirty="0" err="1" smtClean="0"/>
              <a:t>República</a:t>
            </a:r>
            <a:r>
              <a:rPr lang="pl-PL" sz="4800" i="1" dirty="0" smtClean="0"/>
              <a:t> </a:t>
            </a:r>
            <a:r>
              <a:rPr lang="pl-PL" sz="4800" i="1" dirty="0" smtClean="0"/>
              <a:t/>
            </a:r>
            <a:br>
              <a:rPr lang="pl-PL" sz="4800" i="1" dirty="0" smtClean="0"/>
            </a:br>
            <a:r>
              <a:rPr lang="pl-PL" sz="4800" i="1" dirty="0" smtClean="0"/>
              <a:t>de Cuba </a:t>
            </a:r>
            <a:r>
              <a:rPr lang="pl-PL" sz="4800" dirty="0" smtClean="0"/>
              <a:t>24.02.1976 </a:t>
            </a:r>
            <a:endParaRPr lang="pl-PL" sz="4800" dirty="0"/>
          </a:p>
        </p:txBody>
      </p:sp>
      <p:sp>
        <p:nvSpPr>
          <p:cNvPr id="3" name="Symbol zastępczy zawartości 2"/>
          <p:cNvSpPr>
            <a:spLocks noGrp="1"/>
          </p:cNvSpPr>
          <p:nvPr>
            <p:ph idx="1"/>
          </p:nvPr>
        </p:nvSpPr>
        <p:spPr>
          <a:xfrm>
            <a:off x="457200" y="2060848"/>
            <a:ext cx="8229600" cy="4263752"/>
          </a:xfrm>
        </p:spPr>
        <p:txBody>
          <a:bodyPr/>
          <a:lstStyle/>
          <a:p>
            <a:pPr>
              <a:buNone/>
            </a:pPr>
            <a:r>
              <a:rPr lang="pl-PL" dirty="0" smtClean="0"/>
              <a:t>    </a:t>
            </a:r>
            <a:r>
              <a:rPr lang="pl-PL" b="1" dirty="0" smtClean="0"/>
              <a:t>Artykuł 1</a:t>
            </a:r>
          </a:p>
          <a:p>
            <a:pPr>
              <a:buNone/>
            </a:pPr>
            <a:endParaRPr lang="pl-PL" dirty="0" smtClean="0"/>
          </a:p>
          <a:p>
            <a:pPr algn="just">
              <a:buNone/>
            </a:pPr>
            <a:r>
              <a:rPr lang="pl-PL" sz="2800" dirty="0" smtClean="0"/>
              <a:t>	„</a:t>
            </a:r>
            <a:r>
              <a:rPr lang="pl-PL" sz="2800" dirty="0" smtClean="0"/>
              <a:t>Kuba jest państwem socjalistycznym pracowników, niezależnych i suwerennych, organizowanym dla wszystkich i dobrym dla wszystkich, jako zjednoczona, demokratyczna republika, powołana do ochrony wolności politycznej, społecznej sprawiedliwości, indywidualnej i zbiorowej opieki społecznej i ludzkiej solidarności</a:t>
            </a:r>
            <a:r>
              <a:rPr lang="pl-PL" sz="2800" dirty="0" smtClean="0"/>
              <a:t>”.</a:t>
            </a:r>
            <a:endParaRPr lang="pl-PL"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908720"/>
            <a:ext cx="8229600" cy="1008112"/>
          </a:xfrm>
        </p:spPr>
        <p:txBody>
          <a:bodyPr/>
          <a:lstStyle/>
          <a:p>
            <a:pPr algn="ctr"/>
            <a:r>
              <a:rPr lang="pl-PL" sz="4000" i="1" dirty="0" err="1" smtClean="0"/>
              <a:t>Código</a:t>
            </a:r>
            <a:r>
              <a:rPr lang="pl-PL" sz="4000" i="1" dirty="0" smtClean="0"/>
              <a:t> </a:t>
            </a:r>
            <a:r>
              <a:rPr lang="pl-PL" sz="4000" i="1" dirty="0" err="1" smtClean="0"/>
              <a:t>Penal</a:t>
            </a:r>
            <a:r>
              <a:rPr lang="pl-PL" sz="4000" i="1" dirty="0" smtClean="0"/>
              <a:t> de la  </a:t>
            </a:r>
            <a:r>
              <a:rPr lang="pl-PL" sz="4000" i="1" dirty="0" err="1" smtClean="0"/>
              <a:t>República</a:t>
            </a:r>
            <a:r>
              <a:rPr lang="pl-PL" sz="4000" i="1" dirty="0" smtClean="0"/>
              <a:t> de </a:t>
            </a:r>
            <a:r>
              <a:rPr lang="pl-PL" sz="4000" i="1" dirty="0" smtClean="0"/>
              <a:t>Cuba </a:t>
            </a:r>
            <a:r>
              <a:rPr lang="pl-PL" sz="4000" dirty="0" smtClean="0"/>
              <a:t>29.12.1987 </a:t>
            </a:r>
            <a:endParaRPr lang="pl-PL" sz="4000" dirty="0"/>
          </a:p>
        </p:txBody>
      </p:sp>
      <p:sp>
        <p:nvSpPr>
          <p:cNvPr id="3" name="Symbol zastępczy zawartości 2"/>
          <p:cNvSpPr>
            <a:spLocks noGrp="1"/>
          </p:cNvSpPr>
          <p:nvPr>
            <p:ph idx="1"/>
          </p:nvPr>
        </p:nvSpPr>
        <p:spPr>
          <a:xfrm>
            <a:off x="457200" y="1844825"/>
            <a:ext cx="8229600" cy="4479776"/>
          </a:xfrm>
        </p:spPr>
        <p:txBody>
          <a:bodyPr/>
          <a:lstStyle/>
          <a:p>
            <a:pPr algn="just">
              <a:buNone/>
            </a:pPr>
            <a:r>
              <a:rPr lang="pl-PL" sz="3200" b="1" dirty="0" smtClean="0"/>
              <a:t>Rozdział VI</a:t>
            </a:r>
          </a:p>
          <a:p>
            <a:pPr algn="just"/>
            <a:r>
              <a:rPr lang="pl-PL" sz="3200" dirty="0" smtClean="0"/>
              <a:t>Art. 267 sankcje karne</a:t>
            </a:r>
          </a:p>
          <a:p>
            <a:pPr algn="just"/>
            <a:r>
              <a:rPr lang="pl-PL" sz="3200" dirty="0" smtClean="0"/>
              <a:t>Art. 268 penalizacja czynu</a:t>
            </a:r>
          </a:p>
          <a:p>
            <a:pPr algn="just"/>
            <a:r>
              <a:rPr lang="pl-PL" sz="3200" dirty="0" smtClean="0"/>
              <a:t>Art.269 zwiększenie wymiaru kary – okoliczności</a:t>
            </a:r>
          </a:p>
          <a:p>
            <a:pPr algn="just"/>
            <a:r>
              <a:rPr lang="pl-PL" sz="3200" dirty="0" smtClean="0"/>
              <a:t>Art.270 zmniejszenie wymiaru kary – okoliczności</a:t>
            </a:r>
          </a:p>
          <a:p>
            <a:pPr algn="just"/>
            <a:r>
              <a:rPr lang="pl-PL" sz="3200" dirty="0" smtClean="0"/>
              <a:t>Art.271 </a:t>
            </a:r>
            <a:r>
              <a:rPr lang="pl-PL" sz="3200" dirty="0" smtClean="0"/>
              <a:t>podanie niedozwolonych leków lub substancji</a:t>
            </a:r>
          </a:p>
          <a:p>
            <a:pPr algn="just"/>
            <a:endParaRPr lang="pl-PL"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229600" cy="1143000"/>
          </a:xfrm>
        </p:spPr>
        <p:txBody>
          <a:bodyPr/>
          <a:lstStyle/>
          <a:p>
            <a:pPr algn="ctr"/>
            <a:r>
              <a:rPr lang="pl-PL" sz="3600" dirty="0" smtClean="0"/>
              <a:t>Komitet ds. Likwidacji Dyskryminacji Kobiet</a:t>
            </a:r>
            <a:endParaRPr lang="pl-PL" sz="3600" dirty="0"/>
          </a:p>
        </p:txBody>
      </p:sp>
      <p:sp>
        <p:nvSpPr>
          <p:cNvPr id="3" name="Symbol zastępczy zawartości 2"/>
          <p:cNvSpPr>
            <a:spLocks noGrp="1"/>
          </p:cNvSpPr>
          <p:nvPr>
            <p:ph idx="1"/>
          </p:nvPr>
        </p:nvSpPr>
        <p:spPr>
          <a:xfrm>
            <a:off x="457200" y="1484785"/>
            <a:ext cx="8229600" cy="4839816"/>
          </a:xfrm>
        </p:spPr>
        <p:txBody>
          <a:bodyPr/>
          <a:lstStyle/>
          <a:p>
            <a:pPr algn="just">
              <a:buNone/>
            </a:pPr>
            <a:r>
              <a:rPr lang="pl-PL" dirty="0" smtClean="0"/>
              <a:t>	</a:t>
            </a:r>
            <a:endParaRPr lang="pl-PL" dirty="0" smtClean="0"/>
          </a:p>
          <a:p>
            <a:pPr algn="just">
              <a:buNone/>
            </a:pPr>
            <a:r>
              <a:rPr lang="pl-PL" sz="4000" dirty="0" smtClean="0"/>
              <a:t>	</a:t>
            </a:r>
            <a:r>
              <a:rPr lang="pl-PL" sz="4000" dirty="0" smtClean="0"/>
              <a:t>Republika </a:t>
            </a:r>
            <a:r>
              <a:rPr lang="pl-PL" sz="4000" dirty="0" smtClean="0"/>
              <a:t>Kuby została oceniona w kwestii ochrony życia niekorzystnie, obok takich państw, jak Chiny, Bułgaria, Grecja, Azerbejdżan, Nikaragua, Słowacja, Urugwaj, czy Wietnam. </a:t>
            </a:r>
          </a:p>
          <a:p>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332656"/>
            <a:ext cx="8229600" cy="1143000"/>
          </a:xfrm>
        </p:spPr>
        <p:txBody>
          <a:bodyPr/>
          <a:lstStyle/>
          <a:p>
            <a:r>
              <a:rPr lang="pl-PL" dirty="0" smtClean="0"/>
              <a:t>Podsumowanie i wnioski</a:t>
            </a:r>
            <a:endParaRPr lang="pl-PL" dirty="0"/>
          </a:p>
        </p:txBody>
      </p:sp>
      <p:sp>
        <p:nvSpPr>
          <p:cNvPr id="3" name="Symbol zastępczy zawartości 2"/>
          <p:cNvSpPr>
            <a:spLocks noGrp="1"/>
          </p:cNvSpPr>
          <p:nvPr>
            <p:ph idx="1"/>
          </p:nvPr>
        </p:nvSpPr>
        <p:spPr>
          <a:xfrm>
            <a:off x="467544" y="1484784"/>
            <a:ext cx="8229600" cy="4389437"/>
          </a:xfrm>
        </p:spPr>
        <p:txBody>
          <a:bodyPr/>
          <a:lstStyle/>
          <a:p>
            <a:pPr algn="just"/>
            <a:r>
              <a:rPr lang="pl-PL" dirty="0" smtClean="0"/>
              <a:t>Zgodnie z uchwaloną w 1989 r. przez ONZ Konwencją o Prawach Dziecka </a:t>
            </a:r>
            <a:r>
              <a:rPr lang="pl-PL" i="1" dirty="0" smtClean="0"/>
              <a:t>dziecko oznacza każdą istotę ludzką w wieku poniżej osiemnastu lat</a:t>
            </a:r>
            <a:r>
              <a:rPr lang="pl-PL" dirty="0" smtClean="0"/>
              <a:t> (art. 1) oraz </a:t>
            </a:r>
            <a:r>
              <a:rPr lang="pl-PL" i="1" dirty="0" smtClean="0"/>
              <a:t>każde dziecko ma niezbywalne prawo do życia</a:t>
            </a:r>
            <a:r>
              <a:rPr lang="pl-PL" dirty="0" smtClean="0"/>
              <a:t> (art. 6).</a:t>
            </a:r>
          </a:p>
          <a:p>
            <a:pPr algn="just"/>
            <a:r>
              <a:rPr lang="pl-PL" dirty="0" smtClean="0"/>
              <a:t>W krajach, w których aborcja legalna jest na życzenie, dopuszczalna jest wyłącznie we wczesnym okresie ciąży. Po pierwszym trymestrze poza szczególnymi wyjątkami traktowana jest na ogół jako przestępstwo.</a:t>
            </a:r>
          </a:p>
          <a:p>
            <a:pPr algn="just"/>
            <a:r>
              <a:rPr lang="pl-PL" dirty="0" smtClean="0"/>
              <a:t>aborcja w pierwszym trymestrze ciąży jest co do zasady legalna na życzenie lub bez większych ograniczeń bądź nie egzekwuje się przepisów karnych na Kubie  od 1965r.</a:t>
            </a:r>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ymbol zastępczy zawartości 2"/>
          <p:cNvSpPr>
            <a:spLocks noGrp="1"/>
          </p:cNvSpPr>
          <p:nvPr>
            <p:ph idx="1"/>
          </p:nvPr>
        </p:nvSpPr>
        <p:spPr/>
        <p:txBody>
          <a:bodyPr/>
          <a:lstStyle/>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pPr algn="r">
              <a:buNone/>
            </a:pPr>
            <a:r>
              <a:rPr lang="pl-PL" dirty="0" smtClean="0"/>
              <a:t>Dziękuję za uwagę</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pływ">
  <a:themeElements>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rzepły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rzepły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1426</TotalTime>
  <Words>111</Words>
  <Application>Microsoft Office PowerPoint</Application>
  <PresentationFormat>Pokaz na ekranie (4:3)</PresentationFormat>
  <Paragraphs>45</Paragraphs>
  <Slides>9</Slides>
  <Notes>0</Notes>
  <HiddenSlides>0</HiddenSlides>
  <MMClips>0</MMClips>
  <ScaleCrop>false</ScaleCrop>
  <HeadingPairs>
    <vt:vector size="4" baseType="variant">
      <vt:variant>
        <vt:lpstr>Motyw</vt:lpstr>
      </vt:variant>
      <vt:variant>
        <vt:i4>1</vt:i4>
      </vt:variant>
      <vt:variant>
        <vt:lpstr>Tytuły slajdów</vt:lpstr>
      </vt:variant>
      <vt:variant>
        <vt:i4>9</vt:i4>
      </vt:variant>
    </vt:vector>
  </HeadingPairs>
  <TitlesOfParts>
    <vt:vector size="10" baseType="lpstr">
      <vt:lpstr>Przepływ</vt:lpstr>
      <vt:lpstr>Życie poczęte i jego ochrona  w Republice Kuby</vt:lpstr>
      <vt:lpstr>Prawo do życia</vt:lpstr>
      <vt:lpstr>Slajd 3</vt:lpstr>
      <vt:lpstr>     </vt:lpstr>
      <vt:lpstr>Constitución de la República  de Cuba 24.02.1976 </vt:lpstr>
      <vt:lpstr>Código Penal de la  República de Cuba 29.12.1987 </vt:lpstr>
      <vt:lpstr>Komitet ds. Likwidacji Dyskryminacji Kobiet</vt:lpstr>
      <vt:lpstr>Podsumowanie i wnioski</vt:lpstr>
      <vt:lpstr>Slajd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Refundacja In vitro przez samorządy – polityka prorodzinna czy marnowanie publicznych pieniędzy?</dc:title>
  <cp:lastModifiedBy>ok</cp:lastModifiedBy>
  <cp:revision>128</cp:revision>
  <dcterms:modified xsi:type="dcterms:W3CDTF">2016-04-19T11:23:53Z</dcterms:modified>
</cp:coreProperties>
</file>