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BB26D6-AB55-44A9-B899-A7FDB3B1D2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OCHRONA DZIEDZICZENIA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3ADF806-F613-40DD-937B-34C986BCF0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AGNIESZKA KWIECIEŃ-MADEJ</a:t>
            </a:r>
          </a:p>
        </p:txBody>
      </p:sp>
    </p:spTree>
    <p:extLst>
      <p:ext uri="{BB962C8B-B14F-4D97-AF65-F5344CB8AC3E}">
        <p14:creationId xmlns:p14="http://schemas.microsoft.com/office/powerpoint/2010/main" val="1273155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6717EC-EC9C-4C4B-B6F8-297DFFAA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Wymagalność roszczenia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FE1A86-D67C-4CC3-BAF9-888D29085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62534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Z chwilą objęcia spadku przez rzekomego spadkobiercę, nie wcześniej niż z chwilą otwarcia spadku,</a:t>
            </a:r>
          </a:p>
          <a:p>
            <a:r>
              <a:rPr lang="pl-PL" dirty="0"/>
              <a:t>Jeśli istniało domniemanie, że osoba władająca spadkiem jest spadkobiercą (tzn. uzyskała poświadczenie dziedziczenia lub stwierdzenie nabycia spadku) – roszczenie staje się wymagalne po prawomocnym obaleniu tego domniemania we właściwym postępowaniu (art. 679 KPC)</a:t>
            </a:r>
          </a:p>
          <a:p>
            <a:r>
              <a:rPr lang="pl-PL" b="1" dirty="0"/>
              <a:t>Przedawnienie roszczenia </a:t>
            </a:r>
            <a:r>
              <a:rPr lang="pl-PL" dirty="0"/>
              <a:t>– 10 lat od chwili wymagalności, roszczenia uzupełniające przedawniają się z upływem roku od dnia zwrotu poszczególnych przedmiotów należących do spadków (art. 1029 par.2 w zw. Z art. 229 par. 1 KC)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37290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EF14CF-90E3-44BA-BC80-184051AF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0246AA-334A-4DD2-88A3-71949CE86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2808604"/>
          </a:xfrm>
        </p:spPr>
        <p:txBody>
          <a:bodyPr/>
          <a:lstStyle/>
          <a:p>
            <a:r>
              <a:rPr lang="pl-PL" dirty="0"/>
              <a:t>Syn A spadkodawcy przejął cały majątek ojca twierdząc, że jest spadkobiercą. Spadkodawca powołał do spadku na podstawie testamentu osobę B i ustanowił zapis windykacyjny na rzecz osoby C. </a:t>
            </a:r>
          </a:p>
          <a:p>
            <a:r>
              <a:rPr lang="pl-PL" dirty="0"/>
              <a:t>W takim wypadku zapisobiercy C przysługuje roszczenie o wydanie przedmiotu zapisu, zaś spadkobiercy B o wydanie spadku </a:t>
            </a:r>
          </a:p>
        </p:txBody>
      </p:sp>
    </p:spTree>
    <p:extLst>
      <p:ext uri="{BB962C8B-B14F-4D97-AF65-F5344CB8AC3E}">
        <p14:creationId xmlns:p14="http://schemas.microsoft.com/office/powerpoint/2010/main" val="42310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1B687C-6649-4294-AF35-B2C7960F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PODSTAWA PRAWNA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CA6506-3428-4CC8-A56C-4226D831E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04514"/>
            <a:ext cx="9603275" cy="42001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Art. 1029 [Ochrona dziedziczenia] </a:t>
            </a:r>
          </a:p>
          <a:p>
            <a:pPr marL="0" indent="0">
              <a:buNone/>
            </a:pPr>
            <a:r>
              <a:rPr lang="pl-PL" dirty="0"/>
              <a:t>§ 1. </a:t>
            </a:r>
            <a:r>
              <a:rPr lang="pl-PL" b="1" dirty="0"/>
              <a:t>Spadkobierca</a:t>
            </a:r>
            <a:r>
              <a:rPr lang="pl-PL" dirty="0"/>
              <a:t> może żądać, ażeby </a:t>
            </a:r>
            <a:r>
              <a:rPr lang="pl-PL" b="1" dirty="0"/>
              <a:t>osoba, która włada spadkiem jako spadkobierca, lecz spadkobiercą nie jest, </a:t>
            </a:r>
            <a:r>
              <a:rPr lang="pl-PL" dirty="0"/>
              <a:t>wydała</a:t>
            </a:r>
            <a:r>
              <a:rPr lang="pl-PL" b="1" dirty="0"/>
              <a:t> </a:t>
            </a:r>
            <a:r>
              <a:rPr lang="pl-PL" dirty="0"/>
              <a:t>mu </a:t>
            </a:r>
            <a:r>
              <a:rPr lang="pl-PL" u="sng" dirty="0"/>
              <a:t>spadek</a:t>
            </a:r>
            <a:r>
              <a:rPr lang="pl-PL" dirty="0"/>
              <a:t>. To samo dotyczy </a:t>
            </a:r>
            <a:r>
              <a:rPr lang="pl-PL" u="sng" dirty="0"/>
              <a:t>poszczególnych przedmiotów </a:t>
            </a:r>
            <a:r>
              <a:rPr lang="pl-PL" dirty="0"/>
              <a:t>należących do spadku.</a:t>
            </a:r>
          </a:p>
          <a:p>
            <a:pPr marL="0" indent="0" algn="just">
              <a:buNone/>
            </a:pPr>
            <a:r>
              <a:rPr lang="pl-PL" dirty="0"/>
              <a:t>§ 2. Do roszczeń spadkobiercy o </a:t>
            </a:r>
            <a:r>
              <a:rPr lang="pl-PL" b="1" dirty="0"/>
              <a:t>wynagrodzenie za korzystanie </a:t>
            </a:r>
            <a:r>
              <a:rPr lang="pl-PL" dirty="0"/>
              <a:t>z przedmiotów należących do spadku, o </a:t>
            </a:r>
            <a:r>
              <a:rPr lang="pl-PL" b="1" dirty="0"/>
              <a:t>zwrot pożytków lub o zapłatę ich wartości</a:t>
            </a:r>
            <a:r>
              <a:rPr lang="pl-PL" dirty="0"/>
              <a:t>, jak również o </a:t>
            </a:r>
            <a:r>
              <a:rPr lang="pl-PL" b="1" dirty="0"/>
              <a:t>naprawienie szkody </a:t>
            </a:r>
            <a:r>
              <a:rPr lang="pl-PL" dirty="0"/>
              <a:t>z powodu zużycia, pogorszenia lub utraty tych przedmiotów oraz do roszczeń przeciwko spadkobiercy o </a:t>
            </a:r>
            <a:r>
              <a:rPr lang="pl-PL" b="1" dirty="0"/>
              <a:t>zwrot nakładów </a:t>
            </a:r>
            <a:r>
              <a:rPr lang="pl-PL" dirty="0"/>
              <a:t>stosuje się </a:t>
            </a:r>
            <a:r>
              <a:rPr lang="pl-PL" u="sng" dirty="0"/>
              <a:t>odpowiednio przepisy o roszczeniach między właścicielem a samoistnym posiadaczem rzeczy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§ 3. Przepisy powyższe stosuje się odpowiednio w wypadku, gdy żąda wydania swego majątku </a:t>
            </a:r>
            <a:r>
              <a:rPr lang="pl-PL" u="sng" dirty="0"/>
              <a:t>osoba, co do której zostało uchylone orzeczenie o uznaniu jej za zmarłą</a:t>
            </a:r>
            <a:r>
              <a:rPr lang="pl-PL" dirty="0"/>
              <a:t>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Art. 1029</a:t>
            </a:r>
            <a:r>
              <a:rPr lang="pl-PL" baseline="30000" dirty="0"/>
              <a:t>1</a:t>
            </a:r>
            <a:r>
              <a:rPr lang="pl-PL" dirty="0"/>
              <a:t> [Odpowiednie zastosowanie przepisów] Przepisy niniejszego tytułu stosuje się odpowiednio do stwierdzenia nabycia </a:t>
            </a:r>
            <a:r>
              <a:rPr lang="pl-PL" u="sng" dirty="0"/>
              <a:t>przedmiotu zapisu windykacyjnego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402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B438EE-E457-4139-B52E-EEF65191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Hereditatis</a:t>
            </a:r>
            <a:r>
              <a:rPr lang="pl-PL" dirty="0"/>
              <a:t> </a:t>
            </a:r>
            <a:r>
              <a:rPr lang="pl-PL" dirty="0" err="1"/>
              <a:t>petitio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8EE288-50B6-4984-9373-A47C72F7C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80225"/>
            <a:ext cx="9603275" cy="3886120"/>
          </a:xfrm>
        </p:spPr>
        <p:txBody>
          <a:bodyPr>
            <a:normAutofit/>
          </a:bodyPr>
          <a:lstStyle/>
          <a:p>
            <a:r>
              <a:rPr lang="pl-PL" dirty="0"/>
              <a:t>Dotyczy </a:t>
            </a:r>
            <a:r>
              <a:rPr lang="pl-PL" b="1" dirty="0"/>
              <a:t>wyłącznie </a:t>
            </a:r>
            <a:r>
              <a:rPr lang="pl-PL" dirty="0"/>
              <a:t>stosunków prawnospadkowych między potencjalnymi spadkobiercami,  </a:t>
            </a:r>
          </a:p>
          <a:p>
            <a:r>
              <a:rPr lang="pl-PL" b="1" dirty="0"/>
              <a:t>Nie ma zastosowania </a:t>
            </a:r>
            <a:r>
              <a:rPr lang="pl-PL" dirty="0"/>
              <a:t>do osób, które prawo do przedmiotów spadkowych wywodzą z innego źródła niż dziedziczenie (np. najemca, złodziej, dzierżawca, nabywca),</a:t>
            </a:r>
          </a:p>
          <a:p>
            <a:r>
              <a:rPr lang="pl-PL" b="1" dirty="0"/>
              <a:t>Cel roszczenia: </a:t>
            </a:r>
            <a:r>
              <a:rPr lang="pl-PL" dirty="0"/>
              <a:t>zapewnienie spadkobiercy, który nie wszedł w posiadanie spadku, w sporze z osobą która rości sobie prawa do spadku i ma spadek w swym posiadaniu, lecz spadkobiercą nie jest, takiej sytuacji majątkowej w jakiej znajdował się spadkodawca.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38717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D90371-6FA3-459F-98DE-DBBFD3C4B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Roszczenie o ochronę dziedziczenia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6D6150-C381-4FB0-AAB9-AE471F238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roszczeniem </a:t>
            </a:r>
            <a:r>
              <a:rPr lang="pl-PL" b="1" dirty="0"/>
              <a:t>petytoryjnym </a:t>
            </a:r>
            <a:r>
              <a:rPr lang="pl-PL" dirty="0"/>
              <a:t>– tzn. służy ochronie prawa do spadku które przysługuje spadkobiercy, </a:t>
            </a:r>
          </a:p>
          <a:p>
            <a:r>
              <a:rPr lang="pl-PL" u="sng" dirty="0"/>
              <a:t>Nie ma charakteru prawnorzeczowego ani czysto zobowiązaniowego,</a:t>
            </a:r>
          </a:p>
          <a:p>
            <a:r>
              <a:rPr lang="pl-PL" dirty="0"/>
              <a:t>Nie może być przeniesione na inną osobę w drodze przelewu albo innej czynności prawnej, </a:t>
            </a:r>
            <a:r>
              <a:rPr lang="pl-PL" b="1" dirty="0"/>
              <a:t>ale </a:t>
            </a:r>
            <a:r>
              <a:rPr lang="pl-PL" dirty="0"/>
              <a:t> przechodzi na nabywcę spadku (1035 KC)</a:t>
            </a:r>
          </a:p>
        </p:txBody>
      </p:sp>
    </p:spTree>
    <p:extLst>
      <p:ext uri="{BB962C8B-B14F-4D97-AF65-F5344CB8AC3E}">
        <p14:creationId xmlns:p14="http://schemas.microsoft.com/office/powerpoint/2010/main" val="291625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67D8FA-F4D2-4D6D-85C7-7C337FF23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roszczenia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DBB6B1-6466-4DB5-A6AD-389681B8F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Spadek albo przedmiot należący do spadku, </a:t>
            </a:r>
          </a:p>
          <a:p>
            <a:r>
              <a:rPr lang="pl-PL" dirty="0"/>
              <a:t>Pojęcie spadku w rozumieniu 1029 KC – </a:t>
            </a:r>
            <a:r>
              <a:rPr lang="pl-PL" b="1" dirty="0"/>
              <a:t>całość majątku jaki w dacie śmierci pozostawał we władaniu zmarłego, bez względu na tytuł tego władania,</a:t>
            </a:r>
          </a:p>
          <a:p>
            <a:pPr lvl="1"/>
            <a:r>
              <a:rPr lang="pl-PL" dirty="0"/>
              <a:t>Wątpliwości co do przedmiotów, które nie były we władaniu spadkobiercy w chwili śmierci, choć stanowiły jego własność np. rzecz, którą wydzierżawił, a która nie została mu zwrócona po upływie terminu na jaki umowa została zawarta.</a:t>
            </a:r>
          </a:p>
        </p:txBody>
      </p:sp>
    </p:spTree>
    <p:extLst>
      <p:ext uri="{BB962C8B-B14F-4D97-AF65-F5344CB8AC3E}">
        <p14:creationId xmlns:p14="http://schemas.microsoft.com/office/powerpoint/2010/main" val="164832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D17DE7-D3E5-49E2-9C7E-52F62A73A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Legitymacja czynna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21B66A-1B7B-4D4B-BB86-604DBBB2D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pl-PL" dirty="0"/>
              <a:t>Spadkobierca, niezależnie od tego, czy dziedziczy cały spadek czy jedynie jego część niezależnie od tytułu powołania [nie dotyczy sukcesorów singularnych, za wyjątkiem zapisobiercy windykacyjnego]</a:t>
            </a:r>
          </a:p>
          <a:p>
            <a:pPr marL="457200" indent="-457200">
              <a:buAutoNum type="arabicPeriod"/>
            </a:pPr>
            <a:r>
              <a:rPr lang="pl-PL" dirty="0"/>
              <a:t>Współspadkobiercy – łącznie, bądź samodzielnie (1035 w zw. z art. 209 KC)</a:t>
            </a:r>
          </a:p>
          <a:p>
            <a:pPr marL="457200" indent="-457200">
              <a:buAutoNum type="arabicPeriod"/>
            </a:pPr>
            <a:r>
              <a:rPr lang="pl-PL" dirty="0"/>
              <a:t>Współspadkobiercy – przeciwko innemu współspadkobiercy, który włada całością spadku – o ile podstawą jego władztwa jest twierdzenie, że przysługuje mu cały spadek [dopuszczenie do współposiadania]</a:t>
            </a:r>
          </a:p>
          <a:p>
            <a:pPr marL="457200" indent="-457200">
              <a:buAutoNum type="arabicPeriod"/>
            </a:pPr>
            <a:r>
              <a:rPr lang="pl-PL" dirty="0"/>
              <a:t>Spadkobiercy </a:t>
            </a:r>
            <a:r>
              <a:rPr lang="pl-PL" dirty="0" err="1"/>
              <a:t>spadkobiercy</a:t>
            </a:r>
            <a:r>
              <a:rPr lang="pl-PL" dirty="0"/>
              <a:t> a także nabywcy spadku [wstąpienie w prawa poprzednika – sukcesja uniwersalna]</a:t>
            </a:r>
          </a:p>
          <a:p>
            <a:pPr marL="457200" indent="-457200">
              <a:buAutoNum type="arabicPeriod"/>
            </a:pPr>
            <a:r>
              <a:rPr lang="pl-PL" dirty="0"/>
              <a:t>Wykonawca testamentu (chyba, że nie ma kompetencji do zarządu spadkiem)</a:t>
            </a:r>
          </a:p>
        </p:txBody>
      </p:sp>
    </p:spTree>
    <p:extLst>
      <p:ext uri="{BB962C8B-B14F-4D97-AF65-F5344CB8AC3E}">
        <p14:creationId xmlns:p14="http://schemas.microsoft.com/office/powerpoint/2010/main" val="144161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BA48D-3429-435A-8E84-0AAE2CD8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Legitymacja bierna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F2B6AB-47B9-42B8-9593-EEBF0A9EE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Rzekomy spadkobierca tj. osoba władająca spadkiem lub przedmiotami wchodzącymi w skład spadku jako spadkobierca, lecz spadkobiercą nie jest.</a:t>
            </a:r>
          </a:p>
          <a:p>
            <a:r>
              <a:rPr lang="pl-PL" dirty="0"/>
              <a:t>Spadkobierca rzekomego spadkobiercy oraz nabywca spadku od rzekomego spadkobiercy,</a:t>
            </a:r>
          </a:p>
          <a:p>
            <a:pPr marL="0" indent="0">
              <a:buNone/>
            </a:pPr>
            <a:r>
              <a:rPr lang="pl-PL" dirty="0"/>
              <a:t>Przykład: osoba powołująca się na nieistniejący lub nieważny testament, osoba z kręgu spadkobierców ustawowych, która nie wie o istnieniu testamentu lub go kwestionuje, osoba, która została uznana za niegodną dziedziczenia, osoba, która błędnie sądzi, że powinna dziedziczyć z ustawy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Nie dotyczy </a:t>
            </a:r>
            <a:r>
              <a:rPr lang="pl-PL" dirty="0"/>
              <a:t>osoby, która wywodzi swoje władztwo nie ze spadku – albo nie powołuje się na żadne prawo, albo wskazuje na inne jego źródło. 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70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E8346C-D501-4941-845C-EB457E40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Ciężar dowodzenia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E001FF-0005-4AF5-B3DB-8FF5D3524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464816"/>
            <a:ext cx="9603275" cy="468740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Posiadający legitymację czynną: </a:t>
            </a:r>
            <a:r>
              <a:rPr lang="pl-PL" b="1" dirty="0"/>
              <a:t>udowodnienie swojego prawa do spadku – wszelkimi środkami dowodowymi </a:t>
            </a:r>
            <a:r>
              <a:rPr lang="pl-PL" dirty="0"/>
              <a:t> - np. stwierdzenie nabycia spadku, akt poświadczenia dziedziczenia, europejskie poświadczenie spadkowe. Jeśli takim dokumentem dysponuje rzekomy spadkobierca – obalenie domniemania, że jest on rzeczywistym spadkobiercą (art. 1025KC</a:t>
            </a:r>
            <a:r>
              <a:rPr lang="pl-PL" sz="1500" dirty="0"/>
              <a:t>) </a:t>
            </a:r>
            <a:r>
              <a:rPr lang="pl-PL" sz="1500" b="1" dirty="0"/>
              <a:t>[w toku postępowania o zmianę lub uchylenie tego dokumentu, a nie w procesie o wydanie spadku]</a:t>
            </a:r>
          </a:p>
          <a:p>
            <a:pPr algn="just"/>
            <a:r>
              <a:rPr lang="pl-PL" dirty="0"/>
              <a:t>Legitymowany czynnie </a:t>
            </a:r>
            <a:r>
              <a:rPr lang="pl-PL" b="1" dirty="0"/>
              <a:t>nie musi wykazywać, </a:t>
            </a:r>
            <a:r>
              <a:rPr lang="pl-PL" dirty="0"/>
              <a:t>że spadkodawcy przysługiwały określone prawa do przedmiotów objętych żądaniem wydania, </a:t>
            </a:r>
            <a:r>
              <a:rPr lang="pl-PL" b="1" dirty="0"/>
              <a:t>musi wykazać, że przedmioty te pozostawały we władaniu spadkodawcy </a:t>
            </a:r>
            <a:r>
              <a:rPr lang="pl-PL" dirty="0"/>
              <a:t>(że spadkodawca z nich korzystał lub mógł korzystać),</a:t>
            </a:r>
          </a:p>
          <a:p>
            <a:pPr algn="just"/>
            <a:r>
              <a:rPr lang="pl-PL" dirty="0"/>
              <a:t>Legitymowany czynnie musi wykazać, że </a:t>
            </a:r>
            <a:r>
              <a:rPr lang="pl-PL" b="1" dirty="0"/>
              <a:t>pozwany włada spadkiem lub przedmiotami spadkowymi </a:t>
            </a:r>
            <a:r>
              <a:rPr lang="pl-PL" b="1" u="sng" dirty="0"/>
              <a:t>jako spadkobierca,</a:t>
            </a:r>
          </a:p>
          <a:p>
            <a:pPr algn="just"/>
            <a:r>
              <a:rPr lang="pl-PL" dirty="0"/>
              <a:t>Legitymowany biernie nie może bronić się tym, że spadkodawca nie był właścicielem przedmiotu sporu. Może podnosić, że to on a nie powód jest spadkobiercą. Może dowodzić, że jest właścicielem na skutek zasiedzenia, albo opierać swoje prawo na innym źródle niż dziedziczenie. </a:t>
            </a:r>
          </a:p>
        </p:txBody>
      </p:sp>
    </p:spTree>
    <p:extLst>
      <p:ext uri="{BB962C8B-B14F-4D97-AF65-F5344CB8AC3E}">
        <p14:creationId xmlns:p14="http://schemas.microsoft.com/office/powerpoint/2010/main" val="97182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1CCC7D-2BB2-441A-8729-0ACD11908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Roszczenia uzupełniające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C3DB38-53B2-44B1-AA50-37CC87F7C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ROSZCZENIA SPADKOBIERCY:</a:t>
            </a:r>
          </a:p>
          <a:p>
            <a:r>
              <a:rPr lang="pl-PL" dirty="0"/>
              <a:t>Wynagrodzenie za korzystanie z przedmiotów należących do spadku,</a:t>
            </a:r>
          </a:p>
          <a:p>
            <a:r>
              <a:rPr lang="pl-PL" dirty="0"/>
              <a:t>O zwrot pożytków lub o zapłatę ich wartości,</a:t>
            </a:r>
          </a:p>
          <a:p>
            <a:r>
              <a:rPr lang="pl-PL" dirty="0"/>
              <a:t>Naprawienie szkody z powodu zużycia, pogorszenia lub utraty rzeczy</a:t>
            </a:r>
          </a:p>
          <a:p>
            <a:pPr marL="0" indent="0">
              <a:buNone/>
            </a:pPr>
            <a:r>
              <a:rPr lang="pl-PL" dirty="0"/>
              <a:t>ROSZCZENIA PRZECIWKO SPADKOBIERCY:</a:t>
            </a:r>
          </a:p>
          <a:p>
            <a:r>
              <a:rPr lang="pl-PL" dirty="0"/>
              <a:t>O zwrot nakładów</a:t>
            </a:r>
          </a:p>
          <a:p>
            <a:pPr marL="0" indent="0">
              <a:buNone/>
            </a:pPr>
            <a:r>
              <a:rPr lang="pl-PL" b="1" dirty="0"/>
              <a:t>ODPOWIEDNIO STOSUJE SIĘ PRZEPISY O ROSZCZENIACH MIĘDZY WŁAŚCICIELEM A SAMOISTNYM POSIADACZEM RZECZY – ART. 224 i n. KC</a:t>
            </a:r>
          </a:p>
        </p:txBody>
      </p:sp>
    </p:spTree>
    <p:extLst>
      <p:ext uri="{BB962C8B-B14F-4D97-AF65-F5344CB8AC3E}">
        <p14:creationId xmlns:p14="http://schemas.microsoft.com/office/powerpoint/2010/main" val="238800008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67</TotalTime>
  <Words>960</Words>
  <Application>Microsoft Office PowerPoint</Application>
  <PresentationFormat>Panoramiczny</PresentationFormat>
  <Paragraphs>52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Galeria</vt:lpstr>
      <vt:lpstr>OCHRONA DZIEDZICZENIA</vt:lpstr>
      <vt:lpstr>PODSTAWA PRAWNA</vt:lpstr>
      <vt:lpstr>Hereditatis petitio</vt:lpstr>
      <vt:lpstr>Roszczenie o ochronę dziedziczenia</vt:lpstr>
      <vt:lpstr>Przedmiot roszczenia</vt:lpstr>
      <vt:lpstr>Legitymacja czynna</vt:lpstr>
      <vt:lpstr>Legitymacja bierna</vt:lpstr>
      <vt:lpstr>Ciężar dowodzenia</vt:lpstr>
      <vt:lpstr>Roszczenia uzupełniające</vt:lpstr>
      <vt:lpstr>Wymagalność roszczenia</vt:lpstr>
      <vt:lpstr>Przykład: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DZIEDZICZENIA</dc:title>
  <dc:creator>Agnieszka Agnieszka</dc:creator>
  <cp:lastModifiedBy>Agnieszka Agnieszka</cp:lastModifiedBy>
  <cp:revision>8</cp:revision>
  <dcterms:created xsi:type="dcterms:W3CDTF">2018-02-24T17:28:51Z</dcterms:created>
  <dcterms:modified xsi:type="dcterms:W3CDTF">2018-02-24T18:36:11Z</dcterms:modified>
</cp:coreProperties>
</file>