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70" r:id="rId9"/>
    <p:sldId id="262" r:id="rId10"/>
    <p:sldId id="295" r:id="rId11"/>
    <p:sldId id="263" r:id="rId12"/>
    <p:sldId id="264" r:id="rId13"/>
    <p:sldId id="265" r:id="rId14"/>
    <p:sldId id="266" r:id="rId15"/>
    <p:sldId id="267" r:id="rId16"/>
    <p:sldId id="274" r:id="rId17"/>
    <p:sldId id="275" r:id="rId18"/>
    <p:sldId id="278" r:id="rId19"/>
    <p:sldId id="296" r:id="rId20"/>
    <p:sldId id="279" r:id="rId21"/>
    <p:sldId id="280" r:id="rId22"/>
    <p:sldId id="272" r:id="rId23"/>
    <p:sldId id="292" r:id="rId24"/>
    <p:sldId id="293" r:id="rId25"/>
    <p:sldId id="294" r:id="rId26"/>
    <p:sldId id="268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99F6BF-9715-4754-96D9-40B8C255F90E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E8F31A1-AD26-4398-899F-4AB5DA0647FD}">
      <dgm:prSet phldrT="[Tekst]"/>
      <dgm:spPr/>
      <dgm:t>
        <a:bodyPr/>
        <a:lstStyle/>
        <a:p>
          <a:endParaRPr lang="pl-PL" dirty="0"/>
        </a:p>
        <a:p>
          <a:r>
            <a:rPr lang="pl-PL" dirty="0"/>
            <a:t>mgr Krystyna Rogala </a:t>
          </a:r>
        </a:p>
        <a:p>
          <a:r>
            <a:rPr lang="pl-PL" dirty="0"/>
            <a:t>Jednostka: Centrum Badań Problemów Prawnych i Ekonomicznych Komunikacji Elektronicznej (CBKE)</a:t>
          </a:r>
        </a:p>
      </dgm:t>
    </dgm:pt>
    <dgm:pt modelId="{4A9E255E-5F8B-4AD2-9C0E-77ECC900A92D}" type="parTrans" cxnId="{1181256A-A90F-44C5-90C0-A596832E64EF}">
      <dgm:prSet/>
      <dgm:spPr/>
      <dgm:t>
        <a:bodyPr/>
        <a:lstStyle/>
        <a:p>
          <a:endParaRPr lang="pl-PL"/>
        </a:p>
      </dgm:t>
    </dgm:pt>
    <dgm:pt modelId="{DA1304F7-49EC-4264-9432-352006DDC13B}" type="sibTrans" cxnId="{1181256A-A90F-44C5-90C0-A596832E64EF}">
      <dgm:prSet/>
      <dgm:spPr/>
      <dgm:t>
        <a:bodyPr/>
        <a:lstStyle/>
        <a:p>
          <a:endParaRPr lang="pl-PL"/>
        </a:p>
      </dgm:t>
    </dgm:pt>
    <dgm:pt modelId="{42E79551-DDB0-461B-AF36-201C0AB9F975}">
      <dgm:prSet phldrT="[Tekst]"/>
      <dgm:spPr/>
      <dgm:t>
        <a:bodyPr/>
        <a:lstStyle/>
        <a:p>
          <a:r>
            <a:rPr lang="pl-PL" dirty="0"/>
            <a:t>Konsultacje w trybie zdalnym</a:t>
          </a:r>
        </a:p>
      </dgm:t>
    </dgm:pt>
    <dgm:pt modelId="{5A3B7A4A-58CD-415A-80A6-01D4FC1C94C7}" type="parTrans" cxnId="{30E73152-40E8-47CE-B4D2-63C5848A1081}">
      <dgm:prSet/>
      <dgm:spPr/>
      <dgm:t>
        <a:bodyPr/>
        <a:lstStyle/>
        <a:p>
          <a:endParaRPr lang="pl-PL"/>
        </a:p>
      </dgm:t>
    </dgm:pt>
    <dgm:pt modelId="{C71522A8-B85D-447F-9410-3200B607CA04}" type="sibTrans" cxnId="{30E73152-40E8-47CE-B4D2-63C5848A1081}">
      <dgm:prSet/>
      <dgm:spPr/>
      <dgm:t>
        <a:bodyPr/>
        <a:lstStyle/>
        <a:p>
          <a:endParaRPr lang="pl-PL"/>
        </a:p>
      </dgm:t>
    </dgm:pt>
    <dgm:pt modelId="{45BB9876-3E3A-457F-8421-26C1C2661A68}">
      <dgm:prSet/>
      <dgm:spPr/>
      <dgm:t>
        <a:bodyPr/>
        <a:lstStyle/>
        <a:p>
          <a:r>
            <a:rPr lang="pl-PL" dirty="0"/>
            <a:t>Dane kontaktowe: krystyna.rogala@uwr.edu.pl</a:t>
          </a:r>
        </a:p>
      </dgm:t>
    </dgm:pt>
    <dgm:pt modelId="{1160FDAB-50FF-46CE-B7B8-AEADAA7C72E9}" type="parTrans" cxnId="{940B8485-F131-4BF5-A5CC-3548E5E2B1F9}">
      <dgm:prSet/>
      <dgm:spPr/>
      <dgm:t>
        <a:bodyPr/>
        <a:lstStyle/>
        <a:p>
          <a:endParaRPr lang="pl-PL"/>
        </a:p>
      </dgm:t>
    </dgm:pt>
    <dgm:pt modelId="{9645F95D-92BD-4AFD-AA9C-C9E86874E72A}" type="sibTrans" cxnId="{940B8485-F131-4BF5-A5CC-3548E5E2B1F9}">
      <dgm:prSet/>
      <dgm:spPr/>
      <dgm:t>
        <a:bodyPr/>
        <a:lstStyle/>
        <a:p>
          <a:endParaRPr lang="pl-PL"/>
        </a:p>
      </dgm:t>
    </dgm:pt>
    <dgm:pt modelId="{4DD52524-E94D-4FD0-8E79-2AE76A041F3D}" type="pres">
      <dgm:prSet presAssocID="{7A99F6BF-9715-4754-96D9-40B8C255F90E}" presName="linearFlow" presStyleCnt="0">
        <dgm:presLayoutVars>
          <dgm:dir/>
          <dgm:resizeHandles val="exact"/>
        </dgm:presLayoutVars>
      </dgm:prSet>
      <dgm:spPr/>
    </dgm:pt>
    <dgm:pt modelId="{416E3C06-98B0-4856-A75E-A4D529BF9CB6}" type="pres">
      <dgm:prSet presAssocID="{9E8F31A1-AD26-4398-899F-4AB5DA0647FD}" presName="composite" presStyleCnt="0"/>
      <dgm:spPr/>
    </dgm:pt>
    <dgm:pt modelId="{E9B85A63-2E6F-470E-AED0-58AE7284BFF1}" type="pres">
      <dgm:prSet presAssocID="{9E8F31A1-AD26-4398-899F-4AB5DA0647FD}" presName="imgShp" presStyleLbl="fgImgPlace1" presStyleIdx="0" presStyleCnt="3"/>
      <dgm:spPr/>
    </dgm:pt>
    <dgm:pt modelId="{EA4D9630-4F46-493C-9564-E5CD3149CF0E}" type="pres">
      <dgm:prSet presAssocID="{9E8F31A1-AD26-4398-899F-4AB5DA0647FD}" presName="txShp" presStyleLbl="node1" presStyleIdx="0" presStyleCnt="3" custAng="0">
        <dgm:presLayoutVars>
          <dgm:bulletEnabled val="1"/>
        </dgm:presLayoutVars>
      </dgm:prSet>
      <dgm:spPr/>
    </dgm:pt>
    <dgm:pt modelId="{1E45B453-66C2-4391-B7BA-63CE0A67D87F}" type="pres">
      <dgm:prSet presAssocID="{DA1304F7-49EC-4264-9432-352006DDC13B}" presName="spacing" presStyleCnt="0"/>
      <dgm:spPr/>
    </dgm:pt>
    <dgm:pt modelId="{AE2ADE6D-B02B-4250-80A4-15C27D077439}" type="pres">
      <dgm:prSet presAssocID="{45BB9876-3E3A-457F-8421-26C1C2661A68}" presName="composite" presStyleCnt="0"/>
      <dgm:spPr/>
    </dgm:pt>
    <dgm:pt modelId="{456DC85E-4B4A-4889-A47C-ABE1F03E4EBB}" type="pres">
      <dgm:prSet presAssocID="{45BB9876-3E3A-457F-8421-26C1C2661A68}" presName="imgShp" presStyleLbl="fgImgPlace1" presStyleIdx="1" presStyleCnt="3"/>
      <dgm:spPr/>
    </dgm:pt>
    <dgm:pt modelId="{1F0E9EDF-3646-4945-8540-0179809478E8}" type="pres">
      <dgm:prSet presAssocID="{45BB9876-3E3A-457F-8421-26C1C2661A68}" presName="txShp" presStyleLbl="node1" presStyleIdx="1" presStyleCnt="3" custLinFactNeighborX="1101" custLinFactNeighborY="-1444">
        <dgm:presLayoutVars>
          <dgm:bulletEnabled val="1"/>
        </dgm:presLayoutVars>
      </dgm:prSet>
      <dgm:spPr/>
    </dgm:pt>
    <dgm:pt modelId="{32BCEDF3-D214-40BE-A230-1397461CD351}" type="pres">
      <dgm:prSet presAssocID="{9645F95D-92BD-4AFD-AA9C-C9E86874E72A}" presName="spacing" presStyleCnt="0"/>
      <dgm:spPr/>
    </dgm:pt>
    <dgm:pt modelId="{26D7CFE5-D667-41D1-87FB-08174A500B73}" type="pres">
      <dgm:prSet presAssocID="{42E79551-DDB0-461B-AF36-201C0AB9F975}" presName="composite" presStyleCnt="0"/>
      <dgm:spPr/>
    </dgm:pt>
    <dgm:pt modelId="{92D34719-DFB9-4312-B30B-95F26326FF30}" type="pres">
      <dgm:prSet presAssocID="{42E79551-DDB0-461B-AF36-201C0AB9F975}" presName="imgShp" presStyleLbl="fgImgPlace1" presStyleIdx="2" presStyleCnt="3"/>
      <dgm:spPr/>
    </dgm:pt>
    <dgm:pt modelId="{12B0B13F-3305-422D-A79A-D72C96FCD200}" type="pres">
      <dgm:prSet presAssocID="{42E79551-DDB0-461B-AF36-201C0AB9F975}" presName="txShp" presStyleLbl="node1" presStyleIdx="2" presStyleCnt="3">
        <dgm:presLayoutVars>
          <dgm:bulletEnabled val="1"/>
        </dgm:presLayoutVars>
      </dgm:prSet>
      <dgm:spPr/>
    </dgm:pt>
  </dgm:ptLst>
  <dgm:cxnLst>
    <dgm:cxn modelId="{7FF8B114-C7F3-46E1-AB2A-23BA9C4E2353}" type="presOf" srcId="{45BB9876-3E3A-457F-8421-26C1C2661A68}" destId="{1F0E9EDF-3646-4945-8540-0179809478E8}" srcOrd="0" destOrd="0" presId="urn:microsoft.com/office/officeart/2005/8/layout/vList3#1"/>
    <dgm:cxn modelId="{1181256A-A90F-44C5-90C0-A596832E64EF}" srcId="{7A99F6BF-9715-4754-96D9-40B8C255F90E}" destId="{9E8F31A1-AD26-4398-899F-4AB5DA0647FD}" srcOrd="0" destOrd="0" parTransId="{4A9E255E-5F8B-4AD2-9C0E-77ECC900A92D}" sibTransId="{DA1304F7-49EC-4264-9432-352006DDC13B}"/>
    <dgm:cxn modelId="{30E73152-40E8-47CE-B4D2-63C5848A1081}" srcId="{7A99F6BF-9715-4754-96D9-40B8C255F90E}" destId="{42E79551-DDB0-461B-AF36-201C0AB9F975}" srcOrd="2" destOrd="0" parTransId="{5A3B7A4A-58CD-415A-80A6-01D4FC1C94C7}" sibTransId="{C71522A8-B85D-447F-9410-3200B607CA04}"/>
    <dgm:cxn modelId="{C0AC387A-50EF-443A-BAF8-A1C2B7EACD4E}" type="presOf" srcId="{9E8F31A1-AD26-4398-899F-4AB5DA0647FD}" destId="{EA4D9630-4F46-493C-9564-E5CD3149CF0E}" srcOrd="0" destOrd="0" presId="urn:microsoft.com/office/officeart/2005/8/layout/vList3#1"/>
    <dgm:cxn modelId="{940B8485-F131-4BF5-A5CC-3548E5E2B1F9}" srcId="{7A99F6BF-9715-4754-96D9-40B8C255F90E}" destId="{45BB9876-3E3A-457F-8421-26C1C2661A68}" srcOrd="1" destOrd="0" parTransId="{1160FDAB-50FF-46CE-B7B8-AEADAA7C72E9}" sibTransId="{9645F95D-92BD-4AFD-AA9C-C9E86874E72A}"/>
    <dgm:cxn modelId="{AF8445F3-1852-41A9-89FF-1915B3EF9DB2}" type="presOf" srcId="{42E79551-DDB0-461B-AF36-201C0AB9F975}" destId="{12B0B13F-3305-422D-A79A-D72C96FCD200}" srcOrd="0" destOrd="0" presId="urn:microsoft.com/office/officeart/2005/8/layout/vList3#1"/>
    <dgm:cxn modelId="{D1E35DF8-1192-4AC9-8820-263F501F2B1F}" type="presOf" srcId="{7A99F6BF-9715-4754-96D9-40B8C255F90E}" destId="{4DD52524-E94D-4FD0-8E79-2AE76A041F3D}" srcOrd="0" destOrd="0" presId="urn:microsoft.com/office/officeart/2005/8/layout/vList3#1"/>
    <dgm:cxn modelId="{68DD3643-3DD0-4C71-99FF-1665C66FA90F}" type="presParOf" srcId="{4DD52524-E94D-4FD0-8E79-2AE76A041F3D}" destId="{416E3C06-98B0-4856-A75E-A4D529BF9CB6}" srcOrd="0" destOrd="0" presId="urn:microsoft.com/office/officeart/2005/8/layout/vList3#1"/>
    <dgm:cxn modelId="{17D47587-58D2-4059-A7C3-50E57CC11516}" type="presParOf" srcId="{416E3C06-98B0-4856-A75E-A4D529BF9CB6}" destId="{E9B85A63-2E6F-470E-AED0-58AE7284BFF1}" srcOrd="0" destOrd="0" presId="urn:microsoft.com/office/officeart/2005/8/layout/vList3#1"/>
    <dgm:cxn modelId="{6FD2F27D-F89D-402D-B253-7F0A3EF384AB}" type="presParOf" srcId="{416E3C06-98B0-4856-A75E-A4D529BF9CB6}" destId="{EA4D9630-4F46-493C-9564-E5CD3149CF0E}" srcOrd="1" destOrd="0" presId="urn:microsoft.com/office/officeart/2005/8/layout/vList3#1"/>
    <dgm:cxn modelId="{706F303A-1171-4F2A-9206-FA3F389ED36B}" type="presParOf" srcId="{4DD52524-E94D-4FD0-8E79-2AE76A041F3D}" destId="{1E45B453-66C2-4391-B7BA-63CE0A67D87F}" srcOrd="1" destOrd="0" presId="urn:microsoft.com/office/officeart/2005/8/layout/vList3#1"/>
    <dgm:cxn modelId="{9284F600-1CD5-46B7-A675-AF9703E34F2C}" type="presParOf" srcId="{4DD52524-E94D-4FD0-8E79-2AE76A041F3D}" destId="{AE2ADE6D-B02B-4250-80A4-15C27D077439}" srcOrd="2" destOrd="0" presId="urn:microsoft.com/office/officeart/2005/8/layout/vList3#1"/>
    <dgm:cxn modelId="{53CF00DF-B03B-458B-80BF-63DD25578872}" type="presParOf" srcId="{AE2ADE6D-B02B-4250-80A4-15C27D077439}" destId="{456DC85E-4B4A-4889-A47C-ABE1F03E4EBB}" srcOrd="0" destOrd="0" presId="urn:microsoft.com/office/officeart/2005/8/layout/vList3#1"/>
    <dgm:cxn modelId="{23B8E6E7-BE54-431B-94E8-B8CE1C52A4E7}" type="presParOf" srcId="{AE2ADE6D-B02B-4250-80A4-15C27D077439}" destId="{1F0E9EDF-3646-4945-8540-0179809478E8}" srcOrd="1" destOrd="0" presId="urn:microsoft.com/office/officeart/2005/8/layout/vList3#1"/>
    <dgm:cxn modelId="{E2904C17-7160-41E7-92CE-349DB0701271}" type="presParOf" srcId="{4DD52524-E94D-4FD0-8E79-2AE76A041F3D}" destId="{32BCEDF3-D214-40BE-A230-1397461CD351}" srcOrd="3" destOrd="0" presId="urn:microsoft.com/office/officeart/2005/8/layout/vList3#1"/>
    <dgm:cxn modelId="{B83DA773-643A-4D3A-A44D-4A3BB1E8BAA2}" type="presParOf" srcId="{4DD52524-E94D-4FD0-8E79-2AE76A041F3D}" destId="{26D7CFE5-D667-41D1-87FB-08174A500B73}" srcOrd="4" destOrd="0" presId="urn:microsoft.com/office/officeart/2005/8/layout/vList3#1"/>
    <dgm:cxn modelId="{D5EB0CB7-7F3E-4B93-B376-2A6767051C93}" type="presParOf" srcId="{26D7CFE5-D667-41D1-87FB-08174A500B73}" destId="{92D34719-DFB9-4312-B30B-95F26326FF30}" srcOrd="0" destOrd="0" presId="urn:microsoft.com/office/officeart/2005/8/layout/vList3#1"/>
    <dgm:cxn modelId="{D517D085-3D5D-438A-B371-70E173DA3CEB}" type="presParOf" srcId="{26D7CFE5-D667-41D1-87FB-08174A500B73}" destId="{12B0B13F-3305-422D-A79A-D72C96FCD200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5AEEEB-4BB0-4487-B206-1F7D74DD7AD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DFA18C7-87DD-4230-B52F-FC91BA9D4942}">
      <dgm:prSet phldrT="[Tekst]"/>
      <dgm:spPr/>
      <dgm:t>
        <a:bodyPr/>
        <a:lstStyle/>
        <a:p>
          <a:r>
            <a:rPr lang="pl-PL" dirty="0"/>
            <a:t>Obecność</a:t>
          </a:r>
        </a:p>
      </dgm:t>
    </dgm:pt>
    <dgm:pt modelId="{63CC047B-1587-4459-B487-625E6F5BB01F}" type="parTrans" cxnId="{8E9C1426-2E47-4656-9628-5379E8F46865}">
      <dgm:prSet/>
      <dgm:spPr/>
      <dgm:t>
        <a:bodyPr/>
        <a:lstStyle/>
        <a:p>
          <a:endParaRPr lang="pl-PL"/>
        </a:p>
      </dgm:t>
    </dgm:pt>
    <dgm:pt modelId="{D33DD7B2-DDFA-4E94-844B-F44EC5F22F07}" type="sibTrans" cxnId="{8E9C1426-2E47-4656-9628-5379E8F46865}">
      <dgm:prSet/>
      <dgm:spPr/>
      <dgm:t>
        <a:bodyPr/>
        <a:lstStyle/>
        <a:p>
          <a:endParaRPr lang="pl-PL"/>
        </a:p>
      </dgm:t>
    </dgm:pt>
    <dgm:pt modelId="{5F7748BA-4961-47B6-8508-8E75281754F5}">
      <dgm:prSet phldrT="[Tekst]"/>
      <dgm:spPr/>
      <dgm:t>
        <a:bodyPr/>
        <a:lstStyle/>
        <a:p>
          <a:r>
            <a:rPr lang="pl-PL" dirty="0"/>
            <a:t>Obecność na zajęciach jest obowiązkowa</a:t>
          </a:r>
        </a:p>
      </dgm:t>
    </dgm:pt>
    <dgm:pt modelId="{DF0ACA46-BAC9-4AF0-8643-0A0006EB6696}" type="parTrans" cxnId="{E806FAE6-45B1-4F75-8698-129E5487B5EA}">
      <dgm:prSet/>
      <dgm:spPr/>
      <dgm:t>
        <a:bodyPr/>
        <a:lstStyle/>
        <a:p>
          <a:endParaRPr lang="pl-PL"/>
        </a:p>
      </dgm:t>
    </dgm:pt>
    <dgm:pt modelId="{4D18469A-7F03-42F6-9304-0539B2193142}" type="sibTrans" cxnId="{E806FAE6-45B1-4F75-8698-129E5487B5EA}">
      <dgm:prSet/>
      <dgm:spPr/>
      <dgm:t>
        <a:bodyPr/>
        <a:lstStyle/>
        <a:p>
          <a:endParaRPr lang="pl-PL"/>
        </a:p>
      </dgm:t>
    </dgm:pt>
    <dgm:pt modelId="{BBEB75A6-0FFF-41D3-8090-7ACB01AA9CAF}">
      <dgm:prSet phldrT="[Tekst]"/>
      <dgm:spPr/>
      <dgm:t>
        <a:bodyPr/>
        <a:lstStyle/>
        <a:p>
          <a:r>
            <a:rPr lang="pl-PL" dirty="0"/>
            <a:t>1 nieobecność dozwolona</a:t>
          </a:r>
        </a:p>
      </dgm:t>
    </dgm:pt>
    <dgm:pt modelId="{DB6D00F2-6043-4E22-89A6-C4EE5451FC2B}" type="parTrans" cxnId="{B9C64BC6-56E8-4FCC-960C-DD95CDD3523F}">
      <dgm:prSet/>
      <dgm:spPr/>
      <dgm:t>
        <a:bodyPr/>
        <a:lstStyle/>
        <a:p>
          <a:endParaRPr lang="pl-PL"/>
        </a:p>
      </dgm:t>
    </dgm:pt>
    <dgm:pt modelId="{C38679B9-7C84-4749-A168-E2AC1053E1C9}" type="sibTrans" cxnId="{B9C64BC6-56E8-4FCC-960C-DD95CDD3523F}">
      <dgm:prSet/>
      <dgm:spPr/>
      <dgm:t>
        <a:bodyPr/>
        <a:lstStyle/>
        <a:p>
          <a:endParaRPr lang="pl-PL"/>
        </a:p>
      </dgm:t>
    </dgm:pt>
    <dgm:pt modelId="{23501279-62E3-456D-88EB-669D9B87F964}">
      <dgm:prSet phldrT="[Tekst]"/>
      <dgm:spPr/>
      <dgm:t>
        <a:bodyPr/>
        <a:lstStyle/>
        <a:p>
          <a:r>
            <a:rPr lang="pl-PL" dirty="0"/>
            <a:t>Aktywność</a:t>
          </a:r>
        </a:p>
      </dgm:t>
    </dgm:pt>
    <dgm:pt modelId="{F656D7B7-F759-4C7D-B3A9-534897AA70CE}" type="parTrans" cxnId="{913738C9-A47B-4979-BB7A-A82050B5C356}">
      <dgm:prSet/>
      <dgm:spPr/>
      <dgm:t>
        <a:bodyPr/>
        <a:lstStyle/>
        <a:p>
          <a:endParaRPr lang="pl-PL"/>
        </a:p>
      </dgm:t>
    </dgm:pt>
    <dgm:pt modelId="{A9F01387-98E5-466A-B335-6B22D1B2C586}" type="sibTrans" cxnId="{913738C9-A47B-4979-BB7A-A82050B5C356}">
      <dgm:prSet/>
      <dgm:spPr/>
      <dgm:t>
        <a:bodyPr/>
        <a:lstStyle/>
        <a:p>
          <a:endParaRPr lang="pl-PL"/>
        </a:p>
      </dgm:t>
    </dgm:pt>
    <dgm:pt modelId="{D1F89886-B625-40E0-B9CD-AC3C3A2F1BD9}">
      <dgm:prSet phldrT="[Tekst]"/>
      <dgm:spPr/>
      <dgm:t>
        <a:bodyPr/>
        <a:lstStyle/>
        <a:p>
          <a:r>
            <a:rPr lang="pl-PL" dirty="0"/>
            <a:t>Kolokwium dla chętnych z części merytorycznej – zajęcia </a:t>
          </a:r>
        </a:p>
      </dgm:t>
    </dgm:pt>
    <dgm:pt modelId="{57043843-63EF-48F1-8789-61FB986BEBF7}" type="parTrans" cxnId="{F65BC789-5C33-4531-872C-94C1A6C58B20}">
      <dgm:prSet/>
      <dgm:spPr/>
      <dgm:t>
        <a:bodyPr/>
        <a:lstStyle/>
        <a:p>
          <a:endParaRPr lang="pl-PL"/>
        </a:p>
      </dgm:t>
    </dgm:pt>
    <dgm:pt modelId="{64271341-86EF-4E62-967D-67AF59FD3BF2}" type="sibTrans" cxnId="{F65BC789-5C33-4531-872C-94C1A6C58B20}">
      <dgm:prSet/>
      <dgm:spPr/>
      <dgm:t>
        <a:bodyPr/>
        <a:lstStyle/>
        <a:p>
          <a:endParaRPr lang="pl-PL"/>
        </a:p>
      </dgm:t>
    </dgm:pt>
    <dgm:pt modelId="{2E5F6C3F-A15B-4104-83D5-5BDF313A83DC}">
      <dgm:prSet phldrT="[Tekst]"/>
      <dgm:spPr/>
      <dgm:t>
        <a:bodyPr/>
        <a:lstStyle/>
        <a:p>
          <a:r>
            <a:rPr lang="pl-PL" dirty="0"/>
            <a:t>Odrobienie nieobecności – aktywność na zajęciach, wykonanie zestawu zadań</a:t>
          </a:r>
        </a:p>
      </dgm:t>
    </dgm:pt>
    <dgm:pt modelId="{A654D366-CAAF-4310-9C27-DF26F7DBBBA9}" type="parTrans" cxnId="{5BEB6BCB-38F4-49B2-9578-F6164BA8F435}">
      <dgm:prSet/>
      <dgm:spPr/>
      <dgm:t>
        <a:bodyPr/>
        <a:lstStyle/>
        <a:p>
          <a:endParaRPr lang="pl-PL"/>
        </a:p>
      </dgm:t>
    </dgm:pt>
    <dgm:pt modelId="{047A05B8-1840-4508-8AE5-FC120B860F04}" type="sibTrans" cxnId="{5BEB6BCB-38F4-49B2-9578-F6164BA8F435}">
      <dgm:prSet/>
      <dgm:spPr/>
      <dgm:t>
        <a:bodyPr/>
        <a:lstStyle/>
        <a:p>
          <a:endParaRPr lang="pl-PL"/>
        </a:p>
      </dgm:t>
    </dgm:pt>
    <dgm:pt modelId="{83F52676-14D2-4A9A-A9B0-9A1EF7E45868}">
      <dgm:prSet phldrT="[Tekst]"/>
      <dgm:spPr/>
      <dgm:t>
        <a:bodyPr/>
        <a:lstStyle/>
        <a:p>
          <a:r>
            <a:rPr lang="pl-PL" dirty="0"/>
            <a:t>Kolokwium</a:t>
          </a:r>
        </a:p>
      </dgm:t>
    </dgm:pt>
    <dgm:pt modelId="{3B1E575C-F07C-4A10-88BF-1F786B685AE1}" type="parTrans" cxnId="{90DDDBAC-E57A-4BF7-B00C-DA4CE9C227AF}">
      <dgm:prSet/>
      <dgm:spPr/>
      <dgm:t>
        <a:bodyPr/>
        <a:lstStyle/>
        <a:p>
          <a:endParaRPr lang="pl-PL"/>
        </a:p>
      </dgm:t>
    </dgm:pt>
    <dgm:pt modelId="{B48FF470-4C58-427B-8D62-8B23172068C7}" type="sibTrans" cxnId="{90DDDBAC-E57A-4BF7-B00C-DA4CE9C227AF}">
      <dgm:prSet/>
      <dgm:spPr/>
      <dgm:t>
        <a:bodyPr/>
        <a:lstStyle/>
        <a:p>
          <a:endParaRPr lang="pl-PL"/>
        </a:p>
      </dgm:t>
    </dgm:pt>
    <dgm:pt modelId="{4636748D-0907-43FB-B21D-F89C15A6BDEC}">
      <dgm:prSet phldrT="[Tekst]"/>
      <dgm:spPr/>
      <dgm:t>
        <a:bodyPr/>
        <a:lstStyle/>
        <a:p>
          <a:r>
            <a:rPr lang="pl-PL" dirty="0"/>
            <a:t>Możliwość otrzymania oceny o 0,5 stopnia wyższej dzięki aktywności na zajęciach, max do oceny 4</a:t>
          </a:r>
        </a:p>
      </dgm:t>
    </dgm:pt>
    <dgm:pt modelId="{DFABF4FE-7168-4D1C-BDF4-1DF61FADEF11}" type="parTrans" cxnId="{54B500B8-B93A-440E-A649-BEAD2EFBE4B5}">
      <dgm:prSet/>
      <dgm:spPr/>
      <dgm:t>
        <a:bodyPr/>
        <a:lstStyle/>
        <a:p>
          <a:endParaRPr lang="pl-PL"/>
        </a:p>
      </dgm:t>
    </dgm:pt>
    <dgm:pt modelId="{7D263165-FE5D-4B26-9974-B15D33715B2F}" type="sibTrans" cxnId="{54B500B8-B93A-440E-A649-BEAD2EFBE4B5}">
      <dgm:prSet/>
      <dgm:spPr/>
      <dgm:t>
        <a:bodyPr/>
        <a:lstStyle/>
        <a:p>
          <a:endParaRPr lang="pl-PL"/>
        </a:p>
      </dgm:t>
    </dgm:pt>
    <dgm:pt modelId="{964A5274-28FC-425A-9E21-D323CF7AB7D1}">
      <dgm:prSet/>
      <dgm:spPr/>
      <dgm:t>
        <a:bodyPr/>
        <a:lstStyle/>
        <a:p>
          <a:r>
            <a:rPr lang="pl-PL" dirty="0"/>
            <a:t>Aktywność na zajęciach – samodzielne zgłaszanie się i prawidłowe rozwiązywania zadań</a:t>
          </a:r>
        </a:p>
      </dgm:t>
    </dgm:pt>
    <dgm:pt modelId="{5E1112EB-ADC3-4411-AA88-163D097CB84B}" type="parTrans" cxnId="{409CD494-56C4-4594-9BE5-E378BE318342}">
      <dgm:prSet/>
      <dgm:spPr/>
      <dgm:t>
        <a:bodyPr/>
        <a:lstStyle/>
        <a:p>
          <a:endParaRPr lang="pl-PL"/>
        </a:p>
      </dgm:t>
    </dgm:pt>
    <dgm:pt modelId="{9E363B12-50FD-439A-9256-BA892A1216B6}" type="sibTrans" cxnId="{409CD494-56C4-4594-9BE5-E378BE318342}">
      <dgm:prSet/>
      <dgm:spPr/>
      <dgm:t>
        <a:bodyPr/>
        <a:lstStyle/>
        <a:p>
          <a:endParaRPr lang="pl-PL"/>
        </a:p>
      </dgm:t>
    </dgm:pt>
    <dgm:pt modelId="{257DEBB7-1004-492A-8986-95F738319FBD}">
      <dgm:prSet phldrT="[Tekst]"/>
      <dgm:spPr/>
      <dgm:t>
        <a:bodyPr/>
        <a:lstStyle/>
        <a:p>
          <a:r>
            <a:rPr lang="pl-PL" dirty="0"/>
            <a:t>Możliwość zdobycia oceny powyżej 4 lub podniesienia oceny o 0,5/1</a:t>
          </a:r>
        </a:p>
      </dgm:t>
    </dgm:pt>
    <dgm:pt modelId="{3DDA9A6B-6BCE-4EB0-8FC2-4AD479DE6BB8}" type="parTrans" cxnId="{E07F4E2A-6A53-4143-828B-B75C36252164}">
      <dgm:prSet/>
      <dgm:spPr/>
      <dgm:t>
        <a:bodyPr/>
        <a:lstStyle/>
        <a:p>
          <a:endParaRPr lang="pl-PL"/>
        </a:p>
      </dgm:t>
    </dgm:pt>
    <dgm:pt modelId="{EBA774DA-DFCA-4B0C-951D-4E1831D99C72}" type="sibTrans" cxnId="{E07F4E2A-6A53-4143-828B-B75C36252164}">
      <dgm:prSet/>
      <dgm:spPr/>
      <dgm:t>
        <a:bodyPr/>
        <a:lstStyle/>
        <a:p>
          <a:endParaRPr lang="pl-PL"/>
        </a:p>
      </dgm:t>
    </dgm:pt>
    <dgm:pt modelId="{3CE1224F-547C-496A-A8B5-3D92956C9896}" type="pres">
      <dgm:prSet presAssocID="{EC5AEEEB-4BB0-4487-B206-1F7D74DD7AD6}" presName="Name0" presStyleCnt="0">
        <dgm:presLayoutVars>
          <dgm:dir/>
          <dgm:animLvl val="lvl"/>
          <dgm:resizeHandles/>
        </dgm:presLayoutVars>
      </dgm:prSet>
      <dgm:spPr/>
    </dgm:pt>
    <dgm:pt modelId="{41D9F860-320B-43EC-8AFB-D0B18C53D369}" type="pres">
      <dgm:prSet presAssocID="{6DFA18C7-87DD-4230-B52F-FC91BA9D4942}" presName="linNode" presStyleCnt="0"/>
      <dgm:spPr/>
    </dgm:pt>
    <dgm:pt modelId="{4B6EF83E-5C97-4BDF-848F-CD874BD25BF9}" type="pres">
      <dgm:prSet presAssocID="{6DFA18C7-87DD-4230-B52F-FC91BA9D4942}" presName="parentShp" presStyleLbl="node1" presStyleIdx="0" presStyleCnt="3">
        <dgm:presLayoutVars>
          <dgm:bulletEnabled val="1"/>
        </dgm:presLayoutVars>
      </dgm:prSet>
      <dgm:spPr/>
    </dgm:pt>
    <dgm:pt modelId="{DBEA5F7F-4118-4303-B046-735E73702988}" type="pres">
      <dgm:prSet presAssocID="{6DFA18C7-87DD-4230-B52F-FC91BA9D4942}" presName="childShp" presStyleLbl="bgAccFollowNode1" presStyleIdx="0" presStyleCnt="3">
        <dgm:presLayoutVars>
          <dgm:bulletEnabled val="1"/>
        </dgm:presLayoutVars>
      </dgm:prSet>
      <dgm:spPr/>
    </dgm:pt>
    <dgm:pt modelId="{D2AE3854-B4F1-4C21-8CA5-086D288333F5}" type="pres">
      <dgm:prSet presAssocID="{D33DD7B2-DDFA-4E94-844B-F44EC5F22F07}" presName="spacing" presStyleCnt="0"/>
      <dgm:spPr/>
    </dgm:pt>
    <dgm:pt modelId="{E8EF1E1F-A31B-43AD-A6B0-A9ABCFA3F438}" type="pres">
      <dgm:prSet presAssocID="{23501279-62E3-456D-88EB-669D9B87F964}" presName="linNode" presStyleCnt="0"/>
      <dgm:spPr/>
    </dgm:pt>
    <dgm:pt modelId="{70DEE75B-B90A-41EB-9473-41C52596CA02}" type="pres">
      <dgm:prSet presAssocID="{23501279-62E3-456D-88EB-669D9B87F964}" presName="parentShp" presStyleLbl="node1" presStyleIdx="1" presStyleCnt="3">
        <dgm:presLayoutVars>
          <dgm:bulletEnabled val="1"/>
        </dgm:presLayoutVars>
      </dgm:prSet>
      <dgm:spPr/>
    </dgm:pt>
    <dgm:pt modelId="{34661AAE-20C7-4994-BCC4-A31FFA837D30}" type="pres">
      <dgm:prSet presAssocID="{23501279-62E3-456D-88EB-669D9B87F964}" presName="childShp" presStyleLbl="bgAccFollowNode1" presStyleIdx="1" presStyleCnt="3">
        <dgm:presLayoutVars>
          <dgm:bulletEnabled val="1"/>
        </dgm:presLayoutVars>
      </dgm:prSet>
      <dgm:spPr/>
    </dgm:pt>
    <dgm:pt modelId="{2951819B-A109-4D24-BBAB-B2BF035F75E1}" type="pres">
      <dgm:prSet presAssocID="{A9F01387-98E5-466A-B335-6B22D1B2C586}" presName="spacing" presStyleCnt="0"/>
      <dgm:spPr/>
    </dgm:pt>
    <dgm:pt modelId="{4BDB395D-29C7-4047-9CD9-6DC55351EF69}" type="pres">
      <dgm:prSet presAssocID="{83F52676-14D2-4A9A-A9B0-9A1EF7E45868}" presName="linNode" presStyleCnt="0"/>
      <dgm:spPr/>
    </dgm:pt>
    <dgm:pt modelId="{1C54CE94-A4D4-4249-856A-DD84E47212AB}" type="pres">
      <dgm:prSet presAssocID="{83F52676-14D2-4A9A-A9B0-9A1EF7E45868}" presName="parentShp" presStyleLbl="node1" presStyleIdx="2" presStyleCnt="3">
        <dgm:presLayoutVars>
          <dgm:bulletEnabled val="1"/>
        </dgm:presLayoutVars>
      </dgm:prSet>
      <dgm:spPr/>
    </dgm:pt>
    <dgm:pt modelId="{E735D544-7C67-4557-BC08-ADDDED8024BC}" type="pres">
      <dgm:prSet presAssocID="{83F52676-14D2-4A9A-A9B0-9A1EF7E45868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F2BEBD06-D355-4A08-8F62-C415E61B2DEF}" type="presOf" srcId="{83F52676-14D2-4A9A-A9B0-9A1EF7E45868}" destId="{1C54CE94-A4D4-4249-856A-DD84E47212AB}" srcOrd="0" destOrd="0" presId="urn:microsoft.com/office/officeart/2005/8/layout/vList6"/>
    <dgm:cxn modelId="{026F081A-B8F2-48FF-96C9-387F81FB71D4}" type="presOf" srcId="{6DFA18C7-87DD-4230-B52F-FC91BA9D4942}" destId="{4B6EF83E-5C97-4BDF-848F-CD874BD25BF9}" srcOrd="0" destOrd="0" presId="urn:microsoft.com/office/officeart/2005/8/layout/vList6"/>
    <dgm:cxn modelId="{8E9C1426-2E47-4656-9628-5379E8F46865}" srcId="{EC5AEEEB-4BB0-4487-B206-1F7D74DD7AD6}" destId="{6DFA18C7-87DD-4230-B52F-FC91BA9D4942}" srcOrd="0" destOrd="0" parTransId="{63CC047B-1587-4459-B487-625E6F5BB01F}" sibTransId="{D33DD7B2-DDFA-4E94-844B-F44EC5F22F07}"/>
    <dgm:cxn modelId="{E07F4E2A-6A53-4143-828B-B75C36252164}" srcId="{83F52676-14D2-4A9A-A9B0-9A1EF7E45868}" destId="{257DEBB7-1004-492A-8986-95F738319FBD}" srcOrd="1" destOrd="0" parTransId="{3DDA9A6B-6BCE-4EB0-8FC2-4AD479DE6BB8}" sibTransId="{EBA774DA-DFCA-4B0C-951D-4E1831D99C72}"/>
    <dgm:cxn modelId="{AB9F7C33-529C-48A5-8D88-0F757C741675}" type="presOf" srcId="{964A5274-28FC-425A-9E21-D323CF7AB7D1}" destId="{34661AAE-20C7-4994-BCC4-A31FFA837D30}" srcOrd="0" destOrd="1" presId="urn:microsoft.com/office/officeart/2005/8/layout/vList6"/>
    <dgm:cxn modelId="{6DB04940-9017-4934-8EDC-1577514BC7FA}" type="presOf" srcId="{5F7748BA-4961-47B6-8508-8E75281754F5}" destId="{DBEA5F7F-4118-4303-B046-735E73702988}" srcOrd="0" destOrd="0" presId="urn:microsoft.com/office/officeart/2005/8/layout/vList6"/>
    <dgm:cxn modelId="{2C11FC6F-AA12-44E6-86C3-74EBAD54E905}" type="presOf" srcId="{D1F89886-B625-40E0-B9CD-AC3C3A2F1BD9}" destId="{E735D544-7C67-4557-BC08-ADDDED8024BC}" srcOrd="0" destOrd="0" presId="urn:microsoft.com/office/officeart/2005/8/layout/vList6"/>
    <dgm:cxn modelId="{F65BC789-5C33-4531-872C-94C1A6C58B20}" srcId="{83F52676-14D2-4A9A-A9B0-9A1EF7E45868}" destId="{D1F89886-B625-40E0-B9CD-AC3C3A2F1BD9}" srcOrd="0" destOrd="0" parTransId="{57043843-63EF-48F1-8789-61FB986BEBF7}" sibTransId="{64271341-86EF-4E62-967D-67AF59FD3BF2}"/>
    <dgm:cxn modelId="{409CD494-56C4-4594-9BE5-E378BE318342}" srcId="{23501279-62E3-456D-88EB-669D9B87F964}" destId="{964A5274-28FC-425A-9E21-D323CF7AB7D1}" srcOrd="1" destOrd="0" parTransId="{5E1112EB-ADC3-4411-AA88-163D097CB84B}" sibTransId="{9E363B12-50FD-439A-9256-BA892A1216B6}"/>
    <dgm:cxn modelId="{73EB91A1-0652-41E5-96A1-8403A3668AF1}" type="presOf" srcId="{23501279-62E3-456D-88EB-669D9B87F964}" destId="{70DEE75B-B90A-41EB-9473-41C52596CA02}" srcOrd="0" destOrd="0" presId="urn:microsoft.com/office/officeart/2005/8/layout/vList6"/>
    <dgm:cxn modelId="{880BFDAB-1647-4690-90FA-1988D73E52B1}" type="presOf" srcId="{257DEBB7-1004-492A-8986-95F738319FBD}" destId="{E735D544-7C67-4557-BC08-ADDDED8024BC}" srcOrd="0" destOrd="1" presId="urn:microsoft.com/office/officeart/2005/8/layout/vList6"/>
    <dgm:cxn modelId="{90DDDBAC-E57A-4BF7-B00C-DA4CE9C227AF}" srcId="{EC5AEEEB-4BB0-4487-B206-1F7D74DD7AD6}" destId="{83F52676-14D2-4A9A-A9B0-9A1EF7E45868}" srcOrd="2" destOrd="0" parTransId="{3B1E575C-F07C-4A10-88BF-1F786B685AE1}" sibTransId="{B48FF470-4C58-427B-8D62-8B23172068C7}"/>
    <dgm:cxn modelId="{54B500B8-B93A-440E-A649-BEAD2EFBE4B5}" srcId="{23501279-62E3-456D-88EB-669D9B87F964}" destId="{4636748D-0907-43FB-B21D-F89C15A6BDEC}" srcOrd="0" destOrd="0" parTransId="{DFABF4FE-7168-4D1C-BDF4-1DF61FADEF11}" sibTransId="{7D263165-FE5D-4B26-9974-B15D33715B2F}"/>
    <dgm:cxn modelId="{A836ECBE-069A-4B02-9D26-6CAC2CF1F060}" type="presOf" srcId="{BBEB75A6-0FFF-41D3-8090-7ACB01AA9CAF}" destId="{DBEA5F7F-4118-4303-B046-735E73702988}" srcOrd="0" destOrd="1" presId="urn:microsoft.com/office/officeart/2005/8/layout/vList6"/>
    <dgm:cxn modelId="{3ED306C5-BED8-462E-A887-59578DDD8E58}" type="presOf" srcId="{EC5AEEEB-4BB0-4487-B206-1F7D74DD7AD6}" destId="{3CE1224F-547C-496A-A8B5-3D92956C9896}" srcOrd="0" destOrd="0" presId="urn:microsoft.com/office/officeart/2005/8/layout/vList6"/>
    <dgm:cxn modelId="{B9C64BC6-56E8-4FCC-960C-DD95CDD3523F}" srcId="{6DFA18C7-87DD-4230-B52F-FC91BA9D4942}" destId="{BBEB75A6-0FFF-41D3-8090-7ACB01AA9CAF}" srcOrd="1" destOrd="0" parTransId="{DB6D00F2-6043-4E22-89A6-C4EE5451FC2B}" sibTransId="{C38679B9-7C84-4749-A168-E2AC1053E1C9}"/>
    <dgm:cxn modelId="{913738C9-A47B-4979-BB7A-A82050B5C356}" srcId="{EC5AEEEB-4BB0-4487-B206-1F7D74DD7AD6}" destId="{23501279-62E3-456D-88EB-669D9B87F964}" srcOrd="1" destOrd="0" parTransId="{F656D7B7-F759-4C7D-B3A9-534897AA70CE}" sibTransId="{A9F01387-98E5-466A-B335-6B22D1B2C586}"/>
    <dgm:cxn modelId="{5BEB6BCB-38F4-49B2-9578-F6164BA8F435}" srcId="{6DFA18C7-87DD-4230-B52F-FC91BA9D4942}" destId="{2E5F6C3F-A15B-4104-83D5-5BDF313A83DC}" srcOrd="2" destOrd="0" parTransId="{A654D366-CAAF-4310-9C27-DF26F7DBBBA9}" sibTransId="{047A05B8-1840-4508-8AE5-FC120B860F04}"/>
    <dgm:cxn modelId="{FA8CAFD8-85EB-4BA0-BCB1-E31C4D30D306}" type="presOf" srcId="{4636748D-0907-43FB-B21D-F89C15A6BDEC}" destId="{34661AAE-20C7-4994-BCC4-A31FFA837D30}" srcOrd="0" destOrd="0" presId="urn:microsoft.com/office/officeart/2005/8/layout/vList6"/>
    <dgm:cxn modelId="{E806FAE6-45B1-4F75-8698-129E5487B5EA}" srcId="{6DFA18C7-87DD-4230-B52F-FC91BA9D4942}" destId="{5F7748BA-4961-47B6-8508-8E75281754F5}" srcOrd="0" destOrd="0" parTransId="{DF0ACA46-BAC9-4AF0-8643-0A0006EB6696}" sibTransId="{4D18469A-7F03-42F6-9304-0539B2193142}"/>
    <dgm:cxn modelId="{89E3A7EC-B9FB-472F-A2AF-3F9374CCBBE4}" type="presOf" srcId="{2E5F6C3F-A15B-4104-83D5-5BDF313A83DC}" destId="{DBEA5F7F-4118-4303-B046-735E73702988}" srcOrd="0" destOrd="2" presId="urn:microsoft.com/office/officeart/2005/8/layout/vList6"/>
    <dgm:cxn modelId="{B2E6778B-CD71-4323-A200-C2C09466E4DF}" type="presParOf" srcId="{3CE1224F-547C-496A-A8B5-3D92956C9896}" destId="{41D9F860-320B-43EC-8AFB-D0B18C53D369}" srcOrd="0" destOrd="0" presId="urn:microsoft.com/office/officeart/2005/8/layout/vList6"/>
    <dgm:cxn modelId="{4B1B81E6-18F4-46D0-83E3-63D330F5BEAA}" type="presParOf" srcId="{41D9F860-320B-43EC-8AFB-D0B18C53D369}" destId="{4B6EF83E-5C97-4BDF-848F-CD874BD25BF9}" srcOrd="0" destOrd="0" presId="urn:microsoft.com/office/officeart/2005/8/layout/vList6"/>
    <dgm:cxn modelId="{857CBFC2-1601-49A8-B0F4-AA034F0D0E23}" type="presParOf" srcId="{41D9F860-320B-43EC-8AFB-D0B18C53D369}" destId="{DBEA5F7F-4118-4303-B046-735E73702988}" srcOrd="1" destOrd="0" presId="urn:microsoft.com/office/officeart/2005/8/layout/vList6"/>
    <dgm:cxn modelId="{15236251-6130-43DA-9CF1-8D1285CA2DA3}" type="presParOf" srcId="{3CE1224F-547C-496A-A8B5-3D92956C9896}" destId="{D2AE3854-B4F1-4C21-8CA5-086D288333F5}" srcOrd="1" destOrd="0" presId="urn:microsoft.com/office/officeart/2005/8/layout/vList6"/>
    <dgm:cxn modelId="{75021D4D-BAC2-4EA5-A61B-0E3D9D52E910}" type="presParOf" srcId="{3CE1224F-547C-496A-A8B5-3D92956C9896}" destId="{E8EF1E1F-A31B-43AD-A6B0-A9ABCFA3F438}" srcOrd="2" destOrd="0" presId="urn:microsoft.com/office/officeart/2005/8/layout/vList6"/>
    <dgm:cxn modelId="{ECDE556D-BEC6-4959-A4FD-0EE35BAB4DF6}" type="presParOf" srcId="{E8EF1E1F-A31B-43AD-A6B0-A9ABCFA3F438}" destId="{70DEE75B-B90A-41EB-9473-41C52596CA02}" srcOrd="0" destOrd="0" presId="urn:microsoft.com/office/officeart/2005/8/layout/vList6"/>
    <dgm:cxn modelId="{5093E2BD-6E35-4998-A60B-268527BC8734}" type="presParOf" srcId="{E8EF1E1F-A31B-43AD-A6B0-A9ABCFA3F438}" destId="{34661AAE-20C7-4994-BCC4-A31FFA837D30}" srcOrd="1" destOrd="0" presId="urn:microsoft.com/office/officeart/2005/8/layout/vList6"/>
    <dgm:cxn modelId="{EA41CF9E-AB11-44C6-B1B4-0ACE966BA465}" type="presParOf" srcId="{3CE1224F-547C-496A-A8B5-3D92956C9896}" destId="{2951819B-A109-4D24-BBAB-B2BF035F75E1}" srcOrd="3" destOrd="0" presId="urn:microsoft.com/office/officeart/2005/8/layout/vList6"/>
    <dgm:cxn modelId="{59411878-9B89-4CB1-AA14-8E44CD1970C5}" type="presParOf" srcId="{3CE1224F-547C-496A-A8B5-3D92956C9896}" destId="{4BDB395D-29C7-4047-9CD9-6DC55351EF69}" srcOrd="4" destOrd="0" presId="urn:microsoft.com/office/officeart/2005/8/layout/vList6"/>
    <dgm:cxn modelId="{2AE51465-9698-45C0-B9F5-2CB942407FD5}" type="presParOf" srcId="{4BDB395D-29C7-4047-9CD9-6DC55351EF69}" destId="{1C54CE94-A4D4-4249-856A-DD84E47212AB}" srcOrd="0" destOrd="0" presId="urn:microsoft.com/office/officeart/2005/8/layout/vList6"/>
    <dgm:cxn modelId="{554F2EFB-FE71-4DD7-9978-01B7E5C6BCF8}" type="presParOf" srcId="{4BDB395D-29C7-4047-9CD9-6DC55351EF69}" destId="{E735D544-7C67-4557-BC08-ADDDED8024B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E50C9F-5B53-4FE1-9C44-AB548C2CD1A9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41BD850-7199-43F2-929A-C6E06ADD1014}">
      <dgm:prSet phldrT="[Tekst]"/>
      <dgm:spPr/>
      <dgm:t>
        <a:bodyPr/>
        <a:lstStyle/>
        <a:p>
          <a:r>
            <a:rPr lang="pl-PL" dirty="0"/>
            <a:t>Bazy danych</a:t>
          </a:r>
        </a:p>
      </dgm:t>
    </dgm:pt>
    <dgm:pt modelId="{34D6C190-9617-414B-9578-EB3747E06916}" type="parTrans" cxnId="{0D534F2E-8453-4601-8C40-CA1D8AAA7691}">
      <dgm:prSet/>
      <dgm:spPr/>
      <dgm:t>
        <a:bodyPr/>
        <a:lstStyle/>
        <a:p>
          <a:endParaRPr lang="pl-PL"/>
        </a:p>
      </dgm:t>
    </dgm:pt>
    <dgm:pt modelId="{31540608-6D1A-4041-B51A-EBD108EAA1B8}" type="sibTrans" cxnId="{0D534F2E-8453-4601-8C40-CA1D8AAA7691}">
      <dgm:prSet/>
      <dgm:spPr/>
      <dgm:t>
        <a:bodyPr/>
        <a:lstStyle/>
        <a:p>
          <a:endParaRPr lang="pl-PL"/>
        </a:p>
      </dgm:t>
    </dgm:pt>
    <dgm:pt modelId="{7FA18019-7245-46A7-98EA-902F9D710664}">
      <dgm:prSet phldrT="[Tekst]"/>
      <dgm:spPr/>
      <dgm:t>
        <a:bodyPr/>
        <a:lstStyle/>
        <a:p>
          <a:r>
            <a:rPr lang="pl-PL" dirty="0"/>
            <a:t>Część merytoryczna</a:t>
          </a:r>
        </a:p>
      </dgm:t>
    </dgm:pt>
    <dgm:pt modelId="{C742E1FB-9C1C-464B-8E37-9204C14BB4C3}" type="parTrans" cxnId="{905E4A88-40F4-43F6-937E-3D4774AD90B1}">
      <dgm:prSet/>
      <dgm:spPr/>
      <dgm:t>
        <a:bodyPr/>
        <a:lstStyle/>
        <a:p>
          <a:endParaRPr lang="pl-PL"/>
        </a:p>
      </dgm:t>
    </dgm:pt>
    <dgm:pt modelId="{EB7D9B48-300E-41D9-9C90-0C84D3814084}" type="sibTrans" cxnId="{905E4A88-40F4-43F6-937E-3D4774AD90B1}">
      <dgm:prSet/>
      <dgm:spPr/>
      <dgm:t>
        <a:bodyPr/>
        <a:lstStyle/>
        <a:p>
          <a:endParaRPr lang="pl-PL"/>
        </a:p>
      </dgm:t>
    </dgm:pt>
    <dgm:pt modelId="{41819C2D-B9D2-40A0-B583-DC31D88BD592}" type="pres">
      <dgm:prSet presAssocID="{92E50C9F-5B53-4FE1-9C44-AB548C2CD1A9}" presName="Name0" presStyleCnt="0">
        <dgm:presLayoutVars>
          <dgm:chMax val="2"/>
          <dgm:chPref val="2"/>
          <dgm:animLvl val="lvl"/>
        </dgm:presLayoutVars>
      </dgm:prSet>
      <dgm:spPr/>
    </dgm:pt>
    <dgm:pt modelId="{F877F226-5BF8-4080-91C7-EA94C0C53899}" type="pres">
      <dgm:prSet presAssocID="{92E50C9F-5B53-4FE1-9C44-AB548C2CD1A9}" presName="LeftText" presStyleLbl="revTx" presStyleIdx="0" presStyleCnt="0">
        <dgm:presLayoutVars>
          <dgm:bulletEnabled val="1"/>
        </dgm:presLayoutVars>
      </dgm:prSet>
      <dgm:spPr/>
    </dgm:pt>
    <dgm:pt modelId="{7F746858-F6E4-40E8-BCD5-28613B22A77A}" type="pres">
      <dgm:prSet presAssocID="{92E50C9F-5B53-4FE1-9C44-AB548C2CD1A9}" presName="LeftNode" presStyleLbl="bgImgPlace1" presStyleIdx="0" presStyleCnt="2" custScaleX="235317" custLinFactNeighborX="-59646" custLinFactNeighborY="-28378">
        <dgm:presLayoutVars>
          <dgm:chMax val="2"/>
          <dgm:chPref val="2"/>
        </dgm:presLayoutVars>
      </dgm:prSet>
      <dgm:spPr/>
    </dgm:pt>
    <dgm:pt modelId="{01943D83-1946-42C0-A584-C3B732F32DFE}" type="pres">
      <dgm:prSet presAssocID="{92E50C9F-5B53-4FE1-9C44-AB548C2CD1A9}" presName="RightText" presStyleLbl="revTx" presStyleIdx="0" presStyleCnt="0">
        <dgm:presLayoutVars>
          <dgm:bulletEnabled val="1"/>
        </dgm:presLayoutVars>
      </dgm:prSet>
      <dgm:spPr/>
    </dgm:pt>
    <dgm:pt modelId="{1D09B4D9-E071-48D3-BCBC-E7FEB9B8C606}" type="pres">
      <dgm:prSet presAssocID="{92E50C9F-5B53-4FE1-9C44-AB548C2CD1A9}" presName="RightNode" presStyleLbl="bgImgPlace1" presStyleIdx="1" presStyleCnt="2" custScaleX="159481" custLinFactNeighborX="38135" custLinFactNeighborY="2390">
        <dgm:presLayoutVars>
          <dgm:chMax val="0"/>
          <dgm:chPref val="0"/>
        </dgm:presLayoutVars>
      </dgm:prSet>
      <dgm:spPr/>
    </dgm:pt>
    <dgm:pt modelId="{484098E4-37C4-445E-93F8-E148CE44DAAE}" type="pres">
      <dgm:prSet presAssocID="{92E50C9F-5B53-4FE1-9C44-AB548C2CD1A9}" presName="TopArrow" presStyleLbl="node1" presStyleIdx="0" presStyleCnt="2" custAng="2069850" custLinFactNeighborX="56833" custLinFactNeighborY="-39561"/>
      <dgm:spPr/>
    </dgm:pt>
    <dgm:pt modelId="{A2BDF1C8-46E2-4E80-9E79-D236E9824351}" type="pres">
      <dgm:prSet presAssocID="{92E50C9F-5B53-4FE1-9C44-AB548C2CD1A9}" presName="BottomArrow" presStyleLbl="node1" presStyleIdx="1" presStyleCnt="2" custAng="1505173" custLinFactNeighborX="-21513"/>
      <dgm:spPr/>
    </dgm:pt>
  </dgm:ptLst>
  <dgm:cxnLst>
    <dgm:cxn modelId="{9215FD23-8BB5-4B26-A63C-187E4F4E4564}" type="presOf" srcId="{7FA18019-7245-46A7-98EA-902F9D710664}" destId="{01943D83-1946-42C0-A584-C3B732F32DFE}" srcOrd="0" destOrd="0" presId="urn:microsoft.com/office/officeart/2009/layout/ReverseList"/>
    <dgm:cxn modelId="{0D534F2E-8453-4601-8C40-CA1D8AAA7691}" srcId="{92E50C9F-5B53-4FE1-9C44-AB548C2CD1A9}" destId="{A41BD850-7199-43F2-929A-C6E06ADD1014}" srcOrd="0" destOrd="0" parTransId="{34D6C190-9617-414B-9578-EB3747E06916}" sibTransId="{31540608-6D1A-4041-B51A-EBD108EAA1B8}"/>
    <dgm:cxn modelId="{31D52B30-B36D-420B-9FA8-6C66CAFFA7F2}" type="presOf" srcId="{A41BD850-7199-43F2-929A-C6E06ADD1014}" destId="{F877F226-5BF8-4080-91C7-EA94C0C53899}" srcOrd="0" destOrd="0" presId="urn:microsoft.com/office/officeart/2009/layout/ReverseList"/>
    <dgm:cxn modelId="{849B976D-EE52-4966-B766-75EA3037A135}" type="presOf" srcId="{7FA18019-7245-46A7-98EA-902F9D710664}" destId="{1D09B4D9-E071-48D3-BCBC-E7FEB9B8C606}" srcOrd="1" destOrd="0" presId="urn:microsoft.com/office/officeart/2009/layout/ReverseList"/>
    <dgm:cxn modelId="{905E4A88-40F4-43F6-937E-3D4774AD90B1}" srcId="{92E50C9F-5B53-4FE1-9C44-AB548C2CD1A9}" destId="{7FA18019-7245-46A7-98EA-902F9D710664}" srcOrd="1" destOrd="0" parTransId="{C742E1FB-9C1C-464B-8E37-9204C14BB4C3}" sibTransId="{EB7D9B48-300E-41D9-9C90-0C84D3814084}"/>
    <dgm:cxn modelId="{ADD8DED1-D6C9-4D14-B759-5DE5CACE9C9E}" type="presOf" srcId="{92E50C9F-5B53-4FE1-9C44-AB548C2CD1A9}" destId="{41819C2D-B9D2-40A0-B583-DC31D88BD592}" srcOrd="0" destOrd="0" presId="urn:microsoft.com/office/officeart/2009/layout/ReverseList"/>
    <dgm:cxn modelId="{C9EFFFD2-D0B6-47C0-AB39-9C672B9E5402}" type="presOf" srcId="{A41BD850-7199-43F2-929A-C6E06ADD1014}" destId="{7F746858-F6E4-40E8-BCD5-28613B22A77A}" srcOrd="1" destOrd="0" presId="urn:microsoft.com/office/officeart/2009/layout/ReverseList"/>
    <dgm:cxn modelId="{2EFDA5A5-CDDB-4976-A314-3795F471143E}" type="presParOf" srcId="{41819C2D-B9D2-40A0-B583-DC31D88BD592}" destId="{F877F226-5BF8-4080-91C7-EA94C0C53899}" srcOrd="0" destOrd="0" presId="urn:microsoft.com/office/officeart/2009/layout/ReverseList"/>
    <dgm:cxn modelId="{EF74E7A5-8F43-4251-9D17-529A3D42BB18}" type="presParOf" srcId="{41819C2D-B9D2-40A0-B583-DC31D88BD592}" destId="{7F746858-F6E4-40E8-BCD5-28613B22A77A}" srcOrd="1" destOrd="0" presId="urn:microsoft.com/office/officeart/2009/layout/ReverseList"/>
    <dgm:cxn modelId="{F618426A-ABC8-41CA-8B0D-AC662857ADE9}" type="presParOf" srcId="{41819C2D-B9D2-40A0-B583-DC31D88BD592}" destId="{01943D83-1946-42C0-A584-C3B732F32DFE}" srcOrd="2" destOrd="0" presId="urn:microsoft.com/office/officeart/2009/layout/ReverseList"/>
    <dgm:cxn modelId="{3407A36D-822E-4A19-967A-39742A451AC0}" type="presParOf" srcId="{41819C2D-B9D2-40A0-B583-DC31D88BD592}" destId="{1D09B4D9-E071-48D3-BCBC-E7FEB9B8C606}" srcOrd="3" destOrd="0" presId="urn:microsoft.com/office/officeart/2009/layout/ReverseList"/>
    <dgm:cxn modelId="{6298EA2A-7CF5-47D4-9439-54AF88E76869}" type="presParOf" srcId="{41819C2D-B9D2-40A0-B583-DC31D88BD592}" destId="{484098E4-37C4-445E-93F8-E148CE44DAAE}" srcOrd="4" destOrd="0" presId="urn:microsoft.com/office/officeart/2009/layout/ReverseList"/>
    <dgm:cxn modelId="{3F27640A-7154-455C-BDCF-09F5C91610C7}" type="presParOf" srcId="{41819C2D-B9D2-40A0-B583-DC31D88BD592}" destId="{A2BDF1C8-46E2-4E80-9E79-D236E9824351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CEF627E-CE68-4B94-91F6-3DE7177E787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09C3BDA-6D08-48F4-B23F-4ADC64E6F828}">
      <dgm:prSet phldrT="[Tekst]"/>
      <dgm:spPr/>
      <dgm:t>
        <a:bodyPr/>
        <a:lstStyle/>
        <a:p>
          <a:r>
            <a:rPr lang="pl-PL" dirty="0"/>
            <a:t>Dziennik ustaw</a:t>
          </a:r>
        </a:p>
      </dgm:t>
    </dgm:pt>
    <dgm:pt modelId="{42718DA9-DCBB-4C26-9505-C95AEDE2E1E9}" type="parTrans" cxnId="{A6FFE78B-428C-43C3-A3B4-9F93E6BC031E}">
      <dgm:prSet/>
      <dgm:spPr/>
      <dgm:t>
        <a:bodyPr/>
        <a:lstStyle/>
        <a:p>
          <a:endParaRPr lang="pl-PL"/>
        </a:p>
      </dgm:t>
    </dgm:pt>
    <dgm:pt modelId="{CDD205D2-A933-42FB-9C7B-FCE0D1206344}" type="sibTrans" cxnId="{A6FFE78B-428C-43C3-A3B4-9F93E6BC031E}">
      <dgm:prSet/>
      <dgm:spPr/>
      <dgm:t>
        <a:bodyPr/>
        <a:lstStyle/>
        <a:p>
          <a:endParaRPr lang="pl-PL"/>
        </a:p>
      </dgm:t>
    </dgm:pt>
    <dgm:pt modelId="{63C222C4-0F6F-421D-8DDA-1195D4D1AD8C}">
      <dgm:prSet phldrT="[Tekst]"/>
      <dgm:spPr/>
      <dgm:t>
        <a:bodyPr/>
        <a:lstStyle/>
        <a:p>
          <a:r>
            <a:rPr lang="pl-PL" dirty="0"/>
            <a:t>Konstytucja</a:t>
          </a:r>
        </a:p>
      </dgm:t>
    </dgm:pt>
    <dgm:pt modelId="{8E63F3E6-D31F-4CCA-A881-BCAA4B3C72F9}" type="parTrans" cxnId="{5EBF6F8A-9D96-4B35-87F3-F618716FA4C1}">
      <dgm:prSet/>
      <dgm:spPr/>
      <dgm:t>
        <a:bodyPr/>
        <a:lstStyle/>
        <a:p>
          <a:endParaRPr lang="pl-PL"/>
        </a:p>
      </dgm:t>
    </dgm:pt>
    <dgm:pt modelId="{C251501A-F36F-4E0D-B227-69D4D4342933}" type="sibTrans" cxnId="{5EBF6F8A-9D96-4B35-87F3-F618716FA4C1}">
      <dgm:prSet/>
      <dgm:spPr/>
      <dgm:t>
        <a:bodyPr/>
        <a:lstStyle/>
        <a:p>
          <a:endParaRPr lang="pl-PL"/>
        </a:p>
      </dgm:t>
    </dgm:pt>
    <dgm:pt modelId="{24F661C8-9D52-47B1-A2FA-1C9547C6394B}">
      <dgm:prSet phldrT="[Tekst]"/>
      <dgm:spPr/>
      <dgm:t>
        <a:bodyPr/>
        <a:lstStyle/>
        <a:p>
          <a:r>
            <a:rPr lang="pl-PL" dirty="0"/>
            <a:t>Ustawy</a:t>
          </a:r>
        </a:p>
      </dgm:t>
    </dgm:pt>
    <dgm:pt modelId="{B22EF31A-3802-43AB-A36F-96F22709C16F}" type="parTrans" cxnId="{896D5F99-AFF0-41E1-A717-F4BFA822558C}">
      <dgm:prSet/>
      <dgm:spPr/>
      <dgm:t>
        <a:bodyPr/>
        <a:lstStyle/>
        <a:p>
          <a:endParaRPr lang="pl-PL"/>
        </a:p>
      </dgm:t>
    </dgm:pt>
    <dgm:pt modelId="{2ABF390A-71CB-41C3-AE71-0CA7C17AAAC9}" type="sibTrans" cxnId="{896D5F99-AFF0-41E1-A717-F4BFA822558C}">
      <dgm:prSet/>
      <dgm:spPr/>
      <dgm:t>
        <a:bodyPr/>
        <a:lstStyle/>
        <a:p>
          <a:endParaRPr lang="pl-PL"/>
        </a:p>
      </dgm:t>
    </dgm:pt>
    <dgm:pt modelId="{0FD1A77F-8F8D-4EC0-826D-85C904AB51EE}">
      <dgm:prSet phldrT="[Tekst]"/>
      <dgm:spPr/>
      <dgm:t>
        <a:bodyPr/>
        <a:lstStyle/>
        <a:p>
          <a:r>
            <a:rPr lang="pl-PL" dirty="0"/>
            <a:t>Monitor Polski</a:t>
          </a:r>
        </a:p>
      </dgm:t>
    </dgm:pt>
    <dgm:pt modelId="{A2BD9D1E-DDCD-4037-860C-3CA908926BEA}" type="parTrans" cxnId="{D4CDCE81-6F4A-4F8F-9ACA-C60CD4F5DB8C}">
      <dgm:prSet/>
      <dgm:spPr/>
      <dgm:t>
        <a:bodyPr/>
        <a:lstStyle/>
        <a:p>
          <a:endParaRPr lang="pl-PL"/>
        </a:p>
      </dgm:t>
    </dgm:pt>
    <dgm:pt modelId="{2C3A4353-D588-4ECF-81F7-3042D7B9EBCF}" type="sibTrans" cxnId="{D4CDCE81-6F4A-4F8F-9ACA-C60CD4F5DB8C}">
      <dgm:prSet/>
      <dgm:spPr/>
      <dgm:t>
        <a:bodyPr/>
        <a:lstStyle/>
        <a:p>
          <a:endParaRPr lang="pl-PL"/>
        </a:p>
      </dgm:t>
    </dgm:pt>
    <dgm:pt modelId="{8BCB049C-2694-4C98-885D-C1B1C20CEE40}">
      <dgm:prSet phldrT="[Tekst]"/>
      <dgm:spPr/>
      <dgm:t>
        <a:bodyPr/>
        <a:lstStyle/>
        <a:p>
          <a:r>
            <a:rPr lang="pl-PL" dirty="0"/>
            <a:t>Zarządzenia Prezydenta RP</a:t>
          </a:r>
        </a:p>
      </dgm:t>
    </dgm:pt>
    <dgm:pt modelId="{26A2E87F-B043-417C-BCCE-163841A30214}" type="parTrans" cxnId="{6C4A73BC-5600-4E94-96C4-6CF6EAA7835C}">
      <dgm:prSet/>
      <dgm:spPr/>
      <dgm:t>
        <a:bodyPr/>
        <a:lstStyle/>
        <a:p>
          <a:endParaRPr lang="pl-PL"/>
        </a:p>
      </dgm:t>
    </dgm:pt>
    <dgm:pt modelId="{C1C58A7A-6C67-4D22-B879-F44E5C6E5573}" type="sibTrans" cxnId="{6C4A73BC-5600-4E94-96C4-6CF6EAA7835C}">
      <dgm:prSet/>
      <dgm:spPr/>
      <dgm:t>
        <a:bodyPr/>
        <a:lstStyle/>
        <a:p>
          <a:endParaRPr lang="pl-PL"/>
        </a:p>
      </dgm:t>
    </dgm:pt>
    <dgm:pt modelId="{337A8124-7602-43FD-8624-A0CAEFA4C274}">
      <dgm:prSet phldrT="[Tekst]"/>
      <dgm:spPr/>
      <dgm:t>
        <a:bodyPr/>
        <a:lstStyle/>
        <a:p>
          <a:r>
            <a:rPr lang="pl-PL" dirty="0"/>
            <a:t>Teksty jednolite w/w aktów </a:t>
          </a:r>
        </a:p>
      </dgm:t>
    </dgm:pt>
    <dgm:pt modelId="{A87598C2-417B-48E5-8C0A-50FC0FFC1380}" type="parTrans" cxnId="{BD5FB253-9B2B-459B-A47E-395690DF10E1}">
      <dgm:prSet/>
      <dgm:spPr/>
      <dgm:t>
        <a:bodyPr/>
        <a:lstStyle/>
        <a:p>
          <a:endParaRPr lang="pl-PL"/>
        </a:p>
      </dgm:t>
    </dgm:pt>
    <dgm:pt modelId="{BCC9DDC7-B885-4E99-96B0-29B01677B82D}" type="sibTrans" cxnId="{BD5FB253-9B2B-459B-A47E-395690DF10E1}">
      <dgm:prSet/>
      <dgm:spPr/>
      <dgm:t>
        <a:bodyPr/>
        <a:lstStyle/>
        <a:p>
          <a:endParaRPr lang="pl-PL"/>
        </a:p>
      </dgm:t>
    </dgm:pt>
    <dgm:pt modelId="{59DC4CAC-9DFB-457F-B82E-4ABAB352CFA7}">
      <dgm:prSet phldrT="[Tekst]"/>
      <dgm:spPr/>
      <dgm:t>
        <a:bodyPr/>
        <a:lstStyle/>
        <a:p>
          <a:r>
            <a:rPr lang="pl-PL" dirty="0"/>
            <a:t>Dzienniki urzędowe ministrów kierujących działami administracji rządowej oraz dzienniki urzędowe urzędów centralnych</a:t>
          </a:r>
        </a:p>
      </dgm:t>
    </dgm:pt>
    <dgm:pt modelId="{A9D868E6-DC7B-41F7-BCAB-44292832A65D}" type="parTrans" cxnId="{DB83905E-DE52-4E12-A5E9-60AA728A70FF}">
      <dgm:prSet/>
      <dgm:spPr/>
      <dgm:t>
        <a:bodyPr/>
        <a:lstStyle/>
        <a:p>
          <a:endParaRPr lang="pl-PL"/>
        </a:p>
      </dgm:t>
    </dgm:pt>
    <dgm:pt modelId="{129A6902-5A00-4BCB-8A6F-11D102B65C84}" type="sibTrans" cxnId="{DB83905E-DE52-4E12-A5E9-60AA728A70FF}">
      <dgm:prSet/>
      <dgm:spPr/>
      <dgm:t>
        <a:bodyPr/>
        <a:lstStyle/>
        <a:p>
          <a:endParaRPr lang="pl-PL"/>
        </a:p>
      </dgm:t>
    </dgm:pt>
    <dgm:pt modelId="{C950FD36-CFA3-4F7E-B8D4-8A4B5EC555E1}">
      <dgm:prSet phldrT="[Tekst]"/>
      <dgm:spPr/>
      <dgm:t>
        <a:bodyPr/>
        <a:lstStyle/>
        <a:p>
          <a:r>
            <a:rPr lang="pl-PL" dirty="0"/>
            <a:t>Akty normatywne organu wydającego dziennik urzędowy i nadzorowanych przez niego urzędów centralnych </a:t>
          </a:r>
        </a:p>
      </dgm:t>
    </dgm:pt>
    <dgm:pt modelId="{C85EFCA9-7CDC-4E7D-AA8E-9F6B02E7783F}" type="parTrans" cxnId="{48C7E3AB-097D-4A1A-B999-2496E9D5C6FD}">
      <dgm:prSet/>
      <dgm:spPr/>
      <dgm:t>
        <a:bodyPr/>
        <a:lstStyle/>
        <a:p>
          <a:endParaRPr lang="pl-PL"/>
        </a:p>
      </dgm:t>
    </dgm:pt>
    <dgm:pt modelId="{A0D0DA07-5CC1-4780-99FA-2448C020A683}" type="sibTrans" cxnId="{48C7E3AB-097D-4A1A-B999-2496E9D5C6FD}">
      <dgm:prSet/>
      <dgm:spPr/>
      <dgm:t>
        <a:bodyPr/>
        <a:lstStyle/>
        <a:p>
          <a:endParaRPr lang="pl-PL"/>
        </a:p>
      </dgm:t>
    </dgm:pt>
    <dgm:pt modelId="{C3E24C83-054F-49C3-8C45-33DC04BA3F10}">
      <dgm:prSet phldrT="[Tekst]"/>
      <dgm:spPr/>
      <dgm:t>
        <a:bodyPr/>
        <a:lstStyle/>
        <a:p>
          <a:r>
            <a:rPr lang="pl-PL" dirty="0"/>
            <a:t>Rozporządzenia z mocy ustawy wydane przez Prezydenta RP</a:t>
          </a:r>
        </a:p>
      </dgm:t>
    </dgm:pt>
    <dgm:pt modelId="{0944D27C-4FB2-472A-8118-89955DBE69DF}" type="parTrans" cxnId="{A267E515-61C0-4242-914A-64AF9B6101BE}">
      <dgm:prSet/>
      <dgm:spPr/>
      <dgm:t>
        <a:bodyPr/>
        <a:lstStyle/>
        <a:p>
          <a:endParaRPr lang="pl-PL"/>
        </a:p>
      </dgm:t>
    </dgm:pt>
    <dgm:pt modelId="{891BCCEF-163B-4FB8-A793-EEF3617EF6C5}" type="sibTrans" cxnId="{A267E515-61C0-4242-914A-64AF9B6101BE}">
      <dgm:prSet/>
      <dgm:spPr/>
      <dgm:t>
        <a:bodyPr/>
        <a:lstStyle/>
        <a:p>
          <a:endParaRPr lang="pl-PL"/>
        </a:p>
      </dgm:t>
    </dgm:pt>
    <dgm:pt modelId="{2DCE54D2-FC0A-4A63-B9B9-69A0C012B729}">
      <dgm:prSet phldrT="[Tekst]"/>
      <dgm:spPr/>
      <dgm:t>
        <a:bodyPr/>
        <a:lstStyle/>
        <a:p>
          <a:r>
            <a:rPr lang="pl-PL" dirty="0"/>
            <a:t>Rozporządzenia wydane przez organy uprawnione</a:t>
          </a:r>
        </a:p>
      </dgm:t>
    </dgm:pt>
    <dgm:pt modelId="{2B4C942E-6DF6-4C22-BDD1-E868668B6F6A}" type="parTrans" cxnId="{6ECE8708-620D-4E3F-9356-ED66AA3C18F7}">
      <dgm:prSet/>
      <dgm:spPr/>
      <dgm:t>
        <a:bodyPr/>
        <a:lstStyle/>
        <a:p>
          <a:endParaRPr lang="pl-PL"/>
        </a:p>
      </dgm:t>
    </dgm:pt>
    <dgm:pt modelId="{D2AEE1AC-6A86-46A9-A561-3EA4E1100D56}" type="sibTrans" cxnId="{6ECE8708-620D-4E3F-9356-ED66AA3C18F7}">
      <dgm:prSet/>
      <dgm:spPr/>
      <dgm:t>
        <a:bodyPr/>
        <a:lstStyle/>
        <a:p>
          <a:endParaRPr lang="pl-PL"/>
        </a:p>
      </dgm:t>
    </dgm:pt>
    <dgm:pt modelId="{E8AEBB60-2068-4020-BC9C-628C7ED6F186}">
      <dgm:prSet phldrT="[Tekst]"/>
      <dgm:spPr/>
      <dgm:t>
        <a:bodyPr/>
        <a:lstStyle/>
        <a:p>
          <a:r>
            <a:rPr lang="pl-PL" dirty="0"/>
            <a:t>Teksty jednolite w/w aktów</a:t>
          </a:r>
        </a:p>
      </dgm:t>
    </dgm:pt>
    <dgm:pt modelId="{98066E90-67D2-49F0-A912-5E3A8359438A}" type="parTrans" cxnId="{18E665CA-69C1-4D90-8053-6DA4E2A21D08}">
      <dgm:prSet/>
      <dgm:spPr/>
      <dgm:t>
        <a:bodyPr/>
        <a:lstStyle/>
        <a:p>
          <a:endParaRPr lang="pl-PL"/>
        </a:p>
      </dgm:t>
    </dgm:pt>
    <dgm:pt modelId="{347E5899-CE45-47A6-AF9C-8069EA1D99B3}" type="sibTrans" cxnId="{18E665CA-69C1-4D90-8053-6DA4E2A21D08}">
      <dgm:prSet/>
      <dgm:spPr/>
      <dgm:t>
        <a:bodyPr/>
        <a:lstStyle/>
        <a:p>
          <a:endParaRPr lang="pl-PL"/>
        </a:p>
      </dgm:t>
    </dgm:pt>
    <dgm:pt modelId="{DD7EBAA5-255C-4E2B-B423-78F4B93D9D63}">
      <dgm:prSet phldrT="[Tekst]"/>
      <dgm:spPr/>
      <dgm:t>
        <a:bodyPr/>
        <a:lstStyle/>
        <a:p>
          <a:r>
            <a:rPr lang="pl-PL" dirty="0"/>
            <a:t>Orzeczenia TK  dot. w/w aktów</a:t>
          </a:r>
        </a:p>
      </dgm:t>
    </dgm:pt>
    <dgm:pt modelId="{CCDA7DC9-2EDD-40D8-965C-AEBE4E35A963}" type="parTrans" cxnId="{AAA1784B-7BE2-4BCE-BA77-D1D146A3E413}">
      <dgm:prSet/>
      <dgm:spPr/>
      <dgm:t>
        <a:bodyPr/>
        <a:lstStyle/>
        <a:p>
          <a:endParaRPr lang="pl-PL"/>
        </a:p>
      </dgm:t>
    </dgm:pt>
    <dgm:pt modelId="{651BDE87-6743-4DC3-A6DC-FC4146705DE5}" type="sibTrans" cxnId="{AAA1784B-7BE2-4BCE-BA77-D1D146A3E413}">
      <dgm:prSet/>
      <dgm:spPr/>
      <dgm:t>
        <a:bodyPr/>
        <a:lstStyle/>
        <a:p>
          <a:endParaRPr lang="pl-PL"/>
        </a:p>
      </dgm:t>
    </dgm:pt>
    <dgm:pt modelId="{ED9417B7-0985-462A-890C-4FDC5157E746}">
      <dgm:prSet phldrT="[Tekst]"/>
      <dgm:spPr/>
      <dgm:t>
        <a:bodyPr/>
        <a:lstStyle/>
        <a:p>
          <a:r>
            <a:rPr lang="pl-PL" dirty="0"/>
            <a:t>inne</a:t>
          </a:r>
        </a:p>
      </dgm:t>
    </dgm:pt>
    <dgm:pt modelId="{2B6AFAC9-CF6D-4995-A602-1F50E746E455}" type="parTrans" cxnId="{5B90EBB9-39D1-49F3-8C09-9ABBFDF84121}">
      <dgm:prSet/>
      <dgm:spPr/>
      <dgm:t>
        <a:bodyPr/>
        <a:lstStyle/>
        <a:p>
          <a:endParaRPr lang="pl-PL"/>
        </a:p>
      </dgm:t>
    </dgm:pt>
    <dgm:pt modelId="{64D61EB3-B074-4216-8976-FA9D31737C8F}" type="sibTrans" cxnId="{5B90EBB9-39D1-49F3-8C09-9ABBFDF84121}">
      <dgm:prSet/>
      <dgm:spPr/>
      <dgm:t>
        <a:bodyPr/>
        <a:lstStyle/>
        <a:p>
          <a:endParaRPr lang="pl-PL"/>
        </a:p>
      </dgm:t>
    </dgm:pt>
    <dgm:pt modelId="{DF1D5655-35B6-4A24-9C86-4A70C8E98594}">
      <dgm:prSet phldrT="[Tekst]"/>
      <dgm:spPr/>
      <dgm:t>
        <a:bodyPr/>
        <a:lstStyle/>
        <a:p>
          <a:r>
            <a:rPr lang="pl-PL" dirty="0"/>
            <a:t>Uchwały RM i zarządzenia Prezesa RM, wydane na podstawie ustawy</a:t>
          </a:r>
        </a:p>
      </dgm:t>
    </dgm:pt>
    <dgm:pt modelId="{8548BA67-16D7-44CD-8C81-3BCF559A844A}" type="parTrans" cxnId="{A738B8BB-08DE-4DDA-8AED-6CB2059E72BB}">
      <dgm:prSet/>
      <dgm:spPr/>
      <dgm:t>
        <a:bodyPr/>
        <a:lstStyle/>
        <a:p>
          <a:endParaRPr lang="pl-PL"/>
        </a:p>
      </dgm:t>
    </dgm:pt>
    <dgm:pt modelId="{2EC90C0A-37F1-49AB-9B9C-EFB8CF0CE615}" type="sibTrans" cxnId="{A738B8BB-08DE-4DDA-8AED-6CB2059E72BB}">
      <dgm:prSet/>
      <dgm:spPr/>
      <dgm:t>
        <a:bodyPr/>
        <a:lstStyle/>
        <a:p>
          <a:endParaRPr lang="pl-PL"/>
        </a:p>
      </dgm:t>
    </dgm:pt>
    <dgm:pt modelId="{06B81745-F6CE-4226-A1B0-46A16CB2B135}">
      <dgm:prSet phldrT="[Tekst]"/>
      <dgm:spPr/>
      <dgm:t>
        <a:bodyPr/>
        <a:lstStyle/>
        <a:p>
          <a:r>
            <a:rPr lang="pl-PL" dirty="0"/>
            <a:t>Orzeczenia TK dot. w/w aktów</a:t>
          </a:r>
        </a:p>
      </dgm:t>
    </dgm:pt>
    <dgm:pt modelId="{61FD5A67-AE7D-42BB-AFD5-2F622C7589B4}" type="parTrans" cxnId="{64E20A0B-3CC9-4504-AE09-CE0903B4B73E}">
      <dgm:prSet/>
      <dgm:spPr/>
      <dgm:t>
        <a:bodyPr/>
        <a:lstStyle/>
        <a:p>
          <a:endParaRPr lang="pl-PL"/>
        </a:p>
      </dgm:t>
    </dgm:pt>
    <dgm:pt modelId="{A51803AC-38E9-44D4-ABCA-376F5E845485}" type="sibTrans" cxnId="{64E20A0B-3CC9-4504-AE09-CE0903B4B73E}">
      <dgm:prSet/>
      <dgm:spPr/>
      <dgm:t>
        <a:bodyPr/>
        <a:lstStyle/>
        <a:p>
          <a:endParaRPr lang="pl-PL"/>
        </a:p>
      </dgm:t>
    </dgm:pt>
    <dgm:pt modelId="{9642345E-66C4-443C-9E07-36E830D0D18C}">
      <dgm:prSet phldrT="[Tekst]"/>
      <dgm:spPr/>
      <dgm:t>
        <a:bodyPr/>
        <a:lstStyle/>
        <a:p>
          <a:r>
            <a:rPr lang="pl-PL" dirty="0"/>
            <a:t>inne</a:t>
          </a:r>
        </a:p>
      </dgm:t>
    </dgm:pt>
    <dgm:pt modelId="{2C22FBEC-A40A-4BFC-BC0B-2B64401094CA}" type="parTrans" cxnId="{EE4F2B2D-DD27-4B51-905B-505AFCB7EA3B}">
      <dgm:prSet/>
      <dgm:spPr/>
      <dgm:t>
        <a:bodyPr/>
        <a:lstStyle/>
        <a:p>
          <a:endParaRPr lang="pl-PL"/>
        </a:p>
      </dgm:t>
    </dgm:pt>
    <dgm:pt modelId="{63076AC2-1D62-4E34-9355-E9536D9CC2C9}" type="sibTrans" cxnId="{EE4F2B2D-DD27-4B51-905B-505AFCB7EA3B}">
      <dgm:prSet/>
      <dgm:spPr/>
      <dgm:t>
        <a:bodyPr/>
        <a:lstStyle/>
        <a:p>
          <a:endParaRPr lang="pl-PL"/>
        </a:p>
      </dgm:t>
    </dgm:pt>
    <dgm:pt modelId="{4BC04AB8-1899-4BBD-969F-DDE039A7FE33}">
      <dgm:prSet phldrT="[Tekst]"/>
      <dgm:spPr/>
      <dgm:t>
        <a:bodyPr/>
        <a:lstStyle/>
        <a:p>
          <a:r>
            <a:rPr lang="pl-PL" dirty="0"/>
            <a:t>Orzeczenia TK dot. w/w aktów </a:t>
          </a:r>
        </a:p>
      </dgm:t>
    </dgm:pt>
    <dgm:pt modelId="{315AD5DC-EBEF-46D5-9EAF-F240BCA41916}" type="parTrans" cxnId="{E9E00CB6-C5D2-4260-AF63-DF3D10314EFB}">
      <dgm:prSet/>
      <dgm:spPr/>
      <dgm:t>
        <a:bodyPr/>
        <a:lstStyle/>
        <a:p>
          <a:endParaRPr lang="pl-PL"/>
        </a:p>
      </dgm:t>
    </dgm:pt>
    <dgm:pt modelId="{30AEDDBD-9D2F-4C88-AD07-3CF7CB8A5FE6}" type="sibTrans" cxnId="{E9E00CB6-C5D2-4260-AF63-DF3D10314EFB}">
      <dgm:prSet/>
      <dgm:spPr/>
      <dgm:t>
        <a:bodyPr/>
        <a:lstStyle/>
        <a:p>
          <a:endParaRPr lang="pl-PL"/>
        </a:p>
      </dgm:t>
    </dgm:pt>
    <dgm:pt modelId="{EA958B99-646C-477C-84E9-0451FBB1B90B}" type="pres">
      <dgm:prSet presAssocID="{ECEF627E-CE68-4B94-91F6-3DE7177E787E}" presName="Name0" presStyleCnt="0">
        <dgm:presLayoutVars>
          <dgm:dir/>
          <dgm:animLvl val="lvl"/>
          <dgm:resizeHandles val="exact"/>
        </dgm:presLayoutVars>
      </dgm:prSet>
      <dgm:spPr/>
    </dgm:pt>
    <dgm:pt modelId="{FE2176EE-A62A-4966-961A-6500C9AF1F52}" type="pres">
      <dgm:prSet presAssocID="{309C3BDA-6D08-48F4-B23F-4ADC64E6F828}" presName="linNode" presStyleCnt="0"/>
      <dgm:spPr/>
    </dgm:pt>
    <dgm:pt modelId="{66866A7C-6B72-4418-9D11-F34E2FF8849D}" type="pres">
      <dgm:prSet presAssocID="{309C3BDA-6D08-48F4-B23F-4ADC64E6F828}" presName="parentText" presStyleLbl="node1" presStyleIdx="0" presStyleCnt="3" custScaleX="42971">
        <dgm:presLayoutVars>
          <dgm:chMax val="1"/>
          <dgm:bulletEnabled val="1"/>
        </dgm:presLayoutVars>
      </dgm:prSet>
      <dgm:spPr/>
    </dgm:pt>
    <dgm:pt modelId="{305C903A-674A-4496-A216-BB75DED605E1}" type="pres">
      <dgm:prSet presAssocID="{309C3BDA-6D08-48F4-B23F-4ADC64E6F828}" presName="descendantText" presStyleLbl="alignAccFollowNode1" presStyleIdx="0" presStyleCnt="3" custScaleX="213539">
        <dgm:presLayoutVars>
          <dgm:bulletEnabled val="1"/>
        </dgm:presLayoutVars>
      </dgm:prSet>
      <dgm:spPr/>
    </dgm:pt>
    <dgm:pt modelId="{7D02F126-A2D9-4291-9207-2536B5B431AE}" type="pres">
      <dgm:prSet presAssocID="{CDD205D2-A933-42FB-9C7B-FCE0D1206344}" presName="sp" presStyleCnt="0"/>
      <dgm:spPr/>
    </dgm:pt>
    <dgm:pt modelId="{6E8298C7-239A-40FA-90F4-F81330750F7F}" type="pres">
      <dgm:prSet presAssocID="{0FD1A77F-8F8D-4EC0-826D-85C904AB51EE}" presName="linNode" presStyleCnt="0"/>
      <dgm:spPr/>
    </dgm:pt>
    <dgm:pt modelId="{188E679F-E144-4EEE-9C54-1E501FC766AD}" type="pres">
      <dgm:prSet presAssocID="{0FD1A77F-8F8D-4EC0-826D-85C904AB51EE}" presName="parentText" presStyleLbl="node1" presStyleIdx="1" presStyleCnt="3" custScaleX="60139" custLinFactNeighborX="216" custLinFactNeighborY="3377">
        <dgm:presLayoutVars>
          <dgm:chMax val="1"/>
          <dgm:bulletEnabled val="1"/>
        </dgm:presLayoutVars>
      </dgm:prSet>
      <dgm:spPr/>
    </dgm:pt>
    <dgm:pt modelId="{C10444A9-1203-4638-8F86-FB693C51DA2A}" type="pres">
      <dgm:prSet presAssocID="{0FD1A77F-8F8D-4EC0-826D-85C904AB51EE}" presName="descendantText" presStyleLbl="alignAccFollowNode1" presStyleIdx="1" presStyleCnt="3" custScaleX="234613">
        <dgm:presLayoutVars>
          <dgm:bulletEnabled val="1"/>
        </dgm:presLayoutVars>
      </dgm:prSet>
      <dgm:spPr/>
    </dgm:pt>
    <dgm:pt modelId="{54279B2D-04D9-41DE-BA2E-AB2A07E7DC39}" type="pres">
      <dgm:prSet presAssocID="{2C3A4353-D588-4ECF-81F7-3042D7B9EBCF}" presName="sp" presStyleCnt="0"/>
      <dgm:spPr/>
    </dgm:pt>
    <dgm:pt modelId="{00CE7394-5A07-4E0D-9558-41D0E70CBF39}" type="pres">
      <dgm:prSet presAssocID="{59DC4CAC-9DFB-457F-B82E-4ABAB352CFA7}" presName="linNode" presStyleCnt="0"/>
      <dgm:spPr/>
    </dgm:pt>
    <dgm:pt modelId="{19739B7E-8EC9-4B8F-9F66-2745DEA8E78B}" type="pres">
      <dgm:prSet presAssocID="{59DC4CAC-9DFB-457F-B82E-4ABAB352CFA7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0655EFF-BF28-47E1-A356-D0EEE11353A0}" type="pres">
      <dgm:prSet presAssocID="{59DC4CAC-9DFB-457F-B82E-4ABAB352CFA7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3BB7906-E48A-4C22-BC5A-C945F08BDD00}" type="presOf" srcId="{ECEF627E-CE68-4B94-91F6-3DE7177E787E}" destId="{EA958B99-646C-477C-84E9-0451FBB1B90B}" srcOrd="0" destOrd="0" presId="urn:microsoft.com/office/officeart/2005/8/layout/vList5"/>
    <dgm:cxn modelId="{6ECE8708-620D-4E3F-9356-ED66AA3C18F7}" srcId="{309C3BDA-6D08-48F4-B23F-4ADC64E6F828}" destId="{2DCE54D2-FC0A-4A63-B9B9-69A0C012B729}" srcOrd="3" destOrd="0" parTransId="{2B4C942E-6DF6-4C22-BDD1-E868668B6F6A}" sibTransId="{D2AEE1AC-6A86-46A9-A561-3EA4E1100D56}"/>
    <dgm:cxn modelId="{64E20A0B-3CC9-4504-AE09-CE0903B4B73E}" srcId="{0FD1A77F-8F8D-4EC0-826D-85C904AB51EE}" destId="{06B81745-F6CE-4226-A1B0-46A16CB2B135}" srcOrd="3" destOrd="0" parTransId="{61FD5A67-AE7D-42BB-AFD5-2F622C7589B4}" sibTransId="{A51803AC-38E9-44D4-ABCA-376F5E845485}"/>
    <dgm:cxn modelId="{D0F2110B-FC8E-47E6-A114-CFE5C4B2D7DC}" type="presOf" srcId="{4BC04AB8-1899-4BBD-969F-DDE039A7FE33}" destId="{30655EFF-BF28-47E1-A356-D0EEE11353A0}" srcOrd="0" destOrd="1" presId="urn:microsoft.com/office/officeart/2005/8/layout/vList5"/>
    <dgm:cxn modelId="{A267E515-61C0-4242-914A-64AF9B6101BE}" srcId="{309C3BDA-6D08-48F4-B23F-4ADC64E6F828}" destId="{C3E24C83-054F-49C3-8C45-33DC04BA3F10}" srcOrd="2" destOrd="0" parTransId="{0944D27C-4FB2-472A-8118-89955DBE69DF}" sibTransId="{891BCCEF-163B-4FB8-A793-EEF3617EF6C5}"/>
    <dgm:cxn modelId="{1D7DE423-0BB9-4689-A4F3-3E35F80DF6A3}" type="presOf" srcId="{E8AEBB60-2068-4020-BC9C-628C7ED6F186}" destId="{305C903A-674A-4496-A216-BB75DED605E1}" srcOrd="0" destOrd="4" presId="urn:microsoft.com/office/officeart/2005/8/layout/vList5"/>
    <dgm:cxn modelId="{EE4F2B2D-DD27-4B51-905B-505AFCB7EA3B}" srcId="{0FD1A77F-8F8D-4EC0-826D-85C904AB51EE}" destId="{9642345E-66C4-443C-9E07-36E830D0D18C}" srcOrd="4" destOrd="0" parTransId="{2C22FBEC-A40A-4BFC-BC0B-2B64401094CA}" sibTransId="{63076AC2-1D62-4E34-9355-E9536D9CC2C9}"/>
    <dgm:cxn modelId="{DBFA9F40-3D46-4E6E-AE21-70FDBB50B539}" type="presOf" srcId="{0FD1A77F-8F8D-4EC0-826D-85C904AB51EE}" destId="{188E679F-E144-4EEE-9C54-1E501FC766AD}" srcOrd="0" destOrd="0" presId="urn:microsoft.com/office/officeart/2005/8/layout/vList5"/>
    <dgm:cxn modelId="{DB83905E-DE52-4E12-A5E9-60AA728A70FF}" srcId="{ECEF627E-CE68-4B94-91F6-3DE7177E787E}" destId="{59DC4CAC-9DFB-457F-B82E-4ABAB352CFA7}" srcOrd="2" destOrd="0" parTransId="{A9D868E6-DC7B-41F7-BCAB-44292832A65D}" sibTransId="{129A6902-5A00-4BCB-8A6F-11D102B65C84}"/>
    <dgm:cxn modelId="{1DDD9D49-E72F-49D6-B3BD-5C8C989BC8FB}" type="presOf" srcId="{59DC4CAC-9DFB-457F-B82E-4ABAB352CFA7}" destId="{19739B7E-8EC9-4B8F-9F66-2745DEA8E78B}" srcOrd="0" destOrd="0" presId="urn:microsoft.com/office/officeart/2005/8/layout/vList5"/>
    <dgm:cxn modelId="{AAA1784B-7BE2-4BCE-BA77-D1D146A3E413}" srcId="{309C3BDA-6D08-48F4-B23F-4ADC64E6F828}" destId="{DD7EBAA5-255C-4E2B-B423-78F4B93D9D63}" srcOrd="5" destOrd="0" parTransId="{CCDA7DC9-2EDD-40D8-965C-AEBE4E35A963}" sibTransId="{651BDE87-6743-4DC3-A6DC-FC4146705DE5}"/>
    <dgm:cxn modelId="{51760971-F09A-4715-93D1-BA322AA98570}" type="presOf" srcId="{24F661C8-9D52-47B1-A2FA-1C9547C6394B}" destId="{305C903A-674A-4496-A216-BB75DED605E1}" srcOrd="0" destOrd="1" presId="urn:microsoft.com/office/officeart/2005/8/layout/vList5"/>
    <dgm:cxn modelId="{BD5FB253-9B2B-459B-A47E-395690DF10E1}" srcId="{0FD1A77F-8F8D-4EC0-826D-85C904AB51EE}" destId="{337A8124-7602-43FD-8624-A0CAEFA4C274}" srcOrd="2" destOrd="0" parTransId="{A87598C2-417B-48E5-8C0A-50FC0FFC1380}" sibTransId="{BCC9DDC7-B885-4E99-96B0-29B01677B82D}"/>
    <dgm:cxn modelId="{FCF14A7D-5262-4C49-BD2B-13157BCDBFAC}" type="presOf" srcId="{C950FD36-CFA3-4F7E-B8D4-8A4B5EC555E1}" destId="{30655EFF-BF28-47E1-A356-D0EEE11353A0}" srcOrd="0" destOrd="0" presId="urn:microsoft.com/office/officeart/2005/8/layout/vList5"/>
    <dgm:cxn modelId="{ACDF3180-E92C-44E7-BA0B-C9B6C88FDE6D}" type="presOf" srcId="{9642345E-66C4-443C-9E07-36E830D0D18C}" destId="{C10444A9-1203-4638-8F86-FB693C51DA2A}" srcOrd="0" destOrd="4" presId="urn:microsoft.com/office/officeart/2005/8/layout/vList5"/>
    <dgm:cxn modelId="{F0A6B980-A644-4246-9C04-F2B41E6F1D6D}" type="presOf" srcId="{06B81745-F6CE-4226-A1B0-46A16CB2B135}" destId="{C10444A9-1203-4638-8F86-FB693C51DA2A}" srcOrd="0" destOrd="3" presId="urn:microsoft.com/office/officeart/2005/8/layout/vList5"/>
    <dgm:cxn modelId="{D4CDCE81-6F4A-4F8F-9ACA-C60CD4F5DB8C}" srcId="{ECEF627E-CE68-4B94-91F6-3DE7177E787E}" destId="{0FD1A77F-8F8D-4EC0-826D-85C904AB51EE}" srcOrd="1" destOrd="0" parTransId="{A2BD9D1E-DDCD-4037-860C-3CA908926BEA}" sibTransId="{2C3A4353-D588-4ECF-81F7-3042D7B9EBCF}"/>
    <dgm:cxn modelId="{5EBF6F8A-9D96-4B35-87F3-F618716FA4C1}" srcId="{309C3BDA-6D08-48F4-B23F-4ADC64E6F828}" destId="{63C222C4-0F6F-421D-8DDA-1195D4D1AD8C}" srcOrd="0" destOrd="0" parTransId="{8E63F3E6-D31F-4CCA-A881-BCAA4B3C72F9}" sibTransId="{C251501A-F36F-4E0D-B227-69D4D4342933}"/>
    <dgm:cxn modelId="{A6FFE78B-428C-43C3-A3B4-9F93E6BC031E}" srcId="{ECEF627E-CE68-4B94-91F6-3DE7177E787E}" destId="{309C3BDA-6D08-48F4-B23F-4ADC64E6F828}" srcOrd="0" destOrd="0" parTransId="{42718DA9-DCBB-4C26-9505-C95AEDE2E1E9}" sibTransId="{CDD205D2-A933-42FB-9C7B-FCE0D1206344}"/>
    <dgm:cxn modelId="{98EEAC96-6C67-4D65-B667-43A6C081BC0A}" type="presOf" srcId="{8BCB049C-2694-4C98-885D-C1B1C20CEE40}" destId="{C10444A9-1203-4638-8F86-FB693C51DA2A}" srcOrd="0" destOrd="0" presId="urn:microsoft.com/office/officeart/2005/8/layout/vList5"/>
    <dgm:cxn modelId="{896D5F99-AFF0-41E1-A717-F4BFA822558C}" srcId="{309C3BDA-6D08-48F4-B23F-4ADC64E6F828}" destId="{24F661C8-9D52-47B1-A2FA-1C9547C6394B}" srcOrd="1" destOrd="0" parTransId="{B22EF31A-3802-43AB-A36F-96F22709C16F}" sibTransId="{2ABF390A-71CB-41C3-AE71-0CA7C17AAAC9}"/>
    <dgm:cxn modelId="{48C7E3AB-097D-4A1A-B999-2496E9D5C6FD}" srcId="{59DC4CAC-9DFB-457F-B82E-4ABAB352CFA7}" destId="{C950FD36-CFA3-4F7E-B8D4-8A4B5EC555E1}" srcOrd="0" destOrd="0" parTransId="{C85EFCA9-7CDC-4E7D-AA8E-9F6B02E7783F}" sibTransId="{A0D0DA07-5CC1-4780-99FA-2448C020A683}"/>
    <dgm:cxn modelId="{E9E00CB6-C5D2-4260-AF63-DF3D10314EFB}" srcId="{59DC4CAC-9DFB-457F-B82E-4ABAB352CFA7}" destId="{4BC04AB8-1899-4BBD-969F-DDE039A7FE33}" srcOrd="1" destOrd="0" parTransId="{315AD5DC-EBEF-46D5-9EAF-F240BCA41916}" sibTransId="{30AEDDBD-9D2F-4C88-AD07-3CF7CB8A5FE6}"/>
    <dgm:cxn modelId="{5B90EBB9-39D1-49F3-8C09-9ABBFDF84121}" srcId="{309C3BDA-6D08-48F4-B23F-4ADC64E6F828}" destId="{ED9417B7-0985-462A-890C-4FDC5157E746}" srcOrd="6" destOrd="0" parTransId="{2B6AFAC9-CF6D-4995-A602-1F50E746E455}" sibTransId="{64D61EB3-B074-4216-8976-FA9D31737C8F}"/>
    <dgm:cxn modelId="{70D67BBB-EAEE-49FE-A0F2-C20793AF73AB}" type="presOf" srcId="{ED9417B7-0985-462A-890C-4FDC5157E746}" destId="{305C903A-674A-4496-A216-BB75DED605E1}" srcOrd="0" destOrd="6" presId="urn:microsoft.com/office/officeart/2005/8/layout/vList5"/>
    <dgm:cxn modelId="{A738B8BB-08DE-4DDA-8AED-6CB2059E72BB}" srcId="{0FD1A77F-8F8D-4EC0-826D-85C904AB51EE}" destId="{DF1D5655-35B6-4A24-9C86-4A70C8E98594}" srcOrd="1" destOrd="0" parTransId="{8548BA67-16D7-44CD-8C81-3BCF559A844A}" sibTransId="{2EC90C0A-37F1-49AB-9B9C-EFB8CF0CE615}"/>
    <dgm:cxn modelId="{6C4A73BC-5600-4E94-96C4-6CF6EAA7835C}" srcId="{0FD1A77F-8F8D-4EC0-826D-85C904AB51EE}" destId="{8BCB049C-2694-4C98-885D-C1B1C20CEE40}" srcOrd="0" destOrd="0" parTransId="{26A2E87F-B043-417C-BCCE-163841A30214}" sibTransId="{C1C58A7A-6C67-4D22-B879-F44E5C6E5573}"/>
    <dgm:cxn modelId="{8F79FFBD-7527-41B9-8C10-AE951D56A262}" type="presOf" srcId="{DF1D5655-35B6-4A24-9C86-4A70C8E98594}" destId="{C10444A9-1203-4638-8F86-FB693C51DA2A}" srcOrd="0" destOrd="1" presId="urn:microsoft.com/office/officeart/2005/8/layout/vList5"/>
    <dgm:cxn modelId="{6C3A6CC3-A015-46CC-B91B-540615886EBC}" type="presOf" srcId="{309C3BDA-6D08-48F4-B23F-4ADC64E6F828}" destId="{66866A7C-6B72-4418-9D11-F34E2FF8849D}" srcOrd="0" destOrd="0" presId="urn:microsoft.com/office/officeart/2005/8/layout/vList5"/>
    <dgm:cxn modelId="{7D019FC9-0AB5-4105-927F-9B7871505DA6}" type="presOf" srcId="{337A8124-7602-43FD-8624-A0CAEFA4C274}" destId="{C10444A9-1203-4638-8F86-FB693C51DA2A}" srcOrd="0" destOrd="2" presId="urn:microsoft.com/office/officeart/2005/8/layout/vList5"/>
    <dgm:cxn modelId="{18E665CA-69C1-4D90-8053-6DA4E2A21D08}" srcId="{309C3BDA-6D08-48F4-B23F-4ADC64E6F828}" destId="{E8AEBB60-2068-4020-BC9C-628C7ED6F186}" srcOrd="4" destOrd="0" parTransId="{98066E90-67D2-49F0-A912-5E3A8359438A}" sibTransId="{347E5899-CE45-47A6-AF9C-8069EA1D99B3}"/>
    <dgm:cxn modelId="{4F36E3D2-A7D3-4332-BDF3-18E0F08CB2EB}" type="presOf" srcId="{C3E24C83-054F-49C3-8C45-33DC04BA3F10}" destId="{305C903A-674A-4496-A216-BB75DED605E1}" srcOrd="0" destOrd="2" presId="urn:microsoft.com/office/officeart/2005/8/layout/vList5"/>
    <dgm:cxn modelId="{182344EF-ACE2-4858-853B-AF06A29E1745}" type="presOf" srcId="{2DCE54D2-FC0A-4A63-B9B9-69A0C012B729}" destId="{305C903A-674A-4496-A216-BB75DED605E1}" srcOrd="0" destOrd="3" presId="urn:microsoft.com/office/officeart/2005/8/layout/vList5"/>
    <dgm:cxn modelId="{16EB9FF7-F5A2-4BC2-9215-43CB142F0497}" type="presOf" srcId="{63C222C4-0F6F-421D-8DDA-1195D4D1AD8C}" destId="{305C903A-674A-4496-A216-BB75DED605E1}" srcOrd="0" destOrd="0" presId="urn:microsoft.com/office/officeart/2005/8/layout/vList5"/>
    <dgm:cxn modelId="{9C8ABCF7-906E-4CF3-A6E9-4B54737D3DFD}" type="presOf" srcId="{DD7EBAA5-255C-4E2B-B423-78F4B93D9D63}" destId="{305C903A-674A-4496-A216-BB75DED605E1}" srcOrd="0" destOrd="5" presId="urn:microsoft.com/office/officeart/2005/8/layout/vList5"/>
    <dgm:cxn modelId="{82B95D27-1175-49D9-830E-CB9E64D6A4B8}" type="presParOf" srcId="{EA958B99-646C-477C-84E9-0451FBB1B90B}" destId="{FE2176EE-A62A-4966-961A-6500C9AF1F52}" srcOrd="0" destOrd="0" presId="urn:microsoft.com/office/officeart/2005/8/layout/vList5"/>
    <dgm:cxn modelId="{ADB64A38-6085-4D52-BACB-21BAC26F1B74}" type="presParOf" srcId="{FE2176EE-A62A-4966-961A-6500C9AF1F52}" destId="{66866A7C-6B72-4418-9D11-F34E2FF8849D}" srcOrd="0" destOrd="0" presId="urn:microsoft.com/office/officeart/2005/8/layout/vList5"/>
    <dgm:cxn modelId="{2A88A9CF-FC22-4411-9D77-2D8B36BF7EA5}" type="presParOf" srcId="{FE2176EE-A62A-4966-961A-6500C9AF1F52}" destId="{305C903A-674A-4496-A216-BB75DED605E1}" srcOrd="1" destOrd="0" presId="urn:microsoft.com/office/officeart/2005/8/layout/vList5"/>
    <dgm:cxn modelId="{A05949DB-3D74-4913-8418-D8B2CAF63E30}" type="presParOf" srcId="{EA958B99-646C-477C-84E9-0451FBB1B90B}" destId="{7D02F126-A2D9-4291-9207-2536B5B431AE}" srcOrd="1" destOrd="0" presId="urn:microsoft.com/office/officeart/2005/8/layout/vList5"/>
    <dgm:cxn modelId="{6D6398D6-6671-4BE4-AB3D-A206DAF35EF9}" type="presParOf" srcId="{EA958B99-646C-477C-84E9-0451FBB1B90B}" destId="{6E8298C7-239A-40FA-90F4-F81330750F7F}" srcOrd="2" destOrd="0" presId="urn:microsoft.com/office/officeart/2005/8/layout/vList5"/>
    <dgm:cxn modelId="{167D4B01-FC67-4C3F-94F2-84B7A796DCE4}" type="presParOf" srcId="{6E8298C7-239A-40FA-90F4-F81330750F7F}" destId="{188E679F-E144-4EEE-9C54-1E501FC766AD}" srcOrd="0" destOrd="0" presId="urn:microsoft.com/office/officeart/2005/8/layout/vList5"/>
    <dgm:cxn modelId="{E50FC74B-1BD0-4882-BFF6-AD5743AD8BB3}" type="presParOf" srcId="{6E8298C7-239A-40FA-90F4-F81330750F7F}" destId="{C10444A9-1203-4638-8F86-FB693C51DA2A}" srcOrd="1" destOrd="0" presId="urn:microsoft.com/office/officeart/2005/8/layout/vList5"/>
    <dgm:cxn modelId="{D761418C-2487-432A-9549-8FA443918C7A}" type="presParOf" srcId="{EA958B99-646C-477C-84E9-0451FBB1B90B}" destId="{54279B2D-04D9-41DE-BA2E-AB2A07E7DC39}" srcOrd="3" destOrd="0" presId="urn:microsoft.com/office/officeart/2005/8/layout/vList5"/>
    <dgm:cxn modelId="{210963F0-51EC-4E01-8BCF-720BF949EC66}" type="presParOf" srcId="{EA958B99-646C-477C-84E9-0451FBB1B90B}" destId="{00CE7394-5A07-4E0D-9558-41D0E70CBF39}" srcOrd="4" destOrd="0" presId="urn:microsoft.com/office/officeart/2005/8/layout/vList5"/>
    <dgm:cxn modelId="{48E528EC-B526-49DF-96D5-8673BCC14C83}" type="presParOf" srcId="{00CE7394-5A07-4E0D-9558-41D0E70CBF39}" destId="{19739B7E-8EC9-4B8F-9F66-2745DEA8E78B}" srcOrd="0" destOrd="0" presId="urn:microsoft.com/office/officeart/2005/8/layout/vList5"/>
    <dgm:cxn modelId="{75090ABC-EC0A-42B0-9E62-02FA31DEDB3B}" type="presParOf" srcId="{00CE7394-5A07-4E0D-9558-41D0E70CBF39}" destId="{30655EFF-BF28-47E1-A356-D0EEE11353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5E26EE-8352-4BDD-9FD3-63862CC8864D}" type="doc">
      <dgm:prSet loTypeId="urn:microsoft.com/office/officeart/2005/8/layout/pyramid2" loCatId="list" qsTypeId="urn:microsoft.com/office/officeart/2005/8/quickstyle/simple5" qsCatId="simple" csTypeId="urn:microsoft.com/office/officeart/2005/8/colors/accent6_2" csCatId="accent6" phldr="1"/>
      <dgm:spPr/>
    </dgm:pt>
    <dgm:pt modelId="{E270A99A-B493-4E37-BB61-FE0836276D56}">
      <dgm:prSet phldrT="[Tekst]"/>
      <dgm:spPr/>
      <dgm:t>
        <a:bodyPr/>
        <a:lstStyle/>
        <a:p>
          <a:r>
            <a:rPr lang="pl-PL" dirty="0"/>
            <a:t>Akty normatywne organu wydającego dziennik urzędowy i nadzorowanych przez niego urzędów centralnych</a:t>
          </a:r>
        </a:p>
      </dgm:t>
    </dgm:pt>
    <dgm:pt modelId="{86FC14E7-798F-431C-887A-F711363DB474}" type="parTrans" cxnId="{94AD8061-263E-44C2-A9C7-37F74E0F0B2A}">
      <dgm:prSet/>
      <dgm:spPr/>
      <dgm:t>
        <a:bodyPr/>
        <a:lstStyle/>
        <a:p>
          <a:endParaRPr lang="pl-PL"/>
        </a:p>
      </dgm:t>
    </dgm:pt>
    <dgm:pt modelId="{83BBB4AD-976F-466C-8080-9CCF245F69C4}" type="sibTrans" cxnId="{94AD8061-263E-44C2-A9C7-37F74E0F0B2A}">
      <dgm:prSet/>
      <dgm:spPr/>
      <dgm:t>
        <a:bodyPr/>
        <a:lstStyle/>
        <a:p>
          <a:endParaRPr lang="pl-PL"/>
        </a:p>
      </dgm:t>
    </dgm:pt>
    <dgm:pt modelId="{F849F506-E3FD-483D-B22F-9C9A08C2DDC1}">
      <dgm:prSet phldrT="[Tekst]"/>
      <dgm:spPr/>
      <dgm:t>
        <a:bodyPr/>
        <a:lstStyle/>
        <a:p>
          <a:r>
            <a:rPr lang="pl-PL" dirty="0"/>
            <a:t>Uchwały RM uchylające zarządzenia ministra wydającego dziennik urzędowy</a:t>
          </a:r>
        </a:p>
      </dgm:t>
    </dgm:pt>
    <dgm:pt modelId="{1B3C638F-3A3B-4FB5-8A27-BBAB72A77963}" type="parTrans" cxnId="{7E58692E-3CF5-443D-A8BF-64AC4F3077BA}">
      <dgm:prSet/>
      <dgm:spPr/>
      <dgm:t>
        <a:bodyPr/>
        <a:lstStyle/>
        <a:p>
          <a:endParaRPr lang="pl-PL"/>
        </a:p>
      </dgm:t>
    </dgm:pt>
    <dgm:pt modelId="{EF753648-7FD8-4D68-8586-1638D7E48EDE}" type="sibTrans" cxnId="{7E58692E-3CF5-443D-A8BF-64AC4F3077BA}">
      <dgm:prSet/>
      <dgm:spPr/>
      <dgm:t>
        <a:bodyPr/>
        <a:lstStyle/>
        <a:p>
          <a:endParaRPr lang="pl-PL"/>
        </a:p>
      </dgm:t>
    </dgm:pt>
    <dgm:pt modelId="{0AE49386-F55C-4749-A5FA-20B38B1C31E3}">
      <dgm:prSet phldrT="[Tekst]"/>
      <dgm:spPr/>
      <dgm:t>
        <a:bodyPr/>
        <a:lstStyle/>
        <a:p>
          <a:r>
            <a:rPr lang="pl-PL" dirty="0"/>
            <a:t>Orzeczenia TK w sprawach w/w aktów normatywnych</a:t>
          </a:r>
        </a:p>
      </dgm:t>
    </dgm:pt>
    <dgm:pt modelId="{2092D2BD-1D94-474A-BF5D-9C13FA1EA273}" type="parTrans" cxnId="{9C220451-F186-4834-997D-2BB5E66A56AC}">
      <dgm:prSet/>
      <dgm:spPr/>
      <dgm:t>
        <a:bodyPr/>
        <a:lstStyle/>
        <a:p>
          <a:endParaRPr lang="pl-PL"/>
        </a:p>
      </dgm:t>
    </dgm:pt>
    <dgm:pt modelId="{C3319D34-1143-4195-9457-0E267879EC53}" type="sibTrans" cxnId="{9C220451-F186-4834-997D-2BB5E66A56AC}">
      <dgm:prSet/>
      <dgm:spPr/>
      <dgm:t>
        <a:bodyPr/>
        <a:lstStyle/>
        <a:p>
          <a:endParaRPr lang="pl-PL"/>
        </a:p>
      </dgm:t>
    </dgm:pt>
    <dgm:pt modelId="{D24DB784-C7B7-4636-B324-560F509233AA}">
      <dgm:prSet phldrT="[Tekst]"/>
      <dgm:spPr/>
      <dgm:t>
        <a:bodyPr/>
        <a:lstStyle/>
        <a:p>
          <a:r>
            <a:rPr lang="pl-PL" dirty="0"/>
            <a:t>Ogłoszenia sądowe, określone w odrębnych ustawach</a:t>
          </a:r>
        </a:p>
      </dgm:t>
    </dgm:pt>
    <dgm:pt modelId="{B9E0DE87-5A5D-41C4-BDD2-01974C3FA1B8}" type="parTrans" cxnId="{00A587F0-D556-400E-9AFE-E30DF0520F43}">
      <dgm:prSet/>
      <dgm:spPr/>
      <dgm:t>
        <a:bodyPr/>
        <a:lstStyle/>
        <a:p>
          <a:endParaRPr lang="pl-PL"/>
        </a:p>
      </dgm:t>
    </dgm:pt>
    <dgm:pt modelId="{D50EDBA5-3B18-443F-8BE3-26D7A804AFBB}" type="sibTrans" cxnId="{00A587F0-D556-400E-9AFE-E30DF0520F43}">
      <dgm:prSet/>
      <dgm:spPr/>
      <dgm:t>
        <a:bodyPr/>
        <a:lstStyle/>
        <a:p>
          <a:endParaRPr lang="pl-PL"/>
        </a:p>
      </dgm:t>
    </dgm:pt>
    <dgm:pt modelId="{16C03617-D2A6-4298-8CE7-2B764A30B804}" type="pres">
      <dgm:prSet presAssocID="{C15E26EE-8352-4BDD-9FD3-63862CC8864D}" presName="compositeShape" presStyleCnt="0">
        <dgm:presLayoutVars>
          <dgm:dir/>
          <dgm:resizeHandles/>
        </dgm:presLayoutVars>
      </dgm:prSet>
      <dgm:spPr/>
    </dgm:pt>
    <dgm:pt modelId="{EFC4F892-3A8C-49E5-AE6D-B04541BC8908}" type="pres">
      <dgm:prSet presAssocID="{C15E26EE-8352-4BDD-9FD3-63862CC8864D}" presName="pyramid" presStyleLbl="node1" presStyleIdx="0" presStyleCnt="1" custScaleX="128388"/>
      <dgm:spPr/>
    </dgm:pt>
    <dgm:pt modelId="{307DC830-8EB0-49DC-9013-98BC7180A780}" type="pres">
      <dgm:prSet presAssocID="{C15E26EE-8352-4BDD-9FD3-63862CC8864D}" presName="theList" presStyleCnt="0"/>
      <dgm:spPr/>
    </dgm:pt>
    <dgm:pt modelId="{C780BA1A-E1C6-4163-8C93-F53B07D166A7}" type="pres">
      <dgm:prSet presAssocID="{E270A99A-B493-4E37-BB61-FE0836276D56}" presName="aNode" presStyleLbl="fgAcc1" presStyleIdx="0" presStyleCnt="4">
        <dgm:presLayoutVars>
          <dgm:bulletEnabled val="1"/>
        </dgm:presLayoutVars>
      </dgm:prSet>
      <dgm:spPr/>
    </dgm:pt>
    <dgm:pt modelId="{F073F3B4-4CFB-4F62-9207-B327790B8995}" type="pres">
      <dgm:prSet presAssocID="{E270A99A-B493-4E37-BB61-FE0836276D56}" presName="aSpace" presStyleCnt="0"/>
      <dgm:spPr/>
    </dgm:pt>
    <dgm:pt modelId="{86C43A0E-C6CA-4E99-B740-7A7661F104D8}" type="pres">
      <dgm:prSet presAssocID="{F849F506-E3FD-483D-B22F-9C9A08C2DDC1}" presName="aNode" presStyleLbl="fgAcc1" presStyleIdx="1" presStyleCnt="4">
        <dgm:presLayoutVars>
          <dgm:bulletEnabled val="1"/>
        </dgm:presLayoutVars>
      </dgm:prSet>
      <dgm:spPr/>
    </dgm:pt>
    <dgm:pt modelId="{364674E5-A13F-436A-8384-206D4CB5941B}" type="pres">
      <dgm:prSet presAssocID="{F849F506-E3FD-483D-B22F-9C9A08C2DDC1}" presName="aSpace" presStyleCnt="0"/>
      <dgm:spPr/>
    </dgm:pt>
    <dgm:pt modelId="{26E4C402-C110-454D-BAF7-1F8F76C6A69B}" type="pres">
      <dgm:prSet presAssocID="{0AE49386-F55C-4749-A5FA-20B38B1C31E3}" presName="aNode" presStyleLbl="fgAcc1" presStyleIdx="2" presStyleCnt="4">
        <dgm:presLayoutVars>
          <dgm:bulletEnabled val="1"/>
        </dgm:presLayoutVars>
      </dgm:prSet>
      <dgm:spPr/>
    </dgm:pt>
    <dgm:pt modelId="{67DCDBA5-D768-400B-A426-65109D501843}" type="pres">
      <dgm:prSet presAssocID="{0AE49386-F55C-4749-A5FA-20B38B1C31E3}" presName="aSpace" presStyleCnt="0"/>
      <dgm:spPr/>
    </dgm:pt>
    <dgm:pt modelId="{47D37070-AF97-408E-8CF5-EA4EFB0A5885}" type="pres">
      <dgm:prSet presAssocID="{D24DB784-C7B7-4636-B324-560F509233AA}" presName="aNode" presStyleLbl="fgAcc1" presStyleIdx="3" presStyleCnt="4">
        <dgm:presLayoutVars>
          <dgm:bulletEnabled val="1"/>
        </dgm:presLayoutVars>
      </dgm:prSet>
      <dgm:spPr/>
    </dgm:pt>
    <dgm:pt modelId="{98C7332A-865B-4D94-A874-7B8C289DB94D}" type="pres">
      <dgm:prSet presAssocID="{D24DB784-C7B7-4636-B324-560F509233AA}" presName="aSpace" presStyleCnt="0"/>
      <dgm:spPr/>
    </dgm:pt>
  </dgm:ptLst>
  <dgm:cxnLst>
    <dgm:cxn modelId="{7E58692E-3CF5-443D-A8BF-64AC4F3077BA}" srcId="{C15E26EE-8352-4BDD-9FD3-63862CC8864D}" destId="{F849F506-E3FD-483D-B22F-9C9A08C2DDC1}" srcOrd="1" destOrd="0" parTransId="{1B3C638F-3A3B-4FB5-8A27-BBAB72A77963}" sibTransId="{EF753648-7FD8-4D68-8586-1638D7E48EDE}"/>
    <dgm:cxn modelId="{26FA015B-7ABF-4708-9672-7246897314F5}" type="presOf" srcId="{D24DB784-C7B7-4636-B324-560F509233AA}" destId="{47D37070-AF97-408E-8CF5-EA4EFB0A5885}" srcOrd="0" destOrd="0" presId="urn:microsoft.com/office/officeart/2005/8/layout/pyramid2"/>
    <dgm:cxn modelId="{94AD8061-263E-44C2-A9C7-37F74E0F0B2A}" srcId="{C15E26EE-8352-4BDD-9FD3-63862CC8864D}" destId="{E270A99A-B493-4E37-BB61-FE0836276D56}" srcOrd="0" destOrd="0" parTransId="{86FC14E7-798F-431C-887A-F711363DB474}" sibTransId="{83BBB4AD-976F-466C-8080-9CCF245F69C4}"/>
    <dgm:cxn modelId="{9C220451-F186-4834-997D-2BB5E66A56AC}" srcId="{C15E26EE-8352-4BDD-9FD3-63862CC8864D}" destId="{0AE49386-F55C-4749-A5FA-20B38B1C31E3}" srcOrd="2" destOrd="0" parTransId="{2092D2BD-1D94-474A-BF5D-9C13FA1EA273}" sibTransId="{C3319D34-1143-4195-9457-0E267879EC53}"/>
    <dgm:cxn modelId="{15CB068D-EB2C-46C0-9164-A8D578627835}" type="presOf" srcId="{0AE49386-F55C-4749-A5FA-20B38B1C31E3}" destId="{26E4C402-C110-454D-BAF7-1F8F76C6A69B}" srcOrd="0" destOrd="0" presId="urn:microsoft.com/office/officeart/2005/8/layout/pyramid2"/>
    <dgm:cxn modelId="{D0F45DC7-D419-489F-9288-73F78E0306C1}" type="presOf" srcId="{C15E26EE-8352-4BDD-9FD3-63862CC8864D}" destId="{16C03617-D2A6-4298-8CE7-2B764A30B804}" srcOrd="0" destOrd="0" presId="urn:microsoft.com/office/officeart/2005/8/layout/pyramid2"/>
    <dgm:cxn modelId="{18E3E4CD-D9C4-451C-B5EA-E0B5AD6B89CD}" type="presOf" srcId="{F849F506-E3FD-483D-B22F-9C9A08C2DDC1}" destId="{86C43A0E-C6CA-4E99-B740-7A7661F104D8}" srcOrd="0" destOrd="0" presId="urn:microsoft.com/office/officeart/2005/8/layout/pyramid2"/>
    <dgm:cxn modelId="{00A587F0-D556-400E-9AFE-E30DF0520F43}" srcId="{C15E26EE-8352-4BDD-9FD3-63862CC8864D}" destId="{D24DB784-C7B7-4636-B324-560F509233AA}" srcOrd="3" destOrd="0" parTransId="{B9E0DE87-5A5D-41C4-BDD2-01974C3FA1B8}" sibTransId="{D50EDBA5-3B18-443F-8BE3-26D7A804AFBB}"/>
    <dgm:cxn modelId="{3CDB95F5-6D94-4ECC-BD6C-9883D6DC56B8}" type="presOf" srcId="{E270A99A-B493-4E37-BB61-FE0836276D56}" destId="{C780BA1A-E1C6-4163-8C93-F53B07D166A7}" srcOrd="0" destOrd="0" presId="urn:microsoft.com/office/officeart/2005/8/layout/pyramid2"/>
    <dgm:cxn modelId="{7F7AF28E-CEF9-4003-AF70-6811D8492E28}" type="presParOf" srcId="{16C03617-D2A6-4298-8CE7-2B764A30B804}" destId="{EFC4F892-3A8C-49E5-AE6D-B04541BC8908}" srcOrd="0" destOrd="0" presId="urn:microsoft.com/office/officeart/2005/8/layout/pyramid2"/>
    <dgm:cxn modelId="{402FEEBE-3964-4C0D-93F5-FC2773C94519}" type="presParOf" srcId="{16C03617-D2A6-4298-8CE7-2B764A30B804}" destId="{307DC830-8EB0-49DC-9013-98BC7180A780}" srcOrd="1" destOrd="0" presId="urn:microsoft.com/office/officeart/2005/8/layout/pyramid2"/>
    <dgm:cxn modelId="{D7C0BC2F-0741-4109-80F0-9F5FEE0F3E6A}" type="presParOf" srcId="{307DC830-8EB0-49DC-9013-98BC7180A780}" destId="{C780BA1A-E1C6-4163-8C93-F53B07D166A7}" srcOrd="0" destOrd="0" presId="urn:microsoft.com/office/officeart/2005/8/layout/pyramid2"/>
    <dgm:cxn modelId="{46D13D5A-E68A-42F1-A446-8FC519DAD6EB}" type="presParOf" srcId="{307DC830-8EB0-49DC-9013-98BC7180A780}" destId="{F073F3B4-4CFB-4F62-9207-B327790B8995}" srcOrd="1" destOrd="0" presId="urn:microsoft.com/office/officeart/2005/8/layout/pyramid2"/>
    <dgm:cxn modelId="{B903371E-A1C8-46E0-AF70-56AF350B65E3}" type="presParOf" srcId="{307DC830-8EB0-49DC-9013-98BC7180A780}" destId="{86C43A0E-C6CA-4E99-B740-7A7661F104D8}" srcOrd="2" destOrd="0" presId="urn:microsoft.com/office/officeart/2005/8/layout/pyramid2"/>
    <dgm:cxn modelId="{E8B8CF37-2F8F-488E-9289-8EC380ACDB61}" type="presParOf" srcId="{307DC830-8EB0-49DC-9013-98BC7180A780}" destId="{364674E5-A13F-436A-8384-206D4CB5941B}" srcOrd="3" destOrd="0" presId="urn:microsoft.com/office/officeart/2005/8/layout/pyramid2"/>
    <dgm:cxn modelId="{613773D5-9D45-4930-A91B-7AED2BCC121F}" type="presParOf" srcId="{307DC830-8EB0-49DC-9013-98BC7180A780}" destId="{26E4C402-C110-454D-BAF7-1F8F76C6A69B}" srcOrd="4" destOrd="0" presId="urn:microsoft.com/office/officeart/2005/8/layout/pyramid2"/>
    <dgm:cxn modelId="{F0F9FA7E-F55D-4A57-8BAC-9A0AFD7F343F}" type="presParOf" srcId="{307DC830-8EB0-49DC-9013-98BC7180A780}" destId="{67DCDBA5-D768-400B-A426-65109D501843}" srcOrd="5" destOrd="0" presId="urn:microsoft.com/office/officeart/2005/8/layout/pyramid2"/>
    <dgm:cxn modelId="{8ED1B861-7E82-4982-B3D2-BC99C6480A2F}" type="presParOf" srcId="{307DC830-8EB0-49DC-9013-98BC7180A780}" destId="{47D37070-AF97-408E-8CF5-EA4EFB0A5885}" srcOrd="6" destOrd="0" presId="urn:microsoft.com/office/officeart/2005/8/layout/pyramid2"/>
    <dgm:cxn modelId="{E028B2CE-B684-42B0-9289-67A48F8B48D4}" type="presParOf" srcId="{307DC830-8EB0-49DC-9013-98BC7180A780}" destId="{98C7332A-865B-4D94-A874-7B8C289DB94D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C7E03C8-2B63-431D-91CB-6F959A49EA16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32D64F0-845A-4744-B83D-F1E6708C5F15}">
      <dgm:prSet phldrT="[Tekst]"/>
      <dgm:spPr/>
      <dgm:t>
        <a:bodyPr/>
        <a:lstStyle/>
        <a:p>
          <a:r>
            <a:rPr lang="pl-PL" dirty="0"/>
            <a:t>Akty prawa miejscowego stanowione przez sejmik województwa, organ powiatu, organ gminy</a:t>
          </a:r>
        </a:p>
      </dgm:t>
    </dgm:pt>
    <dgm:pt modelId="{4D0117FC-7FAE-412A-85EB-641C872FA291}" type="parTrans" cxnId="{241F484C-0AEF-464D-80E0-C1CE839C18BE}">
      <dgm:prSet/>
      <dgm:spPr/>
      <dgm:t>
        <a:bodyPr/>
        <a:lstStyle/>
        <a:p>
          <a:endParaRPr lang="pl-PL"/>
        </a:p>
      </dgm:t>
    </dgm:pt>
    <dgm:pt modelId="{A96FF4CF-EF62-4CE2-AD42-4E45CC01A4FA}" type="sibTrans" cxnId="{241F484C-0AEF-464D-80E0-C1CE839C18BE}">
      <dgm:prSet/>
      <dgm:spPr/>
      <dgm:t>
        <a:bodyPr/>
        <a:lstStyle/>
        <a:p>
          <a:endParaRPr lang="pl-PL"/>
        </a:p>
      </dgm:t>
    </dgm:pt>
    <dgm:pt modelId="{7194DDE4-B78E-4D92-9AA4-942FC3512813}">
      <dgm:prSet phldrT="[Tekst]"/>
      <dgm:spPr/>
      <dgm:t>
        <a:bodyPr/>
        <a:lstStyle/>
        <a:p>
          <a:r>
            <a:rPr lang="pl-PL" dirty="0"/>
            <a:t>Statuty związków metropolitalnych</a:t>
          </a:r>
        </a:p>
      </dgm:t>
    </dgm:pt>
    <dgm:pt modelId="{189A1724-ACE4-46FE-B08D-06AF5B09370A}" type="parTrans" cxnId="{387EBAB8-7883-4479-AABC-58396CEFD153}">
      <dgm:prSet/>
      <dgm:spPr/>
      <dgm:t>
        <a:bodyPr/>
        <a:lstStyle/>
        <a:p>
          <a:endParaRPr lang="pl-PL"/>
        </a:p>
      </dgm:t>
    </dgm:pt>
    <dgm:pt modelId="{5A1E8015-4D48-4A23-8F30-44AE250B758D}" type="sibTrans" cxnId="{387EBAB8-7883-4479-AABC-58396CEFD153}">
      <dgm:prSet/>
      <dgm:spPr/>
      <dgm:t>
        <a:bodyPr/>
        <a:lstStyle/>
        <a:p>
          <a:endParaRPr lang="pl-PL"/>
        </a:p>
      </dgm:t>
    </dgm:pt>
    <dgm:pt modelId="{605CFBF8-B5A2-482B-82BE-706795C35B2D}">
      <dgm:prSet phldrT="[Tekst]"/>
      <dgm:spPr/>
      <dgm:t>
        <a:bodyPr/>
        <a:lstStyle/>
        <a:p>
          <a:r>
            <a:rPr lang="pl-PL" dirty="0"/>
            <a:t>Wyroki SA uwzględniające skargi na akty prawa miejscowego</a:t>
          </a:r>
        </a:p>
      </dgm:t>
    </dgm:pt>
    <dgm:pt modelId="{7759F1BD-8064-47B1-8C51-EC48BAD159FF}" type="parTrans" cxnId="{06675917-D3E8-401B-BEA0-C3D06809BF0E}">
      <dgm:prSet/>
      <dgm:spPr/>
      <dgm:t>
        <a:bodyPr/>
        <a:lstStyle/>
        <a:p>
          <a:endParaRPr lang="pl-PL"/>
        </a:p>
      </dgm:t>
    </dgm:pt>
    <dgm:pt modelId="{5BFCB2FB-9158-45FA-B68E-BCF5083E2670}" type="sibTrans" cxnId="{06675917-D3E8-401B-BEA0-C3D06809BF0E}">
      <dgm:prSet/>
      <dgm:spPr/>
      <dgm:t>
        <a:bodyPr/>
        <a:lstStyle/>
        <a:p>
          <a:endParaRPr lang="pl-PL"/>
        </a:p>
      </dgm:t>
    </dgm:pt>
    <dgm:pt modelId="{EAEC91B4-BE5A-4A3C-9349-C1ECB3110568}">
      <dgm:prSet phldrT="[Tekst]"/>
      <dgm:spPr/>
      <dgm:t>
        <a:bodyPr/>
        <a:lstStyle/>
        <a:p>
          <a:r>
            <a:rPr lang="pl-PL" dirty="0"/>
            <a:t>Statuty związków międzygminnych, statuty związków powiatów, statuty </a:t>
          </a:r>
          <a:r>
            <a:rPr lang="pl-PL" dirty="0" err="1"/>
            <a:t>zw</a:t>
          </a:r>
          <a:r>
            <a:rPr lang="pl-PL" dirty="0"/>
            <a:t> powiatowo- gminnych</a:t>
          </a:r>
        </a:p>
      </dgm:t>
    </dgm:pt>
    <dgm:pt modelId="{322E7838-BFC3-4E39-A5D4-203389B7663E}" type="parTrans" cxnId="{EBC3FD09-D920-4D42-99A8-216D9136ACFF}">
      <dgm:prSet/>
      <dgm:spPr/>
      <dgm:t>
        <a:bodyPr/>
        <a:lstStyle/>
        <a:p>
          <a:endParaRPr lang="pl-PL"/>
        </a:p>
      </dgm:t>
    </dgm:pt>
    <dgm:pt modelId="{FAE99676-538E-4979-9A23-E45D35163B9F}" type="sibTrans" cxnId="{EBC3FD09-D920-4D42-99A8-216D9136ACFF}">
      <dgm:prSet/>
      <dgm:spPr/>
      <dgm:t>
        <a:bodyPr/>
        <a:lstStyle/>
        <a:p>
          <a:endParaRPr lang="pl-PL"/>
        </a:p>
      </dgm:t>
    </dgm:pt>
    <dgm:pt modelId="{AB9D7A98-A630-419E-93C8-39C7AA13A557}">
      <dgm:prSet phldrT="[Tekst]"/>
      <dgm:spPr/>
      <dgm:t>
        <a:bodyPr/>
        <a:lstStyle/>
        <a:p>
          <a:r>
            <a:rPr lang="pl-PL" dirty="0"/>
            <a:t>Akty prawa miejscowego stanowione przez wojewodę i organy administracji niezespolonej</a:t>
          </a:r>
        </a:p>
      </dgm:t>
    </dgm:pt>
    <dgm:pt modelId="{F93D419B-911A-4057-B2B3-EBBF0ACEC9F0}" type="sibTrans" cxnId="{4197F15A-7A2D-4B8F-A71A-09F2D41C9832}">
      <dgm:prSet/>
      <dgm:spPr/>
      <dgm:t>
        <a:bodyPr/>
        <a:lstStyle/>
        <a:p>
          <a:endParaRPr lang="pl-PL"/>
        </a:p>
      </dgm:t>
    </dgm:pt>
    <dgm:pt modelId="{310D6E17-1F22-4F76-A764-A96D5F6ADD62}" type="parTrans" cxnId="{4197F15A-7A2D-4B8F-A71A-09F2D41C9832}">
      <dgm:prSet/>
      <dgm:spPr/>
      <dgm:t>
        <a:bodyPr/>
        <a:lstStyle/>
        <a:p>
          <a:endParaRPr lang="pl-PL"/>
        </a:p>
      </dgm:t>
    </dgm:pt>
    <dgm:pt modelId="{4B48FF58-B910-4567-80DC-DBEBE051EC2F}">
      <dgm:prSet phldrT="[Tekst]"/>
      <dgm:spPr/>
      <dgm:t>
        <a:bodyPr/>
        <a:lstStyle/>
        <a:p>
          <a:r>
            <a:rPr lang="pl-PL" dirty="0"/>
            <a:t>Akty Prezesa RM uchylające akty </a:t>
          </a:r>
          <a:r>
            <a:rPr lang="pl-PL" dirty="0" err="1"/>
            <a:t>pr</a:t>
          </a:r>
          <a:r>
            <a:rPr lang="pl-PL" dirty="0"/>
            <a:t> miejscowego stanowionego przez wojewodę i organy administracji niezespolonej</a:t>
          </a:r>
        </a:p>
      </dgm:t>
    </dgm:pt>
    <dgm:pt modelId="{5149E822-CBAA-4C1F-A091-1C49E8D122FC}" type="sibTrans" cxnId="{E94C6245-11C1-4AB5-BD82-40F4C5E75EF7}">
      <dgm:prSet/>
      <dgm:spPr/>
      <dgm:t>
        <a:bodyPr/>
        <a:lstStyle/>
        <a:p>
          <a:endParaRPr lang="pl-PL"/>
        </a:p>
      </dgm:t>
    </dgm:pt>
    <dgm:pt modelId="{452F34DA-BAA0-4F46-9BC7-410B97B08BC0}" type="parTrans" cxnId="{E94C6245-11C1-4AB5-BD82-40F4C5E75EF7}">
      <dgm:prSet/>
      <dgm:spPr/>
      <dgm:t>
        <a:bodyPr/>
        <a:lstStyle/>
        <a:p>
          <a:endParaRPr lang="pl-PL"/>
        </a:p>
      </dgm:t>
    </dgm:pt>
    <dgm:pt modelId="{91A8C1FE-740A-4E67-9F93-439AED707198}" type="pres">
      <dgm:prSet presAssocID="{FC7E03C8-2B63-431D-91CB-6F959A49EA1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A796182-28FF-4E46-9DCE-11D1A5A2E785}" type="pres">
      <dgm:prSet presAssocID="{AB9D7A98-A630-419E-93C8-39C7AA13A557}" presName="vertOne" presStyleCnt="0"/>
      <dgm:spPr/>
    </dgm:pt>
    <dgm:pt modelId="{C3588E27-45AF-4287-97A1-20B17CDCF496}" type="pres">
      <dgm:prSet presAssocID="{AB9D7A98-A630-419E-93C8-39C7AA13A557}" presName="txOne" presStyleLbl="node0" presStyleIdx="0" presStyleCnt="1">
        <dgm:presLayoutVars>
          <dgm:chPref val="3"/>
        </dgm:presLayoutVars>
      </dgm:prSet>
      <dgm:spPr/>
    </dgm:pt>
    <dgm:pt modelId="{FA97FCD3-4DC7-4C36-A1FF-1B2C36EB2F6D}" type="pres">
      <dgm:prSet presAssocID="{AB9D7A98-A630-419E-93C8-39C7AA13A557}" presName="parTransOne" presStyleCnt="0"/>
      <dgm:spPr/>
    </dgm:pt>
    <dgm:pt modelId="{5912B363-8C65-40E8-A686-68C0F244953D}" type="pres">
      <dgm:prSet presAssocID="{AB9D7A98-A630-419E-93C8-39C7AA13A557}" presName="horzOne" presStyleCnt="0"/>
      <dgm:spPr/>
    </dgm:pt>
    <dgm:pt modelId="{1BEFB47F-DBC4-4EA1-AF56-BFA0FF02BF72}" type="pres">
      <dgm:prSet presAssocID="{132D64F0-845A-4744-B83D-F1E6708C5F15}" presName="vertTwo" presStyleCnt="0"/>
      <dgm:spPr/>
    </dgm:pt>
    <dgm:pt modelId="{3A193952-125D-42F9-864C-E2E7351D1069}" type="pres">
      <dgm:prSet presAssocID="{132D64F0-845A-4744-B83D-F1E6708C5F15}" presName="txTwo" presStyleLbl="node2" presStyleIdx="0" presStyleCnt="2">
        <dgm:presLayoutVars>
          <dgm:chPref val="3"/>
        </dgm:presLayoutVars>
      </dgm:prSet>
      <dgm:spPr/>
    </dgm:pt>
    <dgm:pt modelId="{0E0FAF94-E10B-447E-AD36-301A4ED30FD5}" type="pres">
      <dgm:prSet presAssocID="{132D64F0-845A-4744-B83D-F1E6708C5F15}" presName="parTransTwo" presStyleCnt="0"/>
      <dgm:spPr/>
    </dgm:pt>
    <dgm:pt modelId="{49BFAA45-DD3E-4A40-9318-5E5C61E64A1D}" type="pres">
      <dgm:prSet presAssocID="{132D64F0-845A-4744-B83D-F1E6708C5F15}" presName="horzTwo" presStyleCnt="0"/>
      <dgm:spPr/>
    </dgm:pt>
    <dgm:pt modelId="{DAB0C5A2-3091-4696-BE7F-6064357527DD}" type="pres">
      <dgm:prSet presAssocID="{7194DDE4-B78E-4D92-9AA4-942FC3512813}" presName="vertThree" presStyleCnt="0"/>
      <dgm:spPr/>
    </dgm:pt>
    <dgm:pt modelId="{9F571820-B2E9-47A0-AAC6-3D9823726195}" type="pres">
      <dgm:prSet presAssocID="{7194DDE4-B78E-4D92-9AA4-942FC3512813}" presName="txThree" presStyleLbl="node3" presStyleIdx="0" presStyleCnt="3">
        <dgm:presLayoutVars>
          <dgm:chPref val="3"/>
        </dgm:presLayoutVars>
      </dgm:prSet>
      <dgm:spPr/>
    </dgm:pt>
    <dgm:pt modelId="{A23EC5C2-F076-47F5-999D-BF0D09FEB49E}" type="pres">
      <dgm:prSet presAssocID="{7194DDE4-B78E-4D92-9AA4-942FC3512813}" presName="horzThree" presStyleCnt="0"/>
      <dgm:spPr/>
    </dgm:pt>
    <dgm:pt modelId="{1FBC2043-528C-47E6-909F-4CF693864B9F}" type="pres">
      <dgm:prSet presAssocID="{5A1E8015-4D48-4A23-8F30-44AE250B758D}" presName="sibSpaceThree" presStyleCnt="0"/>
      <dgm:spPr/>
    </dgm:pt>
    <dgm:pt modelId="{5EA379C5-69DD-4163-9BDE-CB42CE35D7F7}" type="pres">
      <dgm:prSet presAssocID="{605CFBF8-B5A2-482B-82BE-706795C35B2D}" presName="vertThree" presStyleCnt="0"/>
      <dgm:spPr/>
    </dgm:pt>
    <dgm:pt modelId="{48DD2DAC-8576-42EF-87B8-B0207869268A}" type="pres">
      <dgm:prSet presAssocID="{605CFBF8-B5A2-482B-82BE-706795C35B2D}" presName="txThree" presStyleLbl="node3" presStyleIdx="1" presStyleCnt="3">
        <dgm:presLayoutVars>
          <dgm:chPref val="3"/>
        </dgm:presLayoutVars>
      </dgm:prSet>
      <dgm:spPr/>
    </dgm:pt>
    <dgm:pt modelId="{88584D8A-03EA-42C9-8B73-C3F02D1B44AF}" type="pres">
      <dgm:prSet presAssocID="{605CFBF8-B5A2-482B-82BE-706795C35B2D}" presName="horzThree" presStyleCnt="0"/>
      <dgm:spPr/>
    </dgm:pt>
    <dgm:pt modelId="{EB2A06E2-9896-4432-9B2F-3391BEA091F1}" type="pres">
      <dgm:prSet presAssocID="{A96FF4CF-EF62-4CE2-AD42-4E45CC01A4FA}" presName="sibSpaceTwo" presStyleCnt="0"/>
      <dgm:spPr/>
    </dgm:pt>
    <dgm:pt modelId="{A0F5B09A-ED08-4576-B587-528C10DF57B7}" type="pres">
      <dgm:prSet presAssocID="{EAEC91B4-BE5A-4A3C-9349-C1ECB3110568}" presName="vertTwo" presStyleCnt="0"/>
      <dgm:spPr/>
    </dgm:pt>
    <dgm:pt modelId="{A3D7B175-6417-4150-9735-4BCCC8AF1641}" type="pres">
      <dgm:prSet presAssocID="{EAEC91B4-BE5A-4A3C-9349-C1ECB3110568}" presName="txTwo" presStyleLbl="node2" presStyleIdx="1" presStyleCnt="2">
        <dgm:presLayoutVars>
          <dgm:chPref val="3"/>
        </dgm:presLayoutVars>
      </dgm:prSet>
      <dgm:spPr/>
    </dgm:pt>
    <dgm:pt modelId="{69B4748E-FB71-41C6-B426-FBF9E8B9F36B}" type="pres">
      <dgm:prSet presAssocID="{EAEC91B4-BE5A-4A3C-9349-C1ECB3110568}" presName="parTransTwo" presStyleCnt="0"/>
      <dgm:spPr/>
    </dgm:pt>
    <dgm:pt modelId="{36BD8F76-3362-47E9-A11A-1E0B5DB7E543}" type="pres">
      <dgm:prSet presAssocID="{EAEC91B4-BE5A-4A3C-9349-C1ECB3110568}" presName="horzTwo" presStyleCnt="0"/>
      <dgm:spPr/>
    </dgm:pt>
    <dgm:pt modelId="{E93ED73E-9829-4508-8449-53CBB44C89CA}" type="pres">
      <dgm:prSet presAssocID="{4B48FF58-B910-4567-80DC-DBEBE051EC2F}" presName="vertThree" presStyleCnt="0"/>
      <dgm:spPr/>
    </dgm:pt>
    <dgm:pt modelId="{E9E9329A-CB6C-4AA4-B43B-1919B01F6CFC}" type="pres">
      <dgm:prSet presAssocID="{4B48FF58-B910-4567-80DC-DBEBE051EC2F}" presName="txThree" presStyleLbl="node3" presStyleIdx="2" presStyleCnt="3">
        <dgm:presLayoutVars>
          <dgm:chPref val="3"/>
        </dgm:presLayoutVars>
      </dgm:prSet>
      <dgm:spPr/>
    </dgm:pt>
    <dgm:pt modelId="{02735C55-2045-4387-8EB8-E890AD7A2E9E}" type="pres">
      <dgm:prSet presAssocID="{4B48FF58-B910-4567-80DC-DBEBE051EC2F}" presName="horzThree" presStyleCnt="0"/>
      <dgm:spPr/>
    </dgm:pt>
  </dgm:ptLst>
  <dgm:cxnLst>
    <dgm:cxn modelId="{A5864304-38BF-46A0-BD79-09D913E2B3BD}" type="presOf" srcId="{605CFBF8-B5A2-482B-82BE-706795C35B2D}" destId="{48DD2DAC-8576-42EF-87B8-B0207869268A}" srcOrd="0" destOrd="0" presId="urn:microsoft.com/office/officeart/2005/8/layout/hierarchy4"/>
    <dgm:cxn modelId="{EBC3FD09-D920-4D42-99A8-216D9136ACFF}" srcId="{AB9D7A98-A630-419E-93C8-39C7AA13A557}" destId="{EAEC91B4-BE5A-4A3C-9349-C1ECB3110568}" srcOrd="1" destOrd="0" parTransId="{322E7838-BFC3-4E39-A5D4-203389B7663E}" sibTransId="{FAE99676-538E-4979-9A23-E45D35163B9F}"/>
    <dgm:cxn modelId="{06675917-D3E8-401B-BEA0-C3D06809BF0E}" srcId="{132D64F0-845A-4744-B83D-F1E6708C5F15}" destId="{605CFBF8-B5A2-482B-82BE-706795C35B2D}" srcOrd="1" destOrd="0" parTransId="{7759F1BD-8064-47B1-8C51-EC48BAD159FF}" sibTransId="{5BFCB2FB-9158-45FA-B68E-BCF5083E2670}"/>
    <dgm:cxn modelId="{E460AA2E-D6AD-4431-B286-79C6F15E4C40}" type="presOf" srcId="{FC7E03C8-2B63-431D-91CB-6F959A49EA16}" destId="{91A8C1FE-740A-4E67-9F93-439AED707198}" srcOrd="0" destOrd="0" presId="urn:microsoft.com/office/officeart/2005/8/layout/hierarchy4"/>
    <dgm:cxn modelId="{7D16F73A-9FD4-4EB0-8BFA-9BBBF0B7769C}" type="presOf" srcId="{7194DDE4-B78E-4D92-9AA4-942FC3512813}" destId="{9F571820-B2E9-47A0-AAC6-3D9823726195}" srcOrd="0" destOrd="0" presId="urn:microsoft.com/office/officeart/2005/8/layout/hierarchy4"/>
    <dgm:cxn modelId="{77C12565-1CB6-4D7E-8E39-0CC512C44F37}" type="presOf" srcId="{AB9D7A98-A630-419E-93C8-39C7AA13A557}" destId="{C3588E27-45AF-4287-97A1-20B17CDCF496}" srcOrd="0" destOrd="0" presId="urn:microsoft.com/office/officeart/2005/8/layout/hierarchy4"/>
    <dgm:cxn modelId="{E94C6245-11C1-4AB5-BD82-40F4C5E75EF7}" srcId="{EAEC91B4-BE5A-4A3C-9349-C1ECB3110568}" destId="{4B48FF58-B910-4567-80DC-DBEBE051EC2F}" srcOrd="0" destOrd="0" parTransId="{452F34DA-BAA0-4F46-9BC7-410B97B08BC0}" sibTransId="{5149E822-CBAA-4C1F-A091-1C49E8D122FC}"/>
    <dgm:cxn modelId="{241F484C-0AEF-464D-80E0-C1CE839C18BE}" srcId="{AB9D7A98-A630-419E-93C8-39C7AA13A557}" destId="{132D64F0-845A-4744-B83D-F1E6708C5F15}" srcOrd="0" destOrd="0" parTransId="{4D0117FC-7FAE-412A-85EB-641C872FA291}" sibTransId="{A96FF4CF-EF62-4CE2-AD42-4E45CC01A4FA}"/>
    <dgm:cxn modelId="{96A6906E-7DA4-454B-A28B-A4FB06B24B03}" type="presOf" srcId="{132D64F0-845A-4744-B83D-F1E6708C5F15}" destId="{3A193952-125D-42F9-864C-E2E7351D1069}" srcOrd="0" destOrd="0" presId="urn:microsoft.com/office/officeart/2005/8/layout/hierarchy4"/>
    <dgm:cxn modelId="{4197F15A-7A2D-4B8F-A71A-09F2D41C9832}" srcId="{FC7E03C8-2B63-431D-91CB-6F959A49EA16}" destId="{AB9D7A98-A630-419E-93C8-39C7AA13A557}" srcOrd="0" destOrd="0" parTransId="{310D6E17-1F22-4F76-A764-A96D5F6ADD62}" sibTransId="{F93D419B-911A-4057-B2B3-EBBF0ACEC9F0}"/>
    <dgm:cxn modelId="{BF4BFDB4-0723-4DD3-A4DB-2FCB6E386ED1}" type="presOf" srcId="{EAEC91B4-BE5A-4A3C-9349-C1ECB3110568}" destId="{A3D7B175-6417-4150-9735-4BCCC8AF1641}" srcOrd="0" destOrd="0" presId="urn:microsoft.com/office/officeart/2005/8/layout/hierarchy4"/>
    <dgm:cxn modelId="{355389B5-A724-4E2A-8638-91F6F3FCBE28}" type="presOf" srcId="{4B48FF58-B910-4567-80DC-DBEBE051EC2F}" destId="{E9E9329A-CB6C-4AA4-B43B-1919B01F6CFC}" srcOrd="0" destOrd="0" presId="urn:microsoft.com/office/officeart/2005/8/layout/hierarchy4"/>
    <dgm:cxn modelId="{387EBAB8-7883-4479-AABC-58396CEFD153}" srcId="{132D64F0-845A-4744-B83D-F1E6708C5F15}" destId="{7194DDE4-B78E-4D92-9AA4-942FC3512813}" srcOrd="0" destOrd="0" parTransId="{189A1724-ACE4-46FE-B08D-06AF5B09370A}" sibTransId="{5A1E8015-4D48-4A23-8F30-44AE250B758D}"/>
    <dgm:cxn modelId="{1C9AD4AA-93A9-40BA-BFB0-B7FA6E555CB0}" type="presParOf" srcId="{91A8C1FE-740A-4E67-9F93-439AED707198}" destId="{6A796182-28FF-4E46-9DCE-11D1A5A2E785}" srcOrd="0" destOrd="0" presId="urn:microsoft.com/office/officeart/2005/8/layout/hierarchy4"/>
    <dgm:cxn modelId="{4943B84A-00AB-4D5F-A719-D77B6AD33361}" type="presParOf" srcId="{6A796182-28FF-4E46-9DCE-11D1A5A2E785}" destId="{C3588E27-45AF-4287-97A1-20B17CDCF496}" srcOrd="0" destOrd="0" presId="urn:microsoft.com/office/officeart/2005/8/layout/hierarchy4"/>
    <dgm:cxn modelId="{C38F8523-1453-4FA3-AE8E-7C5837FA980F}" type="presParOf" srcId="{6A796182-28FF-4E46-9DCE-11D1A5A2E785}" destId="{FA97FCD3-4DC7-4C36-A1FF-1B2C36EB2F6D}" srcOrd="1" destOrd="0" presId="urn:microsoft.com/office/officeart/2005/8/layout/hierarchy4"/>
    <dgm:cxn modelId="{911DBCB7-3EFD-4FEB-B7C5-80CA0E059551}" type="presParOf" srcId="{6A796182-28FF-4E46-9DCE-11D1A5A2E785}" destId="{5912B363-8C65-40E8-A686-68C0F244953D}" srcOrd="2" destOrd="0" presId="urn:microsoft.com/office/officeart/2005/8/layout/hierarchy4"/>
    <dgm:cxn modelId="{73B30255-1DE2-46F9-87E9-81DA29074D9C}" type="presParOf" srcId="{5912B363-8C65-40E8-A686-68C0F244953D}" destId="{1BEFB47F-DBC4-4EA1-AF56-BFA0FF02BF72}" srcOrd="0" destOrd="0" presId="urn:microsoft.com/office/officeart/2005/8/layout/hierarchy4"/>
    <dgm:cxn modelId="{A18D5EAD-E16A-4544-8A4F-CC1F42813C93}" type="presParOf" srcId="{1BEFB47F-DBC4-4EA1-AF56-BFA0FF02BF72}" destId="{3A193952-125D-42F9-864C-E2E7351D1069}" srcOrd="0" destOrd="0" presId="urn:microsoft.com/office/officeart/2005/8/layout/hierarchy4"/>
    <dgm:cxn modelId="{FC36113B-6693-4B09-B615-BB7116D24788}" type="presParOf" srcId="{1BEFB47F-DBC4-4EA1-AF56-BFA0FF02BF72}" destId="{0E0FAF94-E10B-447E-AD36-301A4ED30FD5}" srcOrd="1" destOrd="0" presId="urn:microsoft.com/office/officeart/2005/8/layout/hierarchy4"/>
    <dgm:cxn modelId="{6A52AF69-1868-4554-9B2D-5A523FCB1119}" type="presParOf" srcId="{1BEFB47F-DBC4-4EA1-AF56-BFA0FF02BF72}" destId="{49BFAA45-DD3E-4A40-9318-5E5C61E64A1D}" srcOrd="2" destOrd="0" presId="urn:microsoft.com/office/officeart/2005/8/layout/hierarchy4"/>
    <dgm:cxn modelId="{8427861B-480C-4E62-B4B1-404663DC206D}" type="presParOf" srcId="{49BFAA45-DD3E-4A40-9318-5E5C61E64A1D}" destId="{DAB0C5A2-3091-4696-BE7F-6064357527DD}" srcOrd="0" destOrd="0" presId="urn:microsoft.com/office/officeart/2005/8/layout/hierarchy4"/>
    <dgm:cxn modelId="{B9011689-8132-4E88-805B-A9E89EAC32F2}" type="presParOf" srcId="{DAB0C5A2-3091-4696-BE7F-6064357527DD}" destId="{9F571820-B2E9-47A0-AAC6-3D9823726195}" srcOrd="0" destOrd="0" presId="urn:microsoft.com/office/officeart/2005/8/layout/hierarchy4"/>
    <dgm:cxn modelId="{BAB93AC0-7CE9-4315-AB93-3872EA28E8F0}" type="presParOf" srcId="{DAB0C5A2-3091-4696-BE7F-6064357527DD}" destId="{A23EC5C2-F076-47F5-999D-BF0D09FEB49E}" srcOrd="1" destOrd="0" presId="urn:microsoft.com/office/officeart/2005/8/layout/hierarchy4"/>
    <dgm:cxn modelId="{B6CFCE18-03AA-478E-A30A-F6D090966A6E}" type="presParOf" srcId="{49BFAA45-DD3E-4A40-9318-5E5C61E64A1D}" destId="{1FBC2043-528C-47E6-909F-4CF693864B9F}" srcOrd="1" destOrd="0" presId="urn:microsoft.com/office/officeart/2005/8/layout/hierarchy4"/>
    <dgm:cxn modelId="{C55AB5A4-B10B-4C6A-BDAD-6EA1DE952B98}" type="presParOf" srcId="{49BFAA45-DD3E-4A40-9318-5E5C61E64A1D}" destId="{5EA379C5-69DD-4163-9BDE-CB42CE35D7F7}" srcOrd="2" destOrd="0" presId="urn:microsoft.com/office/officeart/2005/8/layout/hierarchy4"/>
    <dgm:cxn modelId="{14137B3F-362D-4FBC-ABF0-86802F5B7FD2}" type="presParOf" srcId="{5EA379C5-69DD-4163-9BDE-CB42CE35D7F7}" destId="{48DD2DAC-8576-42EF-87B8-B0207869268A}" srcOrd="0" destOrd="0" presId="urn:microsoft.com/office/officeart/2005/8/layout/hierarchy4"/>
    <dgm:cxn modelId="{4F7A6411-D69B-4ED1-90FA-8E3CD2A1E5AF}" type="presParOf" srcId="{5EA379C5-69DD-4163-9BDE-CB42CE35D7F7}" destId="{88584D8A-03EA-42C9-8B73-C3F02D1B44AF}" srcOrd="1" destOrd="0" presId="urn:microsoft.com/office/officeart/2005/8/layout/hierarchy4"/>
    <dgm:cxn modelId="{B2A7960B-9C7C-46D7-958F-3C256F56AB93}" type="presParOf" srcId="{5912B363-8C65-40E8-A686-68C0F244953D}" destId="{EB2A06E2-9896-4432-9B2F-3391BEA091F1}" srcOrd="1" destOrd="0" presId="urn:microsoft.com/office/officeart/2005/8/layout/hierarchy4"/>
    <dgm:cxn modelId="{ABE45459-4116-4A5D-8EDA-CBE5698439FA}" type="presParOf" srcId="{5912B363-8C65-40E8-A686-68C0F244953D}" destId="{A0F5B09A-ED08-4576-B587-528C10DF57B7}" srcOrd="2" destOrd="0" presId="urn:microsoft.com/office/officeart/2005/8/layout/hierarchy4"/>
    <dgm:cxn modelId="{21EF2CC1-161B-4199-95B7-D84131533930}" type="presParOf" srcId="{A0F5B09A-ED08-4576-B587-528C10DF57B7}" destId="{A3D7B175-6417-4150-9735-4BCCC8AF1641}" srcOrd="0" destOrd="0" presId="urn:microsoft.com/office/officeart/2005/8/layout/hierarchy4"/>
    <dgm:cxn modelId="{462E43B2-BD60-4274-99DF-4E6DAE0A54E9}" type="presParOf" srcId="{A0F5B09A-ED08-4576-B587-528C10DF57B7}" destId="{69B4748E-FB71-41C6-B426-FBF9E8B9F36B}" srcOrd="1" destOrd="0" presId="urn:microsoft.com/office/officeart/2005/8/layout/hierarchy4"/>
    <dgm:cxn modelId="{1FC605BA-819C-4DAE-A853-DC9EFA5BCCF0}" type="presParOf" srcId="{A0F5B09A-ED08-4576-B587-528C10DF57B7}" destId="{36BD8F76-3362-47E9-A11A-1E0B5DB7E543}" srcOrd="2" destOrd="0" presId="urn:microsoft.com/office/officeart/2005/8/layout/hierarchy4"/>
    <dgm:cxn modelId="{0BEE80BF-2053-4ECD-A884-645BBB46603A}" type="presParOf" srcId="{36BD8F76-3362-47E9-A11A-1E0B5DB7E543}" destId="{E93ED73E-9829-4508-8449-53CBB44C89CA}" srcOrd="0" destOrd="0" presId="urn:microsoft.com/office/officeart/2005/8/layout/hierarchy4"/>
    <dgm:cxn modelId="{60048453-04AC-4DFF-A1F3-E4298E692CEF}" type="presParOf" srcId="{E93ED73E-9829-4508-8449-53CBB44C89CA}" destId="{E9E9329A-CB6C-4AA4-B43B-1919B01F6CFC}" srcOrd="0" destOrd="0" presId="urn:microsoft.com/office/officeart/2005/8/layout/hierarchy4"/>
    <dgm:cxn modelId="{7607953A-2481-4EB7-93CC-154E496F4716}" type="presParOf" srcId="{E93ED73E-9829-4508-8449-53CBB44C89CA}" destId="{02735C55-2045-4387-8EB8-E890AD7A2E9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C72F73-AF0B-471F-A1B6-F756539485B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F0D1835-910A-4C3A-8466-FD2D12E7C05E}">
      <dgm:prSet/>
      <dgm:spPr/>
      <dgm:t>
        <a:bodyPr/>
        <a:lstStyle/>
        <a:p>
          <a:r>
            <a:rPr lang="pl-PL" dirty="0"/>
            <a:t>Wyszukaj ustawę z dnia 23 kwietnia 1964 r. – Kodeks cywilny </a:t>
          </a:r>
          <a:endParaRPr lang="en-US" dirty="0"/>
        </a:p>
      </dgm:t>
    </dgm:pt>
    <dgm:pt modelId="{174F4C8B-367C-4F0E-89E6-83EF19F49631}" type="parTrans" cxnId="{3C2ABD6D-E22E-4B7B-A02C-A73CAB3AF360}">
      <dgm:prSet/>
      <dgm:spPr/>
      <dgm:t>
        <a:bodyPr/>
        <a:lstStyle/>
        <a:p>
          <a:endParaRPr lang="en-US"/>
        </a:p>
      </dgm:t>
    </dgm:pt>
    <dgm:pt modelId="{C46A8EBB-90A9-4714-A788-C27947BB71C0}" type="sibTrans" cxnId="{3C2ABD6D-E22E-4B7B-A02C-A73CAB3AF360}">
      <dgm:prSet/>
      <dgm:spPr/>
      <dgm:t>
        <a:bodyPr/>
        <a:lstStyle/>
        <a:p>
          <a:endParaRPr lang="en-US"/>
        </a:p>
      </dgm:t>
    </dgm:pt>
    <dgm:pt modelId="{A3E77BB8-23CD-4CEE-BCD6-C0874FC37BF0}">
      <dgm:prSet/>
      <dgm:spPr/>
      <dgm:t>
        <a:bodyPr/>
        <a:lstStyle/>
        <a:p>
          <a:r>
            <a:rPr lang="pl-PL"/>
            <a:t>Podaj adres publikacyjny obowiązującego tekstu jednolitego? </a:t>
          </a:r>
          <a:endParaRPr lang="en-US"/>
        </a:p>
      </dgm:t>
    </dgm:pt>
    <dgm:pt modelId="{5EA5D100-3B77-4965-96FC-89C5CA85411E}" type="parTrans" cxnId="{EC4CC140-B8F5-40F3-AECF-33BDDF1AF903}">
      <dgm:prSet/>
      <dgm:spPr/>
      <dgm:t>
        <a:bodyPr/>
        <a:lstStyle/>
        <a:p>
          <a:endParaRPr lang="en-US"/>
        </a:p>
      </dgm:t>
    </dgm:pt>
    <dgm:pt modelId="{244430FF-A6A3-429A-81C7-AC4EF6574F29}" type="sibTrans" cxnId="{EC4CC140-B8F5-40F3-AECF-33BDDF1AF903}">
      <dgm:prSet/>
      <dgm:spPr/>
      <dgm:t>
        <a:bodyPr/>
        <a:lstStyle/>
        <a:p>
          <a:endParaRPr lang="en-US"/>
        </a:p>
      </dgm:t>
    </dgm:pt>
    <dgm:pt modelId="{5F73324D-1BA1-4647-B1D1-8F1E28766156}">
      <dgm:prSet/>
      <dgm:spPr/>
      <dgm:t>
        <a:bodyPr/>
        <a:lstStyle/>
        <a:p>
          <a:r>
            <a:rPr lang="pl-PL"/>
            <a:t>Jaka jest różnica między tekstem jednolitym a tekstem ujednoliconym?</a:t>
          </a:r>
          <a:endParaRPr lang="en-US"/>
        </a:p>
      </dgm:t>
    </dgm:pt>
    <dgm:pt modelId="{576C4BB0-D3D7-40B9-BEC8-F11E32493919}" type="parTrans" cxnId="{168C209A-38AF-4A99-8F18-89CEC5B5CF8D}">
      <dgm:prSet/>
      <dgm:spPr/>
      <dgm:t>
        <a:bodyPr/>
        <a:lstStyle/>
        <a:p>
          <a:endParaRPr lang="en-US"/>
        </a:p>
      </dgm:t>
    </dgm:pt>
    <dgm:pt modelId="{7F4D0F0C-B8DA-4D93-84F1-CD4493C5B3F9}" type="sibTrans" cxnId="{168C209A-38AF-4A99-8F18-89CEC5B5CF8D}">
      <dgm:prSet/>
      <dgm:spPr/>
      <dgm:t>
        <a:bodyPr/>
        <a:lstStyle/>
        <a:p>
          <a:endParaRPr lang="en-US"/>
        </a:p>
      </dgm:t>
    </dgm:pt>
    <dgm:pt modelId="{AA0A6342-30C6-4E69-B636-7CBC2B0C9C30}" type="pres">
      <dgm:prSet presAssocID="{DAC72F73-AF0B-471F-A1B6-F756539485BD}" presName="root" presStyleCnt="0">
        <dgm:presLayoutVars>
          <dgm:dir/>
          <dgm:resizeHandles val="exact"/>
        </dgm:presLayoutVars>
      </dgm:prSet>
      <dgm:spPr/>
    </dgm:pt>
    <dgm:pt modelId="{D9AD1B4F-C61C-4BC3-92D3-6F761167B909}" type="pres">
      <dgm:prSet presAssocID="{EF0D1835-910A-4C3A-8466-FD2D12E7C05E}" presName="compNode" presStyleCnt="0"/>
      <dgm:spPr/>
    </dgm:pt>
    <dgm:pt modelId="{E2E432CF-AEED-4E28-9381-6E4E3A05E16D}" type="pres">
      <dgm:prSet presAssocID="{EF0D1835-910A-4C3A-8466-FD2D12E7C0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a"/>
        </a:ext>
      </dgm:extLst>
    </dgm:pt>
    <dgm:pt modelId="{56A762C2-5E08-4CE3-91B2-010ABDAF06BC}" type="pres">
      <dgm:prSet presAssocID="{EF0D1835-910A-4C3A-8466-FD2D12E7C05E}" presName="spaceRect" presStyleCnt="0"/>
      <dgm:spPr/>
    </dgm:pt>
    <dgm:pt modelId="{6C41B756-3EB2-411B-AFAD-604A417D8014}" type="pres">
      <dgm:prSet presAssocID="{EF0D1835-910A-4C3A-8466-FD2D12E7C05E}" presName="textRect" presStyleLbl="revTx" presStyleIdx="0" presStyleCnt="3">
        <dgm:presLayoutVars>
          <dgm:chMax val="1"/>
          <dgm:chPref val="1"/>
        </dgm:presLayoutVars>
      </dgm:prSet>
      <dgm:spPr/>
    </dgm:pt>
    <dgm:pt modelId="{2144AD5C-9196-4518-AAF1-3B55276B99BF}" type="pres">
      <dgm:prSet presAssocID="{C46A8EBB-90A9-4714-A788-C27947BB71C0}" presName="sibTrans" presStyleCnt="0"/>
      <dgm:spPr/>
    </dgm:pt>
    <dgm:pt modelId="{545EEE5C-F773-47FE-B32F-3B3B8488287E}" type="pres">
      <dgm:prSet presAssocID="{A3E77BB8-23CD-4CEE-BCD6-C0874FC37BF0}" presName="compNode" presStyleCnt="0"/>
      <dgm:spPr/>
    </dgm:pt>
    <dgm:pt modelId="{F4FA813B-1D4D-4133-8CC1-284C1687E153}" type="pres">
      <dgm:prSet presAssocID="{A3E77BB8-23CD-4CEE-BCD6-C0874FC37BF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35E234F7-F2AB-4CA7-AB72-4D243B8B2657}" type="pres">
      <dgm:prSet presAssocID="{A3E77BB8-23CD-4CEE-BCD6-C0874FC37BF0}" presName="spaceRect" presStyleCnt="0"/>
      <dgm:spPr/>
    </dgm:pt>
    <dgm:pt modelId="{DE3C69F3-B336-4B3E-A16B-8CF567B5F557}" type="pres">
      <dgm:prSet presAssocID="{A3E77BB8-23CD-4CEE-BCD6-C0874FC37BF0}" presName="textRect" presStyleLbl="revTx" presStyleIdx="1" presStyleCnt="3">
        <dgm:presLayoutVars>
          <dgm:chMax val="1"/>
          <dgm:chPref val="1"/>
        </dgm:presLayoutVars>
      </dgm:prSet>
      <dgm:spPr/>
    </dgm:pt>
    <dgm:pt modelId="{CD289E78-C1F6-49B9-BB2C-52D4060E9B4D}" type="pres">
      <dgm:prSet presAssocID="{244430FF-A6A3-429A-81C7-AC4EF6574F29}" presName="sibTrans" presStyleCnt="0"/>
      <dgm:spPr/>
    </dgm:pt>
    <dgm:pt modelId="{4006C6F7-4A82-4F4F-9CFC-A0430382062B}" type="pres">
      <dgm:prSet presAssocID="{5F73324D-1BA1-4647-B1D1-8F1E28766156}" presName="compNode" presStyleCnt="0"/>
      <dgm:spPr/>
    </dgm:pt>
    <dgm:pt modelId="{CA92F673-0EB5-4146-A9E4-1EAD2003E234}" type="pres">
      <dgm:prSet presAssocID="{5F73324D-1BA1-4647-B1D1-8F1E2876615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stancja drażniąca"/>
        </a:ext>
      </dgm:extLst>
    </dgm:pt>
    <dgm:pt modelId="{71BA8C1C-A3A3-4878-9C3E-7FC43780989A}" type="pres">
      <dgm:prSet presAssocID="{5F73324D-1BA1-4647-B1D1-8F1E28766156}" presName="spaceRect" presStyleCnt="0"/>
      <dgm:spPr/>
    </dgm:pt>
    <dgm:pt modelId="{5575E870-10E4-4C96-A274-0AF5EA4D7D07}" type="pres">
      <dgm:prSet presAssocID="{5F73324D-1BA1-4647-B1D1-8F1E28766156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EC4CC140-B8F5-40F3-AECF-33BDDF1AF903}" srcId="{DAC72F73-AF0B-471F-A1B6-F756539485BD}" destId="{A3E77BB8-23CD-4CEE-BCD6-C0874FC37BF0}" srcOrd="1" destOrd="0" parTransId="{5EA5D100-3B77-4965-96FC-89C5CA85411E}" sibTransId="{244430FF-A6A3-429A-81C7-AC4EF6574F29}"/>
    <dgm:cxn modelId="{C85FA965-2F46-4317-9EF9-2EFE892C7650}" type="presOf" srcId="{5F73324D-1BA1-4647-B1D1-8F1E28766156}" destId="{5575E870-10E4-4C96-A274-0AF5EA4D7D07}" srcOrd="0" destOrd="0" presId="urn:microsoft.com/office/officeart/2018/2/layout/IconLabelList"/>
    <dgm:cxn modelId="{3C2ABD6D-E22E-4B7B-A02C-A73CAB3AF360}" srcId="{DAC72F73-AF0B-471F-A1B6-F756539485BD}" destId="{EF0D1835-910A-4C3A-8466-FD2D12E7C05E}" srcOrd="0" destOrd="0" parTransId="{174F4C8B-367C-4F0E-89E6-83EF19F49631}" sibTransId="{C46A8EBB-90A9-4714-A788-C27947BB71C0}"/>
    <dgm:cxn modelId="{F86D8290-BBE6-46A8-B6E3-ABD9F92BC48C}" type="presOf" srcId="{DAC72F73-AF0B-471F-A1B6-F756539485BD}" destId="{AA0A6342-30C6-4E69-B636-7CBC2B0C9C30}" srcOrd="0" destOrd="0" presId="urn:microsoft.com/office/officeart/2018/2/layout/IconLabelList"/>
    <dgm:cxn modelId="{93502092-F788-44A3-88B4-9EBCC211C053}" type="presOf" srcId="{A3E77BB8-23CD-4CEE-BCD6-C0874FC37BF0}" destId="{DE3C69F3-B336-4B3E-A16B-8CF567B5F557}" srcOrd="0" destOrd="0" presId="urn:microsoft.com/office/officeart/2018/2/layout/IconLabelList"/>
    <dgm:cxn modelId="{168C209A-38AF-4A99-8F18-89CEC5B5CF8D}" srcId="{DAC72F73-AF0B-471F-A1B6-F756539485BD}" destId="{5F73324D-1BA1-4647-B1D1-8F1E28766156}" srcOrd="2" destOrd="0" parTransId="{576C4BB0-D3D7-40B9-BEC8-F11E32493919}" sibTransId="{7F4D0F0C-B8DA-4D93-84F1-CD4493C5B3F9}"/>
    <dgm:cxn modelId="{15EAB0BF-8271-4AA0-8B83-ABABC9782514}" type="presOf" srcId="{EF0D1835-910A-4C3A-8466-FD2D12E7C05E}" destId="{6C41B756-3EB2-411B-AFAD-604A417D8014}" srcOrd="0" destOrd="0" presId="urn:microsoft.com/office/officeart/2018/2/layout/IconLabelList"/>
    <dgm:cxn modelId="{2E35906E-41BF-41F7-97AE-F18E0EDBB1A7}" type="presParOf" srcId="{AA0A6342-30C6-4E69-B636-7CBC2B0C9C30}" destId="{D9AD1B4F-C61C-4BC3-92D3-6F761167B909}" srcOrd="0" destOrd="0" presId="urn:microsoft.com/office/officeart/2018/2/layout/IconLabelList"/>
    <dgm:cxn modelId="{A85B64EC-BB8A-4AB4-90E3-51235F25814D}" type="presParOf" srcId="{D9AD1B4F-C61C-4BC3-92D3-6F761167B909}" destId="{E2E432CF-AEED-4E28-9381-6E4E3A05E16D}" srcOrd="0" destOrd="0" presId="urn:microsoft.com/office/officeart/2018/2/layout/IconLabelList"/>
    <dgm:cxn modelId="{51D53BE6-8BAC-41EA-A6FE-BFDFD66EB905}" type="presParOf" srcId="{D9AD1B4F-C61C-4BC3-92D3-6F761167B909}" destId="{56A762C2-5E08-4CE3-91B2-010ABDAF06BC}" srcOrd="1" destOrd="0" presId="urn:microsoft.com/office/officeart/2018/2/layout/IconLabelList"/>
    <dgm:cxn modelId="{3908EF31-34FA-4EEF-BA84-51A3B645EFF6}" type="presParOf" srcId="{D9AD1B4F-C61C-4BC3-92D3-6F761167B909}" destId="{6C41B756-3EB2-411B-AFAD-604A417D8014}" srcOrd="2" destOrd="0" presId="urn:microsoft.com/office/officeart/2018/2/layout/IconLabelList"/>
    <dgm:cxn modelId="{1AC4029B-DEF5-40B3-86F6-E9B000FF3945}" type="presParOf" srcId="{AA0A6342-30C6-4E69-B636-7CBC2B0C9C30}" destId="{2144AD5C-9196-4518-AAF1-3B55276B99BF}" srcOrd="1" destOrd="0" presId="urn:microsoft.com/office/officeart/2018/2/layout/IconLabelList"/>
    <dgm:cxn modelId="{AFF8F54E-81FE-4F4F-A7A2-FD3AE89A7221}" type="presParOf" srcId="{AA0A6342-30C6-4E69-B636-7CBC2B0C9C30}" destId="{545EEE5C-F773-47FE-B32F-3B3B8488287E}" srcOrd="2" destOrd="0" presId="urn:microsoft.com/office/officeart/2018/2/layout/IconLabelList"/>
    <dgm:cxn modelId="{821C3AFD-AEC9-415E-917A-CDB54F121309}" type="presParOf" srcId="{545EEE5C-F773-47FE-B32F-3B3B8488287E}" destId="{F4FA813B-1D4D-4133-8CC1-284C1687E153}" srcOrd="0" destOrd="0" presId="urn:microsoft.com/office/officeart/2018/2/layout/IconLabelList"/>
    <dgm:cxn modelId="{0DE06043-5883-4433-9984-A8FBF0D95797}" type="presParOf" srcId="{545EEE5C-F773-47FE-B32F-3B3B8488287E}" destId="{35E234F7-F2AB-4CA7-AB72-4D243B8B2657}" srcOrd="1" destOrd="0" presId="urn:microsoft.com/office/officeart/2018/2/layout/IconLabelList"/>
    <dgm:cxn modelId="{2F40A824-5FB6-4E8C-BAE5-0F7328DF5B4F}" type="presParOf" srcId="{545EEE5C-F773-47FE-B32F-3B3B8488287E}" destId="{DE3C69F3-B336-4B3E-A16B-8CF567B5F557}" srcOrd="2" destOrd="0" presId="urn:microsoft.com/office/officeart/2018/2/layout/IconLabelList"/>
    <dgm:cxn modelId="{F8F639B3-FE67-4493-91F7-6107319144A2}" type="presParOf" srcId="{AA0A6342-30C6-4E69-B636-7CBC2B0C9C30}" destId="{CD289E78-C1F6-49B9-BB2C-52D4060E9B4D}" srcOrd="3" destOrd="0" presId="urn:microsoft.com/office/officeart/2018/2/layout/IconLabelList"/>
    <dgm:cxn modelId="{895FBB37-AC2B-471C-8381-3D0F3B1B8597}" type="presParOf" srcId="{AA0A6342-30C6-4E69-B636-7CBC2B0C9C30}" destId="{4006C6F7-4A82-4F4F-9CFC-A0430382062B}" srcOrd="4" destOrd="0" presId="urn:microsoft.com/office/officeart/2018/2/layout/IconLabelList"/>
    <dgm:cxn modelId="{71410D79-AABC-4950-9D6C-D6CC07110F25}" type="presParOf" srcId="{4006C6F7-4A82-4F4F-9CFC-A0430382062B}" destId="{CA92F673-0EB5-4146-A9E4-1EAD2003E234}" srcOrd="0" destOrd="0" presId="urn:microsoft.com/office/officeart/2018/2/layout/IconLabelList"/>
    <dgm:cxn modelId="{6AE49C00-2FBE-4651-8001-BD5D59F004CB}" type="presParOf" srcId="{4006C6F7-4A82-4F4F-9CFC-A0430382062B}" destId="{71BA8C1C-A3A3-4878-9C3E-7FC43780989A}" srcOrd="1" destOrd="0" presId="urn:microsoft.com/office/officeart/2018/2/layout/IconLabelList"/>
    <dgm:cxn modelId="{D25CB89F-50C1-4AC6-B5D7-A9AEC58427D3}" type="presParOf" srcId="{4006C6F7-4A82-4F4F-9CFC-A0430382062B}" destId="{5575E870-10E4-4C96-A274-0AF5EA4D7D0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D9630-4F46-493C-9564-E5CD3149CF0E}">
      <dsp:nvSpPr>
        <dsp:cNvPr id="0" name=""/>
        <dsp:cNvSpPr/>
      </dsp:nvSpPr>
      <dsp:spPr>
        <a:xfrm rot="10800000">
          <a:off x="1976881" y="2624"/>
          <a:ext cx="6735286" cy="11215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594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mgr Krystyna Rogala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Jednostka: Centrum Badań Problemów Prawnych i Ekonomicznych Komunikacji Elektronicznej (CBKE)</a:t>
          </a:r>
        </a:p>
      </dsp:txBody>
      <dsp:txXfrm rot="10800000">
        <a:off x="2257281" y="2624"/>
        <a:ext cx="6454886" cy="1121599"/>
      </dsp:txXfrm>
    </dsp:sp>
    <dsp:sp modelId="{E9B85A63-2E6F-470E-AED0-58AE7284BFF1}">
      <dsp:nvSpPr>
        <dsp:cNvPr id="0" name=""/>
        <dsp:cNvSpPr/>
      </dsp:nvSpPr>
      <dsp:spPr>
        <a:xfrm>
          <a:off x="1416081" y="2624"/>
          <a:ext cx="1121599" cy="11215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E9EDF-3646-4945-8540-0179809478E8}">
      <dsp:nvSpPr>
        <dsp:cNvPr id="0" name=""/>
        <dsp:cNvSpPr/>
      </dsp:nvSpPr>
      <dsp:spPr>
        <a:xfrm rot="10800000">
          <a:off x="2051037" y="1441682"/>
          <a:ext cx="6735286" cy="11215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594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Dane kontaktowe: krystyna.rogala@uwr.edu.pl</a:t>
          </a:r>
        </a:p>
      </dsp:txBody>
      <dsp:txXfrm rot="10800000">
        <a:off x="2331437" y="1441682"/>
        <a:ext cx="6454886" cy="1121599"/>
      </dsp:txXfrm>
    </dsp:sp>
    <dsp:sp modelId="{456DC85E-4B4A-4889-A47C-ABE1F03E4EBB}">
      <dsp:nvSpPr>
        <dsp:cNvPr id="0" name=""/>
        <dsp:cNvSpPr/>
      </dsp:nvSpPr>
      <dsp:spPr>
        <a:xfrm>
          <a:off x="1416081" y="1457878"/>
          <a:ext cx="1121599" cy="11215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B0B13F-3305-422D-A79A-D72C96FCD200}">
      <dsp:nvSpPr>
        <dsp:cNvPr id="0" name=""/>
        <dsp:cNvSpPr/>
      </dsp:nvSpPr>
      <dsp:spPr>
        <a:xfrm rot="10800000">
          <a:off x="1976881" y="2913131"/>
          <a:ext cx="6735286" cy="112159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594" tIns="57150" rIns="10668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Konsultacje w trybie zdalnym</a:t>
          </a:r>
        </a:p>
      </dsp:txBody>
      <dsp:txXfrm rot="10800000">
        <a:off x="2257281" y="2913131"/>
        <a:ext cx="6454886" cy="1121599"/>
      </dsp:txXfrm>
    </dsp:sp>
    <dsp:sp modelId="{92D34719-DFB9-4312-B30B-95F26326FF30}">
      <dsp:nvSpPr>
        <dsp:cNvPr id="0" name=""/>
        <dsp:cNvSpPr/>
      </dsp:nvSpPr>
      <dsp:spPr>
        <a:xfrm>
          <a:off x="1416081" y="2913131"/>
          <a:ext cx="1121599" cy="1121599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A5F7F-4118-4303-B046-735E73702988}">
      <dsp:nvSpPr>
        <dsp:cNvPr id="0" name=""/>
        <dsp:cNvSpPr/>
      </dsp:nvSpPr>
      <dsp:spPr>
        <a:xfrm>
          <a:off x="3841750" y="0"/>
          <a:ext cx="5762625" cy="10780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Obecność na zajęciach jest obowiązkowa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1 nieobecność dozwolona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Odrobienie nieobecności – aktywność na zajęciach, wykonanie zestawu zadań</a:t>
          </a:r>
        </a:p>
      </dsp:txBody>
      <dsp:txXfrm>
        <a:off x="3841750" y="134751"/>
        <a:ext cx="5358371" cy="808509"/>
      </dsp:txXfrm>
    </dsp:sp>
    <dsp:sp modelId="{4B6EF83E-5C97-4BDF-848F-CD874BD25BF9}">
      <dsp:nvSpPr>
        <dsp:cNvPr id="0" name=""/>
        <dsp:cNvSpPr/>
      </dsp:nvSpPr>
      <dsp:spPr>
        <a:xfrm>
          <a:off x="0" y="0"/>
          <a:ext cx="3841750" cy="1078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300" kern="1200" dirty="0"/>
            <a:t>Obecność</a:t>
          </a:r>
        </a:p>
      </dsp:txBody>
      <dsp:txXfrm>
        <a:off x="52624" y="52624"/>
        <a:ext cx="3736502" cy="972763"/>
      </dsp:txXfrm>
    </dsp:sp>
    <dsp:sp modelId="{34661AAE-20C7-4994-BCC4-A31FFA837D30}">
      <dsp:nvSpPr>
        <dsp:cNvPr id="0" name=""/>
        <dsp:cNvSpPr/>
      </dsp:nvSpPr>
      <dsp:spPr>
        <a:xfrm>
          <a:off x="3841750" y="1185813"/>
          <a:ext cx="5762625" cy="10780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Możliwość otrzymania oceny o 0,5 stopnia wyższej dzięki aktywności na zajęciach, max do oceny 4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Aktywność na zajęciach – samodzielne zgłaszanie się i prawidłowe rozwiązywania zadań</a:t>
          </a:r>
        </a:p>
      </dsp:txBody>
      <dsp:txXfrm>
        <a:off x="3841750" y="1320564"/>
        <a:ext cx="5358371" cy="808509"/>
      </dsp:txXfrm>
    </dsp:sp>
    <dsp:sp modelId="{70DEE75B-B90A-41EB-9473-41C52596CA02}">
      <dsp:nvSpPr>
        <dsp:cNvPr id="0" name=""/>
        <dsp:cNvSpPr/>
      </dsp:nvSpPr>
      <dsp:spPr>
        <a:xfrm>
          <a:off x="0" y="1185813"/>
          <a:ext cx="3841750" cy="1078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300" kern="1200" dirty="0"/>
            <a:t>Aktywność</a:t>
          </a:r>
        </a:p>
      </dsp:txBody>
      <dsp:txXfrm>
        <a:off x="52624" y="1238437"/>
        <a:ext cx="3736502" cy="972763"/>
      </dsp:txXfrm>
    </dsp:sp>
    <dsp:sp modelId="{E735D544-7C67-4557-BC08-ADDDED8024BC}">
      <dsp:nvSpPr>
        <dsp:cNvPr id="0" name=""/>
        <dsp:cNvSpPr/>
      </dsp:nvSpPr>
      <dsp:spPr>
        <a:xfrm>
          <a:off x="3841750" y="2371626"/>
          <a:ext cx="5762625" cy="10780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Kolokwium dla chętnych z części merytorycznej – zajęcia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Możliwość zdobycia oceny powyżej 4 lub podniesienia oceny o 0,5/1</a:t>
          </a:r>
        </a:p>
      </dsp:txBody>
      <dsp:txXfrm>
        <a:off x="3841750" y="2506377"/>
        <a:ext cx="5358371" cy="808509"/>
      </dsp:txXfrm>
    </dsp:sp>
    <dsp:sp modelId="{1C54CE94-A4D4-4249-856A-DD84E47212AB}">
      <dsp:nvSpPr>
        <dsp:cNvPr id="0" name=""/>
        <dsp:cNvSpPr/>
      </dsp:nvSpPr>
      <dsp:spPr>
        <a:xfrm>
          <a:off x="0" y="2371626"/>
          <a:ext cx="3841750" cy="10780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100965" rIns="201930" bIns="100965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300" kern="1200" dirty="0"/>
            <a:t>Kolokwium</a:t>
          </a:r>
        </a:p>
      </dsp:txBody>
      <dsp:txXfrm>
        <a:off x="52624" y="2424250"/>
        <a:ext cx="3736502" cy="9727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46858-F6E4-40E8-BCD5-28613B22A77A}">
      <dsp:nvSpPr>
        <dsp:cNvPr id="0" name=""/>
        <dsp:cNvSpPr/>
      </dsp:nvSpPr>
      <dsp:spPr>
        <a:xfrm rot="16200000">
          <a:off x="1159727" y="-485732"/>
          <a:ext cx="2217772" cy="318923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158750" rIns="142875" bIns="1587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Bazy danych</a:t>
          </a:r>
        </a:p>
      </dsp:txBody>
      <dsp:txXfrm rot="5400000">
        <a:off x="782277" y="108282"/>
        <a:ext cx="3080954" cy="2001208"/>
      </dsp:txXfrm>
    </dsp:sp>
    <dsp:sp modelId="{1D09B4D9-E071-48D3-BCBC-E7FEB9B8C606}">
      <dsp:nvSpPr>
        <dsp:cNvPr id="0" name=""/>
        <dsp:cNvSpPr/>
      </dsp:nvSpPr>
      <dsp:spPr>
        <a:xfrm rot="5400000">
          <a:off x="3901782" y="697278"/>
          <a:ext cx="2217772" cy="2161436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875" tIns="158750" rIns="95250" bIns="1587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Część merytoryczna</a:t>
          </a:r>
        </a:p>
      </dsp:txBody>
      <dsp:txXfrm rot="-5400000">
        <a:off x="3929950" y="774642"/>
        <a:ext cx="2055904" cy="2006708"/>
      </dsp:txXfrm>
    </dsp:sp>
    <dsp:sp modelId="{484098E4-37C4-445E-93F8-E148CE44DAAE}">
      <dsp:nvSpPr>
        <dsp:cNvPr id="0" name=""/>
        <dsp:cNvSpPr/>
      </dsp:nvSpPr>
      <dsp:spPr>
        <a:xfrm rot="2069850">
          <a:off x="3882083" y="-560486"/>
          <a:ext cx="1416835" cy="141676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DF1C8-46E2-4E80-9E79-D236E9824351}">
      <dsp:nvSpPr>
        <dsp:cNvPr id="0" name=""/>
        <dsp:cNvSpPr/>
      </dsp:nvSpPr>
      <dsp:spPr>
        <a:xfrm rot="12305173">
          <a:off x="2772050" y="2032871"/>
          <a:ext cx="1416835" cy="141676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5C903A-674A-4496-A216-BB75DED605E1}">
      <dsp:nvSpPr>
        <dsp:cNvPr id="0" name=""/>
        <dsp:cNvSpPr/>
      </dsp:nvSpPr>
      <dsp:spPr>
        <a:xfrm rot="5400000">
          <a:off x="4661840" y="-3525995"/>
          <a:ext cx="1255908" cy="862663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Konstytucja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Ustawy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Rozporządzenia z mocy ustawy wydane przez Prezydenta RP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Rozporządzenia wydane przez organy uprawnione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Teksty jednolite w/w aktów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Orzeczenia TK  dot. w/w aktów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inne</a:t>
          </a:r>
        </a:p>
      </dsp:txBody>
      <dsp:txXfrm rot="-5400000">
        <a:off x="976477" y="220676"/>
        <a:ext cx="8565326" cy="1133292"/>
      </dsp:txXfrm>
    </dsp:sp>
    <dsp:sp modelId="{66866A7C-6B72-4418-9D11-F34E2FF8849D}">
      <dsp:nvSpPr>
        <dsp:cNvPr id="0" name=""/>
        <dsp:cNvSpPr/>
      </dsp:nvSpPr>
      <dsp:spPr>
        <a:xfrm>
          <a:off x="0" y="2378"/>
          <a:ext cx="976477" cy="1569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Dziennik ustaw</a:t>
          </a:r>
        </a:p>
      </dsp:txBody>
      <dsp:txXfrm>
        <a:off x="47668" y="50046"/>
        <a:ext cx="881141" cy="1474549"/>
      </dsp:txXfrm>
    </dsp:sp>
    <dsp:sp modelId="{C10444A9-1203-4638-8F86-FB693C51DA2A}">
      <dsp:nvSpPr>
        <dsp:cNvPr id="0" name=""/>
        <dsp:cNvSpPr/>
      </dsp:nvSpPr>
      <dsp:spPr>
        <a:xfrm rot="5400000">
          <a:off x="4779085" y="-1761090"/>
          <a:ext cx="1255908" cy="83935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Zarządzenia Prezydenta RP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Uchwały RM i zarządzenia Prezesa RM, wydane na podstawie ustawy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Teksty jednolite w/w aktów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Orzeczenia TK dot. w/w aktów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inne</a:t>
          </a:r>
        </a:p>
      </dsp:txBody>
      <dsp:txXfrm rot="-5400000">
        <a:off x="1210247" y="1869056"/>
        <a:ext cx="8332276" cy="1133292"/>
      </dsp:txXfrm>
    </dsp:sp>
    <dsp:sp modelId="{188E679F-E144-4EEE-9C54-1E501FC766AD}">
      <dsp:nvSpPr>
        <dsp:cNvPr id="0" name=""/>
        <dsp:cNvSpPr/>
      </dsp:nvSpPr>
      <dsp:spPr>
        <a:xfrm>
          <a:off x="7727" y="1703773"/>
          <a:ext cx="1210247" cy="1569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Monitor Polski</a:t>
          </a:r>
        </a:p>
      </dsp:txBody>
      <dsp:txXfrm>
        <a:off x="66806" y="1762852"/>
        <a:ext cx="1092089" cy="1451727"/>
      </dsp:txXfrm>
    </dsp:sp>
    <dsp:sp modelId="{30655EFF-BF28-47E1-A356-D0EEE11353A0}">
      <dsp:nvSpPr>
        <dsp:cNvPr id="0" name=""/>
        <dsp:cNvSpPr/>
      </dsp:nvSpPr>
      <dsp:spPr>
        <a:xfrm rot="5400000">
          <a:off x="5903020" y="1010681"/>
          <a:ext cx="1255908" cy="614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Akty normatywne organu wydającego dziennik urzędowy i nadzorowanych przez niego urzędów centralnych 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000" kern="1200" dirty="0"/>
            <a:t>Orzeczenia TK dot. w/w aktów </a:t>
          </a:r>
        </a:p>
      </dsp:txBody>
      <dsp:txXfrm rot="-5400000">
        <a:off x="3457574" y="3517435"/>
        <a:ext cx="6085492" cy="1133292"/>
      </dsp:txXfrm>
    </dsp:sp>
    <dsp:sp modelId="{19739B7E-8EC9-4B8F-9F66-2745DEA8E78B}">
      <dsp:nvSpPr>
        <dsp:cNvPr id="0" name=""/>
        <dsp:cNvSpPr/>
      </dsp:nvSpPr>
      <dsp:spPr>
        <a:xfrm>
          <a:off x="0" y="3299138"/>
          <a:ext cx="3457575" cy="1569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Dzienniki urzędowe ministrów kierujących działami administracji rządowej oraz dzienniki urzędowe urzędów centralnych</a:t>
          </a:r>
        </a:p>
      </dsp:txBody>
      <dsp:txXfrm>
        <a:off x="76635" y="3375773"/>
        <a:ext cx="3304305" cy="141661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C4F892-3A8C-49E5-AE6D-B04541BC8908}">
      <dsp:nvSpPr>
        <dsp:cNvPr id="0" name=""/>
        <dsp:cNvSpPr/>
      </dsp:nvSpPr>
      <dsp:spPr>
        <a:xfrm>
          <a:off x="179665" y="0"/>
          <a:ext cx="5800040" cy="4517588"/>
        </a:xfrm>
        <a:prstGeom prst="triangl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>
          <a:outerShdw blurRad="50800" dist="50800" dir="5400000" sx="96000" sy="96000" rotWithShape="0">
            <a:srgbClr val="000000">
              <a:alpha val="48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080000"/>
          </a:lightRig>
        </a:scene3d>
        <a:sp3d>
          <a:bevelT w="38100" h="12700" prst="softRound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780BA1A-E1C6-4163-8C93-F53B07D166A7}">
      <dsp:nvSpPr>
        <dsp:cNvPr id="0" name=""/>
        <dsp:cNvSpPr/>
      </dsp:nvSpPr>
      <dsp:spPr>
        <a:xfrm>
          <a:off x="3079686" y="452199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Akty normatywne organu wydającego dziennik urzędowy i nadzorowanych przez niego urzędów centralnych</a:t>
          </a:r>
        </a:p>
      </dsp:txBody>
      <dsp:txXfrm>
        <a:off x="3118882" y="491395"/>
        <a:ext cx="2858040" cy="724538"/>
      </dsp:txXfrm>
    </dsp:sp>
    <dsp:sp modelId="{86C43A0E-C6CA-4E99-B740-7A7661F104D8}">
      <dsp:nvSpPr>
        <dsp:cNvPr id="0" name=""/>
        <dsp:cNvSpPr/>
      </dsp:nvSpPr>
      <dsp:spPr>
        <a:xfrm>
          <a:off x="3079686" y="1355496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Uchwały RM uchylające zarządzenia ministra wydającego dziennik urzędowy</a:t>
          </a:r>
        </a:p>
      </dsp:txBody>
      <dsp:txXfrm>
        <a:off x="3118882" y="1394692"/>
        <a:ext cx="2858040" cy="724538"/>
      </dsp:txXfrm>
    </dsp:sp>
    <dsp:sp modelId="{26E4C402-C110-454D-BAF7-1F8F76C6A69B}">
      <dsp:nvSpPr>
        <dsp:cNvPr id="0" name=""/>
        <dsp:cNvSpPr/>
      </dsp:nvSpPr>
      <dsp:spPr>
        <a:xfrm>
          <a:off x="3079686" y="2258793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Orzeczenia TK w sprawach w/w aktów normatywnych</a:t>
          </a:r>
        </a:p>
      </dsp:txBody>
      <dsp:txXfrm>
        <a:off x="3118882" y="2297989"/>
        <a:ext cx="2858040" cy="724538"/>
      </dsp:txXfrm>
    </dsp:sp>
    <dsp:sp modelId="{47D37070-AF97-408E-8CF5-EA4EFB0A5885}">
      <dsp:nvSpPr>
        <dsp:cNvPr id="0" name=""/>
        <dsp:cNvSpPr/>
      </dsp:nvSpPr>
      <dsp:spPr>
        <a:xfrm>
          <a:off x="3079686" y="3162091"/>
          <a:ext cx="2936432" cy="8029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Ogłoszenia sądowe, określone w odrębnych ustawach</a:t>
          </a:r>
        </a:p>
      </dsp:txBody>
      <dsp:txXfrm>
        <a:off x="3118882" y="3201287"/>
        <a:ext cx="2858040" cy="7245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88E27-45AF-4287-97A1-20B17CDCF496}">
      <dsp:nvSpPr>
        <dsp:cNvPr id="0" name=""/>
        <dsp:cNvSpPr/>
      </dsp:nvSpPr>
      <dsp:spPr>
        <a:xfrm>
          <a:off x="1102" y="1087"/>
          <a:ext cx="9602170" cy="104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/>
            <a:t>Akty prawa miejscowego stanowione przez wojewodę i organy administracji niezespolonej</a:t>
          </a:r>
        </a:p>
      </dsp:txBody>
      <dsp:txXfrm>
        <a:off x="31591" y="31576"/>
        <a:ext cx="9541192" cy="979977"/>
      </dsp:txXfrm>
    </dsp:sp>
    <dsp:sp modelId="{3A193952-125D-42F9-864C-E2E7351D1069}">
      <dsp:nvSpPr>
        <dsp:cNvPr id="0" name=""/>
        <dsp:cNvSpPr/>
      </dsp:nvSpPr>
      <dsp:spPr>
        <a:xfrm>
          <a:off x="1102" y="1204341"/>
          <a:ext cx="6272435" cy="104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Akty prawa miejscowego stanowione przez sejmik województwa, organ powiatu, organ gminy</a:t>
          </a:r>
        </a:p>
      </dsp:txBody>
      <dsp:txXfrm>
        <a:off x="31591" y="1234830"/>
        <a:ext cx="6211457" cy="979977"/>
      </dsp:txXfrm>
    </dsp:sp>
    <dsp:sp modelId="{9F571820-B2E9-47A0-AAC6-3D9823726195}">
      <dsp:nvSpPr>
        <dsp:cNvPr id="0" name=""/>
        <dsp:cNvSpPr/>
      </dsp:nvSpPr>
      <dsp:spPr>
        <a:xfrm>
          <a:off x="1102" y="2407595"/>
          <a:ext cx="3071711" cy="104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Statuty związków metropolitalnych</a:t>
          </a:r>
        </a:p>
      </dsp:txBody>
      <dsp:txXfrm>
        <a:off x="31591" y="2438084"/>
        <a:ext cx="3010733" cy="979977"/>
      </dsp:txXfrm>
    </dsp:sp>
    <dsp:sp modelId="{48DD2DAC-8576-42EF-87B8-B0207869268A}">
      <dsp:nvSpPr>
        <dsp:cNvPr id="0" name=""/>
        <dsp:cNvSpPr/>
      </dsp:nvSpPr>
      <dsp:spPr>
        <a:xfrm>
          <a:off x="3201825" y="2407595"/>
          <a:ext cx="3071711" cy="104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Wyroki SA uwzględniające skargi na akty prawa miejscowego</a:t>
          </a:r>
        </a:p>
      </dsp:txBody>
      <dsp:txXfrm>
        <a:off x="3232314" y="2438084"/>
        <a:ext cx="3010733" cy="979977"/>
      </dsp:txXfrm>
    </dsp:sp>
    <dsp:sp modelId="{A3D7B175-6417-4150-9735-4BCCC8AF1641}">
      <dsp:nvSpPr>
        <dsp:cNvPr id="0" name=""/>
        <dsp:cNvSpPr/>
      </dsp:nvSpPr>
      <dsp:spPr>
        <a:xfrm>
          <a:off x="6531561" y="1204341"/>
          <a:ext cx="3071711" cy="104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Statuty związków międzygminnych, statuty związków powiatów, statuty </a:t>
          </a:r>
          <a:r>
            <a:rPr lang="pl-PL" sz="1600" kern="1200" dirty="0" err="1"/>
            <a:t>zw</a:t>
          </a:r>
          <a:r>
            <a:rPr lang="pl-PL" sz="1600" kern="1200" dirty="0"/>
            <a:t> powiatowo- gminnych</a:t>
          </a:r>
        </a:p>
      </dsp:txBody>
      <dsp:txXfrm>
        <a:off x="6562050" y="1234830"/>
        <a:ext cx="3010733" cy="979977"/>
      </dsp:txXfrm>
    </dsp:sp>
    <dsp:sp modelId="{E9E9329A-CB6C-4AA4-B43B-1919B01F6CFC}">
      <dsp:nvSpPr>
        <dsp:cNvPr id="0" name=""/>
        <dsp:cNvSpPr/>
      </dsp:nvSpPr>
      <dsp:spPr>
        <a:xfrm>
          <a:off x="6531561" y="2407595"/>
          <a:ext cx="3071711" cy="10409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Akty Prezesa RM uchylające akty </a:t>
          </a:r>
          <a:r>
            <a:rPr lang="pl-PL" sz="1600" kern="1200" dirty="0" err="1"/>
            <a:t>pr</a:t>
          </a:r>
          <a:r>
            <a:rPr lang="pl-PL" sz="1600" kern="1200" dirty="0"/>
            <a:t> miejscowego stanowionego przez wojewodę i organy administracji niezespolonej</a:t>
          </a:r>
        </a:p>
      </dsp:txBody>
      <dsp:txXfrm>
        <a:off x="6562050" y="2438084"/>
        <a:ext cx="3010733" cy="9799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E432CF-AEED-4E28-9381-6E4E3A05E16D}">
      <dsp:nvSpPr>
        <dsp:cNvPr id="0" name=""/>
        <dsp:cNvSpPr/>
      </dsp:nvSpPr>
      <dsp:spPr>
        <a:xfrm>
          <a:off x="916421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41B756-3EB2-411B-AFAD-604A417D8014}">
      <dsp:nvSpPr>
        <dsp:cNvPr id="0" name=""/>
        <dsp:cNvSpPr/>
      </dsp:nvSpPr>
      <dsp:spPr>
        <a:xfrm>
          <a:off x="153146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Wyszukaj ustawę z dnia 23 kwietnia 1964 r. – Kodeks cywilny </a:t>
          </a:r>
          <a:endParaRPr lang="en-US" sz="1800" kern="1200" dirty="0"/>
        </a:p>
      </dsp:txBody>
      <dsp:txXfrm>
        <a:off x="153146" y="2299874"/>
        <a:ext cx="2775546" cy="720000"/>
      </dsp:txXfrm>
    </dsp:sp>
    <dsp:sp modelId="{F4FA813B-1D4D-4133-8CC1-284C1687E153}">
      <dsp:nvSpPr>
        <dsp:cNvPr id="0" name=""/>
        <dsp:cNvSpPr/>
      </dsp:nvSpPr>
      <dsp:spPr>
        <a:xfrm>
          <a:off x="4177689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C69F3-B336-4B3E-A16B-8CF567B5F557}">
      <dsp:nvSpPr>
        <dsp:cNvPr id="0" name=""/>
        <dsp:cNvSpPr/>
      </dsp:nvSpPr>
      <dsp:spPr>
        <a:xfrm>
          <a:off x="3414414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Podaj adres publikacyjny obowiązującego tekstu jednolitego? </a:t>
          </a:r>
          <a:endParaRPr lang="en-US" sz="1800" kern="1200"/>
        </a:p>
      </dsp:txBody>
      <dsp:txXfrm>
        <a:off x="3414414" y="2299874"/>
        <a:ext cx="2775546" cy="720000"/>
      </dsp:txXfrm>
    </dsp:sp>
    <dsp:sp modelId="{CA92F673-0EB5-4146-A9E4-1EAD2003E234}">
      <dsp:nvSpPr>
        <dsp:cNvPr id="0" name=""/>
        <dsp:cNvSpPr/>
      </dsp:nvSpPr>
      <dsp:spPr>
        <a:xfrm>
          <a:off x="7438957" y="703352"/>
          <a:ext cx="1248996" cy="12489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75E870-10E4-4C96-A274-0AF5EA4D7D07}">
      <dsp:nvSpPr>
        <dsp:cNvPr id="0" name=""/>
        <dsp:cNvSpPr/>
      </dsp:nvSpPr>
      <dsp:spPr>
        <a:xfrm>
          <a:off x="6675681" y="2299874"/>
          <a:ext cx="277554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/>
            <a:t>Jaka jest różnica między tekstem jednolitym a tekstem ujednoliconym?</a:t>
          </a:r>
          <a:endParaRPr lang="en-US" sz="1800" kern="1200"/>
        </a:p>
      </dsp:txBody>
      <dsp:txXfrm>
        <a:off x="6675681" y="2299874"/>
        <a:ext cx="2775546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43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212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99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60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03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53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868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22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25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121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54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4CB7D-2C40-4330-9F67-8CEFECE362A8}" type="datetimeFigureOut">
              <a:rPr lang="pl-PL" smtClean="0"/>
              <a:pPr/>
              <a:t>14.11.2023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46B1228-0D71-4581-A349-CB367B435304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026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ziennikiurzedowe.rcl.gov.p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.gov.pl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sap.sejm.gov.pl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jm.gov.pl/Sejm9.nsf/proces.xsp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oj/direct-access.html?locale=p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uropa.eu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otekacyfrowa.pl/dlibra/publication/37501/edition/3893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3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1514CE-F916-4CC8-94A3-ACB7F0C730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OBSŁUGA PRAWNICZYCH </a:t>
            </a:r>
            <a:br>
              <a:rPr lang="pl-PL" dirty="0"/>
            </a:br>
            <a:r>
              <a:rPr lang="pl-PL" dirty="0"/>
              <a:t>BAZ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006E6F3-D57C-484F-9471-9DEB586B6C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Krystyna Rogala  2023/2024</a:t>
            </a:r>
          </a:p>
        </p:txBody>
      </p:sp>
    </p:spTree>
    <p:extLst>
      <p:ext uri="{BB962C8B-B14F-4D97-AF65-F5344CB8AC3E}">
        <p14:creationId xmlns:p14="http://schemas.microsoft.com/office/powerpoint/2010/main" val="69591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CB634B-199A-44BC-93AC-C8AD4D09C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C5E8BF-C801-4107-AB57-2D9273CBC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>
                <a:highlight>
                  <a:srgbClr val="FFFF00"/>
                </a:highlight>
              </a:rPr>
              <a:t>Ustawa z dnia 20 lipca 2000 r. o ogłaszaniu aktów normatywnych i niektórych innych aktów prawnych.</a:t>
            </a:r>
          </a:p>
          <a:p>
            <a:pPr marL="0" indent="0">
              <a:buNone/>
            </a:pPr>
            <a:r>
              <a:rPr lang="pl-PL" i="1" dirty="0"/>
              <a:t>„Ogłoszenie aktu normatywnego jest czynnością konwencjonalną, prawnie doniosłą, dokonywaną przez kompetentny organ władzy publicznej, który polega na oficjalnym podaniu do publicznej wiadomości komunikatu zawierającego informacje o tym, że ustanowiony został dany akty prawny oraz o treści tego aktu. „ Wierczyński. Komentarz do art. 2 ust. o ogłoszeniu aktów normatywnych i niektórych innych aktów prawnych, Oficyna 2009, LEX</a:t>
            </a:r>
          </a:p>
          <a:p>
            <a:pPr marL="0" indent="0">
              <a:buNone/>
            </a:pPr>
            <a:r>
              <a:rPr lang="pl-PL" i="1" dirty="0"/>
              <a:t>WARUNKIEM WEJŚCIA W ŻYCIE AKTU JEST JEGO PRAWIDŁOWE OGŁOSZENIE!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5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8E4441-110E-4E1C-8BE7-077D8F5E2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Forma wydawania dzienników?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E8F76B-79E4-4FDB-8FBB-36A759FE5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Dziennikami urzędowymi są: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 Ustaw Rzeczypospolitej Polskiej,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 Urzędowy Rzeczypospolitej Polskiej „Monitor Polski”,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dzienniki urzędowe ministrów kierujących działami administracji rządowej,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dzienniki urzędowe urzędów centralnych,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Dziennik Urzędowy Komisji Nadzoru Finansowego oraz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wojewódzkie dzienniki urzędowe.</a:t>
            </a:r>
          </a:p>
        </p:txBody>
      </p:sp>
    </p:spTree>
    <p:extLst>
      <p:ext uri="{BB962C8B-B14F-4D97-AF65-F5344CB8AC3E}">
        <p14:creationId xmlns:p14="http://schemas.microsoft.com/office/powerpoint/2010/main" val="3919997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646BD-D999-4970-9733-B2103F4C1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Kto wydaje Dzienniki ustaw?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3338B5-02F2-41C4-98BF-073FDEFA7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dirty="0"/>
              <a:t>Art. 21. 1. ust. o ogł. akt. </a:t>
            </a:r>
          </a:p>
          <a:p>
            <a:pPr marL="0" indent="0" algn="just">
              <a:buNone/>
            </a:pPr>
            <a:r>
              <a:rPr lang="pl-PL" dirty="0"/>
              <a:t>Prezes Rady Ministrów wydaje: </a:t>
            </a:r>
          </a:p>
          <a:p>
            <a:pPr marL="0" indent="0" algn="just">
              <a:buNone/>
            </a:pPr>
            <a:r>
              <a:rPr lang="pl-PL" b="1" dirty="0"/>
              <a:t>1) Dziennik Ustaw i Monitor Polski </a:t>
            </a:r>
            <a:r>
              <a:rPr lang="pl-PL" dirty="0"/>
              <a:t>przy pomocy Rządowego Centrum Legislacji, przy czym Rządowe Centrum Legislacji może zlecić wyspecjalizowanym podmiotom niektóre czynności związane z wydawaniem tych dzienników w sposób, o którym mowa w art. 2a ust. 2 </a:t>
            </a:r>
          </a:p>
          <a:p>
            <a:pPr marL="0" indent="0" algn="just">
              <a:buNone/>
            </a:pPr>
            <a:r>
              <a:rPr lang="pl-PL" dirty="0"/>
              <a:t>Art. 22. 1. ust. o ogł. akt. 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Ministrowie kierujący działami administracji rządowej oraz kierownicy urzędów centralnych </a:t>
            </a:r>
            <a:r>
              <a:rPr lang="pl-PL" dirty="0"/>
              <a:t>wydają dzienniki urzędowe. </a:t>
            </a:r>
          </a:p>
          <a:p>
            <a:pPr marL="0" indent="0" algn="just">
              <a:buNone/>
            </a:pPr>
            <a:r>
              <a:rPr lang="pl-PL" dirty="0"/>
              <a:t>1a. Przewodniczący Komisji Nadzoru Finansowego wydaje Dziennik Urzędowy Komisji Nadzoru Finansowego. </a:t>
            </a:r>
          </a:p>
          <a:p>
            <a:pPr marL="0" indent="0" algn="just">
              <a:buNone/>
            </a:pPr>
            <a:r>
              <a:rPr lang="pl-PL" dirty="0"/>
              <a:t>[…]</a:t>
            </a:r>
          </a:p>
          <a:p>
            <a:pPr marL="0" indent="0" algn="just">
              <a:buNone/>
            </a:pPr>
            <a:r>
              <a:rPr lang="pl-PL" dirty="0"/>
              <a:t>Art. 23. </a:t>
            </a:r>
            <a:r>
              <a:rPr lang="pl-PL" b="1" dirty="0">
                <a:solidFill>
                  <a:srgbClr val="002060"/>
                </a:solidFill>
              </a:rPr>
              <a:t>Wojewoda wydaje wojewódzki dziennik urzędowy.</a:t>
            </a:r>
          </a:p>
        </p:txBody>
      </p:sp>
    </p:spTree>
    <p:extLst>
      <p:ext uri="{BB962C8B-B14F-4D97-AF65-F5344CB8AC3E}">
        <p14:creationId xmlns:p14="http://schemas.microsoft.com/office/powerpoint/2010/main" val="171703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6F68774-7928-478E-98C1-1AFBBF111A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62803"/>
              </p:ext>
            </p:extLst>
          </p:nvPr>
        </p:nvGraphicFramePr>
        <p:xfrm>
          <a:off x="1450975" y="594360"/>
          <a:ext cx="9604375" cy="4871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9049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064C65-D8C5-42C3-B257-F23E38E56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Ćwiczeniowa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CFC61B-6385-4759-93FA-20E55CF80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https://dziennikiurzedowe.rcl.gov.pl/</a:t>
            </a:r>
            <a:endParaRPr lang="pl-PL" dirty="0"/>
          </a:p>
          <a:p>
            <a:r>
              <a:rPr lang="pl-PL" dirty="0"/>
              <a:t>RCL – co to?</a:t>
            </a:r>
          </a:p>
        </p:txBody>
      </p:sp>
    </p:spTree>
    <p:extLst>
      <p:ext uri="{BB962C8B-B14F-4D97-AF65-F5344CB8AC3E}">
        <p14:creationId xmlns:p14="http://schemas.microsoft.com/office/powerpoint/2010/main" val="3108596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D56586-8EF2-4BB9-B97C-5E309E1A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 ustaw RP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286060-9AC2-4EFD-823B-610C48CA0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Proszę o wyszukanie:</a:t>
            </a:r>
          </a:p>
          <a:p>
            <a:r>
              <a:rPr lang="pl-PL" sz="18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aktu prawnego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opublikowanego w Dzienniku Ustaw z 2011 r. pod numerem: 196, pozycja: 1167 – co to za akt?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Teraz proszę wyszukać i otworzyć akt prawny opublikowany w Dzienniku Ustaw z bieżącego roku, pod pozycją 149- co to za akt? </a:t>
            </a:r>
          </a:p>
          <a:p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DATA WYDANIA, OGŁOSZENIA, WEJŚCIA W ŻYCIE</a:t>
            </a:r>
          </a:p>
        </p:txBody>
      </p:sp>
    </p:spTree>
    <p:extLst>
      <p:ext uri="{BB962C8B-B14F-4D97-AF65-F5344CB8AC3E}">
        <p14:creationId xmlns:p14="http://schemas.microsoft.com/office/powerpoint/2010/main" val="3009125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E10529-DE29-47F4-B54F-E9313048A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sz="3000"/>
              <a:t>Dzienniki urzędowe ministrów kierujących działami administracji rządowej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997CB2-3A47-4572-945A-3B11DD23B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914" y="2348419"/>
            <a:ext cx="4659086" cy="4014917"/>
          </a:xfrm>
        </p:spPr>
        <p:txBody>
          <a:bodyPr>
            <a:normAutofit/>
          </a:bodyPr>
          <a:lstStyle/>
          <a:p>
            <a:r>
              <a:rPr lang="pl-PL" sz="2400" dirty="0"/>
              <a:t>Brak jednego centralnego dziennika – hiperłącza do 24 odrębnych dzienników np. Dziennik Urzędowy Ministra Sportu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AFD10E1-191C-49E9-8EAE-5850CE219ED5}"/>
              </a:ext>
            </a:extLst>
          </p:cNvPr>
          <p:cNvGraphicFramePr/>
          <p:nvPr/>
        </p:nvGraphicFramePr>
        <p:xfrm>
          <a:off x="4859070" y="2015734"/>
          <a:ext cx="6195784" cy="4517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2790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949CED-D329-42D7-8A42-9145365BF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Dzienniki urzędowe urzędów centralnych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55F49F-1220-4151-8E51-6C21D781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Hiperłącza odsyłające do stron poszczególnych dzienników urzędowych np. Dziennik Urzędowy ABW, GUS, Komendy Głównej Policji</a:t>
            </a:r>
          </a:p>
          <a:p>
            <a:r>
              <a:rPr lang="pl-PL" dirty="0"/>
              <a:t>Dziennik urzędowy Głównego Urzędu Statystycznego – patrz art. 42 ust. 1 Prawa restrukturyzacyjnego, art. 162 ust. 3 Prawa upadłościowego</a:t>
            </a:r>
          </a:p>
          <a:p>
            <a:r>
              <a:rPr lang="pl-PL" dirty="0"/>
              <a:t>Jak przeszukiwać obwieszczenia </a:t>
            </a:r>
            <a:r>
              <a:rPr lang="pl-PL" dirty="0" err="1"/>
              <a:t>GUSu</a:t>
            </a:r>
            <a:r>
              <a:rPr lang="pl-PL" dirty="0"/>
              <a:t>? </a:t>
            </a:r>
          </a:p>
          <a:p>
            <a:r>
              <a:rPr lang="pl-PL" dirty="0"/>
              <a:t>Strona - </a:t>
            </a:r>
            <a:r>
              <a:rPr lang="pl-PL" dirty="0">
                <a:hlinkClick r:id="rId2"/>
              </a:rPr>
              <a:t>https://stat.gov.pl/</a:t>
            </a:r>
            <a:r>
              <a:rPr lang="pl-PL" dirty="0"/>
              <a:t> - opracowania sygnalne – komunikaty i obwieszczenia</a:t>
            </a:r>
          </a:p>
        </p:txBody>
      </p:sp>
    </p:spTree>
    <p:extLst>
      <p:ext uri="{BB962C8B-B14F-4D97-AF65-F5344CB8AC3E}">
        <p14:creationId xmlns:p14="http://schemas.microsoft.com/office/powerpoint/2010/main" val="405647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6BABB4-896E-4F23-9409-408143B09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WOJEWÓDZKIE DZIENNIKI URZĘDOWE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89EB325C-17D5-43D0-B105-8831AE1907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7409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101FE6-1C73-AA15-AB6F-953B02A7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</a:t>
            </a:r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BBBEFF-49BD-96C6-E5D9-F3ED2BB1A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+mj-lt"/>
              </a:rPr>
              <a:t>art. 491(9) Prawa upadłościowego </a:t>
            </a:r>
            <a:r>
              <a:rPr lang="pl-PL" b="0" i="0" dirty="0">
                <a:effectLst/>
                <a:latin typeface="+mj-lt"/>
              </a:rPr>
              <a:t>2. Wynagrodzenie syndyka ustala się w wysokości od jednej czwartej przeciętnego miesięcznego wynagrodzenia w sektorze przedsiębiorstw bez wypłat nagród z zysku w czwartym kwartale roku poprzedniego, ogłoszonego przez Prezesa Głównego Urzędu Statystycznego do jego dwukrotności.</a:t>
            </a:r>
          </a:p>
          <a:p>
            <a:pPr marL="0" indent="0" algn="just">
              <a:buNone/>
            </a:pPr>
            <a:r>
              <a:rPr lang="pl-PL" b="0" i="0" dirty="0">
                <a:effectLst/>
                <a:latin typeface="+mj-lt"/>
              </a:rPr>
              <a:t>3.  W szczególnie uzasadnionych przypadkach sąd może ustalić wynagrodzenie syndyka w wysokości do czterokrotności przeciętnego miesięcznego wynagrodzenia, o którym mowa w ust. 2, jeżeli jest to uzasadnione zwiększonym nakładem pracy syndyka wynikającym w szczególności ze stopnia skomplikowania postępowania oraz liczby wierzyciel.</a:t>
            </a:r>
          </a:p>
          <a:p>
            <a:pPr marL="0" indent="0" algn="just">
              <a:buNone/>
            </a:pPr>
            <a:endParaRPr lang="pl-PL" dirty="0">
              <a:latin typeface="+mj-lt"/>
            </a:endParaRPr>
          </a:p>
          <a:p>
            <a:pPr marL="0" indent="0" algn="just">
              <a:buNone/>
            </a:pPr>
            <a:r>
              <a:rPr lang="pl-PL" b="0" i="0" dirty="0">
                <a:effectLst/>
                <a:latin typeface="+mj-lt"/>
              </a:rPr>
              <a:t>Ile wynosi minimalne i maksymalne wynagrodzenie Syndyka na dzień 28.10.2023 r.?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880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F21579-6039-4239-9916-84CC94B9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Informacje organizacyjne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9492847-1130-40D2-90A1-C2A09B70EE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352431"/>
              </p:ext>
            </p:extLst>
          </p:nvPr>
        </p:nvGraphicFramePr>
        <p:xfrm>
          <a:off x="927101" y="2016125"/>
          <a:ext cx="10128250" cy="40373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0450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5254AF-9A5C-4DD6-8E8E-1420A22C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/>
              <a:t>ISAP</a:t>
            </a:r>
            <a:endParaRPr lang="pl-PL" dirty="0"/>
          </a:p>
        </p:txBody>
      </p:sp>
      <p:pic>
        <p:nvPicPr>
          <p:cNvPr id="1026" name="Picture 2" descr=" ">
            <a:extLst>
              <a:ext uri="{FF2B5EF4-FFF2-40B4-BE49-F238E27FC236}">
                <a16:creationId xmlns:a16="http://schemas.microsoft.com/office/drawing/2014/main" id="{9F7CC2B3-4E3C-4627-AE91-9DFFBD048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9068" y="2015734"/>
            <a:ext cx="2388885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182FA215-4B76-4C46-B7D2-BE8FDB9A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070" y="2015734"/>
            <a:ext cx="6195784" cy="3450613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System informacji prawnej redagowany przez zespół specjalistów w Ośrodku Informatyki Kancelarii Sejmu</a:t>
            </a:r>
          </a:p>
          <a:p>
            <a:r>
              <a:rPr lang="pl-PL" dirty="0"/>
              <a:t>Niekomercyjna, dostępna powszechnie i bezpłatnie baza aktów prawnych</a:t>
            </a:r>
          </a:p>
          <a:p>
            <a:r>
              <a:rPr lang="pl-PL" dirty="0"/>
              <a:t>Część Systemu Informacyjnego Sejmu </a:t>
            </a:r>
          </a:p>
          <a:p>
            <a:r>
              <a:rPr lang="pl-PL" dirty="0"/>
              <a:t>Forma elektroniczna</a:t>
            </a:r>
          </a:p>
          <a:p>
            <a:r>
              <a:rPr lang="pl-PL" dirty="0"/>
              <a:t>Bezpłatność </a:t>
            </a:r>
          </a:p>
          <a:p>
            <a:r>
              <a:rPr lang="pl-PL" dirty="0"/>
              <a:t>Zawiera opisy bibliograficzne i teksty wszystkich aktów prawnych, które opublikowane są w D.U. oraz w Monitorze Polskim</a:t>
            </a:r>
          </a:p>
          <a:p>
            <a:r>
              <a:rPr lang="pl-PL" dirty="0"/>
              <a:t>Nie jest to źródło prawa – jedynie materiał informacyjny i pomocniczy</a:t>
            </a:r>
          </a:p>
          <a:p>
            <a:pPr marL="0" indent="0">
              <a:buNone/>
            </a:pPr>
            <a:r>
              <a:rPr lang="pl-PL" dirty="0"/>
              <a:t>KTO PONOSI ODPOWIEDZIALNOŚĆ ZA BŁĄD W TREŚCI UDOSTĘPNIONEGO AKTU?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822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74E209-DFFF-4C13-A442-EAB8C664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ćWICZENIA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DA0C8E-0317-4EAE-B609-7E84C4A3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Proszę otworzyć stronę internetową </a:t>
            </a:r>
            <a:r>
              <a:rPr lang="pl-PL" dirty="0">
                <a:hlinkClick r:id="rId2"/>
              </a:rPr>
              <a:t>https://isap.sejm.gov.pl/</a:t>
            </a:r>
            <a:endParaRPr lang="pl-PL" dirty="0"/>
          </a:p>
          <a:p>
            <a:r>
              <a:rPr lang="pl-PL" dirty="0">
                <a:latin typeface="Arial" panose="020B0604020202020204" pitchFamily="34" charset="0"/>
              </a:rPr>
              <a:t>I</a:t>
            </a:r>
            <a:r>
              <a:rPr lang="pl-PL" b="0" i="0" dirty="0">
                <a:effectLst/>
                <a:latin typeface="Arial" panose="020B0604020202020204" pitchFamily="34" charset="0"/>
              </a:rPr>
              <a:t>le aktów prawnych zawierających w tytule słowo „konsument” zostało wydanych w roku 2015? Podaj ich pozycje. </a:t>
            </a:r>
          </a:p>
          <a:p>
            <a:r>
              <a:rPr lang="pl-PL" dirty="0">
                <a:latin typeface="Arial" panose="020B0604020202020204" pitchFamily="34" charset="0"/>
              </a:rPr>
              <a:t>Czy akt jest obowiązujący? Czy posiada tekst jednolity?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0922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4CFA41-446F-43F5-B318-24D6A279A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138BB72-1285-4742-B8CA-EB5A493C565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3430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dsumowanie 14. posiedzenia Sejmu">
            <a:extLst>
              <a:ext uri="{FF2B5EF4-FFF2-40B4-BE49-F238E27FC236}">
                <a16:creationId xmlns:a16="http://schemas.microsoft.com/office/drawing/2014/main" id="{5CF1A3CA-012F-4C8A-96ED-B5CCCD78B6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9471" b="3630"/>
          <a:stretch/>
        </p:blipFill>
        <p:spPr bwMode="auto">
          <a:xfrm>
            <a:off x="2" y="10"/>
            <a:ext cx="1219169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9CD75CB3-3D06-4766-BA59-4C780B48E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5511" y="3236470"/>
            <a:ext cx="6832500" cy="1252601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100">
                <a:solidFill>
                  <a:srgbClr val="FFFFFE"/>
                </a:solidFill>
              </a:rPr>
              <a:t>Informacje o przebiegu procesu legislacyjnego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02434E-76DA-4D99-8CA9-341FAFE1D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5511" y="4669144"/>
            <a:ext cx="6832499" cy="716529"/>
          </a:xfrm>
        </p:spPr>
        <p:txBody>
          <a:bodyPr vert="horz" lIns="91440" tIns="91440" rIns="91440" bIns="91440" rtlCol="0">
            <a:normAutofit/>
          </a:bodyPr>
          <a:lstStyle/>
          <a:p>
            <a:pPr marL="0" indent="0">
              <a:buNone/>
            </a:pPr>
            <a:r>
              <a:rPr lang="en-US" sz="1600" cap="all" dirty="0">
                <a:solidFill>
                  <a:srgbClr val="FFFFFE"/>
                </a:solidFill>
                <a:hlinkClick r:id="rId3"/>
              </a:rPr>
              <a:t>http://www.sejm.gov.pl/Sejm9.nsf/proces.xsp</a:t>
            </a:r>
            <a:endParaRPr lang="pl-PL" sz="1600" cap="all" dirty="0">
              <a:solidFill>
                <a:srgbClr val="FFFFFE"/>
              </a:solidFill>
            </a:endParaRPr>
          </a:p>
          <a:p>
            <a:pPr marL="0" indent="0">
              <a:buNone/>
            </a:pPr>
            <a:endParaRPr lang="en-US" sz="1600" cap="all" dirty="0">
              <a:solidFill>
                <a:srgbClr val="FF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30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2F83A-3B34-4CA8-93E8-7E1A05CC0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EUR-Lex 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1F10691-87CB-42AB-8C82-66C2E7E02F1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5739" y="2913610"/>
            <a:ext cx="4613872" cy="1645614"/>
          </a:xfrm>
          <a:prstGeom prst="rect">
            <a:avLst/>
          </a:prstGeom>
        </p:spPr>
      </p:pic>
      <p:sp>
        <p:nvSpPr>
          <p:cNvPr id="46" name="Symbol zastępczy zawartości 2">
            <a:extLst>
              <a:ext uri="{FF2B5EF4-FFF2-40B4-BE49-F238E27FC236}">
                <a16:creationId xmlns:a16="http://schemas.microsoft.com/office/drawing/2014/main" id="{2448C5F0-BC75-4EF0-80BE-6D15D899B6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9943" y="2015734"/>
            <a:ext cx="4472244" cy="3450613"/>
          </a:xfrm>
        </p:spPr>
        <p:txBody>
          <a:bodyPr>
            <a:normAutofit fontScale="85000" lnSpcReduction="20000"/>
          </a:bodyPr>
          <a:lstStyle/>
          <a:p>
            <a:r>
              <a:rPr lang="pl-PL" dirty="0">
                <a:hlinkClick r:id="rId3"/>
              </a:rPr>
              <a:t>https://eur-lex.europa.eu/oj/direct-access.html?locale=pl</a:t>
            </a:r>
            <a:endParaRPr lang="pl-PL" dirty="0"/>
          </a:p>
          <a:p>
            <a:r>
              <a:rPr lang="pl-PL" dirty="0"/>
              <a:t>Część oficjalnej strony Unii Europejskiej - </a:t>
            </a:r>
            <a:r>
              <a:rPr lang="pl-PL" dirty="0">
                <a:hlinkClick r:id="rId4"/>
              </a:rPr>
              <a:t>https://europa.eu/</a:t>
            </a:r>
            <a:endParaRPr lang="pl-PL" dirty="0"/>
          </a:p>
          <a:p>
            <a:r>
              <a:rPr lang="pl-PL" dirty="0"/>
              <a:t>Serwis redagowany we wszystkich językach urzędowych UE</a:t>
            </a:r>
          </a:p>
          <a:p>
            <a:r>
              <a:rPr lang="pl-PL" dirty="0"/>
              <a:t>Obejmuje dwie serie L (legislacje) oraz C (rezolucje, zalecenia, stanowiska i opinie/informacje/akty przygotowawcze/zawiadomienia/ogłoszenia)</a:t>
            </a:r>
          </a:p>
          <a:p>
            <a:r>
              <a:rPr lang="pl-PL" dirty="0"/>
              <a:t>bezpłatny</a:t>
            </a:r>
          </a:p>
        </p:txBody>
      </p:sp>
    </p:spTree>
    <p:extLst>
      <p:ext uri="{BB962C8B-B14F-4D97-AF65-F5344CB8AC3E}">
        <p14:creationId xmlns:p14="http://schemas.microsoft.com/office/powerpoint/2010/main" val="3362575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2CA602-1D1F-43C1-824F-43458274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Ćwiczenia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D8C87B-3257-4349-919D-43D8BCD8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l-PL" dirty="0"/>
              <a:t>Proszę o wyszukanie w ISAP ustawy z dnia 13.08.2023 r. o zmianie ustawy o finansach publicznych oraz niektórych innych ustaw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Kliknij na odnośnik przy najnowszej z implementowanych dyrektyw – co do za akt? Jaki numer posiada i w jakiej serii został opublikowany? 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Jaka jest data transpozycji tego aktu? Co oznacza transpozycja aktu? Ile aktów zostało uchwalonych przez Czechy w celu transpozycji aktu?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Jakie organy brały udział w jego uchwaleniu?</a:t>
            </a:r>
          </a:p>
        </p:txBody>
      </p:sp>
    </p:spTree>
    <p:extLst>
      <p:ext uri="{BB962C8B-B14F-4D97-AF65-F5344CB8AC3E}">
        <p14:creationId xmlns:p14="http://schemas.microsoft.com/office/powerpoint/2010/main" val="13983265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FA7AD0A-1871-4DF8-9235-F49D0513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6B04CFB-FAE5-47DD-9B3E-4E9BA7A89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2F226D0-C12C-4160-8FD4-EC06ACF2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2800"/>
              <a:t>Dziękuję za uwagę – powodzenia!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E68D41B-9286-479F-9AB7-678C8E348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ACF89C-CFC3-4D68-B3C4-2BEFB7BBE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B770B7D-3C5C-4682-8DF0-20783592F3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6893E11-7EC1-4EB6-A2A8-0B693F8FE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622F7FD7-8884-4FD5-95AB-0B5C6033AD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55487" y="977965"/>
            <a:ext cx="6615582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ymbol zastępczy zawartości 4" descr="Zjedzony hamburger Moody Foodies">
            <a:extLst>
              <a:ext uri="{FF2B5EF4-FFF2-40B4-BE49-F238E27FC236}">
                <a16:creationId xmlns:a16="http://schemas.microsoft.com/office/drawing/2014/main" id="{B11B5960-C3CA-42D3-8213-42730FDF1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6747" y="1116345"/>
            <a:ext cx="3866172" cy="386617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16EFE474-4FE0-4E8F-8F09-5ED2C9E76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F8B8C81-54DC-4AF5-B682-3A2C70A6B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08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940B4C-F841-4E72-9C83-31711645D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Godziny konsultacji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6DD319-13E1-4F5D-91AB-AC991E99C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wtorek godz. 16:30 – 18:30</a:t>
            </a:r>
          </a:p>
          <a:p>
            <a:r>
              <a:rPr lang="pl-PL" dirty="0"/>
              <a:t>konieczna zapowiedź mailowa 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90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27751-FB82-4CF7-ABC8-01108D2B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Podstawowa literatura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E1C16D-579E-4783-9495-C8DF85263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Technologia informacyjna dla prawników, Cieślak Ł., Zalesińska A., </a:t>
            </a:r>
            <a:r>
              <a:rPr lang="pl-PL" dirty="0" err="1"/>
              <a:t>Pęcherzewski</a:t>
            </a:r>
            <a:r>
              <a:rPr lang="pl-PL" dirty="0"/>
              <a:t> P., </a:t>
            </a:r>
            <a:r>
              <a:rPr lang="pl-PL" dirty="0" err="1"/>
              <a:t>Goździaszek</a:t>
            </a:r>
            <a:r>
              <a:rPr lang="pl-PL" dirty="0"/>
              <a:t> Ł., Kotecka – Kral S., </a:t>
            </a:r>
            <a:r>
              <a:rPr lang="pl-PL" dirty="0" err="1"/>
              <a:t>Burdziak</a:t>
            </a:r>
            <a:r>
              <a:rPr lang="pl-PL" dirty="0"/>
              <a:t> A., Rodziewicz P. </a:t>
            </a:r>
            <a:r>
              <a:rPr lang="pl-PL" dirty="0">
                <a:hlinkClick r:id="rId2"/>
              </a:rPr>
              <a:t>https://www.bibliotekacyfrowa.pl/dlibra/publication/37501/edition/38932</a:t>
            </a:r>
            <a:endParaRPr lang="pl-PL" dirty="0"/>
          </a:p>
          <a:p>
            <a:r>
              <a:rPr lang="pl-PL" sz="2000" dirty="0">
                <a:solidFill>
                  <a:srgbClr val="000000"/>
                </a:solidFill>
              </a:rPr>
              <a:t>Prawo nowych technologii, red. K. Flaga-</a:t>
            </a:r>
            <a:r>
              <a:rPr lang="pl-PL" sz="2000" dirty="0" err="1">
                <a:solidFill>
                  <a:srgbClr val="000000"/>
                </a:solidFill>
              </a:rPr>
              <a:t>Gieruszyńska</a:t>
            </a:r>
            <a:r>
              <a:rPr lang="pl-PL" sz="2000" dirty="0">
                <a:solidFill>
                  <a:srgbClr val="000000"/>
                </a:solidFill>
              </a:rPr>
              <a:t>, J. Gołaczyński, Warszawa 2021.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</a:rPr>
              <a:t> </a:t>
            </a:r>
            <a:r>
              <a:rPr lang="pl-PL" sz="2000" dirty="0" err="1">
                <a:solidFill>
                  <a:srgbClr val="000000"/>
                </a:solidFill>
              </a:rPr>
              <a:t>LegalTech</a:t>
            </a:r>
            <a:r>
              <a:rPr lang="pl-PL" sz="2000" dirty="0">
                <a:solidFill>
                  <a:srgbClr val="000000"/>
                </a:solidFill>
              </a:rPr>
              <a:t>. Czyli jak bezpiecznie korzystać z narzędzi informatycznych w organizacji, w tym w kancelarii oraz dziale prawnym, red. D. Szostek, Warszawa 2021.</a:t>
            </a:r>
          </a:p>
          <a:p>
            <a:pPr algn="just"/>
            <a:r>
              <a:rPr lang="pl-PL" sz="2000" dirty="0">
                <a:solidFill>
                  <a:srgbClr val="000000"/>
                </a:solidFill>
              </a:rPr>
              <a:t>Informatyka prawnicza. Nowoczesne technologie informacyjne w pracy prawników i administracji publicznej, W.R. </a:t>
            </a:r>
            <a:r>
              <a:rPr lang="pl-PL" sz="2000" dirty="0" err="1">
                <a:solidFill>
                  <a:srgbClr val="000000"/>
                </a:solidFill>
              </a:rPr>
              <a:t>Wiewiórowski</a:t>
            </a:r>
            <a:r>
              <a:rPr lang="pl-PL" sz="2000" dirty="0">
                <a:solidFill>
                  <a:srgbClr val="000000"/>
                </a:solidFill>
              </a:rPr>
              <a:t>, G. Wierczyński, Warszawa 2016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519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431380-491E-4A05-948A-C7E631DCE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Warunki zaliczenia przedmiotu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CDB02825-E095-4D20-83E8-939D60E5E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202807"/>
              </p:ext>
            </p:extLst>
          </p:nvPr>
        </p:nvGraphicFramePr>
        <p:xfrm>
          <a:off x="1450975" y="2016125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1279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8CED9E-0E1A-4FEF-BC5C-06F8088E5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855304"/>
            <a:ext cx="9603275" cy="208059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Aktywność na plus dla chętnych/odrabiających zajęcia</a:t>
            </a:r>
          </a:p>
        </p:txBody>
      </p:sp>
    </p:spTree>
    <p:extLst>
      <p:ext uri="{BB962C8B-B14F-4D97-AF65-F5344CB8AC3E}">
        <p14:creationId xmlns:p14="http://schemas.microsoft.com/office/powerpoint/2010/main" val="332165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A60BB9-B04E-45AD-852C-72C0A478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Program zajęć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F08DD2-6638-4209-B1C3-EEC57495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Informacje organizacyjne, </a:t>
            </a:r>
            <a:r>
              <a:rPr lang="pl-PL" dirty="0" err="1"/>
              <a:t>Cyberhigiena</a:t>
            </a:r>
            <a:r>
              <a:rPr lang="pl-PL" dirty="0"/>
              <a:t> – film z NASK, Dzienniki urzędowe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ISAP, </a:t>
            </a:r>
            <a:r>
              <a:rPr lang="pl-PL" dirty="0" err="1"/>
              <a:t>Eur</a:t>
            </a:r>
            <a:r>
              <a:rPr lang="pl-PL" dirty="0"/>
              <a:t>-lex, Portale orzeczeń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KRS, CEIDG, KW i KRZ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Prawne i administracyjne aspekty nowych technologii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LEX i </a:t>
            </a:r>
            <a:r>
              <a:rPr lang="pl-PL" dirty="0" err="1"/>
              <a:t>Legalis</a:t>
            </a:r>
            <a:r>
              <a:rPr lang="pl-PL" dirty="0"/>
              <a:t>, </a:t>
            </a:r>
            <a:r>
              <a:rPr lang="pl-PL" b="1" u="sng" dirty="0"/>
              <a:t>kolokwium dla chętnych i wystawienie ocen</a:t>
            </a:r>
          </a:p>
        </p:txBody>
      </p:sp>
    </p:spTree>
    <p:extLst>
      <p:ext uri="{BB962C8B-B14F-4D97-AF65-F5344CB8AC3E}">
        <p14:creationId xmlns:p14="http://schemas.microsoft.com/office/powerpoint/2010/main" val="102321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BD384CB-7C6D-4BA0-A747-E267E1C44C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9147859"/>
              </p:ext>
            </p:extLst>
          </p:nvPr>
        </p:nvGraphicFramePr>
        <p:xfrm>
          <a:off x="1291950" y="558386"/>
          <a:ext cx="7056920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az 4">
            <a:extLst>
              <a:ext uri="{FF2B5EF4-FFF2-40B4-BE49-F238E27FC236}">
                <a16:creationId xmlns:a16="http://schemas.microsoft.com/office/drawing/2014/main" id="{F093F04F-D1E0-4A2A-AA9B-18DBF40D0941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05828" y="2534666"/>
            <a:ext cx="1063650" cy="89433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178AFB7-4CEC-48D2-8447-0491B79AE8AC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215369" y="3083671"/>
            <a:ext cx="1512570" cy="690657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DEFA4D7-FDAE-4E62-88EA-913E8292C0F7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05828" y="3783345"/>
            <a:ext cx="711957" cy="102838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64AF554B-BFD4-48CD-8B7D-B2AD2D1FBFF7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99505" y="4297536"/>
            <a:ext cx="1839937" cy="619445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C955145C-4695-43F8-90BB-9CA7F863539E}"/>
              </a:ext>
            </a:extLst>
          </p:cNvPr>
          <p:cNvSpPr txBox="1"/>
          <p:nvPr/>
        </p:nvSpPr>
        <p:spPr>
          <a:xfrm>
            <a:off x="8496886" y="2283205"/>
            <a:ext cx="3038622" cy="36933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Internet</a:t>
            </a:r>
          </a:p>
        </p:txBody>
      </p:sp>
      <p:sp>
        <p:nvSpPr>
          <p:cNvPr id="13" name="Strzałka: w dół 12">
            <a:extLst>
              <a:ext uri="{FF2B5EF4-FFF2-40B4-BE49-F238E27FC236}">
                <a16:creationId xmlns:a16="http://schemas.microsoft.com/office/drawing/2014/main" id="{D28ED9C5-F706-486A-AF9D-8CC4B0326B23}"/>
              </a:ext>
            </a:extLst>
          </p:cNvPr>
          <p:cNvSpPr/>
          <p:nvPr/>
        </p:nvSpPr>
        <p:spPr>
          <a:xfrm>
            <a:off x="9135117" y="2938668"/>
            <a:ext cx="649357" cy="98066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górę 13">
            <a:extLst>
              <a:ext uri="{FF2B5EF4-FFF2-40B4-BE49-F238E27FC236}">
                <a16:creationId xmlns:a16="http://schemas.microsoft.com/office/drawing/2014/main" id="{CAE25939-285E-498C-B3C4-A30A53AAED28}"/>
              </a:ext>
            </a:extLst>
          </p:cNvPr>
          <p:cNvSpPr/>
          <p:nvPr/>
        </p:nvSpPr>
        <p:spPr>
          <a:xfrm>
            <a:off x="10334656" y="2938668"/>
            <a:ext cx="649358" cy="90105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8F15AB1-FCDE-4677-A2AA-3AA3A097715E}"/>
              </a:ext>
            </a:extLst>
          </p:cNvPr>
          <p:cNvSpPr txBox="1"/>
          <p:nvPr/>
        </p:nvSpPr>
        <p:spPr>
          <a:xfrm>
            <a:off x="8640417" y="4297536"/>
            <a:ext cx="3038622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/>
              <a:t>Administracja/Prawo</a:t>
            </a:r>
          </a:p>
        </p:txBody>
      </p:sp>
      <p:pic>
        <p:nvPicPr>
          <p:cNvPr id="17" name="Grafika 16" descr="Router bezprzewodowy">
            <a:extLst>
              <a:ext uri="{FF2B5EF4-FFF2-40B4-BE49-F238E27FC236}">
                <a16:creationId xmlns:a16="http://schemas.microsoft.com/office/drawing/2014/main" id="{580FE35A-8303-4996-9421-DA692B44B92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80361" y="2597189"/>
            <a:ext cx="914400" cy="914400"/>
          </a:xfrm>
          <a:prstGeom prst="rect">
            <a:avLst/>
          </a:prstGeom>
        </p:spPr>
      </p:pic>
      <p:sp>
        <p:nvSpPr>
          <p:cNvPr id="18" name="pole tekstowe 17">
            <a:extLst>
              <a:ext uri="{FF2B5EF4-FFF2-40B4-BE49-F238E27FC236}">
                <a16:creationId xmlns:a16="http://schemas.microsoft.com/office/drawing/2014/main" id="{BC1E03D0-9CF4-40D3-A212-00369BDA3127}"/>
              </a:ext>
            </a:extLst>
          </p:cNvPr>
          <p:cNvSpPr txBox="1"/>
          <p:nvPr/>
        </p:nvSpPr>
        <p:spPr>
          <a:xfrm>
            <a:off x="6648009" y="4386231"/>
            <a:ext cx="2401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?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4FD22B7A-D15B-4A07-9731-EF625CBAC381}"/>
              </a:ext>
            </a:extLst>
          </p:cNvPr>
          <p:cNvSpPr txBox="1"/>
          <p:nvPr/>
        </p:nvSpPr>
        <p:spPr>
          <a:xfrm>
            <a:off x="7608022" y="5225759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?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ECF57E61-7DE9-4575-84E7-BD86796BD160}"/>
              </a:ext>
            </a:extLst>
          </p:cNvPr>
          <p:cNvSpPr txBox="1"/>
          <p:nvPr/>
        </p:nvSpPr>
        <p:spPr>
          <a:xfrm>
            <a:off x="7812661" y="4454318"/>
            <a:ext cx="6858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4400" dirty="0">
                <a:solidFill>
                  <a:schemeClr val="accent1">
                    <a:lumMod val="50000"/>
                  </a:schemeClr>
                </a:solidFill>
                <a:latin typeface="Bauhaus 93" panose="04030905020B02020C02" pitchFamily="8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5329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77C235-8568-4302-B529-304350C11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E010F5-EF6B-4D24-A4B8-BAA16630C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88120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Art. 87 Konstytucji RP – Katalog źródeł powszechnie obowiązującego prawa</a:t>
            </a:r>
          </a:p>
          <a:p>
            <a:pPr marL="0" indent="0" algn="just">
              <a:buNone/>
            </a:pPr>
            <a:r>
              <a:rPr lang="pl-PL" dirty="0"/>
              <a:t>Art. 87. 1. Źródłami powszechnie obowiązującego prawa Rzeczypospolitej Polskiej są: </a:t>
            </a:r>
            <a:r>
              <a:rPr lang="pl-PL" b="1" u="sng" dirty="0"/>
              <a:t>Konstytucja, ustawy, ratyfikowane umowy międzynarodowe oraz rozporządzenia. </a:t>
            </a:r>
          </a:p>
          <a:p>
            <a:pPr marL="0" indent="0">
              <a:buNone/>
            </a:pPr>
            <a:r>
              <a:rPr lang="pl-PL" dirty="0"/>
              <a:t>2. Źródłami powszechnie obowiązującego prawa Rzeczypospolitej Polskiej są na obszarze działania organów, które je ustanowiły, </a:t>
            </a:r>
            <a:r>
              <a:rPr lang="pl-PL" b="1" u="sng" dirty="0"/>
              <a:t>akty prawa miejscowego</a:t>
            </a:r>
          </a:p>
          <a:p>
            <a:r>
              <a:rPr lang="pl-PL" dirty="0"/>
              <a:t>Art. 88 Konstytucji RP</a:t>
            </a:r>
          </a:p>
          <a:p>
            <a:pPr marL="0" indent="0">
              <a:buNone/>
            </a:pPr>
            <a:r>
              <a:rPr lang="pl-PL" dirty="0"/>
              <a:t>Art. 88. 1. </a:t>
            </a:r>
            <a:r>
              <a:rPr lang="pl-PL" b="1" u="sng" dirty="0"/>
              <a:t>Warunkiem wejścia w życie ustaw, rozporządzeń oraz aktów prawa miejscowego jest ich ogłoszenie. </a:t>
            </a:r>
          </a:p>
          <a:p>
            <a:pPr marL="0" indent="0">
              <a:buNone/>
            </a:pPr>
            <a:r>
              <a:rPr lang="pl-PL" dirty="0"/>
              <a:t>2. Zasady i tryb ogłaszania aktów normatywnych określa </a:t>
            </a:r>
            <a:r>
              <a:rPr lang="pl-PL" b="1" u="sng" dirty="0"/>
              <a:t>ustawa. </a:t>
            </a:r>
          </a:p>
          <a:p>
            <a:pPr marL="0" indent="0">
              <a:buNone/>
            </a:pPr>
            <a:r>
              <a:rPr lang="pl-PL" dirty="0"/>
              <a:t>3. Umowy międzynarodowe ratyfikowane za uprzednią zgodą wyrażoną w ustawie są ogłaszane w trybie wymaganym dla ustaw. Zasady ogłaszania innych umów międzynarodowych określa ustawa.</a:t>
            </a:r>
          </a:p>
          <a:p>
            <a:endParaRPr lang="pl-PL" dirty="0"/>
          </a:p>
        </p:txBody>
      </p:sp>
      <p:sp>
        <p:nvSpPr>
          <p:cNvPr id="4" name="Strzałka: w prawo 3">
            <a:extLst>
              <a:ext uri="{FF2B5EF4-FFF2-40B4-BE49-F238E27FC236}">
                <a16:creationId xmlns:a16="http://schemas.microsoft.com/office/drawing/2014/main" id="{21BA6FBC-7BB4-49ED-9548-57CA0C93F89A}"/>
              </a:ext>
            </a:extLst>
          </p:cNvPr>
          <p:cNvSpPr/>
          <p:nvPr/>
        </p:nvSpPr>
        <p:spPr>
          <a:xfrm>
            <a:off x="8145193" y="4793232"/>
            <a:ext cx="3854548" cy="42203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NASTĘPNY SLAJD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3396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1465</Words>
  <Application>Microsoft Office PowerPoint</Application>
  <PresentationFormat>Panoramiczny</PresentationFormat>
  <Paragraphs>148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1" baseType="lpstr">
      <vt:lpstr>Arial</vt:lpstr>
      <vt:lpstr>Bauhaus 93</vt:lpstr>
      <vt:lpstr>Gill Sans MT</vt:lpstr>
      <vt:lpstr>Wingdings</vt:lpstr>
      <vt:lpstr>Galeria</vt:lpstr>
      <vt:lpstr>OBSŁUGA PRAWNICZYCH  BAZ DANYCH</vt:lpstr>
      <vt:lpstr>Informacje organizacyjne</vt:lpstr>
      <vt:lpstr>Godziny konsultacji</vt:lpstr>
      <vt:lpstr>Podstawowa literatura</vt:lpstr>
      <vt:lpstr>Warunki zaliczenia przedmiotu </vt:lpstr>
      <vt:lpstr> Aktywność na plus dla chętnych/odrabiających zajęcia</vt:lpstr>
      <vt:lpstr>Program zajęć</vt:lpstr>
      <vt:lpstr>Prezentacja programu PowerPoint</vt:lpstr>
      <vt:lpstr>Źródła prawa</vt:lpstr>
      <vt:lpstr>Prezentacja programu PowerPoint</vt:lpstr>
      <vt:lpstr>Forma wydawania dzienników?</vt:lpstr>
      <vt:lpstr>Kto wydaje Dzienniki ustaw? </vt:lpstr>
      <vt:lpstr>Prezentacja programu PowerPoint</vt:lpstr>
      <vt:lpstr>Część Ćwiczeniowa</vt:lpstr>
      <vt:lpstr>Dziennik ustaw RP </vt:lpstr>
      <vt:lpstr>Dzienniki urzędowe ministrów kierujących działami administracji rządowej</vt:lpstr>
      <vt:lpstr>Dzienniki urzędowe urzędów centralnych</vt:lpstr>
      <vt:lpstr>WOJEWÓDZKIE DZIENNIKI URZĘDOWE</vt:lpstr>
      <vt:lpstr>Zadanie</vt:lpstr>
      <vt:lpstr>ISAP</vt:lpstr>
      <vt:lpstr>ćWICZENIA</vt:lpstr>
      <vt:lpstr>Prezentacja programu PowerPoint</vt:lpstr>
      <vt:lpstr>Informacje o przebiegu procesu legislacyjnego</vt:lpstr>
      <vt:lpstr>EUR-Lex </vt:lpstr>
      <vt:lpstr>Ćwiczenia</vt:lpstr>
      <vt:lpstr>Dziękuję za uwagę – powodzenia!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Techniki informacji i komunikacji</dc:title>
  <dc:creator>Krystyna Rogala</dc:creator>
  <cp:lastModifiedBy>Krystyna Rogala</cp:lastModifiedBy>
  <cp:revision>24</cp:revision>
  <dcterms:created xsi:type="dcterms:W3CDTF">2020-10-07T16:21:24Z</dcterms:created>
  <dcterms:modified xsi:type="dcterms:W3CDTF">2023-11-14T18:42:00Z</dcterms:modified>
</cp:coreProperties>
</file>