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jpg!d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ink/ink1.xml" ContentType="application/inkml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9" r:id="rId1"/>
  </p:sldMasterIdLst>
  <p:notesMasterIdLst>
    <p:notesMasterId r:id="rId44"/>
  </p:notesMasterIdLst>
  <p:sldIdLst>
    <p:sldId id="256" r:id="rId2"/>
    <p:sldId id="326" r:id="rId3"/>
    <p:sldId id="374" r:id="rId4"/>
    <p:sldId id="375" r:id="rId5"/>
    <p:sldId id="277" r:id="rId6"/>
    <p:sldId id="378" r:id="rId7"/>
    <p:sldId id="379" r:id="rId8"/>
    <p:sldId id="364" r:id="rId9"/>
    <p:sldId id="380" r:id="rId10"/>
    <p:sldId id="381" r:id="rId11"/>
    <p:sldId id="382" r:id="rId12"/>
    <p:sldId id="257" r:id="rId13"/>
    <p:sldId id="307" r:id="rId14"/>
    <p:sldId id="309" r:id="rId15"/>
    <p:sldId id="299" r:id="rId16"/>
    <p:sldId id="285" r:id="rId17"/>
    <p:sldId id="312" r:id="rId18"/>
    <p:sldId id="314" r:id="rId19"/>
    <p:sldId id="283" r:id="rId20"/>
    <p:sldId id="258" r:id="rId21"/>
    <p:sldId id="259" r:id="rId22"/>
    <p:sldId id="324" r:id="rId23"/>
    <p:sldId id="300" r:id="rId24"/>
    <p:sldId id="262" r:id="rId25"/>
    <p:sldId id="317" r:id="rId26"/>
    <p:sldId id="263" r:id="rId27"/>
    <p:sldId id="325" r:id="rId28"/>
    <p:sldId id="266" r:id="rId29"/>
    <p:sldId id="281" r:id="rId30"/>
    <p:sldId id="282" r:id="rId31"/>
    <p:sldId id="318" r:id="rId32"/>
    <p:sldId id="289" r:id="rId33"/>
    <p:sldId id="304" r:id="rId34"/>
    <p:sldId id="303" r:id="rId35"/>
    <p:sldId id="305" r:id="rId36"/>
    <p:sldId id="287" r:id="rId37"/>
    <p:sldId id="352" r:id="rId38"/>
    <p:sldId id="353" r:id="rId39"/>
    <p:sldId id="354" r:id="rId40"/>
    <p:sldId id="330" r:id="rId41"/>
    <p:sldId id="332" r:id="rId42"/>
    <p:sldId id="372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33"/>
    <p:restoredTop sz="93469"/>
  </p:normalViewPr>
  <p:slideViewPr>
    <p:cSldViewPr snapToGrid="0" snapToObjects="1">
      <p:cViewPr varScale="1">
        <p:scale>
          <a:sx n="88" d="100"/>
          <a:sy n="88" d="100"/>
        </p:scale>
        <p:origin x="184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image" Target="../media/image27.jp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image" Target="../media/image30.jpg"/><Relationship Id="rId4" Type="http://schemas.openxmlformats.org/officeDocument/2006/relationships/image" Target="../media/image33.jpg"/></Relationships>
</file>

<file path=ppt/diagrams/_rels/drawing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image" Target="../media/image27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image" Target="../media/image30.jpg"/><Relationship Id="rId4" Type="http://schemas.openxmlformats.org/officeDocument/2006/relationships/image" Target="../media/image3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49647D-64E7-4DBF-A958-2F58FE71CB1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3580291-69E8-4175-A04C-8EE9DE4AB39B}">
      <dgm:prSet/>
      <dgm:spPr/>
      <dgm:t>
        <a:bodyPr/>
        <a:lstStyle/>
        <a:p>
          <a:r>
            <a:rPr lang="pl-PL" dirty="0"/>
            <a:t>Wprowadzenie do prawa własności intelektualnej, </a:t>
          </a:r>
          <a:endParaRPr lang="en-US" dirty="0"/>
        </a:p>
      </dgm:t>
    </dgm:pt>
    <dgm:pt modelId="{B66896FC-D136-422B-9972-0FBA3FFE114D}" type="parTrans" cxnId="{063ABEFF-C74A-42D1-94A7-692FBB646D25}">
      <dgm:prSet/>
      <dgm:spPr/>
      <dgm:t>
        <a:bodyPr/>
        <a:lstStyle/>
        <a:p>
          <a:endParaRPr lang="en-US"/>
        </a:p>
      </dgm:t>
    </dgm:pt>
    <dgm:pt modelId="{1E95E9AB-DF55-410A-94C9-BFBD3BAA8D1E}" type="sibTrans" cxnId="{063ABEFF-C74A-42D1-94A7-692FBB646D25}">
      <dgm:prSet/>
      <dgm:spPr/>
      <dgm:t>
        <a:bodyPr/>
        <a:lstStyle/>
        <a:p>
          <a:endParaRPr lang="en-US"/>
        </a:p>
      </dgm:t>
    </dgm:pt>
    <dgm:pt modelId="{BA4321B4-D22E-442C-BAFF-D5B735052968}">
      <dgm:prSet/>
      <dgm:spPr/>
      <dgm:t>
        <a:bodyPr/>
        <a:lstStyle/>
        <a:p>
          <a:r>
            <a:rPr lang="pl-PL" dirty="0"/>
            <a:t>Źródła prawa własności intelektualnej,</a:t>
          </a:r>
          <a:endParaRPr lang="en-US" dirty="0"/>
        </a:p>
      </dgm:t>
    </dgm:pt>
    <dgm:pt modelId="{3B027478-EE47-43FB-98C3-3A3DEC6A5742}" type="parTrans" cxnId="{148F819B-83F5-4892-93AC-E8BBF4E871F3}">
      <dgm:prSet/>
      <dgm:spPr/>
      <dgm:t>
        <a:bodyPr/>
        <a:lstStyle/>
        <a:p>
          <a:endParaRPr lang="en-US"/>
        </a:p>
      </dgm:t>
    </dgm:pt>
    <dgm:pt modelId="{369E0EC6-CBE8-4928-8BE1-B08C4CA71125}" type="sibTrans" cxnId="{148F819B-83F5-4892-93AC-E8BBF4E871F3}">
      <dgm:prSet/>
      <dgm:spPr/>
      <dgm:t>
        <a:bodyPr/>
        <a:lstStyle/>
        <a:p>
          <a:endParaRPr lang="en-US"/>
        </a:p>
      </dgm:t>
    </dgm:pt>
    <dgm:pt modelId="{77BABE38-D072-4467-8A04-EB1BB4B1EB1A}">
      <dgm:prSet/>
      <dgm:spPr/>
      <dgm:t>
        <a:bodyPr/>
        <a:lstStyle/>
        <a:p>
          <a:r>
            <a:rPr lang="pl-PL" dirty="0"/>
            <a:t>Podstawowe pojęcia,</a:t>
          </a:r>
          <a:endParaRPr lang="en-US" dirty="0"/>
        </a:p>
      </dgm:t>
    </dgm:pt>
    <dgm:pt modelId="{3287A085-429D-4578-BB62-E522083E2761}" type="parTrans" cxnId="{A29ADFF9-4369-4D95-B2FF-C37A5F979D4F}">
      <dgm:prSet/>
      <dgm:spPr/>
      <dgm:t>
        <a:bodyPr/>
        <a:lstStyle/>
        <a:p>
          <a:endParaRPr lang="en-US"/>
        </a:p>
      </dgm:t>
    </dgm:pt>
    <dgm:pt modelId="{4B6C2FE7-956F-4389-A969-BD8A6321A1F5}" type="sibTrans" cxnId="{A29ADFF9-4369-4D95-B2FF-C37A5F979D4F}">
      <dgm:prSet/>
      <dgm:spPr/>
      <dgm:t>
        <a:bodyPr/>
        <a:lstStyle/>
        <a:p>
          <a:endParaRPr lang="en-US"/>
        </a:p>
      </dgm:t>
    </dgm:pt>
    <dgm:pt modelId="{49531FBB-5B31-4BB0-A9F7-4D52933AB351}">
      <dgm:prSet/>
      <dgm:spPr/>
      <dgm:t>
        <a:bodyPr/>
        <a:lstStyle/>
        <a:p>
          <a:r>
            <a:rPr lang="pl-PL" dirty="0"/>
            <a:t>Utwór,</a:t>
          </a:r>
          <a:endParaRPr lang="en-US" dirty="0"/>
        </a:p>
      </dgm:t>
    </dgm:pt>
    <dgm:pt modelId="{3925674E-98AF-4EF5-BF29-DA8262234B7B}" type="parTrans" cxnId="{DC12E860-C86F-4E0E-A840-E6B447E73F40}">
      <dgm:prSet/>
      <dgm:spPr/>
      <dgm:t>
        <a:bodyPr/>
        <a:lstStyle/>
        <a:p>
          <a:endParaRPr lang="en-US"/>
        </a:p>
      </dgm:t>
    </dgm:pt>
    <dgm:pt modelId="{6189B34B-E5DA-428A-A8F2-73CADF6B652C}" type="sibTrans" cxnId="{DC12E860-C86F-4E0E-A840-E6B447E73F40}">
      <dgm:prSet/>
      <dgm:spPr/>
      <dgm:t>
        <a:bodyPr/>
        <a:lstStyle/>
        <a:p>
          <a:endParaRPr lang="en-US"/>
        </a:p>
      </dgm:t>
    </dgm:pt>
    <dgm:pt modelId="{3DEF79BA-DCF8-41EE-971E-E1FCE34EA600}">
      <dgm:prSet/>
      <dgm:spPr/>
      <dgm:t>
        <a:bodyPr/>
        <a:lstStyle/>
        <a:p>
          <a:r>
            <a:rPr lang="pl-PL" dirty="0"/>
            <a:t>Twórca i inne podmioty praw autorskich,</a:t>
          </a:r>
          <a:endParaRPr lang="en-US" dirty="0"/>
        </a:p>
      </dgm:t>
    </dgm:pt>
    <dgm:pt modelId="{16BF26AE-BC98-464D-8793-A0FB2BC7CC37}" type="parTrans" cxnId="{9822BCD0-D86F-407F-9320-D162B5B63742}">
      <dgm:prSet/>
      <dgm:spPr/>
      <dgm:t>
        <a:bodyPr/>
        <a:lstStyle/>
        <a:p>
          <a:endParaRPr lang="en-US"/>
        </a:p>
      </dgm:t>
    </dgm:pt>
    <dgm:pt modelId="{87A328A5-9CF3-40F6-84D8-A94B793E1506}" type="sibTrans" cxnId="{9822BCD0-D86F-407F-9320-D162B5B63742}">
      <dgm:prSet/>
      <dgm:spPr/>
      <dgm:t>
        <a:bodyPr/>
        <a:lstStyle/>
        <a:p>
          <a:endParaRPr lang="en-US"/>
        </a:p>
      </dgm:t>
    </dgm:pt>
    <dgm:pt modelId="{8F8D9A0E-DBDA-9447-8FE4-410372D6F59F}" type="pres">
      <dgm:prSet presAssocID="{2049647D-64E7-4DBF-A958-2F58FE71CB17}" presName="linear" presStyleCnt="0">
        <dgm:presLayoutVars>
          <dgm:animLvl val="lvl"/>
          <dgm:resizeHandles val="exact"/>
        </dgm:presLayoutVars>
      </dgm:prSet>
      <dgm:spPr/>
    </dgm:pt>
    <dgm:pt modelId="{A694D0AD-F8A1-3D4F-AC6E-EC7735D71C66}" type="pres">
      <dgm:prSet presAssocID="{83580291-69E8-4175-A04C-8EE9DE4AB39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178B2E5-0529-9F4E-A56B-23312EB589A3}" type="pres">
      <dgm:prSet presAssocID="{1E95E9AB-DF55-410A-94C9-BFBD3BAA8D1E}" presName="spacer" presStyleCnt="0"/>
      <dgm:spPr/>
    </dgm:pt>
    <dgm:pt modelId="{CAA4C9C9-529B-E143-823E-711CFAA7442D}" type="pres">
      <dgm:prSet presAssocID="{BA4321B4-D22E-442C-BAFF-D5B73505296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1C2B960-CF51-424E-85B1-8E2E67F0F067}" type="pres">
      <dgm:prSet presAssocID="{369E0EC6-CBE8-4928-8BE1-B08C4CA71125}" presName="spacer" presStyleCnt="0"/>
      <dgm:spPr/>
    </dgm:pt>
    <dgm:pt modelId="{C4909BAA-CB60-1B47-BE7D-5CDD314A5D74}" type="pres">
      <dgm:prSet presAssocID="{77BABE38-D072-4467-8A04-EB1BB4B1EB1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E394C8E-E45D-544B-B5A2-167134965A65}" type="pres">
      <dgm:prSet presAssocID="{4B6C2FE7-956F-4389-A969-BD8A6321A1F5}" presName="spacer" presStyleCnt="0"/>
      <dgm:spPr/>
    </dgm:pt>
    <dgm:pt modelId="{3F18C239-570F-6C4E-833D-67935903F54F}" type="pres">
      <dgm:prSet presAssocID="{49531FBB-5B31-4BB0-A9F7-4D52933AB35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475A3D8-7F1A-314B-8565-2178952FBB1B}" type="pres">
      <dgm:prSet presAssocID="{6189B34B-E5DA-428A-A8F2-73CADF6B652C}" presName="spacer" presStyleCnt="0"/>
      <dgm:spPr/>
    </dgm:pt>
    <dgm:pt modelId="{8F93A513-701F-7243-AE37-A86A70F79B14}" type="pres">
      <dgm:prSet presAssocID="{3DEF79BA-DCF8-41EE-971E-E1FCE34EA60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AAAAD11-C8C9-4F4E-9181-28C0A5751F77}" type="presOf" srcId="{2049647D-64E7-4DBF-A958-2F58FE71CB17}" destId="{8F8D9A0E-DBDA-9447-8FE4-410372D6F59F}" srcOrd="0" destOrd="0" presId="urn:microsoft.com/office/officeart/2005/8/layout/vList2"/>
    <dgm:cxn modelId="{EDBF9F22-783B-0641-BA98-3E78EA82B61A}" type="presOf" srcId="{BA4321B4-D22E-442C-BAFF-D5B735052968}" destId="{CAA4C9C9-529B-E143-823E-711CFAA7442D}" srcOrd="0" destOrd="0" presId="urn:microsoft.com/office/officeart/2005/8/layout/vList2"/>
    <dgm:cxn modelId="{093D155B-517A-5C44-B245-202FE8CB9072}" type="presOf" srcId="{49531FBB-5B31-4BB0-A9F7-4D52933AB351}" destId="{3F18C239-570F-6C4E-833D-67935903F54F}" srcOrd="0" destOrd="0" presId="urn:microsoft.com/office/officeart/2005/8/layout/vList2"/>
    <dgm:cxn modelId="{DC12E860-C86F-4E0E-A840-E6B447E73F40}" srcId="{2049647D-64E7-4DBF-A958-2F58FE71CB17}" destId="{49531FBB-5B31-4BB0-A9F7-4D52933AB351}" srcOrd="3" destOrd="0" parTransId="{3925674E-98AF-4EF5-BF29-DA8262234B7B}" sibTransId="{6189B34B-E5DA-428A-A8F2-73CADF6B652C}"/>
    <dgm:cxn modelId="{CFD66C7D-AF4F-B945-BD38-425882B246A5}" type="presOf" srcId="{77BABE38-D072-4467-8A04-EB1BB4B1EB1A}" destId="{C4909BAA-CB60-1B47-BE7D-5CDD314A5D74}" srcOrd="0" destOrd="0" presId="urn:microsoft.com/office/officeart/2005/8/layout/vList2"/>
    <dgm:cxn modelId="{148F819B-83F5-4892-93AC-E8BBF4E871F3}" srcId="{2049647D-64E7-4DBF-A958-2F58FE71CB17}" destId="{BA4321B4-D22E-442C-BAFF-D5B735052968}" srcOrd="1" destOrd="0" parTransId="{3B027478-EE47-43FB-98C3-3A3DEC6A5742}" sibTransId="{369E0EC6-CBE8-4928-8BE1-B08C4CA71125}"/>
    <dgm:cxn modelId="{31EF299D-C05D-BE40-A35A-71FE601A1A8F}" type="presOf" srcId="{3DEF79BA-DCF8-41EE-971E-E1FCE34EA600}" destId="{8F93A513-701F-7243-AE37-A86A70F79B14}" srcOrd="0" destOrd="0" presId="urn:microsoft.com/office/officeart/2005/8/layout/vList2"/>
    <dgm:cxn modelId="{FB3A4EC1-5C5D-3F47-A0E8-B96BE3CF4293}" type="presOf" srcId="{83580291-69E8-4175-A04C-8EE9DE4AB39B}" destId="{A694D0AD-F8A1-3D4F-AC6E-EC7735D71C66}" srcOrd="0" destOrd="0" presId="urn:microsoft.com/office/officeart/2005/8/layout/vList2"/>
    <dgm:cxn modelId="{9822BCD0-D86F-407F-9320-D162B5B63742}" srcId="{2049647D-64E7-4DBF-A958-2F58FE71CB17}" destId="{3DEF79BA-DCF8-41EE-971E-E1FCE34EA600}" srcOrd="4" destOrd="0" parTransId="{16BF26AE-BC98-464D-8793-A0FB2BC7CC37}" sibTransId="{87A328A5-9CF3-40F6-84D8-A94B793E1506}"/>
    <dgm:cxn modelId="{A29ADFF9-4369-4D95-B2FF-C37A5F979D4F}" srcId="{2049647D-64E7-4DBF-A958-2F58FE71CB17}" destId="{77BABE38-D072-4467-8A04-EB1BB4B1EB1A}" srcOrd="2" destOrd="0" parTransId="{3287A085-429D-4578-BB62-E522083E2761}" sibTransId="{4B6C2FE7-956F-4389-A969-BD8A6321A1F5}"/>
    <dgm:cxn modelId="{063ABEFF-C74A-42D1-94A7-692FBB646D25}" srcId="{2049647D-64E7-4DBF-A958-2F58FE71CB17}" destId="{83580291-69E8-4175-A04C-8EE9DE4AB39B}" srcOrd="0" destOrd="0" parTransId="{B66896FC-D136-422B-9972-0FBA3FFE114D}" sibTransId="{1E95E9AB-DF55-410A-94C9-BFBD3BAA8D1E}"/>
    <dgm:cxn modelId="{584141FF-D6D8-1942-9330-32E4FB807BC3}" type="presParOf" srcId="{8F8D9A0E-DBDA-9447-8FE4-410372D6F59F}" destId="{A694D0AD-F8A1-3D4F-AC6E-EC7735D71C66}" srcOrd="0" destOrd="0" presId="urn:microsoft.com/office/officeart/2005/8/layout/vList2"/>
    <dgm:cxn modelId="{AE414CF4-A7EA-F14C-9E42-3212D7A65EED}" type="presParOf" srcId="{8F8D9A0E-DBDA-9447-8FE4-410372D6F59F}" destId="{E178B2E5-0529-9F4E-A56B-23312EB589A3}" srcOrd="1" destOrd="0" presId="urn:microsoft.com/office/officeart/2005/8/layout/vList2"/>
    <dgm:cxn modelId="{F81A6D5F-B5C4-CF4C-A2D6-94EA736AD7E4}" type="presParOf" srcId="{8F8D9A0E-DBDA-9447-8FE4-410372D6F59F}" destId="{CAA4C9C9-529B-E143-823E-711CFAA7442D}" srcOrd="2" destOrd="0" presId="urn:microsoft.com/office/officeart/2005/8/layout/vList2"/>
    <dgm:cxn modelId="{5B6D8681-C12F-9145-ACDA-9F5BBC999105}" type="presParOf" srcId="{8F8D9A0E-DBDA-9447-8FE4-410372D6F59F}" destId="{41C2B960-CF51-424E-85B1-8E2E67F0F067}" srcOrd="3" destOrd="0" presId="urn:microsoft.com/office/officeart/2005/8/layout/vList2"/>
    <dgm:cxn modelId="{FD2D51EA-70EF-0940-A4CA-0288AFDA8B73}" type="presParOf" srcId="{8F8D9A0E-DBDA-9447-8FE4-410372D6F59F}" destId="{C4909BAA-CB60-1B47-BE7D-5CDD314A5D74}" srcOrd="4" destOrd="0" presId="urn:microsoft.com/office/officeart/2005/8/layout/vList2"/>
    <dgm:cxn modelId="{7158700F-E525-F24D-B470-6D6DF73FE219}" type="presParOf" srcId="{8F8D9A0E-DBDA-9447-8FE4-410372D6F59F}" destId="{CE394C8E-E45D-544B-B5A2-167134965A65}" srcOrd="5" destOrd="0" presId="urn:microsoft.com/office/officeart/2005/8/layout/vList2"/>
    <dgm:cxn modelId="{56F80C6F-FD92-BF42-A575-FBA4EB091ACB}" type="presParOf" srcId="{8F8D9A0E-DBDA-9447-8FE4-410372D6F59F}" destId="{3F18C239-570F-6C4E-833D-67935903F54F}" srcOrd="6" destOrd="0" presId="urn:microsoft.com/office/officeart/2005/8/layout/vList2"/>
    <dgm:cxn modelId="{AAA808AC-7ECE-D54D-8C19-3E26DADD42CB}" type="presParOf" srcId="{8F8D9A0E-DBDA-9447-8FE4-410372D6F59F}" destId="{F475A3D8-7F1A-314B-8565-2178952FBB1B}" srcOrd="7" destOrd="0" presId="urn:microsoft.com/office/officeart/2005/8/layout/vList2"/>
    <dgm:cxn modelId="{8C54B239-645F-814C-AF6F-F0DF6EFE8AAB}" type="presParOf" srcId="{8F8D9A0E-DBDA-9447-8FE4-410372D6F59F}" destId="{8F93A513-701F-7243-AE37-A86A70F79B1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8A6AB0C-71E6-F24C-9F4F-A639EC4D993B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E606D9FB-3C0D-7446-BCDA-50D55909B0D9}">
      <dgm:prSet phldrT="[Tekst]"/>
      <dgm:spPr/>
      <dgm:t>
        <a:bodyPr/>
        <a:lstStyle/>
        <a:p>
          <a:r>
            <a:rPr lang="pl-PL" dirty="0"/>
            <a:t>Samoistny</a:t>
          </a:r>
        </a:p>
      </dgm:t>
    </dgm:pt>
    <dgm:pt modelId="{9E655B5D-4F0C-7741-9383-734F0E4F9572}" type="parTrans" cxnId="{13182E2A-2964-7A4B-8560-240EE6C6C437}">
      <dgm:prSet/>
      <dgm:spPr/>
      <dgm:t>
        <a:bodyPr/>
        <a:lstStyle/>
        <a:p>
          <a:endParaRPr lang="pl-PL"/>
        </a:p>
      </dgm:t>
    </dgm:pt>
    <dgm:pt modelId="{E5667992-DA55-5649-B7A7-EC3A3C9B1695}" type="sibTrans" cxnId="{13182E2A-2964-7A4B-8560-240EE6C6C437}">
      <dgm:prSet/>
      <dgm:spPr/>
      <dgm:t>
        <a:bodyPr/>
        <a:lstStyle/>
        <a:p>
          <a:endParaRPr lang="pl-PL"/>
        </a:p>
      </dgm:t>
    </dgm:pt>
    <dgm:pt modelId="{465BF5F1-E87E-3543-B14F-8FD731935697}">
      <dgm:prSet phldrT="[Tekst]"/>
      <dgm:spPr/>
      <dgm:t>
        <a:bodyPr/>
        <a:lstStyle/>
        <a:p>
          <a:r>
            <a:rPr lang="pl-PL" dirty="0"/>
            <a:t>Nie występują wyraźne wpływy innego utworu,</a:t>
          </a:r>
        </a:p>
      </dgm:t>
    </dgm:pt>
    <dgm:pt modelId="{7A00C637-523B-014B-8E8C-D2B815BB404E}" type="parTrans" cxnId="{BD1BA716-C8E1-6B47-A804-1037DE2B31C5}">
      <dgm:prSet/>
      <dgm:spPr/>
      <dgm:t>
        <a:bodyPr/>
        <a:lstStyle/>
        <a:p>
          <a:endParaRPr lang="pl-PL"/>
        </a:p>
      </dgm:t>
    </dgm:pt>
    <dgm:pt modelId="{E742E924-9709-634D-8A9C-133D04A52AB0}" type="sibTrans" cxnId="{BD1BA716-C8E1-6B47-A804-1037DE2B31C5}">
      <dgm:prSet/>
      <dgm:spPr/>
      <dgm:t>
        <a:bodyPr/>
        <a:lstStyle/>
        <a:p>
          <a:endParaRPr lang="pl-PL"/>
        </a:p>
      </dgm:t>
    </dgm:pt>
    <dgm:pt modelId="{C778996D-0B83-A24A-8380-A00B9F91644B}">
      <dgm:prSet phldrT="[Tekst]"/>
      <dgm:spPr/>
      <dgm:t>
        <a:bodyPr/>
        <a:lstStyle/>
        <a:p>
          <a:r>
            <a:rPr lang="pl-PL" dirty="0"/>
            <a:t>Autor decyduje samodzielnie o korzystaniu</a:t>
          </a:r>
        </a:p>
      </dgm:t>
    </dgm:pt>
    <dgm:pt modelId="{4DABBDA1-EC3E-8C4B-AA11-8A71E5A26EFA}" type="parTrans" cxnId="{9830C1FC-CF9D-6E46-9B48-F32E182F956A}">
      <dgm:prSet/>
      <dgm:spPr/>
      <dgm:t>
        <a:bodyPr/>
        <a:lstStyle/>
        <a:p>
          <a:endParaRPr lang="pl-PL"/>
        </a:p>
      </dgm:t>
    </dgm:pt>
    <dgm:pt modelId="{9A943E74-5145-8245-BAA9-6889CA399D78}" type="sibTrans" cxnId="{9830C1FC-CF9D-6E46-9B48-F32E182F956A}">
      <dgm:prSet/>
      <dgm:spPr/>
      <dgm:t>
        <a:bodyPr/>
        <a:lstStyle/>
        <a:p>
          <a:endParaRPr lang="pl-PL"/>
        </a:p>
      </dgm:t>
    </dgm:pt>
    <dgm:pt modelId="{204A6EFD-99DB-7F4A-905E-0F3A5BCF801C}">
      <dgm:prSet phldrT="[Tekst]"/>
      <dgm:spPr/>
      <dgm:t>
        <a:bodyPr/>
        <a:lstStyle/>
        <a:p>
          <a:r>
            <a:rPr lang="pl-PL" dirty="0"/>
            <a:t>Zależny</a:t>
          </a:r>
        </a:p>
      </dgm:t>
    </dgm:pt>
    <dgm:pt modelId="{3DED658D-DA99-F141-BAF6-C7E130D40B4E}" type="parTrans" cxnId="{6E1CB122-C09B-4542-BCB9-E336DA1F3AA8}">
      <dgm:prSet/>
      <dgm:spPr/>
      <dgm:t>
        <a:bodyPr/>
        <a:lstStyle/>
        <a:p>
          <a:endParaRPr lang="pl-PL"/>
        </a:p>
      </dgm:t>
    </dgm:pt>
    <dgm:pt modelId="{B2196667-E170-CD4C-B7AA-DEDFEA0F7BB2}" type="sibTrans" cxnId="{6E1CB122-C09B-4542-BCB9-E336DA1F3AA8}">
      <dgm:prSet/>
      <dgm:spPr/>
      <dgm:t>
        <a:bodyPr/>
        <a:lstStyle/>
        <a:p>
          <a:endParaRPr lang="pl-PL"/>
        </a:p>
      </dgm:t>
    </dgm:pt>
    <dgm:pt modelId="{6E39484F-1417-C348-822E-90DB18851A81}">
      <dgm:prSet phldrT="[Tekst]"/>
      <dgm:spPr/>
      <dgm:t>
        <a:bodyPr/>
        <a:lstStyle/>
        <a:p>
          <a:r>
            <a:rPr lang="pl-PL" dirty="0"/>
            <a:t>Przejmuje elementy twórcze innego utworu – macierzystego jednocześnie sam jest utworem</a:t>
          </a:r>
        </a:p>
      </dgm:t>
    </dgm:pt>
    <dgm:pt modelId="{A7B4711D-ECF3-A045-A92B-E41697CCDC3C}" type="parTrans" cxnId="{3D6376A5-4A44-654F-93E3-8817D0056125}">
      <dgm:prSet/>
      <dgm:spPr/>
      <dgm:t>
        <a:bodyPr/>
        <a:lstStyle/>
        <a:p>
          <a:endParaRPr lang="pl-PL"/>
        </a:p>
      </dgm:t>
    </dgm:pt>
    <dgm:pt modelId="{8FA2D4BA-1F45-A14F-B190-69F190C4879D}" type="sibTrans" cxnId="{3D6376A5-4A44-654F-93E3-8817D0056125}">
      <dgm:prSet/>
      <dgm:spPr/>
      <dgm:t>
        <a:bodyPr/>
        <a:lstStyle/>
        <a:p>
          <a:endParaRPr lang="pl-PL"/>
        </a:p>
      </dgm:t>
    </dgm:pt>
    <dgm:pt modelId="{D9B13E35-90E2-2145-82CE-08330ECA1E78}">
      <dgm:prSet phldrT="[Tekst]"/>
      <dgm:spPr/>
      <dgm:t>
        <a:bodyPr/>
        <a:lstStyle/>
        <a:p>
          <a:r>
            <a:rPr lang="pl-PL" dirty="0"/>
            <a:t>Rozporządzanie utworem i rozpowszechnianie wymaga zgody twórcy u. macierzystego</a:t>
          </a:r>
        </a:p>
      </dgm:t>
    </dgm:pt>
    <dgm:pt modelId="{514CEAE7-D809-384F-9251-8B3CBC92AB56}" type="parTrans" cxnId="{EB546C2D-DD86-714F-9B5A-D77F22706644}">
      <dgm:prSet/>
      <dgm:spPr/>
      <dgm:t>
        <a:bodyPr/>
        <a:lstStyle/>
        <a:p>
          <a:endParaRPr lang="pl-PL"/>
        </a:p>
      </dgm:t>
    </dgm:pt>
    <dgm:pt modelId="{E7C5E4A1-2240-914D-9EAB-74663BBB4F6C}" type="sibTrans" cxnId="{EB546C2D-DD86-714F-9B5A-D77F22706644}">
      <dgm:prSet/>
      <dgm:spPr/>
      <dgm:t>
        <a:bodyPr/>
        <a:lstStyle/>
        <a:p>
          <a:endParaRPr lang="pl-PL"/>
        </a:p>
      </dgm:t>
    </dgm:pt>
    <dgm:pt modelId="{050F5996-E4F2-804D-887A-E2FCA1562063}">
      <dgm:prSet phldrT="[Tekst]"/>
      <dgm:spPr/>
      <dgm:t>
        <a:bodyPr/>
        <a:lstStyle/>
        <a:p>
          <a:r>
            <a:rPr lang="pl-PL" dirty="0"/>
            <a:t>Inspirowany</a:t>
          </a:r>
        </a:p>
      </dgm:t>
    </dgm:pt>
    <dgm:pt modelId="{92A439C2-BF90-0043-B928-3461F046BCD7}" type="parTrans" cxnId="{963A714A-BDC7-404B-9302-3AB51FCB9505}">
      <dgm:prSet/>
      <dgm:spPr/>
      <dgm:t>
        <a:bodyPr/>
        <a:lstStyle/>
        <a:p>
          <a:endParaRPr lang="pl-PL"/>
        </a:p>
      </dgm:t>
    </dgm:pt>
    <dgm:pt modelId="{95908C10-8803-CF46-AC40-786171207B6B}" type="sibTrans" cxnId="{963A714A-BDC7-404B-9302-3AB51FCB9505}">
      <dgm:prSet/>
      <dgm:spPr/>
      <dgm:t>
        <a:bodyPr/>
        <a:lstStyle/>
        <a:p>
          <a:endParaRPr lang="pl-PL"/>
        </a:p>
      </dgm:t>
    </dgm:pt>
    <dgm:pt modelId="{5F1F402F-6667-5141-9F89-B459B60B73BD}">
      <dgm:prSet phldrT="[Tekst]"/>
      <dgm:spPr/>
      <dgm:t>
        <a:bodyPr/>
        <a:lstStyle/>
        <a:p>
          <a:r>
            <a:rPr lang="pl-PL" dirty="0"/>
            <a:t>Inny utwór jest jedynie przyczynkiem do powstania nowego utworu, U. inspirowany nie przejmuje cech twórczych, </a:t>
          </a:r>
        </a:p>
      </dgm:t>
    </dgm:pt>
    <dgm:pt modelId="{233D9406-BA77-6943-A6C3-66A1F8F7A491}" type="parTrans" cxnId="{0CC91881-7935-D64C-AB4A-9AF36487B374}">
      <dgm:prSet/>
      <dgm:spPr/>
      <dgm:t>
        <a:bodyPr/>
        <a:lstStyle/>
        <a:p>
          <a:endParaRPr lang="pl-PL"/>
        </a:p>
      </dgm:t>
    </dgm:pt>
    <dgm:pt modelId="{8316A9AE-F1ED-E947-AC70-BB3A90B4A222}" type="sibTrans" cxnId="{0CC91881-7935-D64C-AB4A-9AF36487B374}">
      <dgm:prSet/>
      <dgm:spPr/>
      <dgm:t>
        <a:bodyPr/>
        <a:lstStyle/>
        <a:p>
          <a:endParaRPr lang="pl-PL"/>
        </a:p>
      </dgm:t>
    </dgm:pt>
    <dgm:pt modelId="{1E26D51E-105B-7047-8394-A281223AE88D}">
      <dgm:prSet phldrT="[Tekst]"/>
      <dgm:spPr/>
      <dgm:t>
        <a:bodyPr/>
        <a:lstStyle/>
        <a:p>
          <a:r>
            <a:rPr lang="pl-PL" dirty="0"/>
            <a:t>Autor utworu inspirowanego nie potrzebuje zgody autora dzieła stanowiącego inspiracje na rozpowszechnianie </a:t>
          </a:r>
        </a:p>
      </dgm:t>
    </dgm:pt>
    <dgm:pt modelId="{42C1291E-3A5C-CC41-BBF3-B7D06BF78685}" type="parTrans" cxnId="{2485822F-E086-D34C-BC6C-D3066C776883}">
      <dgm:prSet/>
      <dgm:spPr/>
      <dgm:t>
        <a:bodyPr/>
        <a:lstStyle/>
        <a:p>
          <a:endParaRPr lang="pl-PL"/>
        </a:p>
      </dgm:t>
    </dgm:pt>
    <dgm:pt modelId="{CBE63D4C-ADC3-354C-BC15-A329AF438CDF}" type="sibTrans" cxnId="{2485822F-E086-D34C-BC6C-D3066C776883}">
      <dgm:prSet/>
      <dgm:spPr/>
      <dgm:t>
        <a:bodyPr/>
        <a:lstStyle/>
        <a:p>
          <a:endParaRPr lang="pl-PL"/>
        </a:p>
      </dgm:t>
    </dgm:pt>
    <dgm:pt modelId="{48AFF7E0-E07E-334E-8347-A5416B44B308}" type="pres">
      <dgm:prSet presAssocID="{E8A6AB0C-71E6-F24C-9F4F-A639EC4D993B}" presName="linear" presStyleCnt="0">
        <dgm:presLayoutVars>
          <dgm:dir/>
          <dgm:animLvl val="lvl"/>
          <dgm:resizeHandles val="exact"/>
        </dgm:presLayoutVars>
      </dgm:prSet>
      <dgm:spPr/>
    </dgm:pt>
    <dgm:pt modelId="{A9FBD4F8-3E83-2845-B81A-F304AB8ACB19}" type="pres">
      <dgm:prSet presAssocID="{E606D9FB-3C0D-7446-BCDA-50D55909B0D9}" presName="parentLin" presStyleCnt="0"/>
      <dgm:spPr/>
    </dgm:pt>
    <dgm:pt modelId="{EC5CBEA6-6EF6-BE4D-8711-F74C10008E6F}" type="pres">
      <dgm:prSet presAssocID="{E606D9FB-3C0D-7446-BCDA-50D55909B0D9}" presName="parentLeftMargin" presStyleLbl="node1" presStyleIdx="0" presStyleCnt="3"/>
      <dgm:spPr/>
    </dgm:pt>
    <dgm:pt modelId="{8BCFCD8C-D73C-5F4E-A8A8-475A36FB29C8}" type="pres">
      <dgm:prSet presAssocID="{E606D9FB-3C0D-7446-BCDA-50D55909B0D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58C46F9-4421-F148-8D47-18F4812CE17A}" type="pres">
      <dgm:prSet presAssocID="{E606D9FB-3C0D-7446-BCDA-50D55909B0D9}" presName="negativeSpace" presStyleCnt="0"/>
      <dgm:spPr/>
    </dgm:pt>
    <dgm:pt modelId="{FF49858B-7374-AC4E-A900-A9B3659FBA15}" type="pres">
      <dgm:prSet presAssocID="{E606D9FB-3C0D-7446-BCDA-50D55909B0D9}" presName="childText" presStyleLbl="conFgAcc1" presStyleIdx="0" presStyleCnt="3">
        <dgm:presLayoutVars>
          <dgm:bulletEnabled val="1"/>
        </dgm:presLayoutVars>
      </dgm:prSet>
      <dgm:spPr/>
    </dgm:pt>
    <dgm:pt modelId="{82E665F2-FC04-0D40-8125-390FAFF73984}" type="pres">
      <dgm:prSet presAssocID="{E5667992-DA55-5649-B7A7-EC3A3C9B1695}" presName="spaceBetweenRectangles" presStyleCnt="0"/>
      <dgm:spPr/>
    </dgm:pt>
    <dgm:pt modelId="{5450A53B-BD2E-AD43-BE7E-BD10231BE657}" type="pres">
      <dgm:prSet presAssocID="{204A6EFD-99DB-7F4A-905E-0F3A5BCF801C}" presName="parentLin" presStyleCnt="0"/>
      <dgm:spPr/>
    </dgm:pt>
    <dgm:pt modelId="{787E91F2-74B9-7F4C-8628-305FAFD72AD3}" type="pres">
      <dgm:prSet presAssocID="{204A6EFD-99DB-7F4A-905E-0F3A5BCF801C}" presName="parentLeftMargin" presStyleLbl="node1" presStyleIdx="0" presStyleCnt="3"/>
      <dgm:spPr/>
    </dgm:pt>
    <dgm:pt modelId="{96449881-A5D5-364F-B530-86005966393D}" type="pres">
      <dgm:prSet presAssocID="{204A6EFD-99DB-7F4A-905E-0F3A5BCF801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A82AB05-9678-F542-8305-373B1D31EEDB}" type="pres">
      <dgm:prSet presAssocID="{204A6EFD-99DB-7F4A-905E-0F3A5BCF801C}" presName="negativeSpace" presStyleCnt="0"/>
      <dgm:spPr/>
    </dgm:pt>
    <dgm:pt modelId="{A49B080A-5D3B-DA43-B526-537484E8EB53}" type="pres">
      <dgm:prSet presAssocID="{204A6EFD-99DB-7F4A-905E-0F3A5BCF801C}" presName="childText" presStyleLbl="conFgAcc1" presStyleIdx="1" presStyleCnt="3">
        <dgm:presLayoutVars>
          <dgm:bulletEnabled val="1"/>
        </dgm:presLayoutVars>
      </dgm:prSet>
      <dgm:spPr/>
    </dgm:pt>
    <dgm:pt modelId="{034F7EC3-E0AC-9943-A6DA-F39C14EE6167}" type="pres">
      <dgm:prSet presAssocID="{B2196667-E170-CD4C-B7AA-DEDFEA0F7BB2}" presName="spaceBetweenRectangles" presStyleCnt="0"/>
      <dgm:spPr/>
    </dgm:pt>
    <dgm:pt modelId="{3B268D77-50B7-154E-907E-1F6C47ACC424}" type="pres">
      <dgm:prSet presAssocID="{050F5996-E4F2-804D-887A-E2FCA1562063}" presName="parentLin" presStyleCnt="0"/>
      <dgm:spPr/>
    </dgm:pt>
    <dgm:pt modelId="{DF898747-AE0C-1149-8148-64C1DC692CFC}" type="pres">
      <dgm:prSet presAssocID="{050F5996-E4F2-804D-887A-E2FCA1562063}" presName="parentLeftMargin" presStyleLbl="node1" presStyleIdx="1" presStyleCnt="3"/>
      <dgm:spPr/>
    </dgm:pt>
    <dgm:pt modelId="{53107EC9-DC0B-504C-A267-DCA13B7180D0}" type="pres">
      <dgm:prSet presAssocID="{050F5996-E4F2-804D-887A-E2FCA156206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C0F9335-E5D0-B446-B39E-EAFB559D0C0F}" type="pres">
      <dgm:prSet presAssocID="{050F5996-E4F2-804D-887A-E2FCA1562063}" presName="negativeSpace" presStyleCnt="0"/>
      <dgm:spPr/>
    </dgm:pt>
    <dgm:pt modelId="{0B629FF8-5B3E-E54A-9B88-613E349A9B52}" type="pres">
      <dgm:prSet presAssocID="{050F5996-E4F2-804D-887A-E2FCA156206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D1BA716-C8E1-6B47-A804-1037DE2B31C5}" srcId="{E606D9FB-3C0D-7446-BCDA-50D55909B0D9}" destId="{465BF5F1-E87E-3543-B14F-8FD731935697}" srcOrd="0" destOrd="0" parTransId="{7A00C637-523B-014B-8E8C-D2B815BB404E}" sibTransId="{E742E924-9709-634D-8A9C-133D04A52AB0}"/>
    <dgm:cxn modelId="{3D98F21D-ED83-B642-895E-9E442B2028B0}" type="presOf" srcId="{E606D9FB-3C0D-7446-BCDA-50D55909B0D9}" destId="{8BCFCD8C-D73C-5F4E-A8A8-475A36FB29C8}" srcOrd="1" destOrd="0" presId="urn:microsoft.com/office/officeart/2005/8/layout/list1"/>
    <dgm:cxn modelId="{6E1CB122-C09B-4542-BCB9-E336DA1F3AA8}" srcId="{E8A6AB0C-71E6-F24C-9F4F-A639EC4D993B}" destId="{204A6EFD-99DB-7F4A-905E-0F3A5BCF801C}" srcOrd="1" destOrd="0" parTransId="{3DED658D-DA99-F141-BAF6-C7E130D40B4E}" sibTransId="{B2196667-E170-CD4C-B7AA-DEDFEA0F7BB2}"/>
    <dgm:cxn modelId="{13182E2A-2964-7A4B-8560-240EE6C6C437}" srcId="{E8A6AB0C-71E6-F24C-9F4F-A639EC4D993B}" destId="{E606D9FB-3C0D-7446-BCDA-50D55909B0D9}" srcOrd="0" destOrd="0" parTransId="{9E655B5D-4F0C-7741-9383-734F0E4F9572}" sibTransId="{E5667992-DA55-5649-B7A7-EC3A3C9B1695}"/>
    <dgm:cxn modelId="{EB546C2D-DD86-714F-9B5A-D77F22706644}" srcId="{204A6EFD-99DB-7F4A-905E-0F3A5BCF801C}" destId="{D9B13E35-90E2-2145-82CE-08330ECA1E78}" srcOrd="1" destOrd="0" parTransId="{514CEAE7-D809-384F-9251-8B3CBC92AB56}" sibTransId="{E7C5E4A1-2240-914D-9EAB-74663BBB4F6C}"/>
    <dgm:cxn modelId="{2485822F-E086-D34C-BC6C-D3066C776883}" srcId="{050F5996-E4F2-804D-887A-E2FCA1562063}" destId="{1E26D51E-105B-7047-8394-A281223AE88D}" srcOrd="1" destOrd="0" parTransId="{42C1291E-3A5C-CC41-BBF3-B7D06BF78685}" sibTransId="{CBE63D4C-ADC3-354C-BC15-A329AF438CDF}"/>
    <dgm:cxn modelId="{552E4136-864D-564E-82F1-3562BCB89118}" type="presOf" srcId="{465BF5F1-E87E-3543-B14F-8FD731935697}" destId="{FF49858B-7374-AC4E-A900-A9B3659FBA15}" srcOrd="0" destOrd="0" presId="urn:microsoft.com/office/officeart/2005/8/layout/list1"/>
    <dgm:cxn modelId="{963A714A-BDC7-404B-9302-3AB51FCB9505}" srcId="{E8A6AB0C-71E6-F24C-9F4F-A639EC4D993B}" destId="{050F5996-E4F2-804D-887A-E2FCA1562063}" srcOrd="2" destOrd="0" parTransId="{92A439C2-BF90-0043-B928-3461F046BCD7}" sibTransId="{95908C10-8803-CF46-AC40-786171207B6B}"/>
    <dgm:cxn modelId="{5A57C85C-444B-C043-8251-C5A5987E4FFE}" type="presOf" srcId="{050F5996-E4F2-804D-887A-E2FCA1562063}" destId="{53107EC9-DC0B-504C-A267-DCA13B7180D0}" srcOrd="1" destOrd="0" presId="urn:microsoft.com/office/officeart/2005/8/layout/list1"/>
    <dgm:cxn modelId="{1C1ED667-AE77-9E4D-B05D-C4F2B0D0D710}" type="presOf" srcId="{1E26D51E-105B-7047-8394-A281223AE88D}" destId="{0B629FF8-5B3E-E54A-9B88-613E349A9B52}" srcOrd="0" destOrd="1" presId="urn:microsoft.com/office/officeart/2005/8/layout/list1"/>
    <dgm:cxn modelId="{5A64B56D-B686-5748-90D7-66E87C090BB5}" type="presOf" srcId="{D9B13E35-90E2-2145-82CE-08330ECA1E78}" destId="{A49B080A-5D3B-DA43-B526-537484E8EB53}" srcOrd="0" destOrd="1" presId="urn:microsoft.com/office/officeart/2005/8/layout/list1"/>
    <dgm:cxn modelId="{0CC91881-7935-D64C-AB4A-9AF36487B374}" srcId="{050F5996-E4F2-804D-887A-E2FCA1562063}" destId="{5F1F402F-6667-5141-9F89-B459B60B73BD}" srcOrd="0" destOrd="0" parTransId="{233D9406-BA77-6943-A6C3-66A1F8F7A491}" sibTransId="{8316A9AE-F1ED-E947-AC70-BB3A90B4A222}"/>
    <dgm:cxn modelId="{F64A1F8A-5A5F-9E47-B7FD-06FE84AB4D00}" type="presOf" srcId="{C778996D-0B83-A24A-8380-A00B9F91644B}" destId="{FF49858B-7374-AC4E-A900-A9B3659FBA15}" srcOrd="0" destOrd="1" presId="urn:microsoft.com/office/officeart/2005/8/layout/list1"/>
    <dgm:cxn modelId="{228F728D-0193-8A4B-B522-64A1012D93D5}" type="presOf" srcId="{204A6EFD-99DB-7F4A-905E-0F3A5BCF801C}" destId="{96449881-A5D5-364F-B530-86005966393D}" srcOrd="1" destOrd="0" presId="urn:microsoft.com/office/officeart/2005/8/layout/list1"/>
    <dgm:cxn modelId="{3D6376A5-4A44-654F-93E3-8817D0056125}" srcId="{204A6EFD-99DB-7F4A-905E-0F3A5BCF801C}" destId="{6E39484F-1417-C348-822E-90DB18851A81}" srcOrd="0" destOrd="0" parTransId="{A7B4711D-ECF3-A045-A92B-E41697CCDC3C}" sibTransId="{8FA2D4BA-1F45-A14F-B190-69F190C4879D}"/>
    <dgm:cxn modelId="{8D5C9CAE-BA9A-9046-B181-05DD21292002}" type="presOf" srcId="{E8A6AB0C-71E6-F24C-9F4F-A639EC4D993B}" destId="{48AFF7E0-E07E-334E-8347-A5416B44B308}" srcOrd="0" destOrd="0" presId="urn:microsoft.com/office/officeart/2005/8/layout/list1"/>
    <dgm:cxn modelId="{31D197B2-7F84-494D-AB26-36FD4D0DCE7E}" type="presOf" srcId="{6E39484F-1417-C348-822E-90DB18851A81}" destId="{A49B080A-5D3B-DA43-B526-537484E8EB53}" srcOrd="0" destOrd="0" presId="urn:microsoft.com/office/officeart/2005/8/layout/list1"/>
    <dgm:cxn modelId="{3508B7BB-226A-8043-BADB-E78D025F5D2C}" type="presOf" srcId="{E606D9FB-3C0D-7446-BCDA-50D55909B0D9}" destId="{EC5CBEA6-6EF6-BE4D-8711-F74C10008E6F}" srcOrd="0" destOrd="0" presId="urn:microsoft.com/office/officeart/2005/8/layout/list1"/>
    <dgm:cxn modelId="{F34B78C0-8F76-0447-A334-66E930BACB71}" type="presOf" srcId="{5F1F402F-6667-5141-9F89-B459B60B73BD}" destId="{0B629FF8-5B3E-E54A-9B88-613E349A9B52}" srcOrd="0" destOrd="0" presId="urn:microsoft.com/office/officeart/2005/8/layout/list1"/>
    <dgm:cxn modelId="{F3D2D1DA-8E83-B84C-8BCA-607D7CCAD9F7}" type="presOf" srcId="{204A6EFD-99DB-7F4A-905E-0F3A5BCF801C}" destId="{787E91F2-74B9-7F4C-8628-305FAFD72AD3}" srcOrd="0" destOrd="0" presId="urn:microsoft.com/office/officeart/2005/8/layout/list1"/>
    <dgm:cxn modelId="{9830C1FC-CF9D-6E46-9B48-F32E182F956A}" srcId="{E606D9FB-3C0D-7446-BCDA-50D55909B0D9}" destId="{C778996D-0B83-A24A-8380-A00B9F91644B}" srcOrd="1" destOrd="0" parTransId="{4DABBDA1-EC3E-8C4B-AA11-8A71E5A26EFA}" sibTransId="{9A943E74-5145-8245-BAA9-6889CA399D78}"/>
    <dgm:cxn modelId="{6EC417FF-3C14-1C44-AAC8-2C5DEA92F2FD}" type="presOf" srcId="{050F5996-E4F2-804D-887A-E2FCA1562063}" destId="{DF898747-AE0C-1149-8148-64C1DC692CFC}" srcOrd="0" destOrd="0" presId="urn:microsoft.com/office/officeart/2005/8/layout/list1"/>
    <dgm:cxn modelId="{DB636D38-C413-294C-98B7-9154761CEF61}" type="presParOf" srcId="{48AFF7E0-E07E-334E-8347-A5416B44B308}" destId="{A9FBD4F8-3E83-2845-B81A-F304AB8ACB19}" srcOrd="0" destOrd="0" presId="urn:microsoft.com/office/officeart/2005/8/layout/list1"/>
    <dgm:cxn modelId="{DAD46AA2-A102-A042-B7DE-43375BEBDB77}" type="presParOf" srcId="{A9FBD4F8-3E83-2845-B81A-F304AB8ACB19}" destId="{EC5CBEA6-6EF6-BE4D-8711-F74C10008E6F}" srcOrd="0" destOrd="0" presId="urn:microsoft.com/office/officeart/2005/8/layout/list1"/>
    <dgm:cxn modelId="{BAF08E3F-0118-2D42-B7FB-ED49CECDFBE3}" type="presParOf" srcId="{A9FBD4F8-3E83-2845-B81A-F304AB8ACB19}" destId="{8BCFCD8C-D73C-5F4E-A8A8-475A36FB29C8}" srcOrd="1" destOrd="0" presId="urn:microsoft.com/office/officeart/2005/8/layout/list1"/>
    <dgm:cxn modelId="{9707C726-8852-F544-96D4-A799A8238B79}" type="presParOf" srcId="{48AFF7E0-E07E-334E-8347-A5416B44B308}" destId="{658C46F9-4421-F148-8D47-18F4812CE17A}" srcOrd="1" destOrd="0" presId="urn:microsoft.com/office/officeart/2005/8/layout/list1"/>
    <dgm:cxn modelId="{D74505C8-60D8-8243-9392-6FB345CD69D2}" type="presParOf" srcId="{48AFF7E0-E07E-334E-8347-A5416B44B308}" destId="{FF49858B-7374-AC4E-A900-A9B3659FBA15}" srcOrd="2" destOrd="0" presId="urn:microsoft.com/office/officeart/2005/8/layout/list1"/>
    <dgm:cxn modelId="{C54D2890-EC41-0349-8268-674254FCCF50}" type="presParOf" srcId="{48AFF7E0-E07E-334E-8347-A5416B44B308}" destId="{82E665F2-FC04-0D40-8125-390FAFF73984}" srcOrd="3" destOrd="0" presId="urn:microsoft.com/office/officeart/2005/8/layout/list1"/>
    <dgm:cxn modelId="{2EE523E2-3B84-914F-A5EE-E6AC66FFF850}" type="presParOf" srcId="{48AFF7E0-E07E-334E-8347-A5416B44B308}" destId="{5450A53B-BD2E-AD43-BE7E-BD10231BE657}" srcOrd="4" destOrd="0" presId="urn:microsoft.com/office/officeart/2005/8/layout/list1"/>
    <dgm:cxn modelId="{734D62E3-C6A5-B640-8B02-A242DBD21D8C}" type="presParOf" srcId="{5450A53B-BD2E-AD43-BE7E-BD10231BE657}" destId="{787E91F2-74B9-7F4C-8628-305FAFD72AD3}" srcOrd="0" destOrd="0" presId="urn:microsoft.com/office/officeart/2005/8/layout/list1"/>
    <dgm:cxn modelId="{A26E59D7-7F3C-EC41-A478-5BF63F7358E4}" type="presParOf" srcId="{5450A53B-BD2E-AD43-BE7E-BD10231BE657}" destId="{96449881-A5D5-364F-B530-86005966393D}" srcOrd="1" destOrd="0" presId="urn:microsoft.com/office/officeart/2005/8/layout/list1"/>
    <dgm:cxn modelId="{08D7B3AA-0279-764E-A2C6-6E932BE4BB7E}" type="presParOf" srcId="{48AFF7E0-E07E-334E-8347-A5416B44B308}" destId="{8A82AB05-9678-F542-8305-373B1D31EEDB}" srcOrd="5" destOrd="0" presId="urn:microsoft.com/office/officeart/2005/8/layout/list1"/>
    <dgm:cxn modelId="{13DA3567-0830-D549-A58E-024953ECEE8E}" type="presParOf" srcId="{48AFF7E0-E07E-334E-8347-A5416B44B308}" destId="{A49B080A-5D3B-DA43-B526-537484E8EB53}" srcOrd="6" destOrd="0" presId="urn:microsoft.com/office/officeart/2005/8/layout/list1"/>
    <dgm:cxn modelId="{F658F2C7-4F9B-074A-80B7-643E5ED7DC3E}" type="presParOf" srcId="{48AFF7E0-E07E-334E-8347-A5416B44B308}" destId="{034F7EC3-E0AC-9943-A6DA-F39C14EE6167}" srcOrd="7" destOrd="0" presId="urn:microsoft.com/office/officeart/2005/8/layout/list1"/>
    <dgm:cxn modelId="{DC250AAE-B5ED-E645-B539-0F25E1B19F94}" type="presParOf" srcId="{48AFF7E0-E07E-334E-8347-A5416B44B308}" destId="{3B268D77-50B7-154E-907E-1F6C47ACC424}" srcOrd="8" destOrd="0" presId="urn:microsoft.com/office/officeart/2005/8/layout/list1"/>
    <dgm:cxn modelId="{B570C05A-FAD8-114B-A51B-467984DC667F}" type="presParOf" srcId="{3B268D77-50B7-154E-907E-1F6C47ACC424}" destId="{DF898747-AE0C-1149-8148-64C1DC692CFC}" srcOrd="0" destOrd="0" presId="urn:microsoft.com/office/officeart/2005/8/layout/list1"/>
    <dgm:cxn modelId="{C5161C93-3896-E442-80DD-D66E0450CE56}" type="presParOf" srcId="{3B268D77-50B7-154E-907E-1F6C47ACC424}" destId="{53107EC9-DC0B-504C-A267-DCA13B7180D0}" srcOrd="1" destOrd="0" presId="urn:microsoft.com/office/officeart/2005/8/layout/list1"/>
    <dgm:cxn modelId="{6BF7B156-7BDB-A54D-BD70-64DA9A342A6C}" type="presParOf" srcId="{48AFF7E0-E07E-334E-8347-A5416B44B308}" destId="{FC0F9335-E5D0-B446-B39E-EAFB559D0C0F}" srcOrd="9" destOrd="0" presId="urn:microsoft.com/office/officeart/2005/8/layout/list1"/>
    <dgm:cxn modelId="{D4A9CDF4-F288-FC43-BB27-ECF8975BD47A}" type="presParOf" srcId="{48AFF7E0-E07E-334E-8347-A5416B44B308}" destId="{0B629FF8-5B3E-E54A-9B88-613E349A9B5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D62092A-C99B-4CA3-9D25-5D2E2956510B}" type="doc">
      <dgm:prSet loTypeId="urn:microsoft.com/office/officeart/2008/layout/LinedList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1C68DDE6-CFCA-4156-8FC6-D173B01009BA}">
      <dgm:prSet/>
      <dgm:spPr/>
      <dgm:t>
        <a:bodyPr/>
        <a:lstStyle/>
        <a:p>
          <a:r>
            <a:rPr lang="pl-PL"/>
            <a:t>Stworzony przez człowieka</a:t>
          </a:r>
          <a:endParaRPr lang="en-US"/>
        </a:p>
      </dgm:t>
    </dgm:pt>
    <dgm:pt modelId="{159C3F29-F51F-4E9A-B1CC-AC4A8F9B1197}" type="parTrans" cxnId="{ED08424E-47E3-40A7-9B10-CE55F14F5AC2}">
      <dgm:prSet/>
      <dgm:spPr/>
      <dgm:t>
        <a:bodyPr/>
        <a:lstStyle/>
        <a:p>
          <a:endParaRPr lang="en-US"/>
        </a:p>
      </dgm:t>
    </dgm:pt>
    <dgm:pt modelId="{9AD3F930-718F-4447-AE68-66909945A716}" type="sibTrans" cxnId="{ED08424E-47E3-40A7-9B10-CE55F14F5AC2}">
      <dgm:prSet/>
      <dgm:spPr/>
      <dgm:t>
        <a:bodyPr/>
        <a:lstStyle/>
        <a:p>
          <a:endParaRPr lang="en-US"/>
        </a:p>
      </dgm:t>
    </dgm:pt>
    <dgm:pt modelId="{845E3472-67A4-48B6-A06B-42007FB57D7E}">
      <dgm:prSet/>
      <dgm:spPr/>
      <dgm:t>
        <a:bodyPr/>
        <a:lstStyle/>
        <a:p>
          <a:r>
            <a:rPr lang="pl-PL"/>
            <a:t>Ustalony</a:t>
          </a:r>
          <a:endParaRPr lang="en-US"/>
        </a:p>
      </dgm:t>
    </dgm:pt>
    <dgm:pt modelId="{7D0E29D4-E6E1-4B63-9413-9623E455F0E6}" type="parTrans" cxnId="{04CAF56F-5D41-453E-B18B-578E88369AED}">
      <dgm:prSet/>
      <dgm:spPr/>
      <dgm:t>
        <a:bodyPr/>
        <a:lstStyle/>
        <a:p>
          <a:endParaRPr lang="en-US"/>
        </a:p>
      </dgm:t>
    </dgm:pt>
    <dgm:pt modelId="{0803796F-3166-40FF-9F12-BA624411272C}" type="sibTrans" cxnId="{04CAF56F-5D41-453E-B18B-578E88369AED}">
      <dgm:prSet/>
      <dgm:spPr/>
      <dgm:t>
        <a:bodyPr/>
        <a:lstStyle/>
        <a:p>
          <a:endParaRPr lang="en-US"/>
        </a:p>
      </dgm:t>
    </dgm:pt>
    <dgm:pt modelId="{E7D8054A-5F7F-4EEF-9A8B-3422616D4973}">
      <dgm:prSet/>
      <dgm:spPr/>
      <dgm:t>
        <a:bodyPr/>
        <a:lstStyle/>
        <a:p>
          <a:r>
            <a:rPr lang="pl-PL"/>
            <a:t>„działalność twórcza o indywidualnym charakterze”</a:t>
          </a:r>
          <a:endParaRPr lang="en-US"/>
        </a:p>
      </dgm:t>
    </dgm:pt>
    <dgm:pt modelId="{585850F1-37E3-469F-95E4-76B4566F50C4}" type="parTrans" cxnId="{8759D40C-1BAC-4A74-AAFF-86854F06D666}">
      <dgm:prSet/>
      <dgm:spPr/>
      <dgm:t>
        <a:bodyPr/>
        <a:lstStyle/>
        <a:p>
          <a:endParaRPr lang="en-US"/>
        </a:p>
      </dgm:t>
    </dgm:pt>
    <dgm:pt modelId="{BC392B4C-E01D-4CF5-8C94-CAA2D5756B14}" type="sibTrans" cxnId="{8759D40C-1BAC-4A74-AAFF-86854F06D666}">
      <dgm:prSet/>
      <dgm:spPr/>
      <dgm:t>
        <a:bodyPr/>
        <a:lstStyle/>
        <a:p>
          <a:endParaRPr lang="en-US"/>
        </a:p>
      </dgm:t>
    </dgm:pt>
    <dgm:pt modelId="{A8343955-1697-4BDB-B735-19BB89BCAFA9}">
      <dgm:prSet/>
      <dgm:spPr/>
      <dgm:t>
        <a:bodyPr/>
        <a:lstStyle/>
        <a:p>
          <a:r>
            <a:rPr lang="pl-PL"/>
            <a:t>Nie zaliczony do ustawowej kategorii wytworów wyłączonych spod możliwości uznania ich za utwór</a:t>
          </a:r>
          <a:endParaRPr lang="en-US"/>
        </a:p>
      </dgm:t>
    </dgm:pt>
    <dgm:pt modelId="{65DA4D4C-8AF8-47EF-877C-3A0191B1BCA0}" type="parTrans" cxnId="{E2684E22-C4E1-4AF5-89EB-1488C2BA7265}">
      <dgm:prSet/>
      <dgm:spPr/>
      <dgm:t>
        <a:bodyPr/>
        <a:lstStyle/>
        <a:p>
          <a:endParaRPr lang="en-US"/>
        </a:p>
      </dgm:t>
    </dgm:pt>
    <dgm:pt modelId="{EC7A10E0-B480-4DD4-96C9-C652381B6201}" type="sibTrans" cxnId="{E2684E22-C4E1-4AF5-89EB-1488C2BA7265}">
      <dgm:prSet/>
      <dgm:spPr/>
      <dgm:t>
        <a:bodyPr/>
        <a:lstStyle/>
        <a:p>
          <a:endParaRPr lang="en-US"/>
        </a:p>
      </dgm:t>
    </dgm:pt>
    <dgm:pt modelId="{32B5B54D-B73F-3442-A295-534D7D1884F3}" type="pres">
      <dgm:prSet presAssocID="{5D62092A-C99B-4CA3-9D25-5D2E2956510B}" presName="vert0" presStyleCnt="0">
        <dgm:presLayoutVars>
          <dgm:dir/>
          <dgm:animOne val="branch"/>
          <dgm:animLvl val="lvl"/>
        </dgm:presLayoutVars>
      </dgm:prSet>
      <dgm:spPr/>
    </dgm:pt>
    <dgm:pt modelId="{9AD38A7B-8135-B84F-8CBE-7FFBAECE8158}" type="pres">
      <dgm:prSet presAssocID="{1C68DDE6-CFCA-4156-8FC6-D173B01009BA}" presName="thickLine" presStyleLbl="alignNode1" presStyleIdx="0" presStyleCnt="4"/>
      <dgm:spPr/>
    </dgm:pt>
    <dgm:pt modelId="{EDAB7F50-9F50-8E47-A3E0-6D1296BB67BB}" type="pres">
      <dgm:prSet presAssocID="{1C68DDE6-CFCA-4156-8FC6-D173B01009BA}" presName="horz1" presStyleCnt="0"/>
      <dgm:spPr/>
    </dgm:pt>
    <dgm:pt modelId="{0C664EDF-7556-EE45-A7B1-98C509A5C949}" type="pres">
      <dgm:prSet presAssocID="{1C68DDE6-CFCA-4156-8FC6-D173B01009BA}" presName="tx1" presStyleLbl="revTx" presStyleIdx="0" presStyleCnt="4"/>
      <dgm:spPr/>
    </dgm:pt>
    <dgm:pt modelId="{E8FBBE32-45B5-224F-ABBC-BF8D2AA3939E}" type="pres">
      <dgm:prSet presAssocID="{1C68DDE6-CFCA-4156-8FC6-D173B01009BA}" presName="vert1" presStyleCnt="0"/>
      <dgm:spPr/>
    </dgm:pt>
    <dgm:pt modelId="{3B67E01B-C5D2-6C48-BEFB-EFE76E3C9EDB}" type="pres">
      <dgm:prSet presAssocID="{845E3472-67A4-48B6-A06B-42007FB57D7E}" presName="thickLine" presStyleLbl="alignNode1" presStyleIdx="1" presStyleCnt="4"/>
      <dgm:spPr/>
    </dgm:pt>
    <dgm:pt modelId="{B7385776-9D66-8D49-A21E-39E8A2060F32}" type="pres">
      <dgm:prSet presAssocID="{845E3472-67A4-48B6-A06B-42007FB57D7E}" presName="horz1" presStyleCnt="0"/>
      <dgm:spPr/>
    </dgm:pt>
    <dgm:pt modelId="{4D3FF2DE-44FA-5E4E-A5CC-AB7F116AF4E1}" type="pres">
      <dgm:prSet presAssocID="{845E3472-67A4-48B6-A06B-42007FB57D7E}" presName="tx1" presStyleLbl="revTx" presStyleIdx="1" presStyleCnt="4"/>
      <dgm:spPr/>
    </dgm:pt>
    <dgm:pt modelId="{B9486B5A-25CE-4F46-9E7F-89A4A1716F4A}" type="pres">
      <dgm:prSet presAssocID="{845E3472-67A4-48B6-A06B-42007FB57D7E}" presName="vert1" presStyleCnt="0"/>
      <dgm:spPr/>
    </dgm:pt>
    <dgm:pt modelId="{B49221F0-5708-194D-86C5-133D39B0AB73}" type="pres">
      <dgm:prSet presAssocID="{E7D8054A-5F7F-4EEF-9A8B-3422616D4973}" presName="thickLine" presStyleLbl="alignNode1" presStyleIdx="2" presStyleCnt="4"/>
      <dgm:spPr/>
    </dgm:pt>
    <dgm:pt modelId="{6B919CF3-61F8-2340-8EAC-9CADAD8D7D81}" type="pres">
      <dgm:prSet presAssocID="{E7D8054A-5F7F-4EEF-9A8B-3422616D4973}" presName="horz1" presStyleCnt="0"/>
      <dgm:spPr/>
    </dgm:pt>
    <dgm:pt modelId="{0F64BA34-EFA2-6540-9954-EC1D62821350}" type="pres">
      <dgm:prSet presAssocID="{E7D8054A-5F7F-4EEF-9A8B-3422616D4973}" presName="tx1" presStyleLbl="revTx" presStyleIdx="2" presStyleCnt="4"/>
      <dgm:spPr/>
    </dgm:pt>
    <dgm:pt modelId="{33993B39-51FE-B74E-B4DC-EDA31D54C653}" type="pres">
      <dgm:prSet presAssocID="{E7D8054A-5F7F-4EEF-9A8B-3422616D4973}" presName="vert1" presStyleCnt="0"/>
      <dgm:spPr/>
    </dgm:pt>
    <dgm:pt modelId="{DC0AF71A-2870-C042-8843-0E9261367C71}" type="pres">
      <dgm:prSet presAssocID="{A8343955-1697-4BDB-B735-19BB89BCAFA9}" presName="thickLine" presStyleLbl="alignNode1" presStyleIdx="3" presStyleCnt="4"/>
      <dgm:spPr/>
    </dgm:pt>
    <dgm:pt modelId="{645A4036-F097-2E4A-8C81-AC66CF4CCE61}" type="pres">
      <dgm:prSet presAssocID="{A8343955-1697-4BDB-B735-19BB89BCAFA9}" presName="horz1" presStyleCnt="0"/>
      <dgm:spPr/>
    </dgm:pt>
    <dgm:pt modelId="{8FA6BDBC-9EF0-064A-BD8C-16185ADFA088}" type="pres">
      <dgm:prSet presAssocID="{A8343955-1697-4BDB-B735-19BB89BCAFA9}" presName="tx1" presStyleLbl="revTx" presStyleIdx="3" presStyleCnt="4"/>
      <dgm:spPr/>
    </dgm:pt>
    <dgm:pt modelId="{2BE70EF4-5B68-A94C-85F5-AFDFF7604B7E}" type="pres">
      <dgm:prSet presAssocID="{A8343955-1697-4BDB-B735-19BB89BCAFA9}" presName="vert1" presStyleCnt="0"/>
      <dgm:spPr/>
    </dgm:pt>
  </dgm:ptLst>
  <dgm:cxnLst>
    <dgm:cxn modelId="{8759D40C-1BAC-4A74-AAFF-86854F06D666}" srcId="{5D62092A-C99B-4CA3-9D25-5D2E2956510B}" destId="{E7D8054A-5F7F-4EEF-9A8B-3422616D4973}" srcOrd="2" destOrd="0" parTransId="{585850F1-37E3-469F-95E4-76B4566F50C4}" sibTransId="{BC392B4C-E01D-4CF5-8C94-CAA2D5756B14}"/>
    <dgm:cxn modelId="{E2684E22-C4E1-4AF5-89EB-1488C2BA7265}" srcId="{5D62092A-C99B-4CA3-9D25-5D2E2956510B}" destId="{A8343955-1697-4BDB-B735-19BB89BCAFA9}" srcOrd="3" destOrd="0" parTransId="{65DA4D4C-8AF8-47EF-877C-3A0191B1BCA0}" sibTransId="{EC7A10E0-B480-4DD4-96C9-C652381B6201}"/>
    <dgm:cxn modelId="{6A21564B-B49E-9940-B681-4AEACD6ADFE0}" type="presOf" srcId="{1C68DDE6-CFCA-4156-8FC6-D173B01009BA}" destId="{0C664EDF-7556-EE45-A7B1-98C509A5C949}" srcOrd="0" destOrd="0" presId="urn:microsoft.com/office/officeart/2008/layout/LinedList"/>
    <dgm:cxn modelId="{ED08424E-47E3-40A7-9B10-CE55F14F5AC2}" srcId="{5D62092A-C99B-4CA3-9D25-5D2E2956510B}" destId="{1C68DDE6-CFCA-4156-8FC6-D173B01009BA}" srcOrd="0" destOrd="0" parTransId="{159C3F29-F51F-4E9A-B1CC-AC4A8F9B1197}" sibTransId="{9AD3F930-718F-4447-AE68-66909945A716}"/>
    <dgm:cxn modelId="{04CAF56F-5D41-453E-B18B-578E88369AED}" srcId="{5D62092A-C99B-4CA3-9D25-5D2E2956510B}" destId="{845E3472-67A4-48B6-A06B-42007FB57D7E}" srcOrd="1" destOrd="0" parTransId="{7D0E29D4-E6E1-4B63-9413-9623E455F0E6}" sibTransId="{0803796F-3166-40FF-9F12-BA624411272C}"/>
    <dgm:cxn modelId="{2AE5F091-11B7-C444-A7D4-760498A76C0C}" type="presOf" srcId="{845E3472-67A4-48B6-A06B-42007FB57D7E}" destId="{4D3FF2DE-44FA-5E4E-A5CC-AB7F116AF4E1}" srcOrd="0" destOrd="0" presId="urn:microsoft.com/office/officeart/2008/layout/LinedList"/>
    <dgm:cxn modelId="{B03E86B5-CB87-2A41-BD63-F5418D1070A6}" type="presOf" srcId="{E7D8054A-5F7F-4EEF-9A8B-3422616D4973}" destId="{0F64BA34-EFA2-6540-9954-EC1D62821350}" srcOrd="0" destOrd="0" presId="urn:microsoft.com/office/officeart/2008/layout/LinedList"/>
    <dgm:cxn modelId="{812A09C4-1E2C-B84B-A858-46E9377FE4D0}" type="presOf" srcId="{5D62092A-C99B-4CA3-9D25-5D2E2956510B}" destId="{32B5B54D-B73F-3442-A295-534D7D1884F3}" srcOrd="0" destOrd="0" presId="urn:microsoft.com/office/officeart/2008/layout/LinedList"/>
    <dgm:cxn modelId="{30C69CDB-D902-6A4F-80AE-45A2B961A5AA}" type="presOf" srcId="{A8343955-1697-4BDB-B735-19BB89BCAFA9}" destId="{8FA6BDBC-9EF0-064A-BD8C-16185ADFA088}" srcOrd="0" destOrd="0" presId="urn:microsoft.com/office/officeart/2008/layout/LinedList"/>
    <dgm:cxn modelId="{A34E2E6A-0E98-5540-9B28-38CD42D7671A}" type="presParOf" srcId="{32B5B54D-B73F-3442-A295-534D7D1884F3}" destId="{9AD38A7B-8135-B84F-8CBE-7FFBAECE8158}" srcOrd="0" destOrd="0" presId="urn:microsoft.com/office/officeart/2008/layout/LinedList"/>
    <dgm:cxn modelId="{6DF4596E-0A90-004E-AEC6-C90CE0B0D4C2}" type="presParOf" srcId="{32B5B54D-B73F-3442-A295-534D7D1884F3}" destId="{EDAB7F50-9F50-8E47-A3E0-6D1296BB67BB}" srcOrd="1" destOrd="0" presId="urn:microsoft.com/office/officeart/2008/layout/LinedList"/>
    <dgm:cxn modelId="{5D2CAFD3-EC8A-FC40-B8F4-AA29E5A5E80C}" type="presParOf" srcId="{EDAB7F50-9F50-8E47-A3E0-6D1296BB67BB}" destId="{0C664EDF-7556-EE45-A7B1-98C509A5C949}" srcOrd="0" destOrd="0" presId="urn:microsoft.com/office/officeart/2008/layout/LinedList"/>
    <dgm:cxn modelId="{76380A22-B4B3-0046-B462-6DF1F025941B}" type="presParOf" srcId="{EDAB7F50-9F50-8E47-A3E0-6D1296BB67BB}" destId="{E8FBBE32-45B5-224F-ABBC-BF8D2AA3939E}" srcOrd="1" destOrd="0" presId="urn:microsoft.com/office/officeart/2008/layout/LinedList"/>
    <dgm:cxn modelId="{7BB46129-BA89-314A-870E-774E2BF91AC4}" type="presParOf" srcId="{32B5B54D-B73F-3442-A295-534D7D1884F3}" destId="{3B67E01B-C5D2-6C48-BEFB-EFE76E3C9EDB}" srcOrd="2" destOrd="0" presId="urn:microsoft.com/office/officeart/2008/layout/LinedList"/>
    <dgm:cxn modelId="{BD337F02-704B-E645-ABEA-B5E497B9AB3A}" type="presParOf" srcId="{32B5B54D-B73F-3442-A295-534D7D1884F3}" destId="{B7385776-9D66-8D49-A21E-39E8A2060F32}" srcOrd="3" destOrd="0" presId="urn:microsoft.com/office/officeart/2008/layout/LinedList"/>
    <dgm:cxn modelId="{570DBF36-87E5-D341-92AA-15DCD35F2550}" type="presParOf" srcId="{B7385776-9D66-8D49-A21E-39E8A2060F32}" destId="{4D3FF2DE-44FA-5E4E-A5CC-AB7F116AF4E1}" srcOrd="0" destOrd="0" presId="urn:microsoft.com/office/officeart/2008/layout/LinedList"/>
    <dgm:cxn modelId="{C0F9BBC8-0E94-6649-BE23-540A155DC648}" type="presParOf" srcId="{B7385776-9D66-8D49-A21E-39E8A2060F32}" destId="{B9486B5A-25CE-4F46-9E7F-89A4A1716F4A}" srcOrd="1" destOrd="0" presId="urn:microsoft.com/office/officeart/2008/layout/LinedList"/>
    <dgm:cxn modelId="{48639924-8862-AC49-8473-4169D5C466D7}" type="presParOf" srcId="{32B5B54D-B73F-3442-A295-534D7D1884F3}" destId="{B49221F0-5708-194D-86C5-133D39B0AB73}" srcOrd="4" destOrd="0" presId="urn:microsoft.com/office/officeart/2008/layout/LinedList"/>
    <dgm:cxn modelId="{CEFBE826-6CB8-1E4F-9F93-CC3277ADEBF5}" type="presParOf" srcId="{32B5B54D-B73F-3442-A295-534D7D1884F3}" destId="{6B919CF3-61F8-2340-8EAC-9CADAD8D7D81}" srcOrd="5" destOrd="0" presId="urn:microsoft.com/office/officeart/2008/layout/LinedList"/>
    <dgm:cxn modelId="{C0945EA5-D9C5-A847-BA66-F3D045A0A663}" type="presParOf" srcId="{6B919CF3-61F8-2340-8EAC-9CADAD8D7D81}" destId="{0F64BA34-EFA2-6540-9954-EC1D62821350}" srcOrd="0" destOrd="0" presId="urn:microsoft.com/office/officeart/2008/layout/LinedList"/>
    <dgm:cxn modelId="{45594931-05BD-734E-B309-12FB5CD26FCF}" type="presParOf" srcId="{6B919CF3-61F8-2340-8EAC-9CADAD8D7D81}" destId="{33993B39-51FE-B74E-B4DC-EDA31D54C653}" srcOrd="1" destOrd="0" presId="urn:microsoft.com/office/officeart/2008/layout/LinedList"/>
    <dgm:cxn modelId="{74B151FF-8CC0-8443-91BB-CC8D9C49CE65}" type="presParOf" srcId="{32B5B54D-B73F-3442-A295-534D7D1884F3}" destId="{DC0AF71A-2870-C042-8843-0E9261367C71}" srcOrd="6" destOrd="0" presId="urn:microsoft.com/office/officeart/2008/layout/LinedList"/>
    <dgm:cxn modelId="{6C518EBC-2EA7-4842-A645-B97462AC0AEE}" type="presParOf" srcId="{32B5B54D-B73F-3442-A295-534D7D1884F3}" destId="{645A4036-F097-2E4A-8C81-AC66CF4CCE61}" srcOrd="7" destOrd="0" presId="urn:microsoft.com/office/officeart/2008/layout/LinedList"/>
    <dgm:cxn modelId="{406EC420-1990-FE4F-AB76-C929BF2EEC30}" type="presParOf" srcId="{645A4036-F097-2E4A-8C81-AC66CF4CCE61}" destId="{8FA6BDBC-9EF0-064A-BD8C-16185ADFA088}" srcOrd="0" destOrd="0" presId="urn:microsoft.com/office/officeart/2008/layout/LinedList"/>
    <dgm:cxn modelId="{85DEBDE4-E9D3-8141-9D4F-CCC8697518A2}" type="presParOf" srcId="{645A4036-F097-2E4A-8C81-AC66CF4CCE61}" destId="{2BE70EF4-5B68-A94C-85F5-AFDFF7604B7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BD743A5-DD4A-4F62-B6FB-AA03A3D3FE1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15EB6AB-9678-45EA-9D3A-BE491AD60FA3}">
      <dgm:prSet/>
      <dgm:spPr/>
      <dgm:t>
        <a:bodyPr/>
        <a:lstStyle/>
        <a:p>
          <a:r>
            <a:rPr lang="pl-PL"/>
            <a:t>Art. 8 - twórca</a:t>
          </a:r>
          <a:endParaRPr lang="en-US"/>
        </a:p>
      </dgm:t>
    </dgm:pt>
    <dgm:pt modelId="{0C343D63-5C29-4838-BBD5-D1DDBFA32FA7}" type="parTrans" cxnId="{31DF8831-88BA-42FD-8734-AB2FB3C1DEB9}">
      <dgm:prSet/>
      <dgm:spPr/>
      <dgm:t>
        <a:bodyPr/>
        <a:lstStyle/>
        <a:p>
          <a:endParaRPr lang="en-US"/>
        </a:p>
      </dgm:t>
    </dgm:pt>
    <dgm:pt modelId="{018CAB6F-95EA-4CE8-8E05-CE1B7F319104}" type="sibTrans" cxnId="{31DF8831-88BA-42FD-8734-AB2FB3C1DEB9}">
      <dgm:prSet/>
      <dgm:spPr/>
      <dgm:t>
        <a:bodyPr/>
        <a:lstStyle/>
        <a:p>
          <a:endParaRPr lang="en-US"/>
        </a:p>
      </dgm:t>
    </dgm:pt>
    <dgm:pt modelId="{82FD14CA-D22F-43A9-B74A-E3E862910778}">
      <dgm:prSet/>
      <dgm:spPr/>
      <dgm:t>
        <a:bodyPr/>
        <a:lstStyle/>
        <a:p>
          <a:r>
            <a:rPr lang="pl-PL"/>
            <a:t>Art. 9 – utwory współautorskie</a:t>
          </a:r>
          <a:endParaRPr lang="en-US"/>
        </a:p>
      </dgm:t>
    </dgm:pt>
    <dgm:pt modelId="{A62CE987-B16A-4A29-8B18-7605FAEEA778}" type="parTrans" cxnId="{D44D418E-D2C1-4EE2-9471-372217AE2EAD}">
      <dgm:prSet/>
      <dgm:spPr/>
      <dgm:t>
        <a:bodyPr/>
        <a:lstStyle/>
        <a:p>
          <a:endParaRPr lang="en-US"/>
        </a:p>
      </dgm:t>
    </dgm:pt>
    <dgm:pt modelId="{87951778-AEB3-44B9-A34C-FCEFE1D1E105}" type="sibTrans" cxnId="{D44D418E-D2C1-4EE2-9471-372217AE2EAD}">
      <dgm:prSet/>
      <dgm:spPr/>
      <dgm:t>
        <a:bodyPr/>
        <a:lstStyle/>
        <a:p>
          <a:endParaRPr lang="en-US"/>
        </a:p>
      </dgm:t>
    </dgm:pt>
    <dgm:pt modelId="{37B9ACCC-DDF6-44EF-9E8F-1FFFB2FF10DA}">
      <dgm:prSet/>
      <dgm:spPr/>
      <dgm:t>
        <a:bodyPr/>
        <a:lstStyle/>
        <a:p>
          <a:r>
            <a:rPr lang="pl-PL"/>
            <a:t>Art. 10 – utwory połączone w celu wspólnego rozpowszechniania</a:t>
          </a:r>
          <a:endParaRPr lang="en-US"/>
        </a:p>
      </dgm:t>
    </dgm:pt>
    <dgm:pt modelId="{261AE7E3-3929-4938-909C-1E87B793A694}" type="parTrans" cxnId="{0117673E-8A6B-420F-A73F-1524C780CA7C}">
      <dgm:prSet/>
      <dgm:spPr/>
      <dgm:t>
        <a:bodyPr/>
        <a:lstStyle/>
        <a:p>
          <a:endParaRPr lang="en-US"/>
        </a:p>
      </dgm:t>
    </dgm:pt>
    <dgm:pt modelId="{4437F570-2DAB-4E6A-A05C-E019CF31E5C6}" type="sibTrans" cxnId="{0117673E-8A6B-420F-A73F-1524C780CA7C}">
      <dgm:prSet/>
      <dgm:spPr/>
      <dgm:t>
        <a:bodyPr/>
        <a:lstStyle/>
        <a:p>
          <a:endParaRPr lang="en-US"/>
        </a:p>
      </dgm:t>
    </dgm:pt>
    <dgm:pt modelId="{2955B419-2D9D-495F-B65D-86AC8979CBD9}">
      <dgm:prSet/>
      <dgm:spPr/>
      <dgm:t>
        <a:bodyPr/>
        <a:lstStyle/>
        <a:p>
          <a:r>
            <a:rPr lang="pl-PL"/>
            <a:t>Art. 11 – podmiot uprawniony do utworu zbiorowego</a:t>
          </a:r>
          <a:endParaRPr lang="en-US"/>
        </a:p>
      </dgm:t>
    </dgm:pt>
    <dgm:pt modelId="{2A525489-1158-4131-839F-EC58AB5BECDF}" type="parTrans" cxnId="{12B50415-686B-4AED-871D-7104D020E329}">
      <dgm:prSet/>
      <dgm:spPr/>
      <dgm:t>
        <a:bodyPr/>
        <a:lstStyle/>
        <a:p>
          <a:endParaRPr lang="en-US"/>
        </a:p>
      </dgm:t>
    </dgm:pt>
    <dgm:pt modelId="{C6BED712-25C2-4EB4-817A-30B7095FE0C8}" type="sibTrans" cxnId="{12B50415-686B-4AED-871D-7104D020E329}">
      <dgm:prSet/>
      <dgm:spPr/>
      <dgm:t>
        <a:bodyPr/>
        <a:lstStyle/>
        <a:p>
          <a:endParaRPr lang="en-US"/>
        </a:p>
      </dgm:t>
    </dgm:pt>
    <dgm:pt modelId="{5F72B15B-FA8F-4629-86D4-F17A3A17AE19}">
      <dgm:prSet/>
      <dgm:spPr/>
      <dgm:t>
        <a:bodyPr/>
        <a:lstStyle/>
        <a:p>
          <a:r>
            <a:rPr lang="pl-PL"/>
            <a:t>Art. 12-13 – utwory pracownicze</a:t>
          </a:r>
          <a:endParaRPr lang="en-US"/>
        </a:p>
      </dgm:t>
    </dgm:pt>
    <dgm:pt modelId="{0084C327-9A91-410F-903C-69FDBD4A4831}" type="parTrans" cxnId="{3D270D60-E9A7-4390-86C9-D79B198B8223}">
      <dgm:prSet/>
      <dgm:spPr/>
      <dgm:t>
        <a:bodyPr/>
        <a:lstStyle/>
        <a:p>
          <a:endParaRPr lang="en-US"/>
        </a:p>
      </dgm:t>
    </dgm:pt>
    <dgm:pt modelId="{475F5559-21AB-496A-82E4-1502EA7A5265}" type="sibTrans" cxnId="{3D270D60-E9A7-4390-86C9-D79B198B8223}">
      <dgm:prSet/>
      <dgm:spPr/>
      <dgm:t>
        <a:bodyPr/>
        <a:lstStyle/>
        <a:p>
          <a:endParaRPr lang="en-US"/>
        </a:p>
      </dgm:t>
    </dgm:pt>
    <dgm:pt modelId="{0F57C6CE-24D0-4B5E-9827-EA2099ABFB9C}">
      <dgm:prSet/>
      <dgm:spPr/>
      <dgm:t>
        <a:bodyPr/>
        <a:lstStyle/>
        <a:p>
          <a:r>
            <a:rPr lang="pl-PL"/>
            <a:t>Art. 14 – uprawnienia instytucji naukowych do pracowniczych utworów naukowych</a:t>
          </a:r>
          <a:endParaRPr lang="en-US"/>
        </a:p>
      </dgm:t>
    </dgm:pt>
    <dgm:pt modelId="{BC9602D4-7382-44EE-B118-C6875E7E93D6}" type="parTrans" cxnId="{D6C87B3E-33F0-4CBC-B259-1DA103165A7F}">
      <dgm:prSet/>
      <dgm:spPr/>
      <dgm:t>
        <a:bodyPr/>
        <a:lstStyle/>
        <a:p>
          <a:endParaRPr lang="en-US"/>
        </a:p>
      </dgm:t>
    </dgm:pt>
    <dgm:pt modelId="{0EF4C397-A75B-4A20-B0CB-684908DEAB32}" type="sibTrans" cxnId="{D6C87B3E-33F0-4CBC-B259-1DA103165A7F}">
      <dgm:prSet/>
      <dgm:spPr/>
      <dgm:t>
        <a:bodyPr/>
        <a:lstStyle/>
        <a:p>
          <a:endParaRPr lang="en-US"/>
        </a:p>
      </dgm:t>
    </dgm:pt>
    <dgm:pt modelId="{3F087102-F788-2E4C-87EA-E1C8AC799DCE}" type="pres">
      <dgm:prSet presAssocID="{EBD743A5-DD4A-4F62-B6FB-AA03A3D3FE17}" presName="diagram" presStyleCnt="0">
        <dgm:presLayoutVars>
          <dgm:dir/>
          <dgm:resizeHandles val="exact"/>
        </dgm:presLayoutVars>
      </dgm:prSet>
      <dgm:spPr/>
    </dgm:pt>
    <dgm:pt modelId="{0D36C278-8D21-B849-A9CD-5720319D7172}" type="pres">
      <dgm:prSet presAssocID="{215EB6AB-9678-45EA-9D3A-BE491AD60FA3}" presName="node" presStyleLbl="node1" presStyleIdx="0" presStyleCnt="6">
        <dgm:presLayoutVars>
          <dgm:bulletEnabled val="1"/>
        </dgm:presLayoutVars>
      </dgm:prSet>
      <dgm:spPr/>
    </dgm:pt>
    <dgm:pt modelId="{BDEC214E-3734-6844-8C11-A657A844572C}" type="pres">
      <dgm:prSet presAssocID="{018CAB6F-95EA-4CE8-8E05-CE1B7F319104}" presName="sibTrans" presStyleCnt="0"/>
      <dgm:spPr/>
    </dgm:pt>
    <dgm:pt modelId="{C1DB4892-7F20-9C4B-AD51-928690448524}" type="pres">
      <dgm:prSet presAssocID="{82FD14CA-D22F-43A9-B74A-E3E862910778}" presName="node" presStyleLbl="node1" presStyleIdx="1" presStyleCnt="6">
        <dgm:presLayoutVars>
          <dgm:bulletEnabled val="1"/>
        </dgm:presLayoutVars>
      </dgm:prSet>
      <dgm:spPr/>
    </dgm:pt>
    <dgm:pt modelId="{C3899547-9C85-FF46-8DB4-94FB05D80937}" type="pres">
      <dgm:prSet presAssocID="{87951778-AEB3-44B9-A34C-FCEFE1D1E105}" presName="sibTrans" presStyleCnt="0"/>
      <dgm:spPr/>
    </dgm:pt>
    <dgm:pt modelId="{9F70A3BE-04A1-4846-8AC6-75FA6CB3D33B}" type="pres">
      <dgm:prSet presAssocID="{37B9ACCC-DDF6-44EF-9E8F-1FFFB2FF10DA}" presName="node" presStyleLbl="node1" presStyleIdx="2" presStyleCnt="6">
        <dgm:presLayoutVars>
          <dgm:bulletEnabled val="1"/>
        </dgm:presLayoutVars>
      </dgm:prSet>
      <dgm:spPr/>
    </dgm:pt>
    <dgm:pt modelId="{792D12CA-6616-3B46-B1D4-BDE019F8B52F}" type="pres">
      <dgm:prSet presAssocID="{4437F570-2DAB-4E6A-A05C-E019CF31E5C6}" presName="sibTrans" presStyleCnt="0"/>
      <dgm:spPr/>
    </dgm:pt>
    <dgm:pt modelId="{B1605DA9-8081-3B42-9A00-5CE84ED14E50}" type="pres">
      <dgm:prSet presAssocID="{2955B419-2D9D-495F-B65D-86AC8979CBD9}" presName="node" presStyleLbl="node1" presStyleIdx="3" presStyleCnt="6">
        <dgm:presLayoutVars>
          <dgm:bulletEnabled val="1"/>
        </dgm:presLayoutVars>
      </dgm:prSet>
      <dgm:spPr/>
    </dgm:pt>
    <dgm:pt modelId="{FA31A960-0D7F-5F44-80CD-B459165BB240}" type="pres">
      <dgm:prSet presAssocID="{C6BED712-25C2-4EB4-817A-30B7095FE0C8}" presName="sibTrans" presStyleCnt="0"/>
      <dgm:spPr/>
    </dgm:pt>
    <dgm:pt modelId="{64BD37F6-5F6D-E945-9D45-1F58C1A0CAFF}" type="pres">
      <dgm:prSet presAssocID="{5F72B15B-FA8F-4629-86D4-F17A3A17AE19}" presName="node" presStyleLbl="node1" presStyleIdx="4" presStyleCnt="6">
        <dgm:presLayoutVars>
          <dgm:bulletEnabled val="1"/>
        </dgm:presLayoutVars>
      </dgm:prSet>
      <dgm:spPr/>
    </dgm:pt>
    <dgm:pt modelId="{1F120333-46A3-3447-B6E4-D6CD93EA4899}" type="pres">
      <dgm:prSet presAssocID="{475F5559-21AB-496A-82E4-1502EA7A5265}" presName="sibTrans" presStyleCnt="0"/>
      <dgm:spPr/>
    </dgm:pt>
    <dgm:pt modelId="{EA616C22-1541-1740-A85F-03933A9321FB}" type="pres">
      <dgm:prSet presAssocID="{0F57C6CE-24D0-4B5E-9827-EA2099ABFB9C}" presName="node" presStyleLbl="node1" presStyleIdx="5" presStyleCnt="6">
        <dgm:presLayoutVars>
          <dgm:bulletEnabled val="1"/>
        </dgm:presLayoutVars>
      </dgm:prSet>
      <dgm:spPr/>
    </dgm:pt>
  </dgm:ptLst>
  <dgm:cxnLst>
    <dgm:cxn modelId="{12B50415-686B-4AED-871D-7104D020E329}" srcId="{EBD743A5-DD4A-4F62-B6FB-AA03A3D3FE17}" destId="{2955B419-2D9D-495F-B65D-86AC8979CBD9}" srcOrd="3" destOrd="0" parTransId="{2A525489-1158-4131-839F-EC58AB5BECDF}" sibTransId="{C6BED712-25C2-4EB4-817A-30B7095FE0C8}"/>
    <dgm:cxn modelId="{D2A5A71A-20BA-9149-ACCD-01FD2145B5AD}" type="presOf" srcId="{215EB6AB-9678-45EA-9D3A-BE491AD60FA3}" destId="{0D36C278-8D21-B849-A9CD-5720319D7172}" srcOrd="0" destOrd="0" presId="urn:microsoft.com/office/officeart/2005/8/layout/default"/>
    <dgm:cxn modelId="{97807B2F-06F8-A74F-9D77-A06AD31C2C30}" type="presOf" srcId="{2955B419-2D9D-495F-B65D-86AC8979CBD9}" destId="{B1605DA9-8081-3B42-9A00-5CE84ED14E50}" srcOrd="0" destOrd="0" presId="urn:microsoft.com/office/officeart/2005/8/layout/default"/>
    <dgm:cxn modelId="{31DF8831-88BA-42FD-8734-AB2FB3C1DEB9}" srcId="{EBD743A5-DD4A-4F62-B6FB-AA03A3D3FE17}" destId="{215EB6AB-9678-45EA-9D3A-BE491AD60FA3}" srcOrd="0" destOrd="0" parTransId="{0C343D63-5C29-4838-BBD5-D1DDBFA32FA7}" sibTransId="{018CAB6F-95EA-4CE8-8E05-CE1B7F319104}"/>
    <dgm:cxn modelId="{0117673E-8A6B-420F-A73F-1524C780CA7C}" srcId="{EBD743A5-DD4A-4F62-B6FB-AA03A3D3FE17}" destId="{37B9ACCC-DDF6-44EF-9E8F-1FFFB2FF10DA}" srcOrd="2" destOrd="0" parTransId="{261AE7E3-3929-4938-909C-1E87B793A694}" sibTransId="{4437F570-2DAB-4E6A-A05C-E019CF31E5C6}"/>
    <dgm:cxn modelId="{D6C87B3E-33F0-4CBC-B259-1DA103165A7F}" srcId="{EBD743A5-DD4A-4F62-B6FB-AA03A3D3FE17}" destId="{0F57C6CE-24D0-4B5E-9827-EA2099ABFB9C}" srcOrd="5" destOrd="0" parTransId="{BC9602D4-7382-44EE-B118-C6875E7E93D6}" sibTransId="{0EF4C397-A75B-4A20-B0CB-684908DEAB32}"/>
    <dgm:cxn modelId="{542A8B48-B6A1-5840-9B4B-BCEB23A01FBC}" type="presOf" srcId="{37B9ACCC-DDF6-44EF-9E8F-1FFFB2FF10DA}" destId="{9F70A3BE-04A1-4846-8AC6-75FA6CB3D33B}" srcOrd="0" destOrd="0" presId="urn:microsoft.com/office/officeart/2005/8/layout/default"/>
    <dgm:cxn modelId="{70867654-ED93-6E41-A487-BA69EA0CE6A7}" type="presOf" srcId="{0F57C6CE-24D0-4B5E-9827-EA2099ABFB9C}" destId="{EA616C22-1541-1740-A85F-03933A9321FB}" srcOrd="0" destOrd="0" presId="urn:microsoft.com/office/officeart/2005/8/layout/default"/>
    <dgm:cxn modelId="{3D270D60-E9A7-4390-86C9-D79B198B8223}" srcId="{EBD743A5-DD4A-4F62-B6FB-AA03A3D3FE17}" destId="{5F72B15B-FA8F-4629-86D4-F17A3A17AE19}" srcOrd="4" destOrd="0" parTransId="{0084C327-9A91-410F-903C-69FDBD4A4831}" sibTransId="{475F5559-21AB-496A-82E4-1502EA7A5265}"/>
    <dgm:cxn modelId="{DD430371-0473-0745-AB3C-8F8CAFF3183D}" type="presOf" srcId="{EBD743A5-DD4A-4F62-B6FB-AA03A3D3FE17}" destId="{3F087102-F788-2E4C-87EA-E1C8AC799DCE}" srcOrd="0" destOrd="0" presId="urn:microsoft.com/office/officeart/2005/8/layout/default"/>
    <dgm:cxn modelId="{D44D418E-D2C1-4EE2-9471-372217AE2EAD}" srcId="{EBD743A5-DD4A-4F62-B6FB-AA03A3D3FE17}" destId="{82FD14CA-D22F-43A9-B74A-E3E862910778}" srcOrd="1" destOrd="0" parTransId="{A62CE987-B16A-4A29-8B18-7605FAEEA778}" sibTransId="{87951778-AEB3-44B9-A34C-FCEFE1D1E105}"/>
    <dgm:cxn modelId="{DA3604AA-177F-1444-92AF-EA5997D76C84}" type="presOf" srcId="{5F72B15B-FA8F-4629-86D4-F17A3A17AE19}" destId="{64BD37F6-5F6D-E945-9D45-1F58C1A0CAFF}" srcOrd="0" destOrd="0" presId="urn:microsoft.com/office/officeart/2005/8/layout/default"/>
    <dgm:cxn modelId="{6B5E1FEE-B806-0947-9DA2-436B450DAEBE}" type="presOf" srcId="{82FD14CA-D22F-43A9-B74A-E3E862910778}" destId="{C1DB4892-7F20-9C4B-AD51-928690448524}" srcOrd="0" destOrd="0" presId="urn:microsoft.com/office/officeart/2005/8/layout/default"/>
    <dgm:cxn modelId="{53AA75E7-5E05-0C4E-80EA-4637299D1CE0}" type="presParOf" srcId="{3F087102-F788-2E4C-87EA-E1C8AC799DCE}" destId="{0D36C278-8D21-B849-A9CD-5720319D7172}" srcOrd="0" destOrd="0" presId="urn:microsoft.com/office/officeart/2005/8/layout/default"/>
    <dgm:cxn modelId="{7115DE30-29A9-134D-97C2-7A33277892E3}" type="presParOf" srcId="{3F087102-F788-2E4C-87EA-E1C8AC799DCE}" destId="{BDEC214E-3734-6844-8C11-A657A844572C}" srcOrd="1" destOrd="0" presId="urn:microsoft.com/office/officeart/2005/8/layout/default"/>
    <dgm:cxn modelId="{E9809819-3046-794D-8898-D628EBEBD579}" type="presParOf" srcId="{3F087102-F788-2E4C-87EA-E1C8AC799DCE}" destId="{C1DB4892-7F20-9C4B-AD51-928690448524}" srcOrd="2" destOrd="0" presId="urn:microsoft.com/office/officeart/2005/8/layout/default"/>
    <dgm:cxn modelId="{47487186-9C67-7344-85AF-C92656AAD94D}" type="presParOf" srcId="{3F087102-F788-2E4C-87EA-E1C8AC799DCE}" destId="{C3899547-9C85-FF46-8DB4-94FB05D80937}" srcOrd="3" destOrd="0" presId="urn:microsoft.com/office/officeart/2005/8/layout/default"/>
    <dgm:cxn modelId="{07DE3283-B3B0-8A47-8CDC-53630827C8F6}" type="presParOf" srcId="{3F087102-F788-2E4C-87EA-E1C8AC799DCE}" destId="{9F70A3BE-04A1-4846-8AC6-75FA6CB3D33B}" srcOrd="4" destOrd="0" presId="urn:microsoft.com/office/officeart/2005/8/layout/default"/>
    <dgm:cxn modelId="{15B3E575-7BF4-2046-A7EF-A5366891484A}" type="presParOf" srcId="{3F087102-F788-2E4C-87EA-E1C8AC799DCE}" destId="{792D12CA-6616-3B46-B1D4-BDE019F8B52F}" srcOrd="5" destOrd="0" presId="urn:microsoft.com/office/officeart/2005/8/layout/default"/>
    <dgm:cxn modelId="{3A6EC34A-74F4-274B-B0C1-DFC408D892B0}" type="presParOf" srcId="{3F087102-F788-2E4C-87EA-E1C8AC799DCE}" destId="{B1605DA9-8081-3B42-9A00-5CE84ED14E50}" srcOrd="6" destOrd="0" presId="urn:microsoft.com/office/officeart/2005/8/layout/default"/>
    <dgm:cxn modelId="{1B59060F-AE64-1743-80DE-20F0AAF7FF6E}" type="presParOf" srcId="{3F087102-F788-2E4C-87EA-E1C8AC799DCE}" destId="{FA31A960-0D7F-5F44-80CD-B459165BB240}" srcOrd="7" destOrd="0" presId="urn:microsoft.com/office/officeart/2005/8/layout/default"/>
    <dgm:cxn modelId="{C0CC8817-CD5F-114B-A8F8-C369D898DF4B}" type="presParOf" srcId="{3F087102-F788-2E4C-87EA-E1C8AC799DCE}" destId="{64BD37F6-5F6D-E945-9D45-1F58C1A0CAFF}" srcOrd="8" destOrd="0" presId="urn:microsoft.com/office/officeart/2005/8/layout/default"/>
    <dgm:cxn modelId="{956727CA-1695-9F46-839B-AFAC575C8FBE}" type="presParOf" srcId="{3F087102-F788-2E4C-87EA-E1C8AC799DCE}" destId="{1F120333-46A3-3447-B6E4-D6CD93EA4899}" srcOrd="9" destOrd="0" presId="urn:microsoft.com/office/officeart/2005/8/layout/default"/>
    <dgm:cxn modelId="{EBBD12A5-6D75-4847-A180-337ADAE47EDA}" type="presParOf" srcId="{3F087102-F788-2E4C-87EA-E1C8AC799DCE}" destId="{EA616C22-1541-1740-A85F-03933A9321F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D233654-61F4-4FEE-9BEB-6BF79C3AB8DB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623408-27B5-4322-92E6-AD4D98EE1224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Działalność kilku twórców </a:t>
          </a:r>
          <a:r>
            <a:rPr lang="pl-PL">
              <a:sym typeface="Wingdings" panose="05000000000000000000" pitchFamily="2" charset="2"/>
            </a:rPr>
            <a:t></a:t>
          </a:r>
          <a:r>
            <a:rPr lang="pl-PL"/>
            <a:t> połączenie odrębnych utworów w celu wspólnego rozpowszechnienia (np. muzyka + tekst, opowiadanie + rysunki/fotografie, muzyka + film)</a:t>
          </a:r>
          <a:endParaRPr lang="en-US"/>
        </a:p>
      </dgm:t>
    </dgm:pt>
    <dgm:pt modelId="{87EC1680-E27E-4C54-B24D-B01463E00847}" type="parTrans" cxnId="{EB917DA3-6492-49C7-88C7-91D6E3DFC743}">
      <dgm:prSet/>
      <dgm:spPr/>
      <dgm:t>
        <a:bodyPr/>
        <a:lstStyle/>
        <a:p>
          <a:endParaRPr lang="en-US"/>
        </a:p>
      </dgm:t>
    </dgm:pt>
    <dgm:pt modelId="{04A4CD1A-01E3-4C1C-AF28-5B7FE939DD77}" type="sibTrans" cxnId="{EB917DA3-6492-49C7-88C7-91D6E3DFC743}">
      <dgm:prSet/>
      <dgm:spPr/>
      <dgm:t>
        <a:bodyPr/>
        <a:lstStyle/>
        <a:p>
          <a:endParaRPr lang="en-US"/>
        </a:p>
      </dgm:t>
    </dgm:pt>
    <dgm:pt modelId="{0FDD02DD-C482-400D-AACF-6EB5F79DBF1C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1"/>
            <a:t>Każdy z twórców może żądać od pozostałych udzielenia zezwolenia na rozpowszechnienie tak powstałej całości, </a:t>
          </a:r>
          <a:r>
            <a:rPr lang="pl-PL"/>
            <a:t>chyba że istnienie słuszna podstawa odmowy, a umowa nie stanowi inaczej</a:t>
          </a:r>
          <a:endParaRPr lang="en-US"/>
        </a:p>
      </dgm:t>
    </dgm:pt>
    <dgm:pt modelId="{885FDD5C-FD86-4B9D-84AD-7A25E5CC8968}" type="parTrans" cxnId="{11B87AB6-1116-4AAD-9882-44B35E8E0D65}">
      <dgm:prSet/>
      <dgm:spPr/>
      <dgm:t>
        <a:bodyPr/>
        <a:lstStyle/>
        <a:p>
          <a:endParaRPr lang="en-US"/>
        </a:p>
      </dgm:t>
    </dgm:pt>
    <dgm:pt modelId="{9DBE70E5-C173-44B1-ABB0-F9562DDB9B2A}" type="sibTrans" cxnId="{11B87AB6-1116-4AAD-9882-44B35E8E0D65}">
      <dgm:prSet/>
      <dgm:spPr/>
      <dgm:t>
        <a:bodyPr/>
        <a:lstStyle/>
        <a:p>
          <a:endParaRPr lang="en-US"/>
        </a:p>
      </dgm:t>
    </dgm:pt>
    <dgm:pt modelId="{8B386A11-E968-4369-BDA9-3BA4860F6440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1"/>
            <a:t>Brak współautorstwa – </a:t>
          </a:r>
          <a:r>
            <a:rPr lang="pl-PL"/>
            <a:t>nie ma wspólnego tworzenia utworu, </a:t>
          </a:r>
          <a:endParaRPr lang="en-US"/>
        </a:p>
      </dgm:t>
    </dgm:pt>
    <dgm:pt modelId="{E73862E3-F8A9-4815-99AE-87AEFF0AF1BF}" type="parTrans" cxnId="{5779854B-E522-4C8C-A977-92BFB8DBC328}">
      <dgm:prSet/>
      <dgm:spPr/>
      <dgm:t>
        <a:bodyPr/>
        <a:lstStyle/>
        <a:p>
          <a:endParaRPr lang="en-US"/>
        </a:p>
      </dgm:t>
    </dgm:pt>
    <dgm:pt modelId="{BCE89763-9A38-49DC-9CB6-A368CF7771E9}" type="sibTrans" cxnId="{5779854B-E522-4C8C-A977-92BFB8DBC328}">
      <dgm:prSet/>
      <dgm:spPr/>
      <dgm:t>
        <a:bodyPr/>
        <a:lstStyle/>
        <a:p>
          <a:endParaRPr lang="en-US"/>
        </a:p>
      </dgm:t>
    </dgm:pt>
    <dgm:pt modelId="{130D55B4-AE84-475D-A680-B77E4A0A992F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Ochronie prawnoautorskiej podlega utwór połączony jako </a:t>
          </a:r>
          <a:r>
            <a:rPr lang="pl-PL" b="1"/>
            <a:t>całość, </a:t>
          </a:r>
          <a:r>
            <a:rPr lang="pl-PL"/>
            <a:t>chociaż jego poszczególne składniki zachowują odrębność, </a:t>
          </a:r>
          <a:endParaRPr lang="en-US"/>
        </a:p>
      </dgm:t>
    </dgm:pt>
    <dgm:pt modelId="{F74553AB-A8F2-4B55-9BF9-7B8F71220541}" type="parTrans" cxnId="{0870F720-D9D0-42A1-A051-F4036D4146AC}">
      <dgm:prSet/>
      <dgm:spPr/>
      <dgm:t>
        <a:bodyPr/>
        <a:lstStyle/>
        <a:p>
          <a:endParaRPr lang="en-US"/>
        </a:p>
      </dgm:t>
    </dgm:pt>
    <dgm:pt modelId="{5850B7B8-A594-435F-ADA3-DB5DEFF1F74B}" type="sibTrans" cxnId="{0870F720-D9D0-42A1-A051-F4036D4146AC}">
      <dgm:prSet/>
      <dgm:spPr/>
      <dgm:t>
        <a:bodyPr/>
        <a:lstStyle/>
        <a:p>
          <a:endParaRPr lang="en-US"/>
        </a:p>
      </dgm:t>
    </dgm:pt>
    <dgm:pt modelId="{3F34813E-109B-44F2-A501-E675062395B5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Od woli twórców zależy czy wspólne rozpowszechnianie dotyczy wszystkich czy tylko niektórych sposobów publicznego rozpowszechniania, </a:t>
          </a:r>
          <a:endParaRPr lang="en-US"/>
        </a:p>
      </dgm:t>
    </dgm:pt>
    <dgm:pt modelId="{B9905D3D-1BF1-47ED-8472-22102503AA90}" type="parTrans" cxnId="{0843EECA-EC77-4E43-AE5D-D500E4530EE7}">
      <dgm:prSet/>
      <dgm:spPr/>
      <dgm:t>
        <a:bodyPr/>
        <a:lstStyle/>
        <a:p>
          <a:endParaRPr lang="en-US"/>
        </a:p>
      </dgm:t>
    </dgm:pt>
    <dgm:pt modelId="{E14806C1-F827-465B-94FC-C278B110D709}" type="sibTrans" cxnId="{0843EECA-EC77-4E43-AE5D-D500E4530EE7}">
      <dgm:prSet/>
      <dgm:spPr/>
      <dgm:t>
        <a:bodyPr/>
        <a:lstStyle/>
        <a:p>
          <a:endParaRPr lang="en-US"/>
        </a:p>
      </dgm:t>
    </dgm:pt>
    <dgm:pt modelId="{3DE6570D-4591-41ED-8539-C75EC3F3C5E5}" type="pres">
      <dgm:prSet presAssocID="{ED233654-61F4-4FEE-9BEB-6BF79C3AB8DB}" presName="root" presStyleCnt="0">
        <dgm:presLayoutVars>
          <dgm:dir/>
          <dgm:resizeHandles val="exact"/>
        </dgm:presLayoutVars>
      </dgm:prSet>
      <dgm:spPr/>
    </dgm:pt>
    <dgm:pt modelId="{181EF930-C2F4-4C21-8DC7-F9697B65B5EA}" type="pres">
      <dgm:prSet presAssocID="{20623408-27B5-4322-92E6-AD4D98EE1224}" presName="compNode" presStyleCnt="0"/>
      <dgm:spPr/>
    </dgm:pt>
    <dgm:pt modelId="{73C2F4B3-7765-47C3-9E4C-889465F69C1D}" type="pres">
      <dgm:prSet presAssocID="{20623408-27B5-4322-92E6-AD4D98EE122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ramat"/>
        </a:ext>
      </dgm:extLst>
    </dgm:pt>
    <dgm:pt modelId="{5A2A85E7-5998-4D9F-AC58-75E6B1708AA7}" type="pres">
      <dgm:prSet presAssocID="{20623408-27B5-4322-92E6-AD4D98EE1224}" presName="spaceRect" presStyleCnt="0"/>
      <dgm:spPr/>
    </dgm:pt>
    <dgm:pt modelId="{73E1B96B-DB5C-45BE-B738-4C913AFFB508}" type="pres">
      <dgm:prSet presAssocID="{20623408-27B5-4322-92E6-AD4D98EE1224}" presName="textRect" presStyleLbl="revTx" presStyleIdx="0" presStyleCnt="5">
        <dgm:presLayoutVars>
          <dgm:chMax val="1"/>
          <dgm:chPref val="1"/>
        </dgm:presLayoutVars>
      </dgm:prSet>
      <dgm:spPr/>
    </dgm:pt>
    <dgm:pt modelId="{BDD13050-9372-4D3E-94D4-50479CFC65DE}" type="pres">
      <dgm:prSet presAssocID="{04A4CD1A-01E3-4C1C-AF28-5B7FE939DD77}" presName="sibTrans" presStyleCnt="0"/>
      <dgm:spPr/>
    </dgm:pt>
    <dgm:pt modelId="{2B4D8E55-1FD5-4D22-9F63-F6AB20BFF6DD}" type="pres">
      <dgm:prSet presAssocID="{0FDD02DD-C482-400D-AACF-6EB5F79DBF1C}" presName="compNode" presStyleCnt="0"/>
      <dgm:spPr/>
    </dgm:pt>
    <dgm:pt modelId="{801DDC84-7CBA-46D2-9CD1-21BA8F3E0433}" type="pres">
      <dgm:prSet presAssocID="{0FDD02DD-C482-400D-AACF-6EB5F79DBF1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upa"/>
        </a:ext>
      </dgm:extLst>
    </dgm:pt>
    <dgm:pt modelId="{D2047800-C1D7-4AED-9D06-8329260C09BB}" type="pres">
      <dgm:prSet presAssocID="{0FDD02DD-C482-400D-AACF-6EB5F79DBF1C}" presName="spaceRect" presStyleCnt="0"/>
      <dgm:spPr/>
    </dgm:pt>
    <dgm:pt modelId="{48E34ABA-5CB7-4836-8FD1-BEEDB65F8FC7}" type="pres">
      <dgm:prSet presAssocID="{0FDD02DD-C482-400D-AACF-6EB5F79DBF1C}" presName="textRect" presStyleLbl="revTx" presStyleIdx="1" presStyleCnt="5">
        <dgm:presLayoutVars>
          <dgm:chMax val="1"/>
          <dgm:chPref val="1"/>
        </dgm:presLayoutVars>
      </dgm:prSet>
      <dgm:spPr/>
    </dgm:pt>
    <dgm:pt modelId="{63D4527B-C456-43C5-B670-B327D039EA13}" type="pres">
      <dgm:prSet presAssocID="{9DBE70E5-C173-44B1-ABB0-F9562DDB9B2A}" presName="sibTrans" presStyleCnt="0"/>
      <dgm:spPr/>
    </dgm:pt>
    <dgm:pt modelId="{E2AB3593-1079-4AE3-92BB-2BD56AB9E885}" type="pres">
      <dgm:prSet presAssocID="{8B386A11-E968-4369-BDA9-3BA4860F6440}" presName="compNode" presStyleCnt="0"/>
      <dgm:spPr/>
    </dgm:pt>
    <dgm:pt modelId="{B7D54ABA-E342-41F4-97C2-860375D92D66}" type="pres">
      <dgm:prSet presAssocID="{8B386A11-E968-4369-BDA9-3BA4860F6440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lle"/>
        </a:ext>
      </dgm:extLst>
    </dgm:pt>
    <dgm:pt modelId="{AC1F8275-A912-4337-8A9F-EEC71D2C3784}" type="pres">
      <dgm:prSet presAssocID="{8B386A11-E968-4369-BDA9-3BA4860F6440}" presName="spaceRect" presStyleCnt="0"/>
      <dgm:spPr/>
    </dgm:pt>
    <dgm:pt modelId="{8EBC9926-257E-48F9-AD51-9045316BE096}" type="pres">
      <dgm:prSet presAssocID="{8B386A11-E968-4369-BDA9-3BA4860F6440}" presName="textRect" presStyleLbl="revTx" presStyleIdx="2" presStyleCnt="5">
        <dgm:presLayoutVars>
          <dgm:chMax val="1"/>
          <dgm:chPref val="1"/>
        </dgm:presLayoutVars>
      </dgm:prSet>
      <dgm:spPr/>
    </dgm:pt>
    <dgm:pt modelId="{50E8DCB4-927B-4F92-81E6-494BCEC4FB8D}" type="pres">
      <dgm:prSet presAssocID="{BCE89763-9A38-49DC-9CB6-A368CF7771E9}" presName="sibTrans" presStyleCnt="0"/>
      <dgm:spPr/>
    </dgm:pt>
    <dgm:pt modelId="{867BB8B4-1649-4536-9B78-608F64BFCE27}" type="pres">
      <dgm:prSet presAssocID="{130D55B4-AE84-475D-A680-B77E4A0A992F}" presName="compNode" presStyleCnt="0"/>
      <dgm:spPr/>
    </dgm:pt>
    <dgm:pt modelId="{38C8442C-C23D-48B6-8653-DEBDF095C317}" type="pres">
      <dgm:prSet presAssocID="{130D55B4-AE84-475D-A680-B77E4A0A992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rum Set"/>
        </a:ext>
      </dgm:extLst>
    </dgm:pt>
    <dgm:pt modelId="{54BB4AEB-D320-4CEE-AB2B-FA587EFC8F06}" type="pres">
      <dgm:prSet presAssocID="{130D55B4-AE84-475D-A680-B77E4A0A992F}" presName="spaceRect" presStyleCnt="0"/>
      <dgm:spPr/>
    </dgm:pt>
    <dgm:pt modelId="{46AF137D-5CF8-4FA4-9BCD-ECE3C4A429F6}" type="pres">
      <dgm:prSet presAssocID="{130D55B4-AE84-475D-A680-B77E4A0A992F}" presName="textRect" presStyleLbl="revTx" presStyleIdx="3" presStyleCnt="5">
        <dgm:presLayoutVars>
          <dgm:chMax val="1"/>
          <dgm:chPref val="1"/>
        </dgm:presLayoutVars>
      </dgm:prSet>
      <dgm:spPr/>
    </dgm:pt>
    <dgm:pt modelId="{51C43325-325B-482B-8139-9AF4DDF83AE4}" type="pres">
      <dgm:prSet presAssocID="{5850B7B8-A594-435F-ADA3-DB5DEFF1F74B}" presName="sibTrans" presStyleCnt="0"/>
      <dgm:spPr/>
    </dgm:pt>
    <dgm:pt modelId="{9B4A159C-F2D6-49A2-B327-B8C8E713F3A7}" type="pres">
      <dgm:prSet presAssocID="{3F34813E-109B-44F2-A501-E675062395B5}" presName="compNode" presStyleCnt="0"/>
      <dgm:spPr/>
    </dgm:pt>
    <dgm:pt modelId="{FC065969-5E3B-4713-9078-8D9D96C01B5C}" type="pres">
      <dgm:prSet presAssocID="{3F34813E-109B-44F2-A501-E675062395B5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nacznik wyboru"/>
        </a:ext>
      </dgm:extLst>
    </dgm:pt>
    <dgm:pt modelId="{3D7F0E0C-C46D-42B3-A8F1-19117FF2EE15}" type="pres">
      <dgm:prSet presAssocID="{3F34813E-109B-44F2-A501-E675062395B5}" presName="spaceRect" presStyleCnt="0"/>
      <dgm:spPr/>
    </dgm:pt>
    <dgm:pt modelId="{2B507CD9-D40C-4ABC-BFA4-71F5377C4E2D}" type="pres">
      <dgm:prSet presAssocID="{3F34813E-109B-44F2-A501-E675062395B5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0870F720-D9D0-42A1-A051-F4036D4146AC}" srcId="{ED233654-61F4-4FEE-9BEB-6BF79C3AB8DB}" destId="{130D55B4-AE84-475D-A680-B77E4A0A992F}" srcOrd="3" destOrd="0" parTransId="{F74553AB-A8F2-4B55-9BF9-7B8F71220541}" sibTransId="{5850B7B8-A594-435F-ADA3-DB5DEFF1F74B}"/>
    <dgm:cxn modelId="{00540824-EB93-4E43-8042-436C7D7C511F}" type="presOf" srcId="{130D55B4-AE84-475D-A680-B77E4A0A992F}" destId="{46AF137D-5CF8-4FA4-9BCD-ECE3C4A429F6}" srcOrd="0" destOrd="0" presId="urn:microsoft.com/office/officeart/2018/2/layout/IconLabelList"/>
    <dgm:cxn modelId="{5779854B-E522-4C8C-A977-92BFB8DBC328}" srcId="{ED233654-61F4-4FEE-9BEB-6BF79C3AB8DB}" destId="{8B386A11-E968-4369-BDA9-3BA4860F6440}" srcOrd="2" destOrd="0" parTransId="{E73862E3-F8A9-4815-99AE-87AEFF0AF1BF}" sibTransId="{BCE89763-9A38-49DC-9CB6-A368CF7771E9}"/>
    <dgm:cxn modelId="{4B8F6E4F-D983-4F41-BF67-49495C4C654F}" type="presOf" srcId="{20623408-27B5-4322-92E6-AD4D98EE1224}" destId="{73E1B96B-DB5C-45BE-B738-4C913AFFB508}" srcOrd="0" destOrd="0" presId="urn:microsoft.com/office/officeart/2018/2/layout/IconLabelList"/>
    <dgm:cxn modelId="{437A645F-2038-4CDB-A580-401F8D962504}" type="presOf" srcId="{0FDD02DD-C482-400D-AACF-6EB5F79DBF1C}" destId="{48E34ABA-5CB7-4836-8FD1-BEEDB65F8FC7}" srcOrd="0" destOrd="0" presId="urn:microsoft.com/office/officeart/2018/2/layout/IconLabelList"/>
    <dgm:cxn modelId="{D4453A85-27B5-4108-9B83-8C93FFBE3659}" type="presOf" srcId="{ED233654-61F4-4FEE-9BEB-6BF79C3AB8DB}" destId="{3DE6570D-4591-41ED-8539-C75EC3F3C5E5}" srcOrd="0" destOrd="0" presId="urn:microsoft.com/office/officeart/2018/2/layout/IconLabelList"/>
    <dgm:cxn modelId="{8BC91391-C2F0-4E7F-B5EA-902AED059F38}" type="presOf" srcId="{8B386A11-E968-4369-BDA9-3BA4860F6440}" destId="{8EBC9926-257E-48F9-AD51-9045316BE096}" srcOrd="0" destOrd="0" presId="urn:microsoft.com/office/officeart/2018/2/layout/IconLabelList"/>
    <dgm:cxn modelId="{EB917DA3-6492-49C7-88C7-91D6E3DFC743}" srcId="{ED233654-61F4-4FEE-9BEB-6BF79C3AB8DB}" destId="{20623408-27B5-4322-92E6-AD4D98EE1224}" srcOrd="0" destOrd="0" parTransId="{87EC1680-E27E-4C54-B24D-B01463E00847}" sibTransId="{04A4CD1A-01E3-4C1C-AF28-5B7FE939DD77}"/>
    <dgm:cxn modelId="{11B87AB6-1116-4AAD-9882-44B35E8E0D65}" srcId="{ED233654-61F4-4FEE-9BEB-6BF79C3AB8DB}" destId="{0FDD02DD-C482-400D-AACF-6EB5F79DBF1C}" srcOrd="1" destOrd="0" parTransId="{885FDD5C-FD86-4B9D-84AD-7A25E5CC8968}" sibTransId="{9DBE70E5-C173-44B1-ABB0-F9562DDB9B2A}"/>
    <dgm:cxn modelId="{0843EECA-EC77-4E43-AE5D-D500E4530EE7}" srcId="{ED233654-61F4-4FEE-9BEB-6BF79C3AB8DB}" destId="{3F34813E-109B-44F2-A501-E675062395B5}" srcOrd="4" destOrd="0" parTransId="{B9905D3D-1BF1-47ED-8472-22102503AA90}" sibTransId="{E14806C1-F827-465B-94FC-C278B110D709}"/>
    <dgm:cxn modelId="{D09744FA-50CE-4BB6-AF6D-00A137E04F7D}" type="presOf" srcId="{3F34813E-109B-44F2-A501-E675062395B5}" destId="{2B507CD9-D40C-4ABC-BFA4-71F5377C4E2D}" srcOrd="0" destOrd="0" presId="urn:microsoft.com/office/officeart/2018/2/layout/IconLabelList"/>
    <dgm:cxn modelId="{C5526612-BDC8-4163-A69C-38CAB9DA772B}" type="presParOf" srcId="{3DE6570D-4591-41ED-8539-C75EC3F3C5E5}" destId="{181EF930-C2F4-4C21-8DC7-F9697B65B5EA}" srcOrd="0" destOrd="0" presId="urn:microsoft.com/office/officeart/2018/2/layout/IconLabelList"/>
    <dgm:cxn modelId="{826B3114-CB4D-4B32-8A46-06AB9B342D14}" type="presParOf" srcId="{181EF930-C2F4-4C21-8DC7-F9697B65B5EA}" destId="{73C2F4B3-7765-47C3-9E4C-889465F69C1D}" srcOrd="0" destOrd="0" presId="urn:microsoft.com/office/officeart/2018/2/layout/IconLabelList"/>
    <dgm:cxn modelId="{E91EFE86-0AF4-4D16-828C-03D3FC213E7D}" type="presParOf" srcId="{181EF930-C2F4-4C21-8DC7-F9697B65B5EA}" destId="{5A2A85E7-5998-4D9F-AC58-75E6B1708AA7}" srcOrd="1" destOrd="0" presId="urn:microsoft.com/office/officeart/2018/2/layout/IconLabelList"/>
    <dgm:cxn modelId="{EC025ED4-46B8-46E9-B103-5DBDB842A3F6}" type="presParOf" srcId="{181EF930-C2F4-4C21-8DC7-F9697B65B5EA}" destId="{73E1B96B-DB5C-45BE-B738-4C913AFFB508}" srcOrd="2" destOrd="0" presId="urn:microsoft.com/office/officeart/2018/2/layout/IconLabelList"/>
    <dgm:cxn modelId="{B90A178B-7641-43E6-AF5D-BEDB4CD6B211}" type="presParOf" srcId="{3DE6570D-4591-41ED-8539-C75EC3F3C5E5}" destId="{BDD13050-9372-4D3E-94D4-50479CFC65DE}" srcOrd="1" destOrd="0" presId="urn:microsoft.com/office/officeart/2018/2/layout/IconLabelList"/>
    <dgm:cxn modelId="{7F2B9106-ABBB-452D-9084-00E984C96954}" type="presParOf" srcId="{3DE6570D-4591-41ED-8539-C75EC3F3C5E5}" destId="{2B4D8E55-1FD5-4D22-9F63-F6AB20BFF6DD}" srcOrd="2" destOrd="0" presId="urn:microsoft.com/office/officeart/2018/2/layout/IconLabelList"/>
    <dgm:cxn modelId="{6847097D-9C6F-4F2E-8141-31068CD97F08}" type="presParOf" srcId="{2B4D8E55-1FD5-4D22-9F63-F6AB20BFF6DD}" destId="{801DDC84-7CBA-46D2-9CD1-21BA8F3E0433}" srcOrd="0" destOrd="0" presId="urn:microsoft.com/office/officeart/2018/2/layout/IconLabelList"/>
    <dgm:cxn modelId="{BAD63517-ECF9-45D4-B7CC-938499136CE0}" type="presParOf" srcId="{2B4D8E55-1FD5-4D22-9F63-F6AB20BFF6DD}" destId="{D2047800-C1D7-4AED-9D06-8329260C09BB}" srcOrd="1" destOrd="0" presId="urn:microsoft.com/office/officeart/2018/2/layout/IconLabelList"/>
    <dgm:cxn modelId="{63DD272E-38C9-49EB-97C8-95CE38C87E73}" type="presParOf" srcId="{2B4D8E55-1FD5-4D22-9F63-F6AB20BFF6DD}" destId="{48E34ABA-5CB7-4836-8FD1-BEEDB65F8FC7}" srcOrd="2" destOrd="0" presId="urn:microsoft.com/office/officeart/2018/2/layout/IconLabelList"/>
    <dgm:cxn modelId="{F273BAD4-0BE8-42F0-94FD-766D60185CDC}" type="presParOf" srcId="{3DE6570D-4591-41ED-8539-C75EC3F3C5E5}" destId="{63D4527B-C456-43C5-B670-B327D039EA13}" srcOrd="3" destOrd="0" presId="urn:microsoft.com/office/officeart/2018/2/layout/IconLabelList"/>
    <dgm:cxn modelId="{E0AAACA2-184B-46EF-8F10-5C6F097C09C7}" type="presParOf" srcId="{3DE6570D-4591-41ED-8539-C75EC3F3C5E5}" destId="{E2AB3593-1079-4AE3-92BB-2BD56AB9E885}" srcOrd="4" destOrd="0" presId="urn:microsoft.com/office/officeart/2018/2/layout/IconLabelList"/>
    <dgm:cxn modelId="{D4D0A82D-F924-48D6-BFAA-E7FB564D6F3B}" type="presParOf" srcId="{E2AB3593-1079-4AE3-92BB-2BD56AB9E885}" destId="{B7D54ABA-E342-41F4-97C2-860375D92D66}" srcOrd="0" destOrd="0" presId="urn:microsoft.com/office/officeart/2018/2/layout/IconLabelList"/>
    <dgm:cxn modelId="{A06C9D0E-B5AD-4C92-BDE7-634A23949637}" type="presParOf" srcId="{E2AB3593-1079-4AE3-92BB-2BD56AB9E885}" destId="{AC1F8275-A912-4337-8A9F-EEC71D2C3784}" srcOrd="1" destOrd="0" presId="urn:microsoft.com/office/officeart/2018/2/layout/IconLabelList"/>
    <dgm:cxn modelId="{8A40005E-CA21-45B9-9AA3-3912ED0A7008}" type="presParOf" srcId="{E2AB3593-1079-4AE3-92BB-2BD56AB9E885}" destId="{8EBC9926-257E-48F9-AD51-9045316BE096}" srcOrd="2" destOrd="0" presId="urn:microsoft.com/office/officeart/2018/2/layout/IconLabelList"/>
    <dgm:cxn modelId="{3D3B0715-187E-452C-AB8A-FE522662D339}" type="presParOf" srcId="{3DE6570D-4591-41ED-8539-C75EC3F3C5E5}" destId="{50E8DCB4-927B-4F92-81E6-494BCEC4FB8D}" srcOrd="5" destOrd="0" presId="urn:microsoft.com/office/officeart/2018/2/layout/IconLabelList"/>
    <dgm:cxn modelId="{EA03ED99-8DA8-4924-ABA9-1E744C2B9DDC}" type="presParOf" srcId="{3DE6570D-4591-41ED-8539-C75EC3F3C5E5}" destId="{867BB8B4-1649-4536-9B78-608F64BFCE27}" srcOrd="6" destOrd="0" presId="urn:microsoft.com/office/officeart/2018/2/layout/IconLabelList"/>
    <dgm:cxn modelId="{43FD8E8F-B860-475E-B65D-8C4C89363B9A}" type="presParOf" srcId="{867BB8B4-1649-4536-9B78-608F64BFCE27}" destId="{38C8442C-C23D-48B6-8653-DEBDF095C317}" srcOrd="0" destOrd="0" presId="urn:microsoft.com/office/officeart/2018/2/layout/IconLabelList"/>
    <dgm:cxn modelId="{313A3196-CF16-411C-981D-1040A3700994}" type="presParOf" srcId="{867BB8B4-1649-4536-9B78-608F64BFCE27}" destId="{54BB4AEB-D320-4CEE-AB2B-FA587EFC8F06}" srcOrd="1" destOrd="0" presId="urn:microsoft.com/office/officeart/2018/2/layout/IconLabelList"/>
    <dgm:cxn modelId="{31708814-CFB2-4B67-AD5D-728806B19B33}" type="presParOf" srcId="{867BB8B4-1649-4536-9B78-608F64BFCE27}" destId="{46AF137D-5CF8-4FA4-9BCD-ECE3C4A429F6}" srcOrd="2" destOrd="0" presId="urn:microsoft.com/office/officeart/2018/2/layout/IconLabelList"/>
    <dgm:cxn modelId="{A394926D-5F15-44CF-8CCF-894D65259CD1}" type="presParOf" srcId="{3DE6570D-4591-41ED-8539-C75EC3F3C5E5}" destId="{51C43325-325B-482B-8139-9AF4DDF83AE4}" srcOrd="7" destOrd="0" presId="urn:microsoft.com/office/officeart/2018/2/layout/IconLabelList"/>
    <dgm:cxn modelId="{06894424-9439-4723-8E02-4CB1D33F26C5}" type="presParOf" srcId="{3DE6570D-4591-41ED-8539-C75EC3F3C5E5}" destId="{9B4A159C-F2D6-49A2-B327-B8C8E713F3A7}" srcOrd="8" destOrd="0" presId="urn:microsoft.com/office/officeart/2018/2/layout/IconLabelList"/>
    <dgm:cxn modelId="{9BD2FFCE-3E59-4221-A03D-5EA59B2AB2C0}" type="presParOf" srcId="{9B4A159C-F2D6-49A2-B327-B8C8E713F3A7}" destId="{FC065969-5E3B-4713-9078-8D9D96C01B5C}" srcOrd="0" destOrd="0" presId="urn:microsoft.com/office/officeart/2018/2/layout/IconLabelList"/>
    <dgm:cxn modelId="{6736CB1B-4428-482E-A404-A3EE6223295A}" type="presParOf" srcId="{9B4A159C-F2D6-49A2-B327-B8C8E713F3A7}" destId="{3D7F0E0C-C46D-42B3-A8F1-19117FF2EE15}" srcOrd="1" destOrd="0" presId="urn:microsoft.com/office/officeart/2018/2/layout/IconLabelList"/>
    <dgm:cxn modelId="{A49D6A2B-3D94-43A7-B7B1-75AD8C44070F}" type="presParOf" srcId="{9B4A159C-F2D6-49A2-B327-B8C8E713F3A7}" destId="{2B507CD9-D40C-4ABC-BFA4-71F5377C4E2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8D2829-3B26-D34C-BFFB-333574194ACB}" type="doc">
      <dgm:prSet loTypeId="urn:microsoft.com/office/officeart/2005/8/layout/arrow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5275506-0938-1E4A-ACF1-D6866729595F}">
      <dgm:prSet phldrT="[Tekst]"/>
      <dgm:spPr/>
      <dgm:t>
        <a:bodyPr/>
        <a:lstStyle/>
        <a:p>
          <a:r>
            <a:rPr lang="pl-PL" dirty="0"/>
            <a:t>Rzeczy </a:t>
          </a:r>
        </a:p>
        <a:p>
          <a:r>
            <a:rPr lang="pl-PL" dirty="0"/>
            <a:t>(art. 45 KC)</a:t>
          </a:r>
        </a:p>
      </dgm:t>
    </dgm:pt>
    <dgm:pt modelId="{92BF513E-BA1C-2841-82F9-2CDFC23AF991}" type="parTrans" cxnId="{D91D1F09-B727-704D-AE76-6866DA0D1999}">
      <dgm:prSet/>
      <dgm:spPr/>
      <dgm:t>
        <a:bodyPr/>
        <a:lstStyle/>
        <a:p>
          <a:endParaRPr lang="pl-PL"/>
        </a:p>
      </dgm:t>
    </dgm:pt>
    <dgm:pt modelId="{8E85F188-632D-1A46-84CF-82826108ADD1}" type="sibTrans" cxnId="{D91D1F09-B727-704D-AE76-6866DA0D1999}">
      <dgm:prSet/>
      <dgm:spPr/>
      <dgm:t>
        <a:bodyPr/>
        <a:lstStyle/>
        <a:p>
          <a:endParaRPr lang="pl-PL"/>
        </a:p>
      </dgm:t>
    </dgm:pt>
    <dgm:pt modelId="{4B3315C9-9934-EB46-A94E-37C85E855AE6}">
      <dgm:prSet phldrT="[Tekst]"/>
      <dgm:spPr/>
      <dgm:t>
        <a:bodyPr/>
        <a:lstStyle/>
        <a:p>
          <a:r>
            <a:rPr lang="pl-PL" dirty="0"/>
            <a:t>Dobra niematerialne</a:t>
          </a:r>
        </a:p>
      </dgm:t>
    </dgm:pt>
    <dgm:pt modelId="{6BC86D02-BFE7-E145-A2EF-EF018C2F4989}" type="parTrans" cxnId="{6A50C2A2-B607-014A-89B5-12BE19685BC4}">
      <dgm:prSet/>
      <dgm:spPr/>
      <dgm:t>
        <a:bodyPr/>
        <a:lstStyle/>
        <a:p>
          <a:endParaRPr lang="pl-PL"/>
        </a:p>
      </dgm:t>
    </dgm:pt>
    <dgm:pt modelId="{B397A504-3668-E440-AB8F-52B3FF3902A0}" type="sibTrans" cxnId="{6A50C2A2-B607-014A-89B5-12BE19685BC4}">
      <dgm:prSet/>
      <dgm:spPr/>
      <dgm:t>
        <a:bodyPr/>
        <a:lstStyle/>
        <a:p>
          <a:endParaRPr lang="pl-PL"/>
        </a:p>
      </dgm:t>
    </dgm:pt>
    <dgm:pt modelId="{F3F6B898-FDC9-9445-A77C-2C32A95D5203}" type="pres">
      <dgm:prSet presAssocID="{778D2829-3B26-D34C-BFFB-333574194ACB}" presName="cycle" presStyleCnt="0">
        <dgm:presLayoutVars>
          <dgm:dir/>
          <dgm:resizeHandles val="exact"/>
        </dgm:presLayoutVars>
      </dgm:prSet>
      <dgm:spPr/>
    </dgm:pt>
    <dgm:pt modelId="{024EC8CA-31BB-0549-A520-7155693FEC75}" type="pres">
      <dgm:prSet presAssocID="{E5275506-0938-1E4A-ACF1-D6866729595F}" presName="arrow" presStyleLbl="node1" presStyleIdx="0" presStyleCnt="2" custScaleY="100084" custRadScaleRad="104055" custRadScaleInc="-8946">
        <dgm:presLayoutVars>
          <dgm:bulletEnabled val="1"/>
        </dgm:presLayoutVars>
      </dgm:prSet>
      <dgm:spPr/>
    </dgm:pt>
    <dgm:pt modelId="{692890FB-31DC-E848-94A8-6161172F7E55}" type="pres">
      <dgm:prSet presAssocID="{4B3315C9-9934-EB46-A94E-37C85E855AE6}" presName="arrow" presStyleLbl="node1" presStyleIdx="1" presStyleCnt="2" custRadScaleRad="149407" custRadScaleInc="19127">
        <dgm:presLayoutVars>
          <dgm:bulletEnabled val="1"/>
        </dgm:presLayoutVars>
      </dgm:prSet>
      <dgm:spPr/>
    </dgm:pt>
  </dgm:ptLst>
  <dgm:cxnLst>
    <dgm:cxn modelId="{D91D1F09-B727-704D-AE76-6866DA0D1999}" srcId="{778D2829-3B26-D34C-BFFB-333574194ACB}" destId="{E5275506-0938-1E4A-ACF1-D6866729595F}" srcOrd="0" destOrd="0" parTransId="{92BF513E-BA1C-2841-82F9-2CDFC23AF991}" sibTransId="{8E85F188-632D-1A46-84CF-82826108ADD1}"/>
    <dgm:cxn modelId="{E2175D36-DFA1-674C-AC59-7F7126B044C0}" type="presOf" srcId="{4B3315C9-9934-EB46-A94E-37C85E855AE6}" destId="{692890FB-31DC-E848-94A8-6161172F7E55}" srcOrd="0" destOrd="0" presId="urn:microsoft.com/office/officeart/2005/8/layout/arrow1"/>
    <dgm:cxn modelId="{A5B42D80-71F7-2C40-A9C8-289E779D3CE8}" type="presOf" srcId="{778D2829-3B26-D34C-BFFB-333574194ACB}" destId="{F3F6B898-FDC9-9445-A77C-2C32A95D5203}" srcOrd="0" destOrd="0" presId="urn:microsoft.com/office/officeart/2005/8/layout/arrow1"/>
    <dgm:cxn modelId="{6A50C2A2-B607-014A-89B5-12BE19685BC4}" srcId="{778D2829-3B26-D34C-BFFB-333574194ACB}" destId="{4B3315C9-9934-EB46-A94E-37C85E855AE6}" srcOrd="1" destOrd="0" parTransId="{6BC86D02-BFE7-E145-A2EF-EF018C2F4989}" sibTransId="{B397A504-3668-E440-AB8F-52B3FF3902A0}"/>
    <dgm:cxn modelId="{7C6F8EFA-3306-8240-B88C-3CDF4FBC6774}" type="presOf" srcId="{E5275506-0938-1E4A-ACF1-D6866729595F}" destId="{024EC8CA-31BB-0549-A520-7155693FEC75}" srcOrd="0" destOrd="0" presId="urn:microsoft.com/office/officeart/2005/8/layout/arrow1"/>
    <dgm:cxn modelId="{2FD9E489-2CE2-E540-B2EB-B45ADD72EF24}" type="presParOf" srcId="{F3F6B898-FDC9-9445-A77C-2C32A95D5203}" destId="{024EC8CA-31BB-0549-A520-7155693FEC75}" srcOrd="0" destOrd="0" presId="urn:microsoft.com/office/officeart/2005/8/layout/arrow1"/>
    <dgm:cxn modelId="{992C18A2-67A7-534B-8BD2-C7DD206D469A}" type="presParOf" srcId="{F3F6B898-FDC9-9445-A77C-2C32A95D5203}" destId="{692890FB-31DC-E848-94A8-6161172F7E55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10D140-21F3-3C44-A5B7-E821D3C5EB15}" type="doc">
      <dgm:prSet loTypeId="urn:microsoft.com/office/officeart/2005/8/layout/vList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8A2F9D1-A2AC-6042-93D4-D0DEB8268D1E}">
      <dgm:prSet phldrT="[Tekst]"/>
      <dgm:spPr/>
      <dgm:t>
        <a:bodyPr/>
        <a:lstStyle/>
        <a:p>
          <a:r>
            <a:rPr lang="pl-PL" dirty="0"/>
            <a:t>Zakres pojęcia</a:t>
          </a:r>
        </a:p>
      </dgm:t>
    </dgm:pt>
    <dgm:pt modelId="{61A48382-7481-F846-8374-790C7BE3C79C}" type="parTrans" cxnId="{2AC57E4C-9EB4-1D49-AB49-DC12C9BFCE4E}">
      <dgm:prSet/>
      <dgm:spPr/>
      <dgm:t>
        <a:bodyPr/>
        <a:lstStyle/>
        <a:p>
          <a:endParaRPr lang="pl-PL"/>
        </a:p>
      </dgm:t>
    </dgm:pt>
    <dgm:pt modelId="{D16C25D0-5498-A342-BBDB-7D254B303712}" type="sibTrans" cxnId="{2AC57E4C-9EB4-1D49-AB49-DC12C9BFCE4E}">
      <dgm:prSet/>
      <dgm:spPr/>
      <dgm:t>
        <a:bodyPr/>
        <a:lstStyle/>
        <a:p>
          <a:endParaRPr lang="pl-PL"/>
        </a:p>
      </dgm:t>
    </dgm:pt>
    <dgm:pt modelId="{DFB67818-6603-1E44-8F12-1032EB3A6679}">
      <dgm:prSet phldrT="[Tekst]"/>
      <dgm:spPr/>
      <dgm:t>
        <a:bodyPr/>
        <a:lstStyle/>
        <a:p>
          <a:r>
            <a:rPr lang="pl-PL" dirty="0">
              <a:highlight>
                <a:srgbClr val="00FF00"/>
              </a:highlight>
            </a:rPr>
            <a:t>Ochrona</a:t>
          </a:r>
        </a:p>
      </dgm:t>
    </dgm:pt>
    <dgm:pt modelId="{2298A71A-33CB-7149-B4B0-19695A4DADDB}" type="parTrans" cxnId="{4342FBDF-20F0-7C4E-9BA9-6B385C655F38}">
      <dgm:prSet/>
      <dgm:spPr/>
      <dgm:t>
        <a:bodyPr/>
        <a:lstStyle/>
        <a:p>
          <a:endParaRPr lang="pl-PL"/>
        </a:p>
      </dgm:t>
    </dgm:pt>
    <dgm:pt modelId="{14D44367-2C61-6740-A31D-0EF43B6268A6}" type="sibTrans" cxnId="{4342FBDF-20F0-7C4E-9BA9-6B385C655F38}">
      <dgm:prSet/>
      <dgm:spPr/>
      <dgm:t>
        <a:bodyPr/>
        <a:lstStyle/>
        <a:p>
          <a:endParaRPr lang="pl-PL"/>
        </a:p>
      </dgm:t>
    </dgm:pt>
    <dgm:pt modelId="{9EB44E70-F985-0741-B1B0-9895E6C224D7}">
      <dgm:prSet phldrT="[Tekst]"/>
      <dgm:spPr/>
      <dgm:t>
        <a:bodyPr/>
        <a:lstStyle/>
        <a:p>
          <a:r>
            <a:rPr lang="pl-PL" dirty="0">
              <a:highlight>
                <a:srgbClr val="00FF00"/>
              </a:highlight>
            </a:rPr>
            <a:t>Własności</a:t>
          </a:r>
        </a:p>
      </dgm:t>
    </dgm:pt>
    <dgm:pt modelId="{E61B4D5B-5383-7145-AEF5-E25C0B0C9E13}" type="parTrans" cxnId="{059010D6-4D01-ED4F-8F4F-D69C701A31B9}">
      <dgm:prSet/>
      <dgm:spPr/>
      <dgm:t>
        <a:bodyPr/>
        <a:lstStyle/>
        <a:p>
          <a:endParaRPr lang="pl-PL"/>
        </a:p>
      </dgm:t>
    </dgm:pt>
    <dgm:pt modelId="{CA67C667-E833-1C4C-8B92-DB277A6A77EC}" type="sibTrans" cxnId="{059010D6-4D01-ED4F-8F4F-D69C701A31B9}">
      <dgm:prSet/>
      <dgm:spPr/>
      <dgm:t>
        <a:bodyPr/>
        <a:lstStyle/>
        <a:p>
          <a:endParaRPr lang="pl-PL"/>
        </a:p>
      </dgm:t>
    </dgm:pt>
    <dgm:pt modelId="{8CDF23CD-7788-064A-858D-C9B5B6B5F775}">
      <dgm:prSet phldrT="[Tekst]"/>
      <dgm:spPr/>
      <dgm:t>
        <a:bodyPr/>
        <a:lstStyle/>
        <a:p>
          <a:r>
            <a:rPr lang="pl-PL" dirty="0">
              <a:highlight>
                <a:srgbClr val="00FF00"/>
              </a:highlight>
            </a:rPr>
            <a:t>Intelektualnej</a:t>
          </a:r>
        </a:p>
      </dgm:t>
    </dgm:pt>
    <dgm:pt modelId="{DDA3651A-CFA3-4144-8FBF-50DF671F2289}" type="parTrans" cxnId="{174FCD98-042D-FB47-8B3B-91F10309F5A3}">
      <dgm:prSet/>
      <dgm:spPr/>
      <dgm:t>
        <a:bodyPr/>
        <a:lstStyle/>
        <a:p>
          <a:endParaRPr lang="pl-PL"/>
        </a:p>
      </dgm:t>
    </dgm:pt>
    <dgm:pt modelId="{7408058A-B735-3A4A-B75E-0117AD345C1C}" type="sibTrans" cxnId="{174FCD98-042D-FB47-8B3B-91F10309F5A3}">
      <dgm:prSet/>
      <dgm:spPr/>
      <dgm:t>
        <a:bodyPr/>
        <a:lstStyle/>
        <a:p>
          <a:endParaRPr lang="pl-PL"/>
        </a:p>
      </dgm:t>
    </dgm:pt>
    <dgm:pt modelId="{424062B3-8E82-5A41-9CD5-DA0F6AA57F41}">
      <dgm:prSet phldrT="[Tekst]"/>
      <dgm:spPr/>
      <dgm:t>
        <a:bodyPr/>
        <a:lstStyle/>
        <a:p>
          <a:r>
            <a:rPr lang="pl-PL" dirty="0"/>
            <a:t>realizowana przez państwo i normy prawne</a:t>
          </a:r>
        </a:p>
      </dgm:t>
    </dgm:pt>
    <dgm:pt modelId="{A3BBF79B-B292-784A-80EA-CC73979D360B}" type="parTrans" cxnId="{D5E1970D-9CDD-F044-81C5-5CA4E98ED224}">
      <dgm:prSet/>
      <dgm:spPr/>
      <dgm:t>
        <a:bodyPr/>
        <a:lstStyle/>
        <a:p>
          <a:endParaRPr lang="pl-PL"/>
        </a:p>
      </dgm:t>
    </dgm:pt>
    <dgm:pt modelId="{A93EF77C-8E1E-1F41-BABA-EC88DC33B519}" type="sibTrans" cxnId="{D5E1970D-9CDD-F044-81C5-5CA4E98ED224}">
      <dgm:prSet/>
      <dgm:spPr/>
      <dgm:t>
        <a:bodyPr/>
        <a:lstStyle/>
        <a:p>
          <a:endParaRPr lang="pl-PL"/>
        </a:p>
      </dgm:t>
    </dgm:pt>
    <dgm:pt modelId="{45C8715A-5F6F-CE44-BC8A-6219E6569B26}">
      <dgm:prSet phldrT="[Tekst]"/>
      <dgm:spPr/>
      <dgm:t>
        <a:bodyPr/>
        <a:lstStyle/>
        <a:p>
          <a:r>
            <a:rPr lang="pl-PL" dirty="0"/>
            <a:t>Nieograniczone (poza wyjątkami) władanie rzeczą</a:t>
          </a:r>
        </a:p>
      </dgm:t>
    </dgm:pt>
    <dgm:pt modelId="{DE13175A-D227-4940-B2E8-B6E89494719F}" type="parTrans" cxnId="{3ADE3A5B-B40C-6D47-A6EC-81C923310FC7}">
      <dgm:prSet/>
      <dgm:spPr/>
      <dgm:t>
        <a:bodyPr/>
        <a:lstStyle/>
        <a:p>
          <a:endParaRPr lang="pl-PL"/>
        </a:p>
      </dgm:t>
    </dgm:pt>
    <dgm:pt modelId="{48E78375-7CEE-BE4D-8736-2EB7CD46F80E}" type="sibTrans" cxnId="{3ADE3A5B-B40C-6D47-A6EC-81C923310FC7}">
      <dgm:prSet/>
      <dgm:spPr/>
      <dgm:t>
        <a:bodyPr/>
        <a:lstStyle/>
        <a:p>
          <a:endParaRPr lang="pl-PL"/>
        </a:p>
      </dgm:t>
    </dgm:pt>
    <dgm:pt modelId="{BB2EE561-1149-F248-A691-448E31B0AD27}">
      <dgm:prSet phldrT="[Tekst]"/>
      <dgm:spPr/>
      <dgm:t>
        <a:bodyPr/>
        <a:lstStyle/>
        <a:p>
          <a:r>
            <a:rPr lang="pl-PL" dirty="0"/>
            <a:t>Zdolności umysłowe i twórcze</a:t>
          </a:r>
        </a:p>
      </dgm:t>
    </dgm:pt>
    <dgm:pt modelId="{8B7DEED1-12D2-EE46-9BF2-2865466C4568}" type="parTrans" cxnId="{A2273507-5411-194F-93EA-C199FC1E6432}">
      <dgm:prSet/>
      <dgm:spPr/>
      <dgm:t>
        <a:bodyPr/>
        <a:lstStyle/>
        <a:p>
          <a:endParaRPr lang="pl-PL"/>
        </a:p>
      </dgm:t>
    </dgm:pt>
    <dgm:pt modelId="{5AAE70BC-56A3-D244-AAFF-1648D68D1491}" type="sibTrans" cxnId="{A2273507-5411-194F-93EA-C199FC1E6432}">
      <dgm:prSet/>
      <dgm:spPr/>
      <dgm:t>
        <a:bodyPr/>
        <a:lstStyle/>
        <a:p>
          <a:endParaRPr lang="pl-PL"/>
        </a:p>
      </dgm:t>
    </dgm:pt>
    <dgm:pt modelId="{E1ECEBA6-08AA-9A42-A10A-AB06646CF253}" type="pres">
      <dgm:prSet presAssocID="{A010D140-21F3-3C44-A5B7-E821D3C5EB15}" presName="Name0" presStyleCnt="0">
        <dgm:presLayoutVars>
          <dgm:dir/>
          <dgm:animLvl val="lvl"/>
          <dgm:resizeHandles val="exact"/>
        </dgm:presLayoutVars>
      </dgm:prSet>
      <dgm:spPr/>
    </dgm:pt>
    <dgm:pt modelId="{FA4422DB-5A8E-714A-A969-55E5ACE1330C}" type="pres">
      <dgm:prSet presAssocID="{98A2F9D1-A2AC-6042-93D4-D0DEB8268D1E}" presName="linNode" presStyleCnt="0"/>
      <dgm:spPr/>
    </dgm:pt>
    <dgm:pt modelId="{A9B023BE-AACF-D24A-BAF9-9D31C62D3BDB}" type="pres">
      <dgm:prSet presAssocID="{98A2F9D1-A2AC-6042-93D4-D0DEB8268D1E}" presName="parentText" presStyleLbl="node1" presStyleIdx="0" presStyleCnt="1" custLinFactNeighborX="245" custLinFactNeighborY="5326">
        <dgm:presLayoutVars>
          <dgm:chMax val="1"/>
          <dgm:bulletEnabled val="1"/>
        </dgm:presLayoutVars>
      </dgm:prSet>
      <dgm:spPr/>
    </dgm:pt>
    <dgm:pt modelId="{244AF8E3-4306-3C44-925E-1B892B80DDDC}" type="pres">
      <dgm:prSet presAssocID="{98A2F9D1-A2AC-6042-93D4-D0DEB8268D1E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A2273507-5411-194F-93EA-C199FC1E6432}" srcId="{8CDF23CD-7788-064A-858D-C9B5B6B5F775}" destId="{BB2EE561-1149-F248-A691-448E31B0AD27}" srcOrd="0" destOrd="0" parTransId="{8B7DEED1-12D2-EE46-9BF2-2865466C4568}" sibTransId="{5AAE70BC-56A3-D244-AAFF-1648D68D1491}"/>
    <dgm:cxn modelId="{D5E1970D-9CDD-F044-81C5-5CA4E98ED224}" srcId="{DFB67818-6603-1E44-8F12-1032EB3A6679}" destId="{424062B3-8E82-5A41-9CD5-DA0F6AA57F41}" srcOrd="0" destOrd="0" parTransId="{A3BBF79B-B292-784A-80EA-CC73979D360B}" sibTransId="{A93EF77C-8E1E-1F41-BABA-EC88DC33B519}"/>
    <dgm:cxn modelId="{8C2EC33B-3EB3-4E48-8244-57C9F82DA48D}" type="presOf" srcId="{424062B3-8E82-5A41-9CD5-DA0F6AA57F41}" destId="{244AF8E3-4306-3C44-925E-1B892B80DDDC}" srcOrd="0" destOrd="1" presId="urn:microsoft.com/office/officeart/2005/8/layout/vList5"/>
    <dgm:cxn modelId="{A75AE249-7735-984E-8D48-6A7B6199711D}" type="presOf" srcId="{DFB67818-6603-1E44-8F12-1032EB3A6679}" destId="{244AF8E3-4306-3C44-925E-1B892B80DDDC}" srcOrd="0" destOrd="0" presId="urn:microsoft.com/office/officeart/2005/8/layout/vList5"/>
    <dgm:cxn modelId="{2AC57E4C-9EB4-1D49-AB49-DC12C9BFCE4E}" srcId="{A010D140-21F3-3C44-A5B7-E821D3C5EB15}" destId="{98A2F9D1-A2AC-6042-93D4-D0DEB8268D1E}" srcOrd="0" destOrd="0" parTransId="{61A48382-7481-F846-8374-790C7BE3C79C}" sibTransId="{D16C25D0-5498-A342-BBDB-7D254B303712}"/>
    <dgm:cxn modelId="{3ADE3A5B-B40C-6D47-A6EC-81C923310FC7}" srcId="{9EB44E70-F985-0741-B1B0-9895E6C224D7}" destId="{45C8715A-5F6F-CE44-BC8A-6219E6569B26}" srcOrd="0" destOrd="0" parTransId="{DE13175A-D227-4940-B2E8-B6E89494719F}" sibTransId="{48E78375-7CEE-BE4D-8736-2EB7CD46F80E}"/>
    <dgm:cxn modelId="{3F48B683-B7BB-F740-9A74-FC66A3D1F887}" type="presOf" srcId="{BB2EE561-1149-F248-A691-448E31B0AD27}" destId="{244AF8E3-4306-3C44-925E-1B892B80DDDC}" srcOrd="0" destOrd="5" presId="urn:microsoft.com/office/officeart/2005/8/layout/vList5"/>
    <dgm:cxn modelId="{174FCD98-042D-FB47-8B3B-91F10309F5A3}" srcId="{98A2F9D1-A2AC-6042-93D4-D0DEB8268D1E}" destId="{8CDF23CD-7788-064A-858D-C9B5B6B5F775}" srcOrd="2" destOrd="0" parTransId="{DDA3651A-CFA3-4144-8FBF-50DF671F2289}" sibTransId="{7408058A-B735-3A4A-B75E-0117AD345C1C}"/>
    <dgm:cxn modelId="{BB242FA4-6B9E-1643-851D-6DDD2FB9F730}" type="presOf" srcId="{98A2F9D1-A2AC-6042-93D4-D0DEB8268D1E}" destId="{A9B023BE-AACF-D24A-BAF9-9D31C62D3BDB}" srcOrd="0" destOrd="0" presId="urn:microsoft.com/office/officeart/2005/8/layout/vList5"/>
    <dgm:cxn modelId="{F1910CC1-E132-1F48-99B4-3A37FBB5CF68}" type="presOf" srcId="{8CDF23CD-7788-064A-858D-C9B5B6B5F775}" destId="{244AF8E3-4306-3C44-925E-1B892B80DDDC}" srcOrd="0" destOrd="4" presId="urn:microsoft.com/office/officeart/2005/8/layout/vList5"/>
    <dgm:cxn modelId="{059010D6-4D01-ED4F-8F4F-D69C701A31B9}" srcId="{98A2F9D1-A2AC-6042-93D4-D0DEB8268D1E}" destId="{9EB44E70-F985-0741-B1B0-9895E6C224D7}" srcOrd="1" destOrd="0" parTransId="{E61B4D5B-5383-7145-AEF5-E25C0B0C9E13}" sibTransId="{CA67C667-E833-1C4C-8B92-DB277A6A77EC}"/>
    <dgm:cxn modelId="{4342FBDF-20F0-7C4E-9BA9-6B385C655F38}" srcId="{98A2F9D1-A2AC-6042-93D4-D0DEB8268D1E}" destId="{DFB67818-6603-1E44-8F12-1032EB3A6679}" srcOrd="0" destOrd="0" parTransId="{2298A71A-33CB-7149-B4B0-19695A4DADDB}" sibTransId="{14D44367-2C61-6740-A31D-0EF43B6268A6}"/>
    <dgm:cxn modelId="{D2D2BCE0-CE39-8642-909B-57BB83DF9EEE}" type="presOf" srcId="{45C8715A-5F6F-CE44-BC8A-6219E6569B26}" destId="{244AF8E3-4306-3C44-925E-1B892B80DDDC}" srcOrd="0" destOrd="3" presId="urn:microsoft.com/office/officeart/2005/8/layout/vList5"/>
    <dgm:cxn modelId="{7D1BB0FC-16D7-B641-89CE-7CFD32CE4B91}" type="presOf" srcId="{A010D140-21F3-3C44-A5B7-E821D3C5EB15}" destId="{E1ECEBA6-08AA-9A42-A10A-AB06646CF253}" srcOrd="0" destOrd="0" presId="urn:microsoft.com/office/officeart/2005/8/layout/vList5"/>
    <dgm:cxn modelId="{13BED6FD-7A61-4744-ABEB-457AC7EA56DA}" type="presOf" srcId="{9EB44E70-F985-0741-B1B0-9895E6C224D7}" destId="{244AF8E3-4306-3C44-925E-1B892B80DDDC}" srcOrd="0" destOrd="2" presId="urn:microsoft.com/office/officeart/2005/8/layout/vList5"/>
    <dgm:cxn modelId="{BC1D9B75-1FDF-3F4B-9AC6-035895E2A551}" type="presParOf" srcId="{E1ECEBA6-08AA-9A42-A10A-AB06646CF253}" destId="{FA4422DB-5A8E-714A-A969-55E5ACE1330C}" srcOrd="0" destOrd="0" presId="urn:microsoft.com/office/officeart/2005/8/layout/vList5"/>
    <dgm:cxn modelId="{40563BE0-8955-2B49-9D20-8D8258D1F082}" type="presParOf" srcId="{FA4422DB-5A8E-714A-A969-55E5ACE1330C}" destId="{A9B023BE-AACF-D24A-BAF9-9D31C62D3BDB}" srcOrd="0" destOrd="0" presId="urn:microsoft.com/office/officeart/2005/8/layout/vList5"/>
    <dgm:cxn modelId="{9EE79376-F142-8547-A821-7D9FA162EE91}" type="presParOf" srcId="{FA4422DB-5A8E-714A-A969-55E5ACE1330C}" destId="{244AF8E3-4306-3C44-925E-1B892B80DDD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4674FC-09B2-3248-9D96-6B6B810CC8F8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93D93396-D439-7840-951A-7B5C16409272}">
      <dgm:prSet phldrT="[Tekst]"/>
      <dgm:spPr/>
      <dgm:t>
        <a:bodyPr/>
        <a:lstStyle/>
        <a:p>
          <a:pPr>
            <a:defRPr b="1"/>
          </a:pPr>
          <a:r>
            <a:rPr lang="pl-PL"/>
            <a:t>Przedmioty praw autorskich:</a:t>
          </a:r>
        </a:p>
        <a:p>
          <a:pPr>
            <a:defRPr b="1"/>
          </a:pPr>
          <a:r>
            <a:rPr lang="pl-PL"/>
            <a:t>Utwory</a:t>
          </a:r>
        </a:p>
      </dgm:t>
    </dgm:pt>
    <dgm:pt modelId="{B0036A3E-B454-904D-ABD5-59F07D100239}" type="parTrans" cxnId="{4E913749-FF28-DD44-8EF9-3127368F3A28}">
      <dgm:prSet/>
      <dgm:spPr/>
      <dgm:t>
        <a:bodyPr/>
        <a:lstStyle/>
        <a:p>
          <a:endParaRPr lang="pl-PL"/>
        </a:p>
      </dgm:t>
    </dgm:pt>
    <dgm:pt modelId="{ACF6B06D-0246-7247-BDFD-95B629D30E07}" type="sibTrans" cxnId="{4E913749-FF28-DD44-8EF9-3127368F3A28}">
      <dgm:prSet/>
      <dgm:spPr/>
      <dgm:t>
        <a:bodyPr/>
        <a:lstStyle/>
        <a:p>
          <a:endParaRPr lang="pl-PL"/>
        </a:p>
      </dgm:t>
    </dgm:pt>
    <dgm:pt modelId="{17492998-827E-9A49-994D-832A258E396A}">
      <dgm:prSet phldrT="[Tekst]"/>
      <dgm:spPr/>
      <dgm:t>
        <a:bodyPr/>
        <a:lstStyle/>
        <a:p>
          <a:r>
            <a:rPr lang="pl-PL" b="1" u="sng"/>
            <a:t>W szczególności</a:t>
          </a:r>
          <a:r>
            <a:rPr lang="pl-PL" b="1"/>
            <a:t>: </a:t>
          </a:r>
          <a:r>
            <a:rPr lang="pl-PL" b="0"/>
            <a:t>literackie, publicystyczne, kartograficzne, naukowe, programy komputerowe, plastyczne, fotograficzne, urbanistyczne, muzyczne, sceniczne, audiowizualne itp. </a:t>
          </a:r>
          <a:endParaRPr lang="pl-PL" b="1"/>
        </a:p>
      </dgm:t>
    </dgm:pt>
    <dgm:pt modelId="{5F12C5F7-32F7-8B45-9289-FA0D597C421E}" type="parTrans" cxnId="{7CA3DA5F-4896-CC48-890C-4FE5654C4FEE}">
      <dgm:prSet/>
      <dgm:spPr/>
      <dgm:t>
        <a:bodyPr/>
        <a:lstStyle/>
        <a:p>
          <a:endParaRPr lang="pl-PL"/>
        </a:p>
      </dgm:t>
    </dgm:pt>
    <dgm:pt modelId="{707F4245-1124-2B47-AF78-A84EA97A20F2}" type="sibTrans" cxnId="{7CA3DA5F-4896-CC48-890C-4FE5654C4FEE}">
      <dgm:prSet/>
      <dgm:spPr/>
      <dgm:t>
        <a:bodyPr/>
        <a:lstStyle/>
        <a:p>
          <a:endParaRPr lang="pl-PL"/>
        </a:p>
      </dgm:t>
    </dgm:pt>
    <dgm:pt modelId="{E1394440-2979-874E-9E87-FCDC352D67C5}">
      <dgm:prSet phldrT="[Tekst]"/>
      <dgm:spPr/>
      <dgm:t>
        <a:bodyPr/>
        <a:lstStyle/>
        <a:p>
          <a:pPr>
            <a:defRPr b="1"/>
          </a:pPr>
          <a:r>
            <a:rPr lang="pl-PL" dirty="0"/>
            <a:t>Projekty wynalazcze</a:t>
          </a:r>
        </a:p>
      </dgm:t>
    </dgm:pt>
    <dgm:pt modelId="{3A77C443-111D-9140-A579-45EDEC1D09A0}" type="parTrans" cxnId="{BE56A40A-292C-444B-8A7F-57D47B5A531C}">
      <dgm:prSet/>
      <dgm:spPr/>
      <dgm:t>
        <a:bodyPr/>
        <a:lstStyle/>
        <a:p>
          <a:endParaRPr lang="pl-PL"/>
        </a:p>
      </dgm:t>
    </dgm:pt>
    <dgm:pt modelId="{101C5AC5-D73F-EF42-8BED-8FB932F43113}" type="sibTrans" cxnId="{BE56A40A-292C-444B-8A7F-57D47B5A531C}">
      <dgm:prSet/>
      <dgm:spPr/>
      <dgm:t>
        <a:bodyPr/>
        <a:lstStyle/>
        <a:p>
          <a:endParaRPr lang="pl-PL"/>
        </a:p>
      </dgm:t>
    </dgm:pt>
    <dgm:pt modelId="{3078DF9C-D5FC-4B4B-8F3A-C4BF322B2150}">
      <dgm:prSet phldrT="[Tekst]"/>
      <dgm:spPr/>
      <dgm:t>
        <a:bodyPr/>
        <a:lstStyle/>
        <a:p>
          <a:r>
            <a:rPr lang="pl-PL"/>
            <a:t>Wynalazki,</a:t>
          </a:r>
        </a:p>
      </dgm:t>
    </dgm:pt>
    <dgm:pt modelId="{79A678DB-D7D7-D043-9621-D09EFCD563CE}" type="parTrans" cxnId="{792008C8-03EC-D74A-921E-5A1B107124BD}">
      <dgm:prSet/>
      <dgm:spPr/>
      <dgm:t>
        <a:bodyPr/>
        <a:lstStyle/>
        <a:p>
          <a:endParaRPr lang="pl-PL"/>
        </a:p>
      </dgm:t>
    </dgm:pt>
    <dgm:pt modelId="{397F157B-BF3E-7E45-8924-7EBE10A72C59}" type="sibTrans" cxnId="{792008C8-03EC-D74A-921E-5A1B107124BD}">
      <dgm:prSet/>
      <dgm:spPr/>
      <dgm:t>
        <a:bodyPr/>
        <a:lstStyle/>
        <a:p>
          <a:endParaRPr lang="pl-PL"/>
        </a:p>
      </dgm:t>
    </dgm:pt>
    <dgm:pt modelId="{B1E1D4FD-AA26-284E-AC0E-BB0AFDD08077}">
      <dgm:prSet phldrT="[Tekst]"/>
      <dgm:spPr/>
      <dgm:t>
        <a:bodyPr/>
        <a:lstStyle/>
        <a:p>
          <a:pPr>
            <a:defRPr b="1"/>
          </a:pPr>
          <a:r>
            <a:rPr lang="pl-PL"/>
            <a:t>Inne niż projekty wynalazcze</a:t>
          </a:r>
        </a:p>
      </dgm:t>
    </dgm:pt>
    <dgm:pt modelId="{C0EAC490-9660-7042-B03C-D5636B46F3A3}" type="parTrans" cxnId="{C0380714-F821-2448-84CB-9355A8976313}">
      <dgm:prSet/>
      <dgm:spPr/>
      <dgm:t>
        <a:bodyPr/>
        <a:lstStyle/>
        <a:p>
          <a:endParaRPr lang="pl-PL"/>
        </a:p>
      </dgm:t>
    </dgm:pt>
    <dgm:pt modelId="{258CBCB7-D17A-444F-8CE0-DD4E8A251BE6}" type="sibTrans" cxnId="{C0380714-F821-2448-84CB-9355A8976313}">
      <dgm:prSet/>
      <dgm:spPr/>
      <dgm:t>
        <a:bodyPr/>
        <a:lstStyle/>
        <a:p>
          <a:endParaRPr lang="pl-PL"/>
        </a:p>
      </dgm:t>
    </dgm:pt>
    <dgm:pt modelId="{573E10BC-6CC7-3943-9290-EB000E986C3D}">
      <dgm:prSet phldrT="[Tekst]"/>
      <dgm:spPr/>
      <dgm:t>
        <a:bodyPr/>
        <a:lstStyle/>
        <a:p>
          <a:r>
            <a:rPr lang="pl-PL"/>
            <a:t>Znaki towarowe,</a:t>
          </a:r>
        </a:p>
      </dgm:t>
    </dgm:pt>
    <dgm:pt modelId="{5C92FC49-3000-584C-BAB3-80202C816327}" type="parTrans" cxnId="{34D12033-8020-C54E-9C0C-3D7C65C4A40D}">
      <dgm:prSet/>
      <dgm:spPr/>
      <dgm:t>
        <a:bodyPr/>
        <a:lstStyle/>
        <a:p>
          <a:endParaRPr lang="pl-PL"/>
        </a:p>
      </dgm:t>
    </dgm:pt>
    <dgm:pt modelId="{B56F7435-94C2-A246-A319-AFDA2FC9A207}" type="sibTrans" cxnId="{34D12033-8020-C54E-9C0C-3D7C65C4A40D}">
      <dgm:prSet/>
      <dgm:spPr/>
      <dgm:t>
        <a:bodyPr/>
        <a:lstStyle/>
        <a:p>
          <a:endParaRPr lang="pl-PL"/>
        </a:p>
      </dgm:t>
    </dgm:pt>
    <dgm:pt modelId="{0A1BEA74-26F0-1A46-8B6D-43F17BA7A271}">
      <dgm:prSet phldrT="[Tekst]"/>
      <dgm:spPr/>
      <dgm:t>
        <a:bodyPr/>
        <a:lstStyle/>
        <a:p>
          <a:r>
            <a:rPr lang="pl-PL"/>
            <a:t>Wzory użytkowe,</a:t>
          </a:r>
        </a:p>
      </dgm:t>
    </dgm:pt>
    <dgm:pt modelId="{BEC3F89C-96C0-DE4C-99C3-5A7F49B9C5E3}" type="parTrans" cxnId="{85922841-208F-5648-96AB-B7AF299EB5DD}">
      <dgm:prSet/>
      <dgm:spPr/>
      <dgm:t>
        <a:bodyPr/>
        <a:lstStyle/>
        <a:p>
          <a:endParaRPr lang="pl-PL"/>
        </a:p>
      </dgm:t>
    </dgm:pt>
    <dgm:pt modelId="{5A75FF64-B096-774C-8A08-51DD0E53142A}" type="sibTrans" cxnId="{85922841-208F-5648-96AB-B7AF299EB5DD}">
      <dgm:prSet/>
      <dgm:spPr/>
    </dgm:pt>
    <dgm:pt modelId="{F866E5D8-2D6A-6C41-A263-692393DA6539}">
      <dgm:prSet phldrT="[Tekst]"/>
      <dgm:spPr/>
      <dgm:t>
        <a:bodyPr/>
        <a:lstStyle/>
        <a:p>
          <a:r>
            <a:rPr lang="pl-PL"/>
            <a:t>Wzory przemysłowe,</a:t>
          </a:r>
        </a:p>
      </dgm:t>
    </dgm:pt>
    <dgm:pt modelId="{930D5821-C5E2-3B43-ACAE-BC20EAB483BD}" type="parTrans" cxnId="{590D8CAB-C0F8-6747-B2CD-3366D59921C8}">
      <dgm:prSet/>
      <dgm:spPr/>
      <dgm:t>
        <a:bodyPr/>
        <a:lstStyle/>
        <a:p>
          <a:endParaRPr lang="pl-PL"/>
        </a:p>
      </dgm:t>
    </dgm:pt>
    <dgm:pt modelId="{11C84176-73B8-394D-B434-EC92761F41C5}" type="sibTrans" cxnId="{590D8CAB-C0F8-6747-B2CD-3366D59921C8}">
      <dgm:prSet/>
      <dgm:spPr/>
    </dgm:pt>
    <dgm:pt modelId="{4068DEDA-5A72-0048-8D37-0813B792A758}">
      <dgm:prSet phldrT="[Tekst]"/>
      <dgm:spPr/>
      <dgm:t>
        <a:bodyPr/>
        <a:lstStyle/>
        <a:p>
          <a:r>
            <a:rPr lang="pl-PL"/>
            <a:t>Topografie układów scalonych,</a:t>
          </a:r>
        </a:p>
      </dgm:t>
    </dgm:pt>
    <dgm:pt modelId="{B80FE4AD-9356-A644-8D39-E0CC60663147}" type="parTrans" cxnId="{1F4D87C9-AC0E-FA4F-A02D-49D019049013}">
      <dgm:prSet/>
      <dgm:spPr/>
      <dgm:t>
        <a:bodyPr/>
        <a:lstStyle/>
        <a:p>
          <a:endParaRPr lang="pl-PL"/>
        </a:p>
      </dgm:t>
    </dgm:pt>
    <dgm:pt modelId="{EC25D7F6-1023-9642-A83A-90DA6A91D60D}" type="sibTrans" cxnId="{1F4D87C9-AC0E-FA4F-A02D-49D019049013}">
      <dgm:prSet/>
      <dgm:spPr/>
    </dgm:pt>
    <dgm:pt modelId="{935F3E94-4E9B-5043-9033-23F565BE3F21}">
      <dgm:prSet phldrT="[Tekst]"/>
      <dgm:spPr/>
      <dgm:t>
        <a:bodyPr/>
        <a:lstStyle/>
        <a:p>
          <a:r>
            <a:rPr lang="pl-PL"/>
            <a:t>Projekty racjonalizatorskie</a:t>
          </a:r>
        </a:p>
      </dgm:t>
    </dgm:pt>
    <dgm:pt modelId="{34B0AF19-DC4D-F146-B32A-4F3913D078DD}" type="parTrans" cxnId="{D5D72489-1995-5F4A-8C10-A5C828C84564}">
      <dgm:prSet/>
      <dgm:spPr/>
      <dgm:t>
        <a:bodyPr/>
        <a:lstStyle/>
        <a:p>
          <a:endParaRPr lang="pl-PL"/>
        </a:p>
      </dgm:t>
    </dgm:pt>
    <dgm:pt modelId="{AB20AFC3-7D68-2940-8AF6-278A12A6D1AB}" type="sibTrans" cxnId="{D5D72489-1995-5F4A-8C10-A5C828C84564}">
      <dgm:prSet/>
      <dgm:spPr/>
    </dgm:pt>
    <dgm:pt modelId="{8FCE2835-E85B-6D40-9E60-8CA5AEAC3DD7}">
      <dgm:prSet phldrT="[Tekst]"/>
      <dgm:spPr/>
      <dgm:t>
        <a:bodyPr/>
        <a:lstStyle/>
        <a:p>
          <a:r>
            <a:rPr lang="pl-PL" dirty="0"/>
            <a:t>Oznaczenia geograficzne</a:t>
          </a:r>
        </a:p>
      </dgm:t>
    </dgm:pt>
    <dgm:pt modelId="{DB4BB392-148A-9F49-A263-4C5E20FD49E5}" type="parTrans" cxnId="{7240DF65-4FE2-8E48-8F2A-CE4196412C55}">
      <dgm:prSet/>
      <dgm:spPr/>
      <dgm:t>
        <a:bodyPr/>
        <a:lstStyle/>
        <a:p>
          <a:endParaRPr lang="pl-PL"/>
        </a:p>
      </dgm:t>
    </dgm:pt>
    <dgm:pt modelId="{BC1A1960-C391-B045-9AE9-A48A4BB4BC59}" type="sibTrans" cxnId="{7240DF65-4FE2-8E48-8F2A-CE4196412C55}">
      <dgm:prSet/>
      <dgm:spPr/>
    </dgm:pt>
    <dgm:pt modelId="{557E250F-028A-1A4F-9919-D217D5E65A5A}">
      <dgm:prSet phldrT="[Tekst]"/>
      <dgm:spPr/>
      <dgm:t>
        <a:bodyPr/>
        <a:lstStyle/>
        <a:p>
          <a:r>
            <a:rPr lang="pl-PL" dirty="0"/>
            <a:t>Bazy danych</a:t>
          </a:r>
        </a:p>
      </dgm:t>
    </dgm:pt>
    <dgm:pt modelId="{05387F46-2F17-134E-8C8A-A9BC1ACF2242}" type="parTrans" cxnId="{5D2BA34F-E5B4-AC41-A0F6-6966A60C4DE7}">
      <dgm:prSet/>
      <dgm:spPr/>
      <dgm:t>
        <a:bodyPr/>
        <a:lstStyle/>
        <a:p>
          <a:endParaRPr lang="pl-PL"/>
        </a:p>
      </dgm:t>
    </dgm:pt>
    <dgm:pt modelId="{13737073-91D4-FB40-9993-1FD1B705B0C9}" type="sibTrans" cxnId="{5D2BA34F-E5B4-AC41-A0F6-6966A60C4DE7}">
      <dgm:prSet/>
      <dgm:spPr/>
    </dgm:pt>
    <dgm:pt modelId="{5A802ADD-4210-3542-BB61-2F14BA1F47DC}">
      <dgm:prSet phldrT="[Tekst]"/>
      <dgm:spPr/>
      <dgm:t>
        <a:bodyPr/>
        <a:lstStyle/>
        <a:p>
          <a:r>
            <a:rPr lang="pl-PL" dirty="0"/>
            <a:t>Odmiany roślin</a:t>
          </a:r>
        </a:p>
      </dgm:t>
    </dgm:pt>
    <dgm:pt modelId="{56E21FF0-3342-D34D-A07F-ABD1B7868B56}" type="parTrans" cxnId="{536FEB90-A8CD-B04D-8800-43358C72912A}">
      <dgm:prSet/>
      <dgm:spPr/>
    </dgm:pt>
    <dgm:pt modelId="{380BCAEC-826D-C043-8CDE-D2734160D7AF}" type="sibTrans" cxnId="{536FEB90-A8CD-B04D-8800-43358C72912A}">
      <dgm:prSet/>
      <dgm:spPr/>
    </dgm:pt>
    <dgm:pt modelId="{9E2CBBAE-E2F9-9349-9042-937A6C8272D8}" type="pres">
      <dgm:prSet presAssocID="{7B4674FC-09B2-3248-9D96-6B6B810CC8F8}" presName="Name0" presStyleCnt="0">
        <dgm:presLayoutVars>
          <dgm:dir/>
          <dgm:animLvl val="lvl"/>
          <dgm:resizeHandles val="exact"/>
        </dgm:presLayoutVars>
      </dgm:prSet>
      <dgm:spPr/>
    </dgm:pt>
    <dgm:pt modelId="{DD7A3769-F492-6B4D-BB69-AAD5D26F0446}" type="pres">
      <dgm:prSet presAssocID="{93D93396-D439-7840-951A-7B5C16409272}" presName="composite" presStyleCnt="0"/>
      <dgm:spPr/>
    </dgm:pt>
    <dgm:pt modelId="{E64174E5-3776-2948-B612-608947A8AE50}" type="pres">
      <dgm:prSet presAssocID="{93D93396-D439-7840-951A-7B5C16409272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022ECCC-6665-6A45-9C19-647DA74B2E20}" type="pres">
      <dgm:prSet presAssocID="{93D93396-D439-7840-951A-7B5C16409272}" presName="desTx" presStyleLbl="revTx" presStyleIdx="0" presStyleCnt="3">
        <dgm:presLayoutVars>
          <dgm:bulletEnabled val="1"/>
        </dgm:presLayoutVars>
      </dgm:prSet>
      <dgm:spPr/>
    </dgm:pt>
    <dgm:pt modelId="{3770408A-5EB4-344C-B9BD-0061A6714434}" type="pres">
      <dgm:prSet presAssocID="{ACF6B06D-0246-7247-BDFD-95B629D30E07}" presName="space" presStyleCnt="0"/>
      <dgm:spPr/>
    </dgm:pt>
    <dgm:pt modelId="{1CFE20D5-28B5-E44B-A381-86DC09A286C4}" type="pres">
      <dgm:prSet presAssocID="{E1394440-2979-874E-9E87-FCDC352D67C5}" presName="composite" presStyleCnt="0"/>
      <dgm:spPr/>
    </dgm:pt>
    <dgm:pt modelId="{41BD281E-FA78-2A46-B1DF-28014C5C149F}" type="pres">
      <dgm:prSet presAssocID="{E1394440-2979-874E-9E87-FCDC352D67C5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14BFE5F-5EDF-F946-B780-8DC9BDE9CD54}" type="pres">
      <dgm:prSet presAssocID="{E1394440-2979-874E-9E87-FCDC352D67C5}" presName="desTx" presStyleLbl="revTx" presStyleIdx="1" presStyleCnt="3">
        <dgm:presLayoutVars>
          <dgm:bulletEnabled val="1"/>
        </dgm:presLayoutVars>
      </dgm:prSet>
      <dgm:spPr/>
    </dgm:pt>
    <dgm:pt modelId="{9652A91E-C9DA-AD4F-8658-06F592AF23EC}" type="pres">
      <dgm:prSet presAssocID="{101C5AC5-D73F-EF42-8BED-8FB932F43113}" presName="space" presStyleCnt="0"/>
      <dgm:spPr/>
    </dgm:pt>
    <dgm:pt modelId="{7CF0CBB4-4B05-0D49-B2B0-3CEEA4034B6B}" type="pres">
      <dgm:prSet presAssocID="{B1E1D4FD-AA26-284E-AC0E-BB0AFDD08077}" presName="composite" presStyleCnt="0"/>
      <dgm:spPr/>
    </dgm:pt>
    <dgm:pt modelId="{1403C18A-B113-6540-AD4D-1C68A15361A3}" type="pres">
      <dgm:prSet presAssocID="{B1E1D4FD-AA26-284E-AC0E-BB0AFDD08077}" presName="par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A27A94DE-F080-1F47-A3C9-CBA132D7A792}" type="pres">
      <dgm:prSet presAssocID="{B1E1D4FD-AA26-284E-AC0E-BB0AFDD08077}" presName="desTx" presStyleLbl="revTx" presStyleIdx="2" presStyleCnt="3">
        <dgm:presLayoutVars>
          <dgm:bulletEnabled val="1"/>
        </dgm:presLayoutVars>
      </dgm:prSet>
      <dgm:spPr/>
    </dgm:pt>
  </dgm:ptLst>
  <dgm:cxnLst>
    <dgm:cxn modelId="{BE56A40A-292C-444B-8A7F-57D47B5A531C}" srcId="{7B4674FC-09B2-3248-9D96-6B6B810CC8F8}" destId="{E1394440-2979-874E-9E87-FCDC352D67C5}" srcOrd="1" destOrd="0" parTransId="{3A77C443-111D-9140-A579-45EDEC1D09A0}" sibTransId="{101C5AC5-D73F-EF42-8BED-8FB932F43113}"/>
    <dgm:cxn modelId="{727DD40D-AF6F-ED40-B36E-2CD2FD97DAE0}" type="presOf" srcId="{F866E5D8-2D6A-6C41-A263-692393DA6539}" destId="{C14BFE5F-5EDF-F946-B780-8DC9BDE9CD54}" srcOrd="0" destOrd="2" presId="urn:microsoft.com/office/officeart/2005/8/layout/chevron1"/>
    <dgm:cxn modelId="{A5FD600E-B54F-9F40-A032-D6AE40F04AD7}" type="presOf" srcId="{573E10BC-6CC7-3943-9290-EB000E986C3D}" destId="{A27A94DE-F080-1F47-A3C9-CBA132D7A792}" srcOrd="0" destOrd="0" presId="urn:microsoft.com/office/officeart/2005/8/layout/chevron1"/>
    <dgm:cxn modelId="{C0380714-F821-2448-84CB-9355A8976313}" srcId="{7B4674FC-09B2-3248-9D96-6B6B810CC8F8}" destId="{B1E1D4FD-AA26-284E-AC0E-BB0AFDD08077}" srcOrd="2" destOrd="0" parTransId="{C0EAC490-9660-7042-B03C-D5636B46F3A3}" sibTransId="{258CBCB7-D17A-444F-8CE0-DD4E8A251BE6}"/>
    <dgm:cxn modelId="{5DE6B41D-26B7-E345-BAEC-10D706F379EC}" type="presOf" srcId="{0A1BEA74-26F0-1A46-8B6D-43F17BA7A271}" destId="{C14BFE5F-5EDF-F946-B780-8DC9BDE9CD54}" srcOrd="0" destOrd="1" presId="urn:microsoft.com/office/officeart/2005/8/layout/chevron1"/>
    <dgm:cxn modelId="{34D12033-8020-C54E-9C0C-3D7C65C4A40D}" srcId="{B1E1D4FD-AA26-284E-AC0E-BB0AFDD08077}" destId="{573E10BC-6CC7-3943-9290-EB000E986C3D}" srcOrd="0" destOrd="0" parTransId="{5C92FC49-3000-584C-BAB3-80202C816327}" sibTransId="{B56F7435-94C2-A246-A319-AFDA2FC9A207}"/>
    <dgm:cxn modelId="{85922841-208F-5648-96AB-B7AF299EB5DD}" srcId="{E1394440-2979-874E-9E87-FCDC352D67C5}" destId="{0A1BEA74-26F0-1A46-8B6D-43F17BA7A271}" srcOrd="1" destOrd="0" parTransId="{BEC3F89C-96C0-DE4C-99C3-5A7F49B9C5E3}" sibTransId="{5A75FF64-B096-774C-8A08-51DD0E53142A}"/>
    <dgm:cxn modelId="{4E913749-FF28-DD44-8EF9-3127368F3A28}" srcId="{7B4674FC-09B2-3248-9D96-6B6B810CC8F8}" destId="{93D93396-D439-7840-951A-7B5C16409272}" srcOrd="0" destOrd="0" parTransId="{B0036A3E-B454-904D-ABD5-59F07D100239}" sibTransId="{ACF6B06D-0246-7247-BDFD-95B629D30E07}"/>
    <dgm:cxn modelId="{5D2BA34F-E5B4-AC41-A0F6-6966A60C4DE7}" srcId="{B1E1D4FD-AA26-284E-AC0E-BB0AFDD08077}" destId="{557E250F-028A-1A4F-9919-D217D5E65A5A}" srcOrd="2" destOrd="0" parTransId="{05387F46-2F17-134E-8C8A-A9BC1ACF2242}" sibTransId="{13737073-91D4-FB40-9993-1FD1B705B0C9}"/>
    <dgm:cxn modelId="{1328BC5A-482B-2C49-A2B6-691B639D189C}" type="presOf" srcId="{4068DEDA-5A72-0048-8D37-0813B792A758}" destId="{C14BFE5F-5EDF-F946-B780-8DC9BDE9CD54}" srcOrd="0" destOrd="3" presId="urn:microsoft.com/office/officeart/2005/8/layout/chevron1"/>
    <dgm:cxn modelId="{1E32D85B-13A9-BC45-BA5B-248973063CF4}" type="presOf" srcId="{557E250F-028A-1A4F-9919-D217D5E65A5A}" destId="{A27A94DE-F080-1F47-A3C9-CBA132D7A792}" srcOrd="0" destOrd="2" presId="urn:microsoft.com/office/officeart/2005/8/layout/chevron1"/>
    <dgm:cxn modelId="{7CA3DA5F-4896-CC48-890C-4FE5654C4FEE}" srcId="{93D93396-D439-7840-951A-7B5C16409272}" destId="{17492998-827E-9A49-994D-832A258E396A}" srcOrd="0" destOrd="0" parTransId="{5F12C5F7-32F7-8B45-9289-FA0D597C421E}" sibTransId="{707F4245-1124-2B47-AF78-A84EA97A20F2}"/>
    <dgm:cxn modelId="{7240DF65-4FE2-8E48-8F2A-CE4196412C55}" srcId="{B1E1D4FD-AA26-284E-AC0E-BB0AFDD08077}" destId="{8FCE2835-E85B-6D40-9E60-8CA5AEAC3DD7}" srcOrd="1" destOrd="0" parTransId="{DB4BB392-148A-9F49-A263-4C5E20FD49E5}" sibTransId="{BC1A1960-C391-B045-9AE9-A48A4BB4BC59}"/>
    <dgm:cxn modelId="{A612246B-7FD8-E64A-BDE3-A62A67EEF978}" type="presOf" srcId="{17492998-827E-9A49-994D-832A258E396A}" destId="{C022ECCC-6665-6A45-9C19-647DA74B2E20}" srcOrd="0" destOrd="0" presId="urn:microsoft.com/office/officeart/2005/8/layout/chevron1"/>
    <dgm:cxn modelId="{DE4A397A-8393-1645-9172-440B8984B546}" type="presOf" srcId="{5A802ADD-4210-3542-BB61-2F14BA1F47DC}" destId="{A27A94DE-F080-1F47-A3C9-CBA132D7A792}" srcOrd="0" destOrd="3" presId="urn:microsoft.com/office/officeart/2005/8/layout/chevron1"/>
    <dgm:cxn modelId="{D5D72489-1995-5F4A-8C10-A5C828C84564}" srcId="{E1394440-2979-874E-9E87-FCDC352D67C5}" destId="{935F3E94-4E9B-5043-9033-23F565BE3F21}" srcOrd="4" destOrd="0" parTransId="{34B0AF19-DC4D-F146-B32A-4F3913D078DD}" sibTransId="{AB20AFC3-7D68-2940-8AF6-278A12A6D1AB}"/>
    <dgm:cxn modelId="{536FEB90-A8CD-B04D-8800-43358C72912A}" srcId="{B1E1D4FD-AA26-284E-AC0E-BB0AFDD08077}" destId="{5A802ADD-4210-3542-BB61-2F14BA1F47DC}" srcOrd="3" destOrd="0" parTransId="{56E21FF0-3342-D34D-A07F-ABD1B7868B56}" sibTransId="{380BCAEC-826D-C043-8CDE-D2734160D7AF}"/>
    <dgm:cxn modelId="{BE7B869D-1AB1-784D-BA8C-6F297026C28A}" type="presOf" srcId="{E1394440-2979-874E-9E87-FCDC352D67C5}" destId="{41BD281E-FA78-2A46-B1DF-28014C5C149F}" srcOrd="0" destOrd="0" presId="urn:microsoft.com/office/officeart/2005/8/layout/chevron1"/>
    <dgm:cxn modelId="{590D8CAB-C0F8-6747-B2CD-3366D59921C8}" srcId="{E1394440-2979-874E-9E87-FCDC352D67C5}" destId="{F866E5D8-2D6A-6C41-A263-692393DA6539}" srcOrd="2" destOrd="0" parTransId="{930D5821-C5E2-3B43-ACAE-BC20EAB483BD}" sibTransId="{11C84176-73B8-394D-B434-EC92761F41C5}"/>
    <dgm:cxn modelId="{BFD728AF-50B3-654E-BF39-800D595393D2}" type="presOf" srcId="{7B4674FC-09B2-3248-9D96-6B6B810CC8F8}" destId="{9E2CBBAE-E2F9-9349-9042-937A6C8272D8}" srcOrd="0" destOrd="0" presId="urn:microsoft.com/office/officeart/2005/8/layout/chevron1"/>
    <dgm:cxn modelId="{054579B4-12F3-4F4C-A23C-B116AD088139}" type="presOf" srcId="{8FCE2835-E85B-6D40-9E60-8CA5AEAC3DD7}" destId="{A27A94DE-F080-1F47-A3C9-CBA132D7A792}" srcOrd="0" destOrd="1" presId="urn:microsoft.com/office/officeart/2005/8/layout/chevron1"/>
    <dgm:cxn modelId="{2FC61BBA-E9C6-8A42-ABFE-7E7498E8FD59}" type="presOf" srcId="{935F3E94-4E9B-5043-9033-23F565BE3F21}" destId="{C14BFE5F-5EDF-F946-B780-8DC9BDE9CD54}" srcOrd="0" destOrd="4" presId="urn:microsoft.com/office/officeart/2005/8/layout/chevron1"/>
    <dgm:cxn modelId="{A5465ABD-7B03-4841-8E50-233FFA96BD49}" type="presOf" srcId="{B1E1D4FD-AA26-284E-AC0E-BB0AFDD08077}" destId="{1403C18A-B113-6540-AD4D-1C68A15361A3}" srcOrd="0" destOrd="0" presId="urn:microsoft.com/office/officeart/2005/8/layout/chevron1"/>
    <dgm:cxn modelId="{792008C8-03EC-D74A-921E-5A1B107124BD}" srcId="{E1394440-2979-874E-9E87-FCDC352D67C5}" destId="{3078DF9C-D5FC-4B4B-8F3A-C4BF322B2150}" srcOrd="0" destOrd="0" parTransId="{79A678DB-D7D7-D043-9621-D09EFCD563CE}" sibTransId="{397F157B-BF3E-7E45-8924-7EBE10A72C59}"/>
    <dgm:cxn modelId="{1F4D87C9-AC0E-FA4F-A02D-49D019049013}" srcId="{E1394440-2979-874E-9E87-FCDC352D67C5}" destId="{4068DEDA-5A72-0048-8D37-0813B792A758}" srcOrd="3" destOrd="0" parTransId="{B80FE4AD-9356-A644-8D39-E0CC60663147}" sibTransId="{EC25D7F6-1023-9642-A83A-90DA6A91D60D}"/>
    <dgm:cxn modelId="{61B9E3F2-8388-7645-8C5A-DF1F4BB34423}" type="presOf" srcId="{3078DF9C-D5FC-4B4B-8F3A-C4BF322B2150}" destId="{C14BFE5F-5EDF-F946-B780-8DC9BDE9CD54}" srcOrd="0" destOrd="0" presId="urn:microsoft.com/office/officeart/2005/8/layout/chevron1"/>
    <dgm:cxn modelId="{696955F9-9B6D-B140-BDEA-C4701F19F8BA}" type="presOf" srcId="{93D93396-D439-7840-951A-7B5C16409272}" destId="{E64174E5-3776-2948-B612-608947A8AE50}" srcOrd="0" destOrd="0" presId="urn:microsoft.com/office/officeart/2005/8/layout/chevron1"/>
    <dgm:cxn modelId="{EFDFA6E2-2FA9-EB4A-B05A-A97955D21840}" type="presParOf" srcId="{9E2CBBAE-E2F9-9349-9042-937A6C8272D8}" destId="{DD7A3769-F492-6B4D-BB69-AAD5D26F0446}" srcOrd="0" destOrd="0" presId="urn:microsoft.com/office/officeart/2005/8/layout/chevron1"/>
    <dgm:cxn modelId="{7ED66C5A-5195-884D-8825-4A4F2645E8DD}" type="presParOf" srcId="{DD7A3769-F492-6B4D-BB69-AAD5D26F0446}" destId="{E64174E5-3776-2948-B612-608947A8AE50}" srcOrd="0" destOrd="0" presId="urn:microsoft.com/office/officeart/2005/8/layout/chevron1"/>
    <dgm:cxn modelId="{19CCDCE7-57A2-D84F-BD94-9EBCF450C6D1}" type="presParOf" srcId="{DD7A3769-F492-6B4D-BB69-AAD5D26F0446}" destId="{C022ECCC-6665-6A45-9C19-647DA74B2E20}" srcOrd="1" destOrd="0" presId="urn:microsoft.com/office/officeart/2005/8/layout/chevron1"/>
    <dgm:cxn modelId="{4BF61CD0-5058-F740-983A-3A626458B46B}" type="presParOf" srcId="{9E2CBBAE-E2F9-9349-9042-937A6C8272D8}" destId="{3770408A-5EB4-344C-B9BD-0061A6714434}" srcOrd="1" destOrd="0" presId="urn:microsoft.com/office/officeart/2005/8/layout/chevron1"/>
    <dgm:cxn modelId="{2818C4A6-2CC7-C343-BC7D-7D14872965B1}" type="presParOf" srcId="{9E2CBBAE-E2F9-9349-9042-937A6C8272D8}" destId="{1CFE20D5-28B5-E44B-A381-86DC09A286C4}" srcOrd="2" destOrd="0" presId="urn:microsoft.com/office/officeart/2005/8/layout/chevron1"/>
    <dgm:cxn modelId="{4C0E6246-8298-1848-8006-7B5549378C01}" type="presParOf" srcId="{1CFE20D5-28B5-E44B-A381-86DC09A286C4}" destId="{41BD281E-FA78-2A46-B1DF-28014C5C149F}" srcOrd="0" destOrd="0" presId="urn:microsoft.com/office/officeart/2005/8/layout/chevron1"/>
    <dgm:cxn modelId="{264E691A-EA7B-2A40-8073-58F7A1BD677C}" type="presParOf" srcId="{1CFE20D5-28B5-E44B-A381-86DC09A286C4}" destId="{C14BFE5F-5EDF-F946-B780-8DC9BDE9CD54}" srcOrd="1" destOrd="0" presId="urn:microsoft.com/office/officeart/2005/8/layout/chevron1"/>
    <dgm:cxn modelId="{BCEB4236-150B-CB4A-A3C4-2C4E56CD9A18}" type="presParOf" srcId="{9E2CBBAE-E2F9-9349-9042-937A6C8272D8}" destId="{9652A91E-C9DA-AD4F-8658-06F592AF23EC}" srcOrd="3" destOrd="0" presId="urn:microsoft.com/office/officeart/2005/8/layout/chevron1"/>
    <dgm:cxn modelId="{2A888DD4-D069-F94D-B130-F41BC748DDFD}" type="presParOf" srcId="{9E2CBBAE-E2F9-9349-9042-937A6C8272D8}" destId="{7CF0CBB4-4B05-0D49-B2B0-3CEEA4034B6B}" srcOrd="4" destOrd="0" presId="urn:microsoft.com/office/officeart/2005/8/layout/chevron1"/>
    <dgm:cxn modelId="{2043F95B-352F-D44A-9FF5-EACCDDC711E1}" type="presParOf" srcId="{7CF0CBB4-4B05-0D49-B2B0-3CEEA4034B6B}" destId="{1403C18A-B113-6540-AD4D-1C68A15361A3}" srcOrd="0" destOrd="0" presId="urn:microsoft.com/office/officeart/2005/8/layout/chevron1"/>
    <dgm:cxn modelId="{4E1ECFBF-372A-9441-B9B6-ABE0A56F0AA1}" type="presParOf" srcId="{7CF0CBB4-4B05-0D49-B2B0-3CEEA4034B6B}" destId="{A27A94DE-F080-1F47-A3C9-CBA132D7A792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D75E492-6FBF-4376-958C-F6554C167669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10BBE37-8AAB-43CE-A5FA-49CCACCD787D}">
      <dgm:prSet phldrT="[Tekst]"/>
      <dgm:spPr/>
      <dgm:t>
        <a:bodyPr/>
        <a:lstStyle/>
        <a:p>
          <a:r>
            <a:rPr lang="pl-PL" dirty="0"/>
            <a:t>System</a:t>
          </a:r>
          <a:endParaRPr lang="en-GB" dirty="0"/>
        </a:p>
      </dgm:t>
    </dgm:pt>
    <dgm:pt modelId="{0C304BB0-47DD-4BC9-864F-478EF4AD42F1}" type="parTrans" cxnId="{6C597147-C405-4566-9505-97956B38FE0E}">
      <dgm:prSet/>
      <dgm:spPr/>
      <dgm:t>
        <a:bodyPr/>
        <a:lstStyle/>
        <a:p>
          <a:endParaRPr lang="en-GB"/>
        </a:p>
      </dgm:t>
    </dgm:pt>
    <dgm:pt modelId="{8B48F64D-451A-4F40-8A95-EBF528D328F6}" type="sibTrans" cxnId="{6C597147-C405-4566-9505-97956B38FE0E}">
      <dgm:prSet/>
      <dgm:spPr/>
      <dgm:t>
        <a:bodyPr/>
        <a:lstStyle/>
        <a:p>
          <a:endParaRPr lang="en-GB"/>
        </a:p>
      </dgm:t>
    </dgm:pt>
    <dgm:pt modelId="{D2E305A6-4458-463F-BDF5-B45191079E72}">
      <dgm:prSet phldrT="[Tekst]"/>
      <dgm:spPr/>
      <dgm:t>
        <a:bodyPr/>
        <a:lstStyle/>
        <a:p>
          <a:r>
            <a:rPr lang="pl-PL" dirty="0"/>
            <a:t>Kontynentalny</a:t>
          </a:r>
          <a:endParaRPr lang="en-GB" dirty="0"/>
        </a:p>
      </dgm:t>
    </dgm:pt>
    <dgm:pt modelId="{00313123-661B-42C2-B479-DEC74C3AE899}" type="parTrans" cxnId="{25462457-A521-42F7-8D8C-5CEA3F625C8C}">
      <dgm:prSet/>
      <dgm:spPr/>
      <dgm:t>
        <a:bodyPr/>
        <a:lstStyle/>
        <a:p>
          <a:endParaRPr lang="en-GB"/>
        </a:p>
      </dgm:t>
    </dgm:pt>
    <dgm:pt modelId="{0AC12154-D861-4737-8D70-9B2FC4D11FEE}" type="sibTrans" cxnId="{25462457-A521-42F7-8D8C-5CEA3F625C8C}">
      <dgm:prSet/>
      <dgm:spPr/>
      <dgm:t>
        <a:bodyPr/>
        <a:lstStyle/>
        <a:p>
          <a:endParaRPr lang="en-GB"/>
        </a:p>
      </dgm:t>
    </dgm:pt>
    <dgm:pt modelId="{0BE94DA3-1C89-49D3-9327-F06693DA8317}">
      <dgm:prSet phldrT="[Tekst]"/>
      <dgm:spPr/>
      <dgm:t>
        <a:bodyPr/>
        <a:lstStyle/>
        <a:p>
          <a:r>
            <a:rPr lang="pl-PL" dirty="0"/>
            <a:t>Dualistyczny</a:t>
          </a:r>
          <a:endParaRPr lang="en-GB" dirty="0"/>
        </a:p>
      </dgm:t>
    </dgm:pt>
    <dgm:pt modelId="{DBC4033E-9E58-4F60-A8D4-351275E97E7D}" type="parTrans" cxnId="{77B1CD67-D87B-4389-9FFD-25AE2052CB2B}">
      <dgm:prSet/>
      <dgm:spPr/>
      <dgm:t>
        <a:bodyPr/>
        <a:lstStyle/>
        <a:p>
          <a:endParaRPr lang="en-GB"/>
        </a:p>
      </dgm:t>
    </dgm:pt>
    <dgm:pt modelId="{C08B6EC1-DEC9-4D07-94B0-90982A03D167}" type="sibTrans" cxnId="{77B1CD67-D87B-4389-9FFD-25AE2052CB2B}">
      <dgm:prSet/>
      <dgm:spPr/>
      <dgm:t>
        <a:bodyPr/>
        <a:lstStyle/>
        <a:p>
          <a:endParaRPr lang="en-GB"/>
        </a:p>
      </dgm:t>
    </dgm:pt>
    <dgm:pt modelId="{649F8225-F830-46E6-B16F-03F88653297D}">
      <dgm:prSet phldrT="[Tekst]"/>
      <dgm:spPr/>
      <dgm:t>
        <a:bodyPr/>
        <a:lstStyle/>
        <a:p>
          <a:r>
            <a:rPr lang="pl-PL" dirty="0"/>
            <a:t>Monistyczny</a:t>
          </a:r>
          <a:endParaRPr lang="en-GB" dirty="0"/>
        </a:p>
      </dgm:t>
    </dgm:pt>
    <dgm:pt modelId="{406D5F6A-1184-4516-8CE1-306C2CC947C7}" type="parTrans" cxnId="{DE1E76B1-20B2-4B2D-8358-E39E5B9FDB9B}">
      <dgm:prSet/>
      <dgm:spPr/>
      <dgm:t>
        <a:bodyPr/>
        <a:lstStyle/>
        <a:p>
          <a:endParaRPr lang="en-GB"/>
        </a:p>
      </dgm:t>
    </dgm:pt>
    <dgm:pt modelId="{BE19B28F-EFC8-46D5-87DA-565EAC5A5936}" type="sibTrans" cxnId="{DE1E76B1-20B2-4B2D-8358-E39E5B9FDB9B}">
      <dgm:prSet/>
      <dgm:spPr/>
      <dgm:t>
        <a:bodyPr/>
        <a:lstStyle/>
        <a:p>
          <a:endParaRPr lang="en-GB"/>
        </a:p>
      </dgm:t>
    </dgm:pt>
    <dgm:pt modelId="{A76EEA8A-5ACB-4017-A289-46DAF6BE0D6B}">
      <dgm:prSet phldrT="[Tekst]"/>
      <dgm:spPr/>
      <dgm:t>
        <a:bodyPr/>
        <a:lstStyle/>
        <a:p>
          <a:r>
            <a:rPr lang="pl-PL" dirty="0"/>
            <a:t>Anglosaski</a:t>
          </a:r>
          <a:endParaRPr lang="en-GB" dirty="0"/>
        </a:p>
      </dgm:t>
    </dgm:pt>
    <dgm:pt modelId="{AB6295E1-5F04-49C7-B46A-400E606E3875}" type="parTrans" cxnId="{93F3FEDC-0ADF-4B6F-A02E-57DC165FF81D}">
      <dgm:prSet/>
      <dgm:spPr/>
      <dgm:t>
        <a:bodyPr/>
        <a:lstStyle/>
        <a:p>
          <a:endParaRPr lang="en-GB"/>
        </a:p>
      </dgm:t>
    </dgm:pt>
    <dgm:pt modelId="{51C0E74F-4288-4965-A4AB-E4576C975CC9}" type="sibTrans" cxnId="{93F3FEDC-0ADF-4B6F-A02E-57DC165FF81D}">
      <dgm:prSet/>
      <dgm:spPr/>
      <dgm:t>
        <a:bodyPr/>
        <a:lstStyle/>
        <a:p>
          <a:endParaRPr lang="en-GB"/>
        </a:p>
      </dgm:t>
    </dgm:pt>
    <dgm:pt modelId="{1ECA9E77-FBB1-4A44-A433-2DEE8220C247}" type="pres">
      <dgm:prSet presAssocID="{8D75E492-6FBF-4376-958C-F6554C16766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6E4FAC1-4975-42EB-A3C9-761989CDFE0C}" type="pres">
      <dgm:prSet presAssocID="{C10BBE37-8AAB-43CE-A5FA-49CCACCD787D}" presName="root1" presStyleCnt="0"/>
      <dgm:spPr/>
    </dgm:pt>
    <dgm:pt modelId="{C7503F3F-7D3B-4064-88EC-13C96CBF53D9}" type="pres">
      <dgm:prSet presAssocID="{C10BBE37-8AAB-43CE-A5FA-49CCACCD787D}" presName="LevelOneTextNode" presStyleLbl="node0" presStyleIdx="0" presStyleCnt="1">
        <dgm:presLayoutVars>
          <dgm:chPref val="3"/>
        </dgm:presLayoutVars>
      </dgm:prSet>
      <dgm:spPr/>
    </dgm:pt>
    <dgm:pt modelId="{F813D242-13B6-4733-8425-7B5311383AE7}" type="pres">
      <dgm:prSet presAssocID="{C10BBE37-8AAB-43CE-A5FA-49CCACCD787D}" presName="level2hierChild" presStyleCnt="0"/>
      <dgm:spPr/>
    </dgm:pt>
    <dgm:pt modelId="{B027D857-9045-4AF4-9E10-333760586666}" type="pres">
      <dgm:prSet presAssocID="{00313123-661B-42C2-B479-DEC74C3AE899}" presName="conn2-1" presStyleLbl="parChTrans1D2" presStyleIdx="0" presStyleCnt="2"/>
      <dgm:spPr/>
    </dgm:pt>
    <dgm:pt modelId="{CFD28BC4-1BF7-4D7B-80E3-96275FF6367C}" type="pres">
      <dgm:prSet presAssocID="{00313123-661B-42C2-B479-DEC74C3AE899}" presName="connTx" presStyleLbl="parChTrans1D2" presStyleIdx="0" presStyleCnt="2"/>
      <dgm:spPr/>
    </dgm:pt>
    <dgm:pt modelId="{3610D216-3FAA-4FEF-988B-5D6631A9D35D}" type="pres">
      <dgm:prSet presAssocID="{D2E305A6-4458-463F-BDF5-B45191079E72}" presName="root2" presStyleCnt="0"/>
      <dgm:spPr/>
    </dgm:pt>
    <dgm:pt modelId="{1AD610BF-54B1-46D2-B4AD-1A66DC76221E}" type="pres">
      <dgm:prSet presAssocID="{D2E305A6-4458-463F-BDF5-B45191079E72}" presName="LevelTwoTextNode" presStyleLbl="node2" presStyleIdx="0" presStyleCnt="2">
        <dgm:presLayoutVars>
          <dgm:chPref val="3"/>
        </dgm:presLayoutVars>
      </dgm:prSet>
      <dgm:spPr/>
    </dgm:pt>
    <dgm:pt modelId="{37F04D4B-3154-470E-955D-44710985A066}" type="pres">
      <dgm:prSet presAssocID="{D2E305A6-4458-463F-BDF5-B45191079E72}" presName="level3hierChild" presStyleCnt="0"/>
      <dgm:spPr/>
    </dgm:pt>
    <dgm:pt modelId="{375F7E64-554D-4CA2-89A6-B1103C624EB3}" type="pres">
      <dgm:prSet presAssocID="{DBC4033E-9E58-4F60-A8D4-351275E97E7D}" presName="conn2-1" presStyleLbl="parChTrans1D3" presStyleIdx="0" presStyleCnt="2"/>
      <dgm:spPr/>
    </dgm:pt>
    <dgm:pt modelId="{26A8D8B7-71E2-45B5-A155-B4837A3E6E6F}" type="pres">
      <dgm:prSet presAssocID="{DBC4033E-9E58-4F60-A8D4-351275E97E7D}" presName="connTx" presStyleLbl="parChTrans1D3" presStyleIdx="0" presStyleCnt="2"/>
      <dgm:spPr/>
    </dgm:pt>
    <dgm:pt modelId="{7EF2B801-DB0E-4592-A213-A7EFD71BBD73}" type="pres">
      <dgm:prSet presAssocID="{0BE94DA3-1C89-49D3-9327-F06693DA8317}" presName="root2" presStyleCnt="0"/>
      <dgm:spPr/>
    </dgm:pt>
    <dgm:pt modelId="{8C097D08-1157-4C06-A58E-8389F4067D81}" type="pres">
      <dgm:prSet presAssocID="{0BE94DA3-1C89-49D3-9327-F06693DA8317}" presName="LevelTwoTextNode" presStyleLbl="node3" presStyleIdx="0" presStyleCnt="2" custLinFactNeighborX="190" custLinFactNeighborY="-6075">
        <dgm:presLayoutVars>
          <dgm:chPref val="3"/>
        </dgm:presLayoutVars>
      </dgm:prSet>
      <dgm:spPr/>
    </dgm:pt>
    <dgm:pt modelId="{DEDF4A00-C57B-451E-84FB-31A5ABB7C615}" type="pres">
      <dgm:prSet presAssocID="{0BE94DA3-1C89-49D3-9327-F06693DA8317}" presName="level3hierChild" presStyleCnt="0"/>
      <dgm:spPr/>
    </dgm:pt>
    <dgm:pt modelId="{7B3B1091-FB07-4072-AE2F-EC85606A2E48}" type="pres">
      <dgm:prSet presAssocID="{406D5F6A-1184-4516-8CE1-306C2CC947C7}" presName="conn2-1" presStyleLbl="parChTrans1D3" presStyleIdx="1" presStyleCnt="2"/>
      <dgm:spPr/>
    </dgm:pt>
    <dgm:pt modelId="{FFFC479C-E878-47AB-BD5D-FF5331262191}" type="pres">
      <dgm:prSet presAssocID="{406D5F6A-1184-4516-8CE1-306C2CC947C7}" presName="connTx" presStyleLbl="parChTrans1D3" presStyleIdx="1" presStyleCnt="2"/>
      <dgm:spPr/>
    </dgm:pt>
    <dgm:pt modelId="{B9122C60-13B1-4BEB-9DBD-3F6AFDCCD4F4}" type="pres">
      <dgm:prSet presAssocID="{649F8225-F830-46E6-B16F-03F88653297D}" presName="root2" presStyleCnt="0"/>
      <dgm:spPr/>
    </dgm:pt>
    <dgm:pt modelId="{1247C628-9A54-4B51-935E-87D42B9B0B32}" type="pres">
      <dgm:prSet presAssocID="{649F8225-F830-46E6-B16F-03F88653297D}" presName="LevelTwoTextNode" presStyleLbl="node3" presStyleIdx="1" presStyleCnt="2">
        <dgm:presLayoutVars>
          <dgm:chPref val="3"/>
        </dgm:presLayoutVars>
      </dgm:prSet>
      <dgm:spPr/>
    </dgm:pt>
    <dgm:pt modelId="{F79330AA-7C13-4541-806E-18B1F6E54271}" type="pres">
      <dgm:prSet presAssocID="{649F8225-F830-46E6-B16F-03F88653297D}" presName="level3hierChild" presStyleCnt="0"/>
      <dgm:spPr/>
    </dgm:pt>
    <dgm:pt modelId="{D09A8858-C5B1-4176-9BC5-3AF2A1E2EC3C}" type="pres">
      <dgm:prSet presAssocID="{AB6295E1-5F04-49C7-B46A-400E606E3875}" presName="conn2-1" presStyleLbl="parChTrans1D2" presStyleIdx="1" presStyleCnt="2"/>
      <dgm:spPr/>
    </dgm:pt>
    <dgm:pt modelId="{1CA32446-119D-4627-B3D2-10015E3137F2}" type="pres">
      <dgm:prSet presAssocID="{AB6295E1-5F04-49C7-B46A-400E606E3875}" presName="connTx" presStyleLbl="parChTrans1D2" presStyleIdx="1" presStyleCnt="2"/>
      <dgm:spPr/>
    </dgm:pt>
    <dgm:pt modelId="{8DB2670B-F9F2-4583-B8B0-AAD3A8963F88}" type="pres">
      <dgm:prSet presAssocID="{A76EEA8A-5ACB-4017-A289-46DAF6BE0D6B}" presName="root2" presStyleCnt="0"/>
      <dgm:spPr/>
    </dgm:pt>
    <dgm:pt modelId="{F2F8B6FB-6016-452A-9313-2183A69AB07C}" type="pres">
      <dgm:prSet presAssocID="{A76EEA8A-5ACB-4017-A289-46DAF6BE0D6B}" presName="LevelTwoTextNode" presStyleLbl="node2" presStyleIdx="1" presStyleCnt="2">
        <dgm:presLayoutVars>
          <dgm:chPref val="3"/>
        </dgm:presLayoutVars>
      </dgm:prSet>
      <dgm:spPr/>
    </dgm:pt>
    <dgm:pt modelId="{40FA5A25-B28D-426C-A81A-12BE21368849}" type="pres">
      <dgm:prSet presAssocID="{A76EEA8A-5ACB-4017-A289-46DAF6BE0D6B}" presName="level3hierChild" presStyleCnt="0"/>
      <dgm:spPr/>
    </dgm:pt>
  </dgm:ptLst>
  <dgm:cxnLst>
    <dgm:cxn modelId="{31A26606-0FD5-4D77-B9A7-594E5E05739D}" type="presOf" srcId="{C10BBE37-8AAB-43CE-A5FA-49CCACCD787D}" destId="{C7503F3F-7D3B-4064-88EC-13C96CBF53D9}" srcOrd="0" destOrd="0" presId="urn:microsoft.com/office/officeart/2005/8/layout/hierarchy2"/>
    <dgm:cxn modelId="{3FE6B506-C570-499D-8C04-AAAC44A2DED5}" type="presOf" srcId="{DBC4033E-9E58-4F60-A8D4-351275E97E7D}" destId="{375F7E64-554D-4CA2-89A6-B1103C624EB3}" srcOrd="0" destOrd="0" presId="urn:microsoft.com/office/officeart/2005/8/layout/hierarchy2"/>
    <dgm:cxn modelId="{623FA61A-C3C3-40AF-9BC0-32F848618A53}" type="presOf" srcId="{D2E305A6-4458-463F-BDF5-B45191079E72}" destId="{1AD610BF-54B1-46D2-B4AD-1A66DC76221E}" srcOrd="0" destOrd="0" presId="urn:microsoft.com/office/officeart/2005/8/layout/hierarchy2"/>
    <dgm:cxn modelId="{D6851C1B-642A-4D7D-B40C-87A78A53F198}" type="presOf" srcId="{406D5F6A-1184-4516-8CE1-306C2CC947C7}" destId="{7B3B1091-FB07-4072-AE2F-EC85606A2E48}" srcOrd="0" destOrd="0" presId="urn:microsoft.com/office/officeart/2005/8/layout/hierarchy2"/>
    <dgm:cxn modelId="{8518CE34-A8D1-4A10-A3F6-FE9524BB2698}" type="presOf" srcId="{0BE94DA3-1C89-49D3-9327-F06693DA8317}" destId="{8C097D08-1157-4C06-A58E-8389F4067D81}" srcOrd="0" destOrd="0" presId="urn:microsoft.com/office/officeart/2005/8/layout/hierarchy2"/>
    <dgm:cxn modelId="{6C597147-C405-4566-9505-97956B38FE0E}" srcId="{8D75E492-6FBF-4376-958C-F6554C167669}" destId="{C10BBE37-8AAB-43CE-A5FA-49CCACCD787D}" srcOrd="0" destOrd="0" parTransId="{0C304BB0-47DD-4BC9-864F-478EF4AD42F1}" sibTransId="{8B48F64D-451A-4F40-8A95-EBF528D328F6}"/>
    <dgm:cxn modelId="{25462457-A521-42F7-8D8C-5CEA3F625C8C}" srcId="{C10BBE37-8AAB-43CE-A5FA-49CCACCD787D}" destId="{D2E305A6-4458-463F-BDF5-B45191079E72}" srcOrd="0" destOrd="0" parTransId="{00313123-661B-42C2-B479-DEC74C3AE899}" sibTransId="{0AC12154-D861-4737-8D70-9B2FC4D11FEE}"/>
    <dgm:cxn modelId="{77B1CD67-D87B-4389-9FFD-25AE2052CB2B}" srcId="{D2E305A6-4458-463F-BDF5-B45191079E72}" destId="{0BE94DA3-1C89-49D3-9327-F06693DA8317}" srcOrd="0" destOrd="0" parTransId="{DBC4033E-9E58-4F60-A8D4-351275E97E7D}" sibTransId="{C08B6EC1-DEC9-4D07-94B0-90982A03D167}"/>
    <dgm:cxn modelId="{2EAF457A-5BE6-4B40-8C85-3A704BD49691}" type="presOf" srcId="{00313123-661B-42C2-B479-DEC74C3AE899}" destId="{CFD28BC4-1BF7-4D7B-80E3-96275FF6367C}" srcOrd="1" destOrd="0" presId="urn:microsoft.com/office/officeart/2005/8/layout/hierarchy2"/>
    <dgm:cxn modelId="{8FC2327B-3B31-4DD2-95BC-2B962589DACD}" type="presOf" srcId="{DBC4033E-9E58-4F60-A8D4-351275E97E7D}" destId="{26A8D8B7-71E2-45B5-A155-B4837A3E6E6F}" srcOrd="1" destOrd="0" presId="urn:microsoft.com/office/officeart/2005/8/layout/hierarchy2"/>
    <dgm:cxn modelId="{DF9D59A1-B716-43FA-B1DF-AA10B26D448D}" type="presOf" srcId="{406D5F6A-1184-4516-8CE1-306C2CC947C7}" destId="{FFFC479C-E878-47AB-BD5D-FF5331262191}" srcOrd="1" destOrd="0" presId="urn:microsoft.com/office/officeart/2005/8/layout/hierarchy2"/>
    <dgm:cxn modelId="{DE1E76B1-20B2-4B2D-8358-E39E5B9FDB9B}" srcId="{D2E305A6-4458-463F-BDF5-B45191079E72}" destId="{649F8225-F830-46E6-B16F-03F88653297D}" srcOrd="1" destOrd="0" parTransId="{406D5F6A-1184-4516-8CE1-306C2CC947C7}" sibTransId="{BE19B28F-EFC8-46D5-87DA-565EAC5A5936}"/>
    <dgm:cxn modelId="{E9F463C8-7602-4826-A23E-7BBAA5E80CBF}" type="presOf" srcId="{8D75E492-6FBF-4376-958C-F6554C167669}" destId="{1ECA9E77-FBB1-4A44-A433-2DEE8220C247}" srcOrd="0" destOrd="0" presId="urn:microsoft.com/office/officeart/2005/8/layout/hierarchy2"/>
    <dgm:cxn modelId="{A31A65D0-C43C-4B59-86C8-7383E6F8DE46}" type="presOf" srcId="{AB6295E1-5F04-49C7-B46A-400E606E3875}" destId="{1CA32446-119D-4627-B3D2-10015E3137F2}" srcOrd="1" destOrd="0" presId="urn:microsoft.com/office/officeart/2005/8/layout/hierarchy2"/>
    <dgm:cxn modelId="{AB0DFFD1-9D7C-4C8F-A512-619352F25FB6}" type="presOf" srcId="{649F8225-F830-46E6-B16F-03F88653297D}" destId="{1247C628-9A54-4B51-935E-87D42B9B0B32}" srcOrd="0" destOrd="0" presId="urn:microsoft.com/office/officeart/2005/8/layout/hierarchy2"/>
    <dgm:cxn modelId="{6B43DCD2-E3BD-438C-A292-2A4A95799DC0}" type="presOf" srcId="{00313123-661B-42C2-B479-DEC74C3AE899}" destId="{B027D857-9045-4AF4-9E10-333760586666}" srcOrd="0" destOrd="0" presId="urn:microsoft.com/office/officeart/2005/8/layout/hierarchy2"/>
    <dgm:cxn modelId="{93F3FEDC-0ADF-4B6F-A02E-57DC165FF81D}" srcId="{C10BBE37-8AAB-43CE-A5FA-49CCACCD787D}" destId="{A76EEA8A-5ACB-4017-A289-46DAF6BE0D6B}" srcOrd="1" destOrd="0" parTransId="{AB6295E1-5F04-49C7-B46A-400E606E3875}" sibTransId="{51C0E74F-4288-4965-A4AB-E4576C975CC9}"/>
    <dgm:cxn modelId="{EE22D8E8-7A34-4DA5-A7C0-F9500B528161}" type="presOf" srcId="{AB6295E1-5F04-49C7-B46A-400E606E3875}" destId="{D09A8858-C5B1-4176-9BC5-3AF2A1E2EC3C}" srcOrd="0" destOrd="0" presId="urn:microsoft.com/office/officeart/2005/8/layout/hierarchy2"/>
    <dgm:cxn modelId="{E48E02EF-A4EC-443C-A133-90E7CDFE6641}" type="presOf" srcId="{A76EEA8A-5ACB-4017-A289-46DAF6BE0D6B}" destId="{F2F8B6FB-6016-452A-9313-2183A69AB07C}" srcOrd="0" destOrd="0" presId="urn:microsoft.com/office/officeart/2005/8/layout/hierarchy2"/>
    <dgm:cxn modelId="{047EA2E2-31E3-4965-81CD-D428E3FC1786}" type="presParOf" srcId="{1ECA9E77-FBB1-4A44-A433-2DEE8220C247}" destId="{B6E4FAC1-4975-42EB-A3C9-761989CDFE0C}" srcOrd="0" destOrd="0" presId="urn:microsoft.com/office/officeart/2005/8/layout/hierarchy2"/>
    <dgm:cxn modelId="{70C27F67-F14E-4D9D-AE3D-271E0BE0298C}" type="presParOf" srcId="{B6E4FAC1-4975-42EB-A3C9-761989CDFE0C}" destId="{C7503F3F-7D3B-4064-88EC-13C96CBF53D9}" srcOrd="0" destOrd="0" presId="urn:microsoft.com/office/officeart/2005/8/layout/hierarchy2"/>
    <dgm:cxn modelId="{29417C92-05E5-4E6B-9F37-8E0365DFDAD5}" type="presParOf" srcId="{B6E4FAC1-4975-42EB-A3C9-761989CDFE0C}" destId="{F813D242-13B6-4733-8425-7B5311383AE7}" srcOrd="1" destOrd="0" presId="urn:microsoft.com/office/officeart/2005/8/layout/hierarchy2"/>
    <dgm:cxn modelId="{69AB87B8-AACD-4620-AD5E-D372D7DC2A44}" type="presParOf" srcId="{F813D242-13B6-4733-8425-7B5311383AE7}" destId="{B027D857-9045-4AF4-9E10-333760586666}" srcOrd="0" destOrd="0" presId="urn:microsoft.com/office/officeart/2005/8/layout/hierarchy2"/>
    <dgm:cxn modelId="{88655314-A37E-498A-ABDE-6BE723FF969C}" type="presParOf" srcId="{B027D857-9045-4AF4-9E10-333760586666}" destId="{CFD28BC4-1BF7-4D7B-80E3-96275FF6367C}" srcOrd="0" destOrd="0" presId="urn:microsoft.com/office/officeart/2005/8/layout/hierarchy2"/>
    <dgm:cxn modelId="{78688785-2686-44A6-8172-5D40A43C9038}" type="presParOf" srcId="{F813D242-13B6-4733-8425-7B5311383AE7}" destId="{3610D216-3FAA-4FEF-988B-5D6631A9D35D}" srcOrd="1" destOrd="0" presId="urn:microsoft.com/office/officeart/2005/8/layout/hierarchy2"/>
    <dgm:cxn modelId="{FCF60D07-49AF-4BD8-AEA9-1B3A74605ED6}" type="presParOf" srcId="{3610D216-3FAA-4FEF-988B-5D6631A9D35D}" destId="{1AD610BF-54B1-46D2-B4AD-1A66DC76221E}" srcOrd="0" destOrd="0" presId="urn:microsoft.com/office/officeart/2005/8/layout/hierarchy2"/>
    <dgm:cxn modelId="{70D7EBBD-F07F-42E2-950E-1C0FADA8A8E2}" type="presParOf" srcId="{3610D216-3FAA-4FEF-988B-5D6631A9D35D}" destId="{37F04D4B-3154-470E-955D-44710985A066}" srcOrd="1" destOrd="0" presId="urn:microsoft.com/office/officeart/2005/8/layout/hierarchy2"/>
    <dgm:cxn modelId="{3D005D26-9C43-453D-849B-9E94065BB3FC}" type="presParOf" srcId="{37F04D4B-3154-470E-955D-44710985A066}" destId="{375F7E64-554D-4CA2-89A6-B1103C624EB3}" srcOrd="0" destOrd="0" presId="urn:microsoft.com/office/officeart/2005/8/layout/hierarchy2"/>
    <dgm:cxn modelId="{897B04B0-659D-4813-A7B2-2F0B44AE4C28}" type="presParOf" srcId="{375F7E64-554D-4CA2-89A6-B1103C624EB3}" destId="{26A8D8B7-71E2-45B5-A155-B4837A3E6E6F}" srcOrd="0" destOrd="0" presId="urn:microsoft.com/office/officeart/2005/8/layout/hierarchy2"/>
    <dgm:cxn modelId="{AD0E80FF-574F-4850-B006-16C8D22075B4}" type="presParOf" srcId="{37F04D4B-3154-470E-955D-44710985A066}" destId="{7EF2B801-DB0E-4592-A213-A7EFD71BBD73}" srcOrd="1" destOrd="0" presId="urn:microsoft.com/office/officeart/2005/8/layout/hierarchy2"/>
    <dgm:cxn modelId="{C73F97AD-27AB-4513-8C7B-3F49FFB304C0}" type="presParOf" srcId="{7EF2B801-DB0E-4592-A213-A7EFD71BBD73}" destId="{8C097D08-1157-4C06-A58E-8389F4067D81}" srcOrd="0" destOrd="0" presId="urn:microsoft.com/office/officeart/2005/8/layout/hierarchy2"/>
    <dgm:cxn modelId="{FD475E34-6039-4021-BC01-C6614FA2D00B}" type="presParOf" srcId="{7EF2B801-DB0E-4592-A213-A7EFD71BBD73}" destId="{DEDF4A00-C57B-451E-84FB-31A5ABB7C615}" srcOrd="1" destOrd="0" presId="urn:microsoft.com/office/officeart/2005/8/layout/hierarchy2"/>
    <dgm:cxn modelId="{E9577C08-7907-4782-9F73-CE82FBD96002}" type="presParOf" srcId="{37F04D4B-3154-470E-955D-44710985A066}" destId="{7B3B1091-FB07-4072-AE2F-EC85606A2E48}" srcOrd="2" destOrd="0" presId="urn:microsoft.com/office/officeart/2005/8/layout/hierarchy2"/>
    <dgm:cxn modelId="{38246512-CCFA-4CD2-828F-F139E553367C}" type="presParOf" srcId="{7B3B1091-FB07-4072-AE2F-EC85606A2E48}" destId="{FFFC479C-E878-47AB-BD5D-FF5331262191}" srcOrd="0" destOrd="0" presId="urn:microsoft.com/office/officeart/2005/8/layout/hierarchy2"/>
    <dgm:cxn modelId="{CCA2D7F6-AA9F-411A-B6F6-5B23217B88B6}" type="presParOf" srcId="{37F04D4B-3154-470E-955D-44710985A066}" destId="{B9122C60-13B1-4BEB-9DBD-3F6AFDCCD4F4}" srcOrd="3" destOrd="0" presId="urn:microsoft.com/office/officeart/2005/8/layout/hierarchy2"/>
    <dgm:cxn modelId="{C42AE6C6-6FAE-4E29-8008-FA3B7E1C6855}" type="presParOf" srcId="{B9122C60-13B1-4BEB-9DBD-3F6AFDCCD4F4}" destId="{1247C628-9A54-4B51-935E-87D42B9B0B32}" srcOrd="0" destOrd="0" presId="urn:microsoft.com/office/officeart/2005/8/layout/hierarchy2"/>
    <dgm:cxn modelId="{21ECC1C3-C71F-43DB-9407-642816EE5478}" type="presParOf" srcId="{B9122C60-13B1-4BEB-9DBD-3F6AFDCCD4F4}" destId="{F79330AA-7C13-4541-806E-18B1F6E54271}" srcOrd="1" destOrd="0" presId="urn:microsoft.com/office/officeart/2005/8/layout/hierarchy2"/>
    <dgm:cxn modelId="{96080614-38C0-4790-9F93-3FECBD9FE263}" type="presParOf" srcId="{F813D242-13B6-4733-8425-7B5311383AE7}" destId="{D09A8858-C5B1-4176-9BC5-3AF2A1E2EC3C}" srcOrd="2" destOrd="0" presId="urn:microsoft.com/office/officeart/2005/8/layout/hierarchy2"/>
    <dgm:cxn modelId="{9F171C35-5928-4988-BD2C-41A10A6F9706}" type="presParOf" srcId="{D09A8858-C5B1-4176-9BC5-3AF2A1E2EC3C}" destId="{1CA32446-119D-4627-B3D2-10015E3137F2}" srcOrd="0" destOrd="0" presId="urn:microsoft.com/office/officeart/2005/8/layout/hierarchy2"/>
    <dgm:cxn modelId="{6FC58C65-A92D-4476-ADD8-CBE6F6FDA14B}" type="presParOf" srcId="{F813D242-13B6-4733-8425-7B5311383AE7}" destId="{8DB2670B-F9F2-4583-B8B0-AAD3A8963F88}" srcOrd="3" destOrd="0" presId="urn:microsoft.com/office/officeart/2005/8/layout/hierarchy2"/>
    <dgm:cxn modelId="{79DCD2BF-16EC-493A-8E8F-1AFAD35F77CF}" type="presParOf" srcId="{8DB2670B-F9F2-4583-B8B0-AAD3A8963F88}" destId="{F2F8B6FB-6016-452A-9313-2183A69AB07C}" srcOrd="0" destOrd="0" presId="urn:microsoft.com/office/officeart/2005/8/layout/hierarchy2"/>
    <dgm:cxn modelId="{4AD9811C-0332-43E3-97E3-823AEB4DBA89}" type="presParOf" srcId="{8DB2670B-F9F2-4583-B8B0-AAD3A8963F88}" destId="{40FA5A25-B28D-426C-A81A-12BE2136884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65071CD-A47E-4A1C-B727-4FAADDB3D89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BF149E9-4799-4399-8F48-F681AE9C6C36}">
      <dgm:prSet phldrT="[Tekst]"/>
      <dgm:spPr/>
      <dgm:t>
        <a:bodyPr/>
        <a:lstStyle/>
        <a:p>
          <a:r>
            <a:rPr lang="pl-PL" dirty="0"/>
            <a:t>Konwencja berneńska (1886 r.)</a:t>
          </a:r>
          <a:endParaRPr lang="en-GB" dirty="0"/>
        </a:p>
      </dgm:t>
    </dgm:pt>
    <dgm:pt modelId="{318B25B6-9446-4F2E-9330-34318CCBD7D9}" type="parTrans" cxnId="{70386FF4-8678-480C-B9E6-6C6AA25F951F}">
      <dgm:prSet/>
      <dgm:spPr/>
      <dgm:t>
        <a:bodyPr/>
        <a:lstStyle/>
        <a:p>
          <a:endParaRPr lang="en-GB"/>
        </a:p>
      </dgm:t>
    </dgm:pt>
    <dgm:pt modelId="{85ABE4B1-D01E-4092-8E91-1AF11E49B5D7}" type="sibTrans" cxnId="{70386FF4-8678-480C-B9E6-6C6AA25F951F}">
      <dgm:prSet/>
      <dgm:spPr/>
      <dgm:t>
        <a:bodyPr/>
        <a:lstStyle/>
        <a:p>
          <a:endParaRPr lang="en-GB"/>
        </a:p>
      </dgm:t>
    </dgm:pt>
    <dgm:pt modelId="{59670C3B-F217-4E7D-B14A-AA62498EF695}">
      <dgm:prSet phldrT="[Tekst]"/>
      <dgm:spPr/>
      <dgm:t>
        <a:bodyPr/>
        <a:lstStyle/>
        <a:p>
          <a:r>
            <a:rPr lang="pl-PL" dirty="0"/>
            <a:t>Konwencja rzymska (1961 r.)</a:t>
          </a:r>
          <a:endParaRPr lang="en-GB" dirty="0"/>
        </a:p>
      </dgm:t>
    </dgm:pt>
    <dgm:pt modelId="{DC8E3422-1EB9-4349-938D-3498074843A6}" type="parTrans" cxnId="{7E32FDE7-81C8-4B6C-977A-074D0A2BF9C3}">
      <dgm:prSet/>
      <dgm:spPr/>
      <dgm:t>
        <a:bodyPr/>
        <a:lstStyle/>
        <a:p>
          <a:endParaRPr lang="en-GB"/>
        </a:p>
      </dgm:t>
    </dgm:pt>
    <dgm:pt modelId="{993E7B52-3B73-4A86-8926-D12CCD4BC7A0}" type="sibTrans" cxnId="{7E32FDE7-81C8-4B6C-977A-074D0A2BF9C3}">
      <dgm:prSet/>
      <dgm:spPr/>
      <dgm:t>
        <a:bodyPr/>
        <a:lstStyle/>
        <a:p>
          <a:endParaRPr lang="en-GB"/>
        </a:p>
      </dgm:t>
    </dgm:pt>
    <dgm:pt modelId="{306EE681-05E8-49F7-AE4E-3B49EF11E7A7}">
      <dgm:prSet phldrT="[Tekst]"/>
      <dgm:spPr/>
      <dgm:t>
        <a:bodyPr/>
        <a:lstStyle/>
        <a:p>
          <a:r>
            <a:rPr lang="pl-PL" dirty="0"/>
            <a:t>Porozumienie TRIPS (1994 r.)</a:t>
          </a:r>
          <a:endParaRPr lang="en-GB" dirty="0"/>
        </a:p>
      </dgm:t>
    </dgm:pt>
    <dgm:pt modelId="{0A303A26-E554-428F-89D4-280DFF516BC0}" type="parTrans" cxnId="{480FAF9A-0B62-4DE7-8934-CF0D889BC0FC}">
      <dgm:prSet/>
      <dgm:spPr/>
      <dgm:t>
        <a:bodyPr/>
        <a:lstStyle/>
        <a:p>
          <a:endParaRPr lang="en-GB"/>
        </a:p>
      </dgm:t>
    </dgm:pt>
    <dgm:pt modelId="{9FF13199-58D2-4F6B-B8B4-05C51A21417E}" type="sibTrans" cxnId="{480FAF9A-0B62-4DE7-8934-CF0D889BC0FC}">
      <dgm:prSet/>
      <dgm:spPr/>
      <dgm:t>
        <a:bodyPr/>
        <a:lstStyle/>
        <a:p>
          <a:endParaRPr lang="en-GB"/>
        </a:p>
      </dgm:t>
    </dgm:pt>
    <dgm:pt modelId="{F4202CA9-CAFF-4C30-8672-D1304493C1D0}">
      <dgm:prSet/>
      <dgm:spPr/>
      <dgm:t>
        <a:bodyPr/>
        <a:lstStyle/>
        <a:p>
          <a:r>
            <a:rPr lang="pl-PL" dirty="0"/>
            <a:t>Traktaty WIPO: WCT i WPPT(1996 r.)</a:t>
          </a:r>
          <a:endParaRPr lang="en-GB" dirty="0"/>
        </a:p>
      </dgm:t>
    </dgm:pt>
    <dgm:pt modelId="{31C2616F-0376-47A3-A1AF-AE6815180F61}" type="parTrans" cxnId="{B93BE227-3528-4B2A-A320-E60601F7D4E1}">
      <dgm:prSet/>
      <dgm:spPr/>
      <dgm:t>
        <a:bodyPr/>
        <a:lstStyle/>
        <a:p>
          <a:endParaRPr lang="en-GB"/>
        </a:p>
      </dgm:t>
    </dgm:pt>
    <dgm:pt modelId="{8F3D95C2-8568-430F-B1E9-7E4F62546341}" type="sibTrans" cxnId="{B93BE227-3528-4B2A-A320-E60601F7D4E1}">
      <dgm:prSet/>
      <dgm:spPr/>
      <dgm:t>
        <a:bodyPr/>
        <a:lstStyle/>
        <a:p>
          <a:endParaRPr lang="en-GB"/>
        </a:p>
      </dgm:t>
    </dgm:pt>
    <dgm:pt modelId="{778E9BDA-F1FB-42B8-9663-86CA86990B21}" type="pres">
      <dgm:prSet presAssocID="{965071CD-A47E-4A1C-B727-4FAADDB3D899}" presName="linear" presStyleCnt="0">
        <dgm:presLayoutVars>
          <dgm:dir/>
          <dgm:animLvl val="lvl"/>
          <dgm:resizeHandles val="exact"/>
        </dgm:presLayoutVars>
      </dgm:prSet>
      <dgm:spPr/>
    </dgm:pt>
    <dgm:pt modelId="{587D7DA6-BA7B-4319-B193-A0520B99A610}" type="pres">
      <dgm:prSet presAssocID="{8BF149E9-4799-4399-8F48-F681AE9C6C36}" presName="parentLin" presStyleCnt="0"/>
      <dgm:spPr/>
    </dgm:pt>
    <dgm:pt modelId="{F3050B32-6099-469B-8E91-C2EC9E651063}" type="pres">
      <dgm:prSet presAssocID="{8BF149E9-4799-4399-8F48-F681AE9C6C36}" presName="parentLeftMargin" presStyleLbl="node1" presStyleIdx="0" presStyleCnt="4"/>
      <dgm:spPr/>
    </dgm:pt>
    <dgm:pt modelId="{F9DD2CB5-2D87-40E9-8A98-CBE4194D2AC6}" type="pres">
      <dgm:prSet presAssocID="{8BF149E9-4799-4399-8F48-F681AE9C6C3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3BADF10-029A-47F9-8902-A55E9229B6B8}" type="pres">
      <dgm:prSet presAssocID="{8BF149E9-4799-4399-8F48-F681AE9C6C36}" presName="negativeSpace" presStyleCnt="0"/>
      <dgm:spPr/>
    </dgm:pt>
    <dgm:pt modelId="{1DB0E104-2A6E-428A-B84D-D3965B44B152}" type="pres">
      <dgm:prSet presAssocID="{8BF149E9-4799-4399-8F48-F681AE9C6C36}" presName="childText" presStyleLbl="conFgAcc1" presStyleIdx="0" presStyleCnt="4">
        <dgm:presLayoutVars>
          <dgm:bulletEnabled val="1"/>
        </dgm:presLayoutVars>
      </dgm:prSet>
      <dgm:spPr/>
    </dgm:pt>
    <dgm:pt modelId="{6F14E0AF-9AD8-48A7-AC28-9934746E634E}" type="pres">
      <dgm:prSet presAssocID="{85ABE4B1-D01E-4092-8E91-1AF11E49B5D7}" presName="spaceBetweenRectangles" presStyleCnt="0"/>
      <dgm:spPr/>
    </dgm:pt>
    <dgm:pt modelId="{DE2824D5-0BA9-415A-B5A4-706B226B7898}" type="pres">
      <dgm:prSet presAssocID="{59670C3B-F217-4E7D-B14A-AA62498EF695}" presName="parentLin" presStyleCnt="0"/>
      <dgm:spPr/>
    </dgm:pt>
    <dgm:pt modelId="{50C7DD37-D755-40CC-BACA-D2F27620D9ED}" type="pres">
      <dgm:prSet presAssocID="{59670C3B-F217-4E7D-B14A-AA62498EF695}" presName="parentLeftMargin" presStyleLbl="node1" presStyleIdx="0" presStyleCnt="4"/>
      <dgm:spPr/>
    </dgm:pt>
    <dgm:pt modelId="{D00A92DA-EE6D-4B6F-B2E5-A46C8D0BFAEE}" type="pres">
      <dgm:prSet presAssocID="{59670C3B-F217-4E7D-B14A-AA62498EF69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C01C9EF-BBAE-43C8-895E-0456155A0A63}" type="pres">
      <dgm:prSet presAssocID="{59670C3B-F217-4E7D-B14A-AA62498EF695}" presName="negativeSpace" presStyleCnt="0"/>
      <dgm:spPr/>
    </dgm:pt>
    <dgm:pt modelId="{5E83B159-42F0-4A34-BCAF-FFAE9358EAA1}" type="pres">
      <dgm:prSet presAssocID="{59670C3B-F217-4E7D-B14A-AA62498EF695}" presName="childText" presStyleLbl="conFgAcc1" presStyleIdx="1" presStyleCnt="4">
        <dgm:presLayoutVars>
          <dgm:bulletEnabled val="1"/>
        </dgm:presLayoutVars>
      </dgm:prSet>
      <dgm:spPr/>
    </dgm:pt>
    <dgm:pt modelId="{840E2BBA-66E5-49AC-B0DE-3638F9F73DB0}" type="pres">
      <dgm:prSet presAssocID="{993E7B52-3B73-4A86-8926-D12CCD4BC7A0}" presName="spaceBetweenRectangles" presStyleCnt="0"/>
      <dgm:spPr/>
    </dgm:pt>
    <dgm:pt modelId="{DF2B7143-3B3B-4186-886D-FE1AC7F182E4}" type="pres">
      <dgm:prSet presAssocID="{306EE681-05E8-49F7-AE4E-3B49EF11E7A7}" presName="parentLin" presStyleCnt="0"/>
      <dgm:spPr/>
    </dgm:pt>
    <dgm:pt modelId="{95A0C18F-706D-4E31-8FD8-ED20DDF94EF9}" type="pres">
      <dgm:prSet presAssocID="{306EE681-05E8-49F7-AE4E-3B49EF11E7A7}" presName="parentLeftMargin" presStyleLbl="node1" presStyleIdx="1" presStyleCnt="4"/>
      <dgm:spPr/>
    </dgm:pt>
    <dgm:pt modelId="{7E4AFDD5-FBEA-43F8-B809-1D1901FD0334}" type="pres">
      <dgm:prSet presAssocID="{306EE681-05E8-49F7-AE4E-3B49EF11E7A7}" presName="parentText" presStyleLbl="node1" presStyleIdx="2" presStyleCnt="4" custLinFactNeighborX="1668">
        <dgm:presLayoutVars>
          <dgm:chMax val="0"/>
          <dgm:bulletEnabled val="1"/>
        </dgm:presLayoutVars>
      </dgm:prSet>
      <dgm:spPr/>
    </dgm:pt>
    <dgm:pt modelId="{EA469C1D-569D-48C2-915A-3A3D02F129B2}" type="pres">
      <dgm:prSet presAssocID="{306EE681-05E8-49F7-AE4E-3B49EF11E7A7}" presName="negativeSpace" presStyleCnt="0"/>
      <dgm:spPr/>
    </dgm:pt>
    <dgm:pt modelId="{298271A7-B7B2-4D5D-B48C-27DD0A760E9C}" type="pres">
      <dgm:prSet presAssocID="{306EE681-05E8-49F7-AE4E-3B49EF11E7A7}" presName="childText" presStyleLbl="conFgAcc1" presStyleIdx="2" presStyleCnt="4">
        <dgm:presLayoutVars>
          <dgm:bulletEnabled val="1"/>
        </dgm:presLayoutVars>
      </dgm:prSet>
      <dgm:spPr/>
    </dgm:pt>
    <dgm:pt modelId="{BC36D137-6C94-478A-AB79-DABB050A18D1}" type="pres">
      <dgm:prSet presAssocID="{9FF13199-58D2-4F6B-B8B4-05C51A21417E}" presName="spaceBetweenRectangles" presStyleCnt="0"/>
      <dgm:spPr/>
    </dgm:pt>
    <dgm:pt modelId="{0CF5F0DE-35E6-4CDB-BF9A-36894D0B3ADE}" type="pres">
      <dgm:prSet presAssocID="{F4202CA9-CAFF-4C30-8672-D1304493C1D0}" presName="parentLin" presStyleCnt="0"/>
      <dgm:spPr/>
    </dgm:pt>
    <dgm:pt modelId="{29D64964-01E1-480B-B154-A5B96FD60A43}" type="pres">
      <dgm:prSet presAssocID="{F4202CA9-CAFF-4C30-8672-D1304493C1D0}" presName="parentLeftMargin" presStyleLbl="node1" presStyleIdx="2" presStyleCnt="4"/>
      <dgm:spPr/>
    </dgm:pt>
    <dgm:pt modelId="{A73DDDF0-88E0-466C-B3EF-2B68164D098B}" type="pres">
      <dgm:prSet presAssocID="{F4202CA9-CAFF-4C30-8672-D1304493C1D0}" presName="parentText" presStyleLbl="node1" presStyleIdx="3" presStyleCnt="4" custLinFactNeighborX="2830">
        <dgm:presLayoutVars>
          <dgm:chMax val="0"/>
          <dgm:bulletEnabled val="1"/>
        </dgm:presLayoutVars>
      </dgm:prSet>
      <dgm:spPr/>
    </dgm:pt>
    <dgm:pt modelId="{211240A6-85DD-476B-ABE6-72E0A339BE66}" type="pres">
      <dgm:prSet presAssocID="{F4202CA9-CAFF-4C30-8672-D1304493C1D0}" presName="negativeSpace" presStyleCnt="0"/>
      <dgm:spPr/>
    </dgm:pt>
    <dgm:pt modelId="{3DD14A61-8793-4780-9FA7-51FE6A59209F}" type="pres">
      <dgm:prSet presAssocID="{F4202CA9-CAFF-4C30-8672-D1304493C1D0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6645D20-731D-4EB0-9C11-AFF8EF97AC80}" type="presOf" srcId="{306EE681-05E8-49F7-AE4E-3B49EF11E7A7}" destId="{7E4AFDD5-FBEA-43F8-B809-1D1901FD0334}" srcOrd="1" destOrd="0" presId="urn:microsoft.com/office/officeart/2005/8/layout/list1"/>
    <dgm:cxn modelId="{AC0C0F27-E32C-4A84-B79E-6BD467D3C94F}" type="presOf" srcId="{F4202CA9-CAFF-4C30-8672-D1304493C1D0}" destId="{29D64964-01E1-480B-B154-A5B96FD60A43}" srcOrd="0" destOrd="0" presId="urn:microsoft.com/office/officeart/2005/8/layout/list1"/>
    <dgm:cxn modelId="{B93BE227-3528-4B2A-A320-E60601F7D4E1}" srcId="{965071CD-A47E-4A1C-B727-4FAADDB3D899}" destId="{F4202CA9-CAFF-4C30-8672-D1304493C1D0}" srcOrd="3" destOrd="0" parTransId="{31C2616F-0376-47A3-A1AF-AE6815180F61}" sibTransId="{8F3D95C2-8568-430F-B1E9-7E4F62546341}"/>
    <dgm:cxn modelId="{B8A7DF57-2462-4071-9DF2-C89AC3C9EB0A}" type="presOf" srcId="{965071CD-A47E-4A1C-B727-4FAADDB3D899}" destId="{778E9BDA-F1FB-42B8-9663-86CA86990B21}" srcOrd="0" destOrd="0" presId="urn:microsoft.com/office/officeart/2005/8/layout/list1"/>
    <dgm:cxn modelId="{93679C5F-7325-4BE2-87E1-29A4ECA7D30A}" type="presOf" srcId="{59670C3B-F217-4E7D-B14A-AA62498EF695}" destId="{D00A92DA-EE6D-4B6F-B2E5-A46C8D0BFAEE}" srcOrd="1" destOrd="0" presId="urn:microsoft.com/office/officeart/2005/8/layout/list1"/>
    <dgm:cxn modelId="{5E1BE263-ADEB-42E9-AF01-F5A801CCAE28}" type="presOf" srcId="{306EE681-05E8-49F7-AE4E-3B49EF11E7A7}" destId="{95A0C18F-706D-4E31-8FD8-ED20DDF94EF9}" srcOrd="0" destOrd="0" presId="urn:microsoft.com/office/officeart/2005/8/layout/list1"/>
    <dgm:cxn modelId="{8CDA6B84-7BF9-46DE-B6A6-DC6A5C606FC7}" type="presOf" srcId="{59670C3B-F217-4E7D-B14A-AA62498EF695}" destId="{50C7DD37-D755-40CC-BACA-D2F27620D9ED}" srcOrd="0" destOrd="0" presId="urn:microsoft.com/office/officeart/2005/8/layout/list1"/>
    <dgm:cxn modelId="{480FAF9A-0B62-4DE7-8934-CF0D889BC0FC}" srcId="{965071CD-A47E-4A1C-B727-4FAADDB3D899}" destId="{306EE681-05E8-49F7-AE4E-3B49EF11E7A7}" srcOrd="2" destOrd="0" parTransId="{0A303A26-E554-428F-89D4-280DFF516BC0}" sibTransId="{9FF13199-58D2-4F6B-B8B4-05C51A21417E}"/>
    <dgm:cxn modelId="{A52BE2CA-13B3-4205-AA74-10713486020C}" type="presOf" srcId="{8BF149E9-4799-4399-8F48-F681AE9C6C36}" destId="{F9DD2CB5-2D87-40E9-8A98-CBE4194D2AC6}" srcOrd="1" destOrd="0" presId="urn:microsoft.com/office/officeart/2005/8/layout/list1"/>
    <dgm:cxn modelId="{7F6FEFD7-4EEA-4B4E-925C-0D794E5D475F}" type="presOf" srcId="{8BF149E9-4799-4399-8F48-F681AE9C6C36}" destId="{F3050B32-6099-469B-8E91-C2EC9E651063}" srcOrd="0" destOrd="0" presId="urn:microsoft.com/office/officeart/2005/8/layout/list1"/>
    <dgm:cxn modelId="{7E32FDE7-81C8-4B6C-977A-074D0A2BF9C3}" srcId="{965071CD-A47E-4A1C-B727-4FAADDB3D899}" destId="{59670C3B-F217-4E7D-B14A-AA62498EF695}" srcOrd="1" destOrd="0" parTransId="{DC8E3422-1EB9-4349-938D-3498074843A6}" sibTransId="{993E7B52-3B73-4A86-8926-D12CCD4BC7A0}"/>
    <dgm:cxn modelId="{70386FF4-8678-480C-B9E6-6C6AA25F951F}" srcId="{965071CD-A47E-4A1C-B727-4FAADDB3D899}" destId="{8BF149E9-4799-4399-8F48-F681AE9C6C36}" srcOrd="0" destOrd="0" parTransId="{318B25B6-9446-4F2E-9330-34318CCBD7D9}" sibTransId="{85ABE4B1-D01E-4092-8E91-1AF11E49B5D7}"/>
    <dgm:cxn modelId="{2C9610FD-6934-40FA-AB72-DC5084D42D39}" type="presOf" srcId="{F4202CA9-CAFF-4C30-8672-D1304493C1D0}" destId="{A73DDDF0-88E0-466C-B3EF-2B68164D098B}" srcOrd="1" destOrd="0" presId="urn:microsoft.com/office/officeart/2005/8/layout/list1"/>
    <dgm:cxn modelId="{F365E799-8611-4379-BA00-A7C6D07D6203}" type="presParOf" srcId="{778E9BDA-F1FB-42B8-9663-86CA86990B21}" destId="{587D7DA6-BA7B-4319-B193-A0520B99A610}" srcOrd="0" destOrd="0" presId="urn:microsoft.com/office/officeart/2005/8/layout/list1"/>
    <dgm:cxn modelId="{E46E75CC-BCA2-4FB2-BEC3-8C6D94177843}" type="presParOf" srcId="{587D7DA6-BA7B-4319-B193-A0520B99A610}" destId="{F3050B32-6099-469B-8E91-C2EC9E651063}" srcOrd="0" destOrd="0" presId="urn:microsoft.com/office/officeart/2005/8/layout/list1"/>
    <dgm:cxn modelId="{AF24ACA3-8B8D-4165-8872-3B8AE9BBD607}" type="presParOf" srcId="{587D7DA6-BA7B-4319-B193-A0520B99A610}" destId="{F9DD2CB5-2D87-40E9-8A98-CBE4194D2AC6}" srcOrd="1" destOrd="0" presId="urn:microsoft.com/office/officeart/2005/8/layout/list1"/>
    <dgm:cxn modelId="{C0F68CDC-A4A6-49C3-B0BD-6E1B9983F21A}" type="presParOf" srcId="{778E9BDA-F1FB-42B8-9663-86CA86990B21}" destId="{B3BADF10-029A-47F9-8902-A55E9229B6B8}" srcOrd="1" destOrd="0" presId="urn:microsoft.com/office/officeart/2005/8/layout/list1"/>
    <dgm:cxn modelId="{813E6665-F713-4EB3-AE7E-967E88EE8561}" type="presParOf" srcId="{778E9BDA-F1FB-42B8-9663-86CA86990B21}" destId="{1DB0E104-2A6E-428A-B84D-D3965B44B152}" srcOrd="2" destOrd="0" presId="urn:microsoft.com/office/officeart/2005/8/layout/list1"/>
    <dgm:cxn modelId="{0B8F8A7C-14D7-4C1A-881A-9E63288743F5}" type="presParOf" srcId="{778E9BDA-F1FB-42B8-9663-86CA86990B21}" destId="{6F14E0AF-9AD8-48A7-AC28-9934746E634E}" srcOrd="3" destOrd="0" presId="urn:microsoft.com/office/officeart/2005/8/layout/list1"/>
    <dgm:cxn modelId="{5C946A92-2228-4E20-95E2-ACB846421BD6}" type="presParOf" srcId="{778E9BDA-F1FB-42B8-9663-86CA86990B21}" destId="{DE2824D5-0BA9-415A-B5A4-706B226B7898}" srcOrd="4" destOrd="0" presId="urn:microsoft.com/office/officeart/2005/8/layout/list1"/>
    <dgm:cxn modelId="{BBD386D8-78D9-4EE3-831D-75D7A789B59D}" type="presParOf" srcId="{DE2824D5-0BA9-415A-B5A4-706B226B7898}" destId="{50C7DD37-D755-40CC-BACA-D2F27620D9ED}" srcOrd="0" destOrd="0" presId="urn:microsoft.com/office/officeart/2005/8/layout/list1"/>
    <dgm:cxn modelId="{B21A19DA-D44C-44EF-9961-8D02EC735D6C}" type="presParOf" srcId="{DE2824D5-0BA9-415A-B5A4-706B226B7898}" destId="{D00A92DA-EE6D-4B6F-B2E5-A46C8D0BFAEE}" srcOrd="1" destOrd="0" presId="urn:microsoft.com/office/officeart/2005/8/layout/list1"/>
    <dgm:cxn modelId="{04FC275D-D06B-400B-819B-1A487683CADF}" type="presParOf" srcId="{778E9BDA-F1FB-42B8-9663-86CA86990B21}" destId="{4C01C9EF-BBAE-43C8-895E-0456155A0A63}" srcOrd="5" destOrd="0" presId="urn:microsoft.com/office/officeart/2005/8/layout/list1"/>
    <dgm:cxn modelId="{0D20ACDC-8B2B-4E09-B677-91EA7C11A8F0}" type="presParOf" srcId="{778E9BDA-F1FB-42B8-9663-86CA86990B21}" destId="{5E83B159-42F0-4A34-BCAF-FFAE9358EAA1}" srcOrd="6" destOrd="0" presId="urn:microsoft.com/office/officeart/2005/8/layout/list1"/>
    <dgm:cxn modelId="{DA39618A-FCE2-444F-9324-F5F352563267}" type="presParOf" srcId="{778E9BDA-F1FB-42B8-9663-86CA86990B21}" destId="{840E2BBA-66E5-49AC-B0DE-3638F9F73DB0}" srcOrd="7" destOrd="0" presId="urn:microsoft.com/office/officeart/2005/8/layout/list1"/>
    <dgm:cxn modelId="{2A642519-4739-43D1-8A81-0D96D5157C33}" type="presParOf" srcId="{778E9BDA-F1FB-42B8-9663-86CA86990B21}" destId="{DF2B7143-3B3B-4186-886D-FE1AC7F182E4}" srcOrd="8" destOrd="0" presId="urn:microsoft.com/office/officeart/2005/8/layout/list1"/>
    <dgm:cxn modelId="{3ED4A948-4E9D-4D4D-A051-5BB0B7280091}" type="presParOf" srcId="{DF2B7143-3B3B-4186-886D-FE1AC7F182E4}" destId="{95A0C18F-706D-4E31-8FD8-ED20DDF94EF9}" srcOrd="0" destOrd="0" presId="urn:microsoft.com/office/officeart/2005/8/layout/list1"/>
    <dgm:cxn modelId="{4214A612-C104-464B-BBED-1CBE3ACB49F4}" type="presParOf" srcId="{DF2B7143-3B3B-4186-886D-FE1AC7F182E4}" destId="{7E4AFDD5-FBEA-43F8-B809-1D1901FD0334}" srcOrd="1" destOrd="0" presId="urn:microsoft.com/office/officeart/2005/8/layout/list1"/>
    <dgm:cxn modelId="{3959F501-2178-4E11-A4EF-7346077F8642}" type="presParOf" srcId="{778E9BDA-F1FB-42B8-9663-86CA86990B21}" destId="{EA469C1D-569D-48C2-915A-3A3D02F129B2}" srcOrd="9" destOrd="0" presId="urn:microsoft.com/office/officeart/2005/8/layout/list1"/>
    <dgm:cxn modelId="{D570DA8D-6569-4E0A-A5F7-3F911A1A58D3}" type="presParOf" srcId="{778E9BDA-F1FB-42B8-9663-86CA86990B21}" destId="{298271A7-B7B2-4D5D-B48C-27DD0A760E9C}" srcOrd="10" destOrd="0" presId="urn:microsoft.com/office/officeart/2005/8/layout/list1"/>
    <dgm:cxn modelId="{13235013-F3C7-4429-85F7-E2CAD7289540}" type="presParOf" srcId="{778E9BDA-F1FB-42B8-9663-86CA86990B21}" destId="{BC36D137-6C94-478A-AB79-DABB050A18D1}" srcOrd="11" destOrd="0" presId="urn:microsoft.com/office/officeart/2005/8/layout/list1"/>
    <dgm:cxn modelId="{5FDB6841-55D3-49FE-BAB0-A2E417DCCE50}" type="presParOf" srcId="{778E9BDA-F1FB-42B8-9663-86CA86990B21}" destId="{0CF5F0DE-35E6-4CDB-BF9A-36894D0B3ADE}" srcOrd="12" destOrd="0" presId="urn:microsoft.com/office/officeart/2005/8/layout/list1"/>
    <dgm:cxn modelId="{20C84CAB-22B1-47CC-82FC-EA72B43649FF}" type="presParOf" srcId="{0CF5F0DE-35E6-4CDB-BF9A-36894D0B3ADE}" destId="{29D64964-01E1-480B-B154-A5B96FD60A43}" srcOrd="0" destOrd="0" presId="urn:microsoft.com/office/officeart/2005/8/layout/list1"/>
    <dgm:cxn modelId="{DFB02DB3-70F4-4CAF-A00A-55F89BC626D0}" type="presParOf" srcId="{0CF5F0DE-35E6-4CDB-BF9A-36894D0B3ADE}" destId="{A73DDDF0-88E0-466C-B3EF-2B68164D098B}" srcOrd="1" destOrd="0" presId="urn:microsoft.com/office/officeart/2005/8/layout/list1"/>
    <dgm:cxn modelId="{D3B578D9-1282-4E70-A8D9-05121D35C366}" type="presParOf" srcId="{778E9BDA-F1FB-42B8-9663-86CA86990B21}" destId="{211240A6-85DD-476B-ABE6-72E0A339BE66}" srcOrd="13" destOrd="0" presId="urn:microsoft.com/office/officeart/2005/8/layout/list1"/>
    <dgm:cxn modelId="{6E363D7F-0B88-4774-AEDC-C7E548BCB4D8}" type="presParOf" srcId="{778E9BDA-F1FB-42B8-9663-86CA86990B21}" destId="{3DD14A61-8793-4780-9FA7-51FE6A59209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BB8C7B4-816A-498A-8BD1-A29B316D4D65}" type="doc">
      <dgm:prSet loTypeId="urn:microsoft.com/office/officeart/2005/8/layout/defaul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3524295-2382-47C9-BCC2-C56C732DE00A}">
      <dgm:prSet phldrT="[Tekst]"/>
      <dgm:spPr/>
      <dgm:t>
        <a:bodyPr/>
        <a:lstStyle/>
        <a:p>
          <a:r>
            <a:rPr lang="pl-PL" dirty="0"/>
            <a:t>Teoria statystycznej jednorazowości</a:t>
          </a:r>
          <a:endParaRPr lang="en-GB" dirty="0"/>
        </a:p>
      </dgm:t>
    </dgm:pt>
    <dgm:pt modelId="{7DCB6AE7-B0F0-4F7A-86C9-65666D7ABF6E}" type="parTrans" cxnId="{2F35D44C-6133-4AC8-9CB6-AEC2115172B6}">
      <dgm:prSet/>
      <dgm:spPr/>
      <dgm:t>
        <a:bodyPr/>
        <a:lstStyle/>
        <a:p>
          <a:endParaRPr lang="en-GB"/>
        </a:p>
      </dgm:t>
    </dgm:pt>
    <dgm:pt modelId="{0EFEB2A3-8F3B-4ADD-948F-90E893D79AEA}" type="sibTrans" cxnId="{2F35D44C-6133-4AC8-9CB6-AEC2115172B6}">
      <dgm:prSet/>
      <dgm:spPr/>
      <dgm:t>
        <a:bodyPr/>
        <a:lstStyle/>
        <a:p>
          <a:endParaRPr lang="en-GB"/>
        </a:p>
      </dgm:t>
    </dgm:pt>
    <dgm:pt modelId="{094F0FA4-1899-482F-A957-5FB36F6265BF}">
      <dgm:prSet phldrT="[Tekst]"/>
      <dgm:spPr/>
      <dgm:t>
        <a:bodyPr/>
        <a:lstStyle/>
        <a:p>
          <a:r>
            <a:rPr lang="pl-PL" dirty="0"/>
            <a:t>Teoria „drobnych monet”</a:t>
          </a:r>
          <a:endParaRPr lang="en-GB" dirty="0"/>
        </a:p>
      </dgm:t>
    </dgm:pt>
    <dgm:pt modelId="{55E2ED2E-4E2E-4DBD-A0A6-4CC4ADB15C6B}" type="parTrans" cxnId="{9B5DAE56-FE5C-45EC-86A8-F3DD727C6714}">
      <dgm:prSet/>
      <dgm:spPr/>
      <dgm:t>
        <a:bodyPr/>
        <a:lstStyle/>
        <a:p>
          <a:endParaRPr lang="en-GB"/>
        </a:p>
      </dgm:t>
    </dgm:pt>
    <dgm:pt modelId="{5CA5DAF7-15F1-466E-8C25-CC3F79FF6B93}" type="sibTrans" cxnId="{9B5DAE56-FE5C-45EC-86A8-F3DD727C6714}">
      <dgm:prSet/>
      <dgm:spPr/>
      <dgm:t>
        <a:bodyPr/>
        <a:lstStyle/>
        <a:p>
          <a:endParaRPr lang="en-GB"/>
        </a:p>
      </dgm:t>
    </dgm:pt>
    <dgm:pt modelId="{7D244550-3114-504E-A6AE-91915652C05F}" type="pres">
      <dgm:prSet presAssocID="{FBB8C7B4-816A-498A-8BD1-A29B316D4D65}" presName="diagram" presStyleCnt="0">
        <dgm:presLayoutVars>
          <dgm:dir/>
          <dgm:resizeHandles val="exact"/>
        </dgm:presLayoutVars>
      </dgm:prSet>
      <dgm:spPr/>
    </dgm:pt>
    <dgm:pt modelId="{F501CD70-DC85-B24F-AABF-86E5E97BDA07}" type="pres">
      <dgm:prSet presAssocID="{E3524295-2382-47C9-BCC2-C56C732DE00A}" presName="node" presStyleLbl="node1" presStyleIdx="0" presStyleCnt="2">
        <dgm:presLayoutVars>
          <dgm:bulletEnabled val="1"/>
        </dgm:presLayoutVars>
      </dgm:prSet>
      <dgm:spPr/>
    </dgm:pt>
    <dgm:pt modelId="{56632046-91A2-364C-814B-850689BB9698}" type="pres">
      <dgm:prSet presAssocID="{0EFEB2A3-8F3B-4ADD-948F-90E893D79AEA}" presName="sibTrans" presStyleCnt="0"/>
      <dgm:spPr/>
    </dgm:pt>
    <dgm:pt modelId="{EF4F0F11-58AF-D64A-815F-E5E27996E896}" type="pres">
      <dgm:prSet presAssocID="{094F0FA4-1899-482F-A957-5FB36F6265BF}" presName="node" presStyleLbl="node1" presStyleIdx="1" presStyleCnt="2">
        <dgm:presLayoutVars>
          <dgm:bulletEnabled val="1"/>
        </dgm:presLayoutVars>
      </dgm:prSet>
      <dgm:spPr/>
    </dgm:pt>
  </dgm:ptLst>
  <dgm:cxnLst>
    <dgm:cxn modelId="{CE10A408-1312-8646-B75C-C5468907FDC9}" type="presOf" srcId="{E3524295-2382-47C9-BCC2-C56C732DE00A}" destId="{F501CD70-DC85-B24F-AABF-86E5E97BDA07}" srcOrd="0" destOrd="0" presId="urn:microsoft.com/office/officeart/2005/8/layout/default"/>
    <dgm:cxn modelId="{B3B18646-8ABD-E943-A36F-8BFCA44C27D0}" type="presOf" srcId="{094F0FA4-1899-482F-A957-5FB36F6265BF}" destId="{EF4F0F11-58AF-D64A-815F-E5E27996E896}" srcOrd="0" destOrd="0" presId="urn:microsoft.com/office/officeart/2005/8/layout/default"/>
    <dgm:cxn modelId="{2F35D44C-6133-4AC8-9CB6-AEC2115172B6}" srcId="{FBB8C7B4-816A-498A-8BD1-A29B316D4D65}" destId="{E3524295-2382-47C9-BCC2-C56C732DE00A}" srcOrd="0" destOrd="0" parTransId="{7DCB6AE7-B0F0-4F7A-86C9-65666D7ABF6E}" sibTransId="{0EFEB2A3-8F3B-4ADD-948F-90E893D79AEA}"/>
    <dgm:cxn modelId="{9B5DAE56-FE5C-45EC-86A8-F3DD727C6714}" srcId="{FBB8C7B4-816A-498A-8BD1-A29B316D4D65}" destId="{094F0FA4-1899-482F-A957-5FB36F6265BF}" srcOrd="1" destOrd="0" parTransId="{55E2ED2E-4E2E-4DBD-A0A6-4CC4ADB15C6B}" sibTransId="{5CA5DAF7-15F1-466E-8C25-CC3F79FF6B93}"/>
    <dgm:cxn modelId="{D1AA4A9E-04FC-D848-893D-074DF95C6861}" type="presOf" srcId="{FBB8C7B4-816A-498A-8BD1-A29B316D4D65}" destId="{7D244550-3114-504E-A6AE-91915652C05F}" srcOrd="0" destOrd="0" presId="urn:microsoft.com/office/officeart/2005/8/layout/default"/>
    <dgm:cxn modelId="{5678F8A2-3BC3-AE4B-BD23-5C5888689094}" type="presParOf" srcId="{7D244550-3114-504E-A6AE-91915652C05F}" destId="{F501CD70-DC85-B24F-AABF-86E5E97BDA07}" srcOrd="0" destOrd="0" presId="urn:microsoft.com/office/officeart/2005/8/layout/default"/>
    <dgm:cxn modelId="{4D0A6359-6035-5044-A593-F82E3864094D}" type="presParOf" srcId="{7D244550-3114-504E-A6AE-91915652C05F}" destId="{56632046-91A2-364C-814B-850689BB9698}" srcOrd="1" destOrd="0" presId="urn:microsoft.com/office/officeart/2005/8/layout/default"/>
    <dgm:cxn modelId="{DB92DC85-CFB4-7244-A02A-492B4AAD5559}" type="presParOf" srcId="{7D244550-3114-504E-A6AE-91915652C05F}" destId="{EF4F0F11-58AF-D64A-815F-E5E27996E896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3F4268F-2F97-44DF-ADC6-2D972403099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021B22E-668B-46C6-9E3E-49CE0D3D4692}">
      <dgm:prSet phldrT="[Tekst]"/>
      <dgm:spPr/>
      <dgm:t>
        <a:bodyPr/>
        <a:lstStyle/>
        <a:p>
          <a:r>
            <a:rPr lang="pl-PL" dirty="0"/>
            <a:t>Utwór nieukończony</a:t>
          </a:r>
          <a:endParaRPr lang="en-GB" dirty="0"/>
        </a:p>
      </dgm:t>
    </dgm:pt>
    <dgm:pt modelId="{D8120009-3A29-441C-AED8-4C0EA6774BFE}" type="parTrans" cxnId="{853A7302-1190-438F-819F-D03DC86682B0}">
      <dgm:prSet/>
      <dgm:spPr/>
      <dgm:t>
        <a:bodyPr/>
        <a:lstStyle/>
        <a:p>
          <a:endParaRPr lang="en-GB"/>
        </a:p>
      </dgm:t>
    </dgm:pt>
    <dgm:pt modelId="{4C14F2E6-CDA4-4964-BE4A-E92E07BEF601}" type="sibTrans" cxnId="{853A7302-1190-438F-819F-D03DC86682B0}">
      <dgm:prSet/>
      <dgm:spPr/>
      <dgm:t>
        <a:bodyPr/>
        <a:lstStyle/>
        <a:p>
          <a:endParaRPr lang="en-GB"/>
        </a:p>
      </dgm:t>
    </dgm:pt>
    <dgm:pt modelId="{B0D5E601-E07C-4858-BDC6-F1ECC7974E44}">
      <dgm:prSet phldrT="[Tekst]"/>
      <dgm:spPr/>
      <dgm:t>
        <a:bodyPr/>
        <a:lstStyle/>
        <a:p>
          <a:r>
            <a:rPr lang="pl-PL" dirty="0"/>
            <a:t>Art. 1 ust. 3 Pr. Aut,: utwór jest przedmiotem prawa autorskiego od chwili ustalenia, choćby miał postać nieukończoną</a:t>
          </a:r>
          <a:endParaRPr lang="en-GB" dirty="0"/>
        </a:p>
      </dgm:t>
    </dgm:pt>
    <dgm:pt modelId="{8B007501-12A9-4ED1-98CB-0C18DFF9EDC1}" type="parTrans" cxnId="{B5EA330B-DAC4-4C17-BB1C-BB79716C1B60}">
      <dgm:prSet/>
      <dgm:spPr/>
      <dgm:t>
        <a:bodyPr/>
        <a:lstStyle/>
        <a:p>
          <a:endParaRPr lang="en-GB"/>
        </a:p>
      </dgm:t>
    </dgm:pt>
    <dgm:pt modelId="{0DD532E5-70AF-4334-A509-9B3340A838E9}" type="sibTrans" cxnId="{B5EA330B-DAC4-4C17-BB1C-BB79716C1B60}">
      <dgm:prSet/>
      <dgm:spPr/>
      <dgm:t>
        <a:bodyPr/>
        <a:lstStyle/>
        <a:p>
          <a:endParaRPr lang="en-GB"/>
        </a:p>
      </dgm:t>
    </dgm:pt>
    <dgm:pt modelId="{85FB5373-155F-40AB-9C3D-3A671C835D85}">
      <dgm:prSet phldrT="[Tekst]"/>
      <dgm:spPr/>
      <dgm:t>
        <a:bodyPr/>
        <a:lstStyle/>
        <a:p>
          <a:r>
            <a:rPr lang="pl-PL" dirty="0"/>
            <a:t>Część utworu już ukończonego</a:t>
          </a:r>
          <a:endParaRPr lang="en-GB" dirty="0"/>
        </a:p>
      </dgm:t>
    </dgm:pt>
    <dgm:pt modelId="{255327B6-F66F-4A30-AFDA-99E8CE4DE840}" type="parTrans" cxnId="{9A58E147-3ED3-499A-BC13-BEDFE0741D46}">
      <dgm:prSet/>
      <dgm:spPr/>
      <dgm:t>
        <a:bodyPr/>
        <a:lstStyle/>
        <a:p>
          <a:endParaRPr lang="en-GB"/>
        </a:p>
      </dgm:t>
    </dgm:pt>
    <dgm:pt modelId="{963358BB-6529-4B2E-A0ED-6C2AB982B995}" type="sibTrans" cxnId="{9A58E147-3ED3-499A-BC13-BEDFE0741D46}">
      <dgm:prSet/>
      <dgm:spPr/>
      <dgm:t>
        <a:bodyPr/>
        <a:lstStyle/>
        <a:p>
          <a:endParaRPr lang="en-GB"/>
        </a:p>
      </dgm:t>
    </dgm:pt>
    <dgm:pt modelId="{AA405A01-E8C9-4FC5-AF55-5DABA09B8A52}">
      <dgm:prSet phldrT="[Tekst]"/>
      <dgm:spPr/>
      <dgm:t>
        <a:bodyPr/>
        <a:lstStyle/>
        <a:p>
          <a:r>
            <a:rPr lang="pl-PL" dirty="0"/>
            <a:t>Ochrona składników utworu</a:t>
          </a:r>
          <a:endParaRPr lang="en-GB" dirty="0"/>
        </a:p>
      </dgm:t>
    </dgm:pt>
    <dgm:pt modelId="{98A9EE8C-29A0-4E17-AEE8-D0B596817F19}" type="parTrans" cxnId="{C4E9BCA0-651C-402B-ACB3-6E2FA9335D4C}">
      <dgm:prSet/>
      <dgm:spPr/>
      <dgm:t>
        <a:bodyPr/>
        <a:lstStyle/>
        <a:p>
          <a:endParaRPr lang="en-GB"/>
        </a:p>
      </dgm:t>
    </dgm:pt>
    <dgm:pt modelId="{55046664-D006-43CC-8CA8-6C57FCB795FE}" type="sibTrans" cxnId="{C4E9BCA0-651C-402B-ACB3-6E2FA9335D4C}">
      <dgm:prSet/>
      <dgm:spPr/>
      <dgm:t>
        <a:bodyPr/>
        <a:lstStyle/>
        <a:p>
          <a:endParaRPr lang="en-GB"/>
        </a:p>
      </dgm:t>
    </dgm:pt>
    <dgm:pt modelId="{CC66FE13-192B-469E-8DDB-C792C4564804}">
      <dgm:prSet phldrT="[Tekst]"/>
      <dgm:spPr/>
      <dgm:t>
        <a:bodyPr/>
        <a:lstStyle/>
        <a:p>
          <a:r>
            <a:rPr lang="pl-PL" dirty="0"/>
            <a:t>Elementy wolne (np. pomysł, koncepcja, problem badawczy, hipoteza, ustalenia faktów, fabuła, powszechnie wykorzystywane elementy dzieł architektonicznych, układy rytmiczne w utworach muzycznych)</a:t>
          </a:r>
          <a:endParaRPr lang="en-GB" dirty="0"/>
        </a:p>
      </dgm:t>
    </dgm:pt>
    <dgm:pt modelId="{46EA5032-9C82-43AB-B9F5-7DAAB48F2968}" type="parTrans" cxnId="{0071E5D6-7449-433F-8DA8-22D1BFC5C468}">
      <dgm:prSet/>
      <dgm:spPr/>
      <dgm:t>
        <a:bodyPr/>
        <a:lstStyle/>
        <a:p>
          <a:endParaRPr lang="en-GB"/>
        </a:p>
      </dgm:t>
    </dgm:pt>
    <dgm:pt modelId="{FDD8CE46-7880-4628-AA08-FDF587CF590E}" type="sibTrans" cxnId="{0071E5D6-7449-433F-8DA8-22D1BFC5C468}">
      <dgm:prSet/>
      <dgm:spPr/>
      <dgm:t>
        <a:bodyPr/>
        <a:lstStyle/>
        <a:p>
          <a:endParaRPr lang="en-GB"/>
        </a:p>
      </dgm:t>
    </dgm:pt>
    <dgm:pt modelId="{16AC1DCD-6774-4B95-AB9E-082A1074A31C}">
      <dgm:prSet phldrT="[Tekst]"/>
      <dgm:spPr/>
      <dgm:t>
        <a:bodyPr/>
        <a:lstStyle/>
        <a:p>
          <a:r>
            <a:rPr lang="pl-PL" dirty="0"/>
            <a:t>Elementy chronione</a:t>
          </a:r>
          <a:endParaRPr lang="en-GB" dirty="0"/>
        </a:p>
      </dgm:t>
    </dgm:pt>
    <dgm:pt modelId="{52BB67A7-ED7C-43FF-8218-095733AD94CD}" type="parTrans" cxnId="{32AD9461-66F4-4598-98D1-842B157EC563}">
      <dgm:prSet/>
      <dgm:spPr/>
      <dgm:t>
        <a:bodyPr/>
        <a:lstStyle/>
        <a:p>
          <a:endParaRPr lang="en-GB"/>
        </a:p>
      </dgm:t>
    </dgm:pt>
    <dgm:pt modelId="{88377ECD-4F0C-4D78-BFDD-1042CB435D9F}" type="sibTrans" cxnId="{32AD9461-66F4-4598-98D1-842B157EC563}">
      <dgm:prSet/>
      <dgm:spPr/>
      <dgm:t>
        <a:bodyPr/>
        <a:lstStyle/>
        <a:p>
          <a:endParaRPr lang="en-GB"/>
        </a:p>
      </dgm:t>
    </dgm:pt>
    <dgm:pt modelId="{19864881-C570-4FDF-853E-9DEEAC40674F}" type="pres">
      <dgm:prSet presAssocID="{83F4268F-2F97-44DF-ADC6-2D9724030993}" presName="linear" presStyleCnt="0">
        <dgm:presLayoutVars>
          <dgm:dir/>
          <dgm:resizeHandles val="exact"/>
        </dgm:presLayoutVars>
      </dgm:prSet>
      <dgm:spPr/>
    </dgm:pt>
    <dgm:pt modelId="{D47F9B8B-CF74-47BF-92E9-6BC00ABF19E7}" type="pres">
      <dgm:prSet presAssocID="{5021B22E-668B-46C6-9E3E-49CE0D3D4692}" presName="comp" presStyleCnt="0"/>
      <dgm:spPr/>
    </dgm:pt>
    <dgm:pt modelId="{F976686F-E137-4641-9308-E032E6574438}" type="pres">
      <dgm:prSet presAssocID="{5021B22E-668B-46C6-9E3E-49CE0D3D4692}" presName="box" presStyleLbl="node1" presStyleIdx="0" presStyleCnt="3"/>
      <dgm:spPr/>
    </dgm:pt>
    <dgm:pt modelId="{43EAABBB-C122-41A5-8D2C-421653A50C50}" type="pres">
      <dgm:prSet presAssocID="{5021B22E-668B-46C6-9E3E-49CE0D3D4692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66BC8780-40C6-4F43-9196-CF48696AB5B8}" type="pres">
      <dgm:prSet presAssocID="{5021B22E-668B-46C6-9E3E-49CE0D3D4692}" presName="text" presStyleLbl="node1" presStyleIdx="0" presStyleCnt="3">
        <dgm:presLayoutVars>
          <dgm:bulletEnabled val="1"/>
        </dgm:presLayoutVars>
      </dgm:prSet>
      <dgm:spPr/>
    </dgm:pt>
    <dgm:pt modelId="{DEBAAA86-3DB2-46EE-80D0-DC3D1B164F95}" type="pres">
      <dgm:prSet presAssocID="{4C14F2E6-CDA4-4964-BE4A-E92E07BEF601}" presName="spacer" presStyleCnt="0"/>
      <dgm:spPr/>
    </dgm:pt>
    <dgm:pt modelId="{AEE84300-1634-4CEC-A631-456524C4F10E}" type="pres">
      <dgm:prSet presAssocID="{85FB5373-155F-40AB-9C3D-3A671C835D85}" presName="comp" presStyleCnt="0"/>
      <dgm:spPr/>
    </dgm:pt>
    <dgm:pt modelId="{AB4DA390-2D13-4A9A-93F7-F9638EA39BBB}" type="pres">
      <dgm:prSet presAssocID="{85FB5373-155F-40AB-9C3D-3A671C835D85}" presName="box" presStyleLbl="node1" presStyleIdx="1" presStyleCnt="3" custLinFactNeighborX="-4193" custLinFactNeighborY="778"/>
      <dgm:spPr/>
    </dgm:pt>
    <dgm:pt modelId="{67D042C7-0320-4414-8125-095AF730F8D5}" type="pres">
      <dgm:prSet presAssocID="{85FB5373-155F-40AB-9C3D-3A671C835D85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C08C571D-9108-47C5-9B2A-CA7EEFA9825A}" type="pres">
      <dgm:prSet presAssocID="{85FB5373-155F-40AB-9C3D-3A671C835D85}" presName="text" presStyleLbl="node1" presStyleIdx="1" presStyleCnt="3">
        <dgm:presLayoutVars>
          <dgm:bulletEnabled val="1"/>
        </dgm:presLayoutVars>
      </dgm:prSet>
      <dgm:spPr/>
    </dgm:pt>
    <dgm:pt modelId="{CA1B4095-6384-4CE3-A0B3-9426253A8B82}" type="pres">
      <dgm:prSet presAssocID="{963358BB-6529-4B2E-A0ED-6C2AB982B995}" presName="spacer" presStyleCnt="0"/>
      <dgm:spPr/>
    </dgm:pt>
    <dgm:pt modelId="{3FF1EF59-8A08-46A2-BAC5-4166268F6F7A}" type="pres">
      <dgm:prSet presAssocID="{AA405A01-E8C9-4FC5-AF55-5DABA09B8A52}" presName="comp" presStyleCnt="0"/>
      <dgm:spPr/>
    </dgm:pt>
    <dgm:pt modelId="{512FAAF0-41A8-4FBE-BBFF-959B6757038F}" type="pres">
      <dgm:prSet presAssocID="{AA405A01-E8C9-4FC5-AF55-5DABA09B8A52}" presName="box" presStyleLbl="node1" presStyleIdx="2" presStyleCnt="3"/>
      <dgm:spPr/>
    </dgm:pt>
    <dgm:pt modelId="{7835696D-EE90-4B31-9282-A16B96F60037}" type="pres">
      <dgm:prSet presAssocID="{AA405A01-E8C9-4FC5-AF55-5DABA09B8A52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1C492A64-47FA-42F1-A93D-822C9543E311}" type="pres">
      <dgm:prSet presAssocID="{AA405A01-E8C9-4FC5-AF55-5DABA09B8A52}" presName="text" presStyleLbl="node1" presStyleIdx="2" presStyleCnt="3">
        <dgm:presLayoutVars>
          <dgm:bulletEnabled val="1"/>
        </dgm:presLayoutVars>
      </dgm:prSet>
      <dgm:spPr/>
    </dgm:pt>
  </dgm:ptLst>
  <dgm:cxnLst>
    <dgm:cxn modelId="{853A7302-1190-438F-819F-D03DC86682B0}" srcId="{83F4268F-2F97-44DF-ADC6-2D9724030993}" destId="{5021B22E-668B-46C6-9E3E-49CE0D3D4692}" srcOrd="0" destOrd="0" parTransId="{D8120009-3A29-441C-AED8-4C0EA6774BFE}" sibTransId="{4C14F2E6-CDA4-4964-BE4A-E92E07BEF601}"/>
    <dgm:cxn modelId="{10888B05-1ABE-4DB2-B97D-F579900D31DE}" type="presOf" srcId="{B0D5E601-E07C-4858-BDC6-F1ECC7974E44}" destId="{66BC8780-40C6-4F43-9196-CF48696AB5B8}" srcOrd="1" destOrd="1" presId="urn:microsoft.com/office/officeart/2005/8/layout/vList4"/>
    <dgm:cxn modelId="{C5FA9006-D79E-497D-9C25-D015C0953C34}" type="presOf" srcId="{B0D5E601-E07C-4858-BDC6-F1ECC7974E44}" destId="{F976686F-E137-4641-9308-E032E6574438}" srcOrd="0" destOrd="1" presId="urn:microsoft.com/office/officeart/2005/8/layout/vList4"/>
    <dgm:cxn modelId="{B5EA330B-DAC4-4C17-BB1C-BB79716C1B60}" srcId="{5021B22E-668B-46C6-9E3E-49CE0D3D4692}" destId="{B0D5E601-E07C-4858-BDC6-F1ECC7974E44}" srcOrd="0" destOrd="0" parTransId="{8B007501-12A9-4ED1-98CB-0C18DFF9EDC1}" sibTransId="{0DD532E5-70AF-4334-A509-9B3340A838E9}"/>
    <dgm:cxn modelId="{2F9F3D1C-A0BD-4C1A-817F-A31B4FC847D0}" type="presOf" srcId="{85FB5373-155F-40AB-9C3D-3A671C835D85}" destId="{AB4DA390-2D13-4A9A-93F7-F9638EA39BBB}" srcOrd="0" destOrd="0" presId="urn:microsoft.com/office/officeart/2005/8/layout/vList4"/>
    <dgm:cxn modelId="{53175928-FA73-4867-ABC4-9352ECDED767}" type="presOf" srcId="{AA405A01-E8C9-4FC5-AF55-5DABA09B8A52}" destId="{1C492A64-47FA-42F1-A93D-822C9543E311}" srcOrd="1" destOrd="0" presId="urn:microsoft.com/office/officeart/2005/8/layout/vList4"/>
    <dgm:cxn modelId="{1006C634-C570-4AEF-AED5-F825232AEE38}" type="presOf" srcId="{85FB5373-155F-40AB-9C3D-3A671C835D85}" destId="{C08C571D-9108-47C5-9B2A-CA7EEFA9825A}" srcOrd="1" destOrd="0" presId="urn:microsoft.com/office/officeart/2005/8/layout/vList4"/>
    <dgm:cxn modelId="{D614733A-7708-40B4-89B0-66390973F44B}" type="presOf" srcId="{CC66FE13-192B-469E-8DDB-C792C4564804}" destId="{1C492A64-47FA-42F1-A93D-822C9543E311}" srcOrd="1" destOrd="1" presId="urn:microsoft.com/office/officeart/2005/8/layout/vList4"/>
    <dgm:cxn modelId="{0B084D41-D5B1-4248-B4C2-9F36D507C1A9}" type="presOf" srcId="{83F4268F-2F97-44DF-ADC6-2D9724030993}" destId="{19864881-C570-4FDF-853E-9DEEAC40674F}" srcOrd="0" destOrd="0" presId="urn:microsoft.com/office/officeart/2005/8/layout/vList4"/>
    <dgm:cxn modelId="{9A58E147-3ED3-499A-BC13-BEDFE0741D46}" srcId="{83F4268F-2F97-44DF-ADC6-2D9724030993}" destId="{85FB5373-155F-40AB-9C3D-3A671C835D85}" srcOrd="1" destOrd="0" parTransId="{255327B6-F66F-4A30-AFDA-99E8CE4DE840}" sibTransId="{963358BB-6529-4B2E-A0ED-6C2AB982B995}"/>
    <dgm:cxn modelId="{FBF43E4E-D9A0-4BB3-AD39-FEB06605C62C}" type="presOf" srcId="{5021B22E-668B-46C6-9E3E-49CE0D3D4692}" destId="{F976686F-E137-4641-9308-E032E6574438}" srcOrd="0" destOrd="0" presId="urn:microsoft.com/office/officeart/2005/8/layout/vList4"/>
    <dgm:cxn modelId="{32AD9461-66F4-4598-98D1-842B157EC563}" srcId="{AA405A01-E8C9-4FC5-AF55-5DABA09B8A52}" destId="{16AC1DCD-6774-4B95-AB9E-082A1074A31C}" srcOrd="1" destOrd="0" parTransId="{52BB67A7-ED7C-43FF-8218-095733AD94CD}" sibTransId="{88377ECD-4F0C-4D78-BFDD-1042CB435D9F}"/>
    <dgm:cxn modelId="{C305A66E-564D-4E55-9E38-E689446C8174}" type="presOf" srcId="{5021B22E-668B-46C6-9E3E-49CE0D3D4692}" destId="{66BC8780-40C6-4F43-9196-CF48696AB5B8}" srcOrd="1" destOrd="0" presId="urn:microsoft.com/office/officeart/2005/8/layout/vList4"/>
    <dgm:cxn modelId="{BA570F8E-D246-4F64-B103-0A0B03B4E206}" type="presOf" srcId="{16AC1DCD-6774-4B95-AB9E-082A1074A31C}" destId="{512FAAF0-41A8-4FBE-BBFF-959B6757038F}" srcOrd="0" destOrd="2" presId="urn:microsoft.com/office/officeart/2005/8/layout/vList4"/>
    <dgm:cxn modelId="{696AE091-C12E-46E6-828C-0A170F5882FD}" type="presOf" srcId="{AA405A01-E8C9-4FC5-AF55-5DABA09B8A52}" destId="{512FAAF0-41A8-4FBE-BBFF-959B6757038F}" srcOrd="0" destOrd="0" presId="urn:microsoft.com/office/officeart/2005/8/layout/vList4"/>
    <dgm:cxn modelId="{C4E9BCA0-651C-402B-ACB3-6E2FA9335D4C}" srcId="{83F4268F-2F97-44DF-ADC6-2D9724030993}" destId="{AA405A01-E8C9-4FC5-AF55-5DABA09B8A52}" srcOrd="2" destOrd="0" parTransId="{98A9EE8C-29A0-4E17-AEE8-D0B596817F19}" sibTransId="{55046664-D006-43CC-8CA8-6C57FCB795FE}"/>
    <dgm:cxn modelId="{0071E5D6-7449-433F-8DA8-22D1BFC5C468}" srcId="{AA405A01-E8C9-4FC5-AF55-5DABA09B8A52}" destId="{CC66FE13-192B-469E-8DDB-C792C4564804}" srcOrd="0" destOrd="0" parTransId="{46EA5032-9C82-43AB-B9F5-7DAAB48F2968}" sibTransId="{FDD8CE46-7880-4628-AA08-FDF587CF590E}"/>
    <dgm:cxn modelId="{EA4449DC-3569-4A06-92A0-67273BEBAF78}" type="presOf" srcId="{16AC1DCD-6774-4B95-AB9E-082A1074A31C}" destId="{1C492A64-47FA-42F1-A93D-822C9543E311}" srcOrd="1" destOrd="2" presId="urn:microsoft.com/office/officeart/2005/8/layout/vList4"/>
    <dgm:cxn modelId="{A18943FF-4C39-4E5F-A62D-12A4F57E48E3}" type="presOf" srcId="{CC66FE13-192B-469E-8DDB-C792C4564804}" destId="{512FAAF0-41A8-4FBE-BBFF-959B6757038F}" srcOrd="0" destOrd="1" presId="urn:microsoft.com/office/officeart/2005/8/layout/vList4"/>
    <dgm:cxn modelId="{2138F551-2FB4-4846-98ED-7F8BA7390C56}" type="presParOf" srcId="{19864881-C570-4FDF-853E-9DEEAC40674F}" destId="{D47F9B8B-CF74-47BF-92E9-6BC00ABF19E7}" srcOrd="0" destOrd="0" presId="urn:microsoft.com/office/officeart/2005/8/layout/vList4"/>
    <dgm:cxn modelId="{3343F379-8259-4ABC-A6ED-FD05A6E70279}" type="presParOf" srcId="{D47F9B8B-CF74-47BF-92E9-6BC00ABF19E7}" destId="{F976686F-E137-4641-9308-E032E6574438}" srcOrd="0" destOrd="0" presId="urn:microsoft.com/office/officeart/2005/8/layout/vList4"/>
    <dgm:cxn modelId="{91F8E14F-A868-4677-8D1A-DCAA089EB57D}" type="presParOf" srcId="{D47F9B8B-CF74-47BF-92E9-6BC00ABF19E7}" destId="{43EAABBB-C122-41A5-8D2C-421653A50C50}" srcOrd="1" destOrd="0" presId="urn:microsoft.com/office/officeart/2005/8/layout/vList4"/>
    <dgm:cxn modelId="{12BCEC23-5DCE-45D2-BBCC-6F667BAA8061}" type="presParOf" srcId="{D47F9B8B-CF74-47BF-92E9-6BC00ABF19E7}" destId="{66BC8780-40C6-4F43-9196-CF48696AB5B8}" srcOrd="2" destOrd="0" presId="urn:microsoft.com/office/officeart/2005/8/layout/vList4"/>
    <dgm:cxn modelId="{73D31CED-7BD1-4BE1-BE41-E8130DA2E772}" type="presParOf" srcId="{19864881-C570-4FDF-853E-9DEEAC40674F}" destId="{DEBAAA86-3DB2-46EE-80D0-DC3D1B164F95}" srcOrd="1" destOrd="0" presId="urn:microsoft.com/office/officeart/2005/8/layout/vList4"/>
    <dgm:cxn modelId="{22EC70F1-B858-475E-85D4-B9257FCD3CB7}" type="presParOf" srcId="{19864881-C570-4FDF-853E-9DEEAC40674F}" destId="{AEE84300-1634-4CEC-A631-456524C4F10E}" srcOrd="2" destOrd="0" presId="urn:microsoft.com/office/officeart/2005/8/layout/vList4"/>
    <dgm:cxn modelId="{C583091E-0AAF-42C4-BC95-E875EB431CD5}" type="presParOf" srcId="{AEE84300-1634-4CEC-A631-456524C4F10E}" destId="{AB4DA390-2D13-4A9A-93F7-F9638EA39BBB}" srcOrd="0" destOrd="0" presId="urn:microsoft.com/office/officeart/2005/8/layout/vList4"/>
    <dgm:cxn modelId="{DF133976-EC0B-405F-8702-BA1B75B79EB8}" type="presParOf" srcId="{AEE84300-1634-4CEC-A631-456524C4F10E}" destId="{67D042C7-0320-4414-8125-095AF730F8D5}" srcOrd="1" destOrd="0" presId="urn:microsoft.com/office/officeart/2005/8/layout/vList4"/>
    <dgm:cxn modelId="{E9421CBB-2413-4E3E-89AE-09AC036F11F0}" type="presParOf" srcId="{AEE84300-1634-4CEC-A631-456524C4F10E}" destId="{C08C571D-9108-47C5-9B2A-CA7EEFA9825A}" srcOrd="2" destOrd="0" presId="urn:microsoft.com/office/officeart/2005/8/layout/vList4"/>
    <dgm:cxn modelId="{DA12CBFB-2A15-4472-8625-83C2D5D620AB}" type="presParOf" srcId="{19864881-C570-4FDF-853E-9DEEAC40674F}" destId="{CA1B4095-6384-4CE3-A0B3-9426253A8B82}" srcOrd="3" destOrd="0" presId="urn:microsoft.com/office/officeart/2005/8/layout/vList4"/>
    <dgm:cxn modelId="{721D911F-9326-4AA5-AB60-52C12C3DC904}" type="presParOf" srcId="{19864881-C570-4FDF-853E-9DEEAC40674F}" destId="{3FF1EF59-8A08-46A2-BAC5-4166268F6F7A}" srcOrd="4" destOrd="0" presId="urn:microsoft.com/office/officeart/2005/8/layout/vList4"/>
    <dgm:cxn modelId="{F08935A4-6725-4039-B461-A5E9C7B04B4A}" type="presParOf" srcId="{3FF1EF59-8A08-46A2-BAC5-4166268F6F7A}" destId="{512FAAF0-41A8-4FBE-BBFF-959B6757038F}" srcOrd="0" destOrd="0" presId="urn:microsoft.com/office/officeart/2005/8/layout/vList4"/>
    <dgm:cxn modelId="{629659E1-A232-4F05-B2AB-420253C93662}" type="presParOf" srcId="{3FF1EF59-8A08-46A2-BAC5-4166268F6F7A}" destId="{7835696D-EE90-4B31-9282-A16B96F60037}" srcOrd="1" destOrd="0" presId="urn:microsoft.com/office/officeart/2005/8/layout/vList4"/>
    <dgm:cxn modelId="{4624C4AE-BF64-4A2C-B9F0-1BD610EE5A72}" type="presParOf" srcId="{3FF1EF59-8A08-46A2-BAC5-4166268F6F7A}" destId="{1C492A64-47FA-42F1-A93D-822C9543E31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0F704D3-255D-4BF7-ADDC-FCF5F91D95B1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732F909D-7F27-4FD3-B989-EC71243E1F59}">
      <dgm:prSet phldrT="[Tekst]"/>
      <dgm:spPr/>
      <dgm:t>
        <a:bodyPr/>
        <a:lstStyle/>
        <a:p>
          <a:r>
            <a:rPr lang="pl-PL" dirty="0"/>
            <a:t>akty normatywne lub ich urzędowe projekty;</a:t>
          </a:r>
          <a:endParaRPr lang="en-GB" dirty="0"/>
        </a:p>
      </dgm:t>
    </dgm:pt>
    <dgm:pt modelId="{AEC35B0D-C9D0-4D89-9830-A5AE2BACF736}" type="parTrans" cxnId="{1C85DB7A-C413-4457-9A0E-46AA9EE4CE47}">
      <dgm:prSet/>
      <dgm:spPr/>
      <dgm:t>
        <a:bodyPr/>
        <a:lstStyle/>
        <a:p>
          <a:endParaRPr lang="en-GB"/>
        </a:p>
      </dgm:t>
    </dgm:pt>
    <dgm:pt modelId="{540E59A1-CE4B-4DCC-9221-382B139F48C7}" type="sibTrans" cxnId="{1C85DB7A-C413-4457-9A0E-46AA9EE4CE47}">
      <dgm:prSet/>
      <dgm:spPr/>
      <dgm:t>
        <a:bodyPr/>
        <a:lstStyle/>
        <a:p>
          <a:endParaRPr lang="en-GB"/>
        </a:p>
      </dgm:t>
    </dgm:pt>
    <dgm:pt modelId="{8DC757B3-92D6-4DA7-9DB6-1B8B2C2794E2}">
      <dgm:prSet phldrT="[Tekst]"/>
      <dgm:spPr/>
      <dgm:t>
        <a:bodyPr/>
        <a:lstStyle/>
        <a:p>
          <a:r>
            <a:rPr lang="pl-PL" dirty="0"/>
            <a:t>urzędowe dokumenty, materiały, znaki i symbole;</a:t>
          </a:r>
          <a:endParaRPr lang="en-GB" dirty="0"/>
        </a:p>
      </dgm:t>
    </dgm:pt>
    <dgm:pt modelId="{5C4F50A0-73C0-496A-AAF2-B11C6E405E48}" type="parTrans" cxnId="{E1243B92-1929-4514-A8A8-35E7776009D2}">
      <dgm:prSet/>
      <dgm:spPr/>
      <dgm:t>
        <a:bodyPr/>
        <a:lstStyle/>
        <a:p>
          <a:endParaRPr lang="en-GB"/>
        </a:p>
      </dgm:t>
    </dgm:pt>
    <dgm:pt modelId="{D0FC4F4C-41C0-433A-82ED-46FE1A417D36}" type="sibTrans" cxnId="{E1243B92-1929-4514-A8A8-35E7776009D2}">
      <dgm:prSet/>
      <dgm:spPr/>
      <dgm:t>
        <a:bodyPr/>
        <a:lstStyle/>
        <a:p>
          <a:endParaRPr lang="en-GB"/>
        </a:p>
      </dgm:t>
    </dgm:pt>
    <dgm:pt modelId="{1F4B0512-64EB-4389-94B2-CF16A9243A04}">
      <dgm:prSet phldrT="[Tekst]"/>
      <dgm:spPr/>
      <dgm:t>
        <a:bodyPr/>
        <a:lstStyle/>
        <a:p>
          <a:r>
            <a:rPr lang="pl-PL" dirty="0"/>
            <a:t>opublikowane opisy patentowe lub ochronne;</a:t>
          </a:r>
          <a:endParaRPr lang="en-GB" dirty="0"/>
        </a:p>
      </dgm:t>
    </dgm:pt>
    <dgm:pt modelId="{C206764D-993F-484F-A3B7-D34C6AD3C49B}" type="parTrans" cxnId="{8C538694-C19A-4E26-8529-844A37919CDA}">
      <dgm:prSet/>
      <dgm:spPr/>
      <dgm:t>
        <a:bodyPr/>
        <a:lstStyle/>
        <a:p>
          <a:endParaRPr lang="en-GB"/>
        </a:p>
      </dgm:t>
    </dgm:pt>
    <dgm:pt modelId="{319E97A5-70AC-4D6F-BD6D-F12556493679}" type="sibTrans" cxnId="{8C538694-C19A-4E26-8529-844A37919CDA}">
      <dgm:prSet/>
      <dgm:spPr/>
      <dgm:t>
        <a:bodyPr/>
        <a:lstStyle/>
        <a:p>
          <a:endParaRPr lang="en-GB"/>
        </a:p>
      </dgm:t>
    </dgm:pt>
    <dgm:pt modelId="{1593B9F6-91DF-4E4A-B87A-8B46FF8F4323}">
      <dgm:prSet/>
      <dgm:spPr/>
      <dgm:t>
        <a:bodyPr/>
        <a:lstStyle/>
        <a:p>
          <a:r>
            <a:rPr lang="pl-PL"/>
            <a:t>proste informacje prasowe.</a:t>
          </a:r>
        </a:p>
      </dgm:t>
    </dgm:pt>
    <dgm:pt modelId="{6B000694-9572-4A78-BE15-4AF0CEF09D49}" type="parTrans" cxnId="{8371958B-AFDC-4A2E-8A5F-41BD4827067C}">
      <dgm:prSet/>
      <dgm:spPr/>
      <dgm:t>
        <a:bodyPr/>
        <a:lstStyle/>
        <a:p>
          <a:endParaRPr lang="en-GB"/>
        </a:p>
      </dgm:t>
    </dgm:pt>
    <dgm:pt modelId="{EFFFB010-C676-4D02-8B1C-6224C95FA2E6}" type="sibTrans" cxnId="{8371958B-AFDC-4A2E-8A5F-41BD4827067C}">
      <dgm:prSet/>
      <dgm:spPr/>
      <dgm:t>
        <a:bodyPr/>
        <a:lstStyle/>
        <a:p>
          <a:endParaRPr lang="en-GB"/>
        </a:p>
      </dgm:t>
    </dgm:pt>
    <dgm:pt modelId="{6EB6CD7C-0BE5-417A-98D8-CD1B3E6C2BEB}" type="pres">
      <dgm:prSet presAssocID="{90F704D3-255D-4BF7-ADDC-FCF5F91D95B1}" presName="linearFlow" presStyleCnt="0">
        <dgm:presLayoutVars>
          <dgm:dir/>
          <dgm:resizeHandles val="exact"/>
        </dgm:presLayoutVars>
      </dgm:prSet>
      <dgm:spPr/>
    </dgm:pt>
    <dgm:pt modelId="{11012579-055E-4859-9308-734C0E776FBD}" type="pres">
      <dgm:prSet presAssocID="{732F909D-7F27-4FD3-B989-EC71243E1F59}" presName="composite" presStyleCnt="0"/>
      <dgm:spPr/>
    </dgm:pt>
    <dgm:pt modelId="{28BE1499-1EBC-4791-AECA-F76285003D42}" type="pres">
      <dgm:prSet presAssocID="{732F909D-7F27-4FD3-B989-EC71243E1F59}" presName="imgShp" presStyleLbl="fgImgPlace1" presStyleIdx="0" presStyleCnt="4" custLinFactNeighborX="-3859" custLinFactNeighborY="697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C34652FE-01A2-4647-AFA1-83AEE974DF0E}" type="pres">
      <dgm:prSet presAssocID="{732F909D-7F27-4FD3-B989-EC71243E1F59}" presName="txShp" presStyleLbl="node1" presStyleIdx="0" presStyleCnt="4">
        <dgm:presLayoutVars>
          <dgm:bulletEnabled val="1"/>
        </dgm:presLayoutVars>
      </dgm:prSet>
      <dgm:spPr/>
    </dgm:pt>
    <dgm:pt modelId="{CBE83CB4-5317-4766-AE7C-B78C061FC4A3}" type="pres">
      <dgm:prSet presAssocID="{540E59A1-CE4B-4DCC-9221-382B139F48C7}" presName="spacing" presStyleCnt="0"/>
      <dgm:spPr/>
    </dgm:pt>
    <dgm:pt modelId="{9AE972CD-F52C-4600-9F60-3DA250B882F7}" type="pres">
      <dgm:prSet presAssocID="{8DC757B3-92D6-4DA7-9DB6-1B8B2C2794E2}" presName="composite" presStyleCnt="0"/>
      <dgm:spPr/>
    </dgm:pt>
    <dgm:pt modelId="{E7D891D7-8258-4EC3-997D-948D7E9525F4}" type="pres">
      <dgm:prSet presAssocID="{8DC757B3-92D6-4DA7-9DB6-1B8B2C2794E2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6975BB50-DF81-4636-8011-90707269D106}" type="pres">
      <dgm:prSet presAssocID="{8DC757B3-92D6-4DA7-9DB6-1B8B2C2794E2}" presName="txShp" presStyleLbl="node1" presStyleIdx="1" presStyleCnt="4">
        <dgm:presLayoutVars>
          <dgm:bulletEnabled val="1"/>
        </dgm:presLayoutVars>
      </dgm:prSet>
      <dgm:spPr/>
    </dgm:pt>
    <dgm:pt modelId="{4438A24D-0771-49B8-A529-C49C2E097941}" type="pres">
      <dgm:prSet presAssocID="{D0FC4F4C-41C0-433A-82ED-46FE1A417D36}" presName="spacing" presStyleCnt="0"/>
      <dgm:spPr/>
    </dgm:pt>
    <dgm:pt modelId="{D1573003-7EEB-4C95-AAD0-033DAE6A21B8}" type="pres">
      <dgm:prSet presAssocID="{1F4B0512-64EB-4389-94B2-CF16A9243A04}" presName="composite" presStyleCnt="0"/>
      <dgm:spPr/>
    </dgm:pt>
    <dgm:pt modelId="{2B0C3FE5-10D5-4A30-BBCC-7D71BC439A66}" type="pres">
      <dgm:prSet presAssocID="{1F4B0512-64EB-4389-94B2-CF16A9243A04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817FBAA3-E778-483D-982F-DCD9E23850C2}" type="pres">
      <dgm:prSet presAssocID="{1F4B0512-64EB-4389-94B2-CF16A9243A04}" presName="txShp" presStyleLbl="node1" presStyleIdx="2" presStyleCnt="4">
        <dgm:presLayoutVars>
          <dgm:bulletEnabled val="1"/>
        </dgm:presLayoutVars>
      </dgm:prSet>
      <dgm:spPr/>
    </dgm:pt>
    <dgm:pt modelId="{47971986-29C1-4ABD-8601-9349E52603C5}" type="pres">
      <dgm:prSet presAssocID="{319E97A5-70AC-4D6F-BD6D-F12556493679}" presName="spacing" presStyleCnt="0"/>
      <dgm:spPr/>
    </dgm:pt>
    <dgm:pt modelId="{96E10444-4046-4147-A188-5B70FA508AD1}" type="pres">
      <dgm:prSet presAssocID="{1593B9F6-91DF-4E4A-B87A-8B46FF8F4323}" presName="composite" presStyleCnt="0"/>
      <dgm:spPr/>
    </dgm:pt>
    <dgm:pt modelId="{B17FB34F-4585-4998-BC07-2D5E3D19499A}" type="pres">
      <dgm:prSet presAssocID="{1593B9F6-91DF-4E4A-B87A-8B46FF8F4323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82CFE6DF-C168-4B13-8DB6-A068FF4DDAAE}" type="pres">
      <dgm:prSet presAssocID="{1593B9F6-91DF-4E4A-B87A-8B46FF8F4323}" presName="txShp" presStyleLbl="node1" presStyleIdx="3" presStyleCnt="4">
        <dgm:presLayoutVars>
          <dgm:bulletEnabled val="1"/>
        </dgm:presLayoutVars>
      </dgm:prSet>
      <dgm:spPr/>
    </dgm:pt>
  </dgm:ptLst>
  <dgm:cxnLst>
    <dgm:cxn modelId="{61170805-76D1-4CF0-9606-377BFF6EBD0E}" type="presOf" srcId="{8DC757B3-92D6-4DA7-9DB6-1B8B2C2794E2}" destId="{6975BB50-DF81-4636-8011-90707269D106}" srcOrd="0" destOrd="0" presId="urn:microsoft.com/office/officeart/2005/8/layout/vList3"/>
    <dgm:cxn modelId="{81D1F715-77F5-4915-8A2B-4984CEA63BE6}" type="presOf" srcId="{1F4B0512-64EB-4389-94B2-CF16A9243A04}" destId="{817FBAA3-E778-483D-982F-DCD9E23850C2}" srcOrd="0" destOrd="0" presId="urn:microsoft.com/office/officeart/2005/8/layout/vList3"/>
    <dgm:cxn modelId="{7CF87B24-3FD5-491E-9F48-A4E0753AD554}" type="presOf" srcId="{90F704D3-255D-4BF7-ADDC-FCF5F91D95B1}" destId="{6EB6CD7C-0BE5-417A-98D8-CD1B3E6C2BEB}" srcOrd="0" destOrd="0" presId="urn:microsoft.com/office/officeart/2005/8/layout/vList3"/>
    <dgm:cxn modelId="{856F3C4B-B07A-43EA-BDC7-9E914D0D10B8}" type="presOf" srcId="{732F909D-7F27-4FD3-B989-EC71243E1F59}" destId="{C34652FE-01A2-4647-AFA1-83AEE974DF0E}" srcOrd="0" destOrd="0" presId="urn:microsoft.com/office/officeart/2005/8/layout/vList3"/>
    <dgm:cxn modelId="{1C85DB7A-C413-4457-9A0E-46AA9EE4CE47}" srcId="{90F704D3-255D-4BF7-ADDC-FCF5F91D95B1}" destId="{732F909D-7F27-4FD3-B989-EC71243E1F59}" srcOrd="0" destOrd="0" parTransId="{AEC35B0D-C9D0-4D89-9830-A5AE2BACF736}" sibTransId="{540E59A1-CE4B-4DCC-9221-382B139F48C7}"/>
    <dgm:cxn modelId="{CF196B80-D68A-4ED0-A6AC-9F652D2A84F8}" type="presOf" srcId="{1593B9F6-91DF-4E4A-B87A-8B46FF8F4323}" destId="{82CFE6DF-C168-4B13-8DB6-A068FF4DDAAE}" srcOrd="0" destOrd="0" presId="urn:microsoft.com/office/officeart/2005/8/layout/vList3"/>
    <dgm:cxn modelId="{8371958B-AFDC-4A2E-8A5F-41BD4827067C}" srcId="{90F704D3-255D-4BF7-ADDC-FCF5F91D95B1}" destId="{1593B9F6-91DF-4E4A-B87A-8B46FF8F4323}" srcOrd="3" destOrd="0" parTransId="{6B000694-9572-4A78-BE15-4AF0CEF09D49}" sibTransId="{EFFFB010-C676-4D02-8B1C-6224C95FA2E6}"/>
    <dgm:cxn modelId="{E1243B92-1929-4514-A8A8-35E7776009D2}" srcId="{90F704D3-255D-4BF7-ADDC-FCF5F91D95B1}" destId="{8DC757B3-92D6-4DA7-9DB6-1B8B2C2794E2}" srcOrd="1" destOrd="0" parTransId="{5C4F50A0-73C0-496A-AAF2-B11C6E405E48}" sibTransId="{D0FC4F4C-41C0-433A-82ED-46FE1A417D36}"/>
    <dgm:cxn modelId="{8C538694-C19A-4E26-8529-844A37919CDA}" srcId="{90F704D3-255D-4BF7-ADDC-FCF5F91D95B1}" destId="{1F4B0512-64EB-4389-94B2-CF16A9243A04}" srcOrd="2" destOrd="0" parTransId="{C206764D-993F-484F-A3B7-D34C6AD3C49B}" sibTransId="{319E97A5-70AC-4D6F-BD6D-F12556493679}"/>
    <dgm:cxn modelId="{F14A0B50-21D1-45CD-930E-E97C8E8B26EA}" type="presParOf" srcId="{6EB6CD7C-0BE5-417A-98D8-CD1B3E6C2BEB}" destId="{11012579-055E-4859-9308-734C0E776FBD}" srcOrd="0" destOrd="0" presId="urn:microsoft.com/office/officeart/2005/8/layout/vList3"/>
    <dgm:cxn modelId="{69104DFA-3B24-433B-91F3-9587F7FB3D95}" type="presParOf" srcId="{11012579-055E-4859-9308-734C0E776FBD}" destId="{28BE1499-1EBC-4791-AECA-F76285003D42}" srcOrd="0" destOrd="0" presId="urn:microsoft.com/office/officeart/2005/8/layout/vList3"/>
    <dgm:cxn modelId="{B3B3DACA-53D3-4ED4-88DC-3437BE8A50EA}" type="presParOf" srcId="{11012579-055E-4859-9308-734C0E776FBD}" destId="{C34652FE-01A2-4647-AFA1-83AEE974DF0E}" srcOrd="1" destOrd="0" presId="urn:microsoft.com/office/officeart/2005/8/layout/vList3"/>
    <dgm:cxn modelId="{2704B351-A80B-494E-AED0-4AAFFD0D7DC3}" type="presParOf" srcId="{6EB6CD7C-0BE5-417A-98D8-CD1B3E6C2BEB}" destId="{CBE83CB4-5317-4766-AE7C-B78C061FC4A3}" srcOrd="1" destOrd="0" presId="urn:microsoft.com/office/officeart/2005/8/layout/vList3"/>
    <dgm:cxn modelId="{9AFDE8AA-F915-43AA-A671-66ABB3C19DCD}" type="presParOf" srcId="{6EB6CD7C-0BE5-417A-98D8-CD1B3E6C2BEB}" destId="{9AE972CD-F52C-4600-9F60-3DA250B882F7}" srcOrd="2" destOrd="0" presId="urn:microsoft.com/office/officeart/2005/8/layout/vList3"/>
    <dgm:cxn modelId="{B946C0A8-DFE1-4D29-B462-B5F137BBEB1C}" type="presParOf" srcId="{9AE972CD-F52C-4600-9F60-3DA250B882F7}" destId="{E7D891D7-8258-4EC3-997D-948D7E9525F4}" srcOrd="0" destOrd="0" presId="urn:microsoft.com/office/officeart/2005/8/layout/vList3"/>
    <dgm:cxn modelId="{4D162A28-73EF-4F23-A6BA-0446BD4D146E}" type="presParOf" srcId="{9AE972CD-F52C-4600-9F60-3DA250B882F7}" destId="{6975BB50-DF81-4636-8011-90707269D106}" srcOrd="1" destOrd="0" presId="urn:microsoft.com/office/officeart/2005/8/layout/vList3"/>
    <dgm:cxn modelId="{5A4BDF92-C3E2-475C-B1F0-B972A5619B13}" type="presParOf" srcId="{6EB6CD7C-0BE5-417A-98D8-CD1B3E6C2BEB}" destId="{4438A24D-0771-49B8-A529-C49C2E097941}" srcOrd="3" destOrd="0" presId="urn:microsoft.com/office/officeart/2005/8/layout/vList3"/>
    <dgm:cxn modelId="{2E41D1A8-8975-41DA-AE9B-FE77DBFD056B}" type="presParOf" srcId="{6EB6CD7C-0BE5-417A-98D8-CD1B3E6C2BEB}" destId="{D1573003-7EEB-4C95-AAD0-033DAE6A21B8}" srcOrd="4" destOrd="0" presId="urn:microsoft.com/office/officeart/2005/8/layout/vList3"/>
    <dgm:cxn modelId="{450A68EA-36D2-4536-8396-EB0BF79759BC}" type="presParOf" srcId="{D1573003-7EEB-4C95-AAD0-033DAE6A21B8}" destId="{2B0C3FE5-10D5-4A30-BBCC-7D71BC439A66}" srcOrd="0" destOrd="0" presId="urn:microsoft.com/office/officeart/2005/8/layout/vList3"/>
    <dgm:cxn modelId="{F702568B-F716-4C48-AD20-A22161A98A76}" type="presParOf" srcId="{D1573003-7EEB-4C95-AAD0-033DAE6A21B8}" destId="{817FBAA3-E778-483D-982F-DCD9E23850C2}" srcOrd="1" destOrd="0" presId="urn:microsoft.com/office/officeart/2005/8/layout/vList3"/>
    <dgm:cxn modelId="{2AB8C2F3-7517-4678-ADE2-D5461D8FC927}" type="presParOf" srcId="{6EB6CD7C-0BE5-417A-98D8-CD1B3E6C2BEB}" destId="{47971986-29C1-4ABD-8601-9349E52603C5}" srcOrd="5" destOrd="0" presId="urn:microsoft.com/office/officeart/2005/8/layout/vList3"/>
    <dgm:cxn modelId="{9D285031-ED39-4604-8638-8766B09B6A9B}" type="presParOf" srcId="{6EB6CD7C-0BE5-417A-98D8-CD1B3E6C2BEB}" destId="{96E10444-4046-4147-A188-5B70FA508AD1}" srcOrd="6" destOrd="0" presId="urn:microsoft.com/office/officeart/2005/8/layout/vList3"/>
    <dgm:cxn modelId="{EF022EDE-55CB-45DE-BEAC-B5A103FF9E74}" type="presParOf" srcId="{96E10444-4046-4147-A188-5B70FA508AD1}" destId="{B17FB34F-4585-4998-BC07-2D5E3D19499A}" srcOrd="0" destOrd="0" presId="urn:microsoft.com/office/officeart/2005/8/layout/vList3"/>
    <dgm:cxn modelId="{BD8480C3-DEF3-4E3F-9CFA-2D750E3BF4BD}" type="presParOf" srcId="{96E10444-4046-4147-A188-5B70FA508AD1}" destId="{82CFE6DF-C168-4B13-8DB6-A068FF4DDAA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94D0AD-F8A1-3D4F-AC6E-EC7735D71C66}">
      <dsp:nvSpPr>
        <dsp:cNvPr id="0" name=""/>
        <dsp:cNvSpPr/>
      </dsp:nvSpPr>
      <dsp:spPr>
        <a:xfrm>
          <a:off x="0" y="122264"/>
          <a:ext cx="9404352" cy="6955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dirty="0"/>
            <a:t>Wprowadzenie do prawa własności intelektualnej, </a:t>
          </a:r>
          <a:endParaRPr lang="en-US" sz="2900" kern="1200" dirty="0"/>
        </a:p>
      </dsp:txBody>
      <dsp:txXfrm>
        <a:off x="33955" y="156219"/>
        <a:ext cx="9336442" cy="627655"/>
      </dsp:txXfrm>
    </dsp:sp>
    <dsp:sp modelId="{CAA4C9C9-529B-E143-823E-711CFAA7442D}">
      <dsp:nvSpPr>
        <dsp:cNvPr id="0" name=""/>
        <dsp:cNvSpPr/>
      </dsp:nvSpPr>
      <dsp:spPr>
        <a:xfrm>
          <a:off x="0" y="901349"/>
          <a:ext cx="9404352" cy="69556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dirty="0"/>
            <a:t>Źródła prawa własności intelektualnej,</a:t>
          </a:r>
          <a:endParaRPr lang="en-US" sz="2900" kern="1200" dirty="0"/>
        </a:p>
      </dsp:txBody>
      <dsp:txXfrm>
        <a:off x="33955" y="935304"/>
        <a:ext cx="9336442" cy="627655"/>
      </dsp:txXfrm>
    </dsp:sp>
    <dsp:sp modelId="{C4909BAA-CB60-1B47-BE7D-5CDD314A5D74}">
      <dsp:nvSpPr>
        <dsp:cNvPr id="0" name=""/>
        <dsp:cNvSpPr/>
      </dsp:nvSpPr>
      <dsp:spPr>
        <a:xfrm>
          <a:off x="0" y="1680434"/>
          <a:ext cx="9404352" cy="69556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dirty="0"/>
            <a:t>Podstawowe pojęcia,</a:t>
          </a:r>
          <a:endParaRPr lang="en-US" sz="2900" kern="1200" dirty="0"/>
        </a:p>
      </dsp:txBody>
      <dsp:txXfrm>
        <a:off x="33955" y="1714389"/>
        <a:ext cx="9336442" cy="627655"/>
      </dsp:txXfrm>
    </dsp:sp>
    <dsp:sp modelId="{3F18C239-570F-6C4E-833D-67935903F54F}">
      <dsp:nvSpPr>
        <dsp:cNvPr id="0" name=""/>
        <dsp:cNvSpPr/>
      </dsp:nvSpPr>
      <dsp:spPr>
        <a:xfrm>
          <a:off x="0" y="2459519"/>
          <a:ext cx="9404352" cy="6955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dirty="0"/>
            <a:t>Utwór,</a:t>
          </a:r>
          <a:endParaRPr lang="en-US" sz="2900" kern="1200" dirty="0"/>
        </a:p>
      </dsp:txBody>
      <dsp:txXfrm>
        <a:off x="33955" y="2493474"/>
        <a:ext cx="9336442" cy="627655"/>
      </dsp:txXfrm>
    </dsp:sp>
    <dsp:sp modelId="{8F93A513-701F-7243-AE37-A86A70F79B14}">
      <dsp:nvSpPr>
        <dsp:cNvPr id="0" name=""/>
        <dsp:cNvSpPr/>
      </dsp:nvSpPr>
      <dsp:spPr>
        <a:xfrm>
          <a:off x="0" y="3238604"/>
          <a:ext cx="9404352" cy="69556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dirty="0"/>
            <a:t>Twórca i inne podmioty praw autorskich,</a:t>
          </a:r>
          <a:endParaRPr lang="en-US" sz="2900" kern="1200" dirty="0"/>
        </a:p>
      </dsp:txBody>
      <dsp:txXfrm>
        <a:off x="33955" y="3272559"/>
        <a:ext cx="9336442" cy="62765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49858B-7374-AC4E-A900-A9B3659FBA15}">
      <dsp:nvSpPr>
        <dsp:cNvPr id="0" name=""/>
        <dsp:cNvSpPr/>
      </dsp:nvSpPr>
      <dsp:spPr>
        <a:xfrm>
          <a:off x="0" y="316821"/>
          <a:ext cx="9404352" cy="837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9882" tIns="291592" rIns="729882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Nie występują wyraźne wpływy innego utworu,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Autor decyduje samodzielnie o korzystaniu</a:t>
          </a:r>
        </a:p>
      </dsp:txBody>
      <dsp:txXfrm>
        <a:off x="0" y="316821"/>
        <a:ext cx="9404352" cy="837900"/>
      </dsp:txXfrm>
    </dsp:sp>
    <dsp:sp modelId="{8BCFCD8C-D73C-5F4E-A8A8-475A36FB29C8}">
      <dsp:nvSpPr>
        <dsp:cNvPr id="0" name=""/>
        <dsp:cNvSpPr/>
      </dsp:nvSpPr>
      <dsp:spPr>
        <a:xfrm>
          <a:off x="470217" y="110181"/>
          <a:ext cx="6583046" cy="4132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823" tIns="0" rIns="248823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Samoistny</a:t>
          </a:r>
        </a:p>
      </dsp:txBody>
      <dsp:txXfrm>
        <a:off x="490392" y="130356"/>
        <a:ext cx="6542696" cy="372929"/>
      </dsp:txXfrm>
    </dsp:sp>
    <dsp:sp modelId="{A49B080A-5D3B-DA43-B526-537484E8EB53}">
      <dsp:nvSpPr>
        <dsp:cNvPr id="0" name=""/>
        <dsp:cNvSpPr/>
      </dsp:nvSpPr>
      <dsp:spPr>
        <a:xfrm>
          <a:off x="0" y="1436961"/>
          <a:ext cx="9404352" cy="1014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9882" tIns="291592" rIns="729882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Przejmuje elementy twórcze innego utworu – macierzystego jednocześnie sam jest utworem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Rozporządzanie utworem i rozpowszechnianie wymaga zgody twórcy u. macierzystego</a:t>
          </a:r>
        </a:p>
      </dsp:txBody>
      <dsp:txXfrm>
        <a:off x="0" y="1436961"/>
        <a:ext cx="9404352" cy="1014300"/>
      </dsp:txXfrm>
    </dsp:sp>
    <dsp:sp modelId="{96449881-A5D5-364F-B530-86005966393D}">
      <dsp:nvSpPr>
        <dsp:cNvPr id="0" name=""/>
        <dsp:cNvSpPr/>
      </dsp:nvSpPr>
      <dsp:spPr>
        <a:xfrm>
          <a:off x="470217" y="1230322"/>
          <a:ext cx="6583046" cy="4132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823" tIns="0" rIns="248823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Zależny</a:t>
          </a:r>
        </a:p>
      </dsp:txBody>
      <dsp:txXfrm>
        <a:off x="490392" y="1250497"/>
        <a:ext cx="6542696" cy="372929"/>
      </dsp:txXfrm>
    </dsp:sp>
    <dsp:sp modelId="{0B629FF8-5B3E-E54A-9B88-613E349A9B52}">
      <dsp:nvSpPr>
        <dsp:cNvPr id="0" name=""/>
        <dsp:cNvSpPr/>
      </dsp:nvSpPr>
      <dsp:spPr>
        <a:xfrm>
          <a:off x="0" y="2733502"/>
          <a:ext cx="9404352" cy="12127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9882" tIns="291592" rIns="729882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Inny utwór jest jedynie przyczynkiem do powstania nowego utworu, U. inspirowany nie przejmuje cech twórczych,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Autor utworu inspirowanego nie potrzebuje zgody autora dzieła stanowiącego inspiracje na rozpowszechnianie </a:t>
          </a:r>
        </a:p>
      </dsp:txBody>
      <dsp:txXfrm>
        <a:off x="0" y="2733502"/>
        <a:ext cx="9404352" cy="1212749"/>
      </dsp:txXfrm>
    </dsp:sp>
    <dsp:sp modelId="{53107EC9-DC0B-504C-A267-DCA13B7180D0}">
      <dsp:nvSpPr>
        <dsp:cNvPr id="0" name=""/>
        <dsp:cNvSpPr/>
      </dsp:nvSpPr>
      <dsp:spPr>
        <a:xfrm>
          <a:off x="470217" y="2526862"/>
          <a:ext cx="6583046" cy="41327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823" tIns="0" rIns="248823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Inspirowany</a:t>
          </a:r>
        </a:p>
      </dsp:txBody>
      <dsp:txXfrm>
        <a:off x="490392" y="2547037"/>
        <a:ext cx="6542696" cy="37292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D38A7B-8135-B84F-8CBE-7FFBAECE8158}">
      <dsp:nvSpPr>
        <dsp:cNvPr id="0" name=""/>
        <dsp:cNvSpPr/>
      </dsp:nvSpPr>
      <dsp:spPr>
        <a:xfrm>
          <a:off x="0" y="0"/>
          <a:ext cx="940435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664EDF-7556-EE45-A7B1-98C509A5C949}">
      <dsp:nvSpPr>
        <dsp:cNvPr id="0" name=""/>
        <dsp:cNvSpPr/>
      </dsp:nvSpPr>
      <dsp:spPr>
        <a:xfrm>
          <a:off x="0" y="0"/>
          <a:ext cx="9404352" cy="1014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/>
            <a:t>Stworzony przez człowieka</a:t>
          </a:r>
          <a:endParaRPr lang="en-US" sz="2800" kern="1200"/>
        </a:p>
      </dsp:txBody>
      <dsp:txXfrm>
        <a:off x="0" y="0"/>
        <a:ext cx="9404352" cy="1014108"/>
      </dsp:txXfrm>
    </dsp:sp>
    <dsp:sp modelId="{3B67E01B-C5D2-6C48-BEFB-EFE76E3C9EDB}">
      <dsp:nvSpPr>
        <dsp:cNvPr id="0" name=""/>
        <dsp:cNvSpPr/>
      </dsp:nvSpPr>
      <dsp:spPr>
        <a:xfrm>
          <a:off x="0" y="1014108"/>
          <a:ext cx="940435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3FF2DE-44FA-5E4E-A5CC-AB7F116AF4E1}">
      <dsp:nvSpPr>
        <dsp:cNvPr id="0" name=""/>
        <dsp:cNvSpPr/>
      </dsp:nvSpPr>
      <dsp:spPr>
        <a:xfrm>
          <a:off x="0" y="1014108"/>
          <a:ext cx="9404352" cy="1014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/>
            <a:t>Ustalony</a:t>
          </a:r>
          <a:endParaRPr lang="en-US" sz="2800" kern="1200"/>
        </a:p>
      </dsp:txBody>
      <dsp:txXfrm>
        <a:off x="0" y="1014108"/>
        <a:ext cx="9404352" cy="1014108"/>
      </dsp:txXfrm>
    </dsp:sp>
    <dsp:sp modelId="{B49221F0-5708-194D-86C5-133D39B0AB73}">
      <dsp:nvSpPr>
        <dsp:cNvPr id="0" name=""/>
        <dsp:cNvSpPr/>
      </dsp:nvSpPr>
      <dsp:spPr>
        <a:xfrm>
          <a:off x="0" y="2028216"/>
          <a:ext cx="940435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64BA34-EFA2-6540-9954-EC1D62821350}">
      <dsp:nvSpPr>
        <dsp:cNvPr id="0" name=""/>
        <dsp:cNvSpPr/>
      </dsp:nvSpPr>
      <dsp:spPr>
        <a:xfrm>
          <a:off x="0" y="2028216"/>
          <a:ext cx="9404352" cy="1014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/>
            <a:t>„działalność twórcza o indywidualnym charakterze”</a:t>
          </a:r>
          <a:endParaRPr lang="en-US" sz="2800" kern="1200"/>
        </a:p>
      </dsp:txBody>
      <dsp:txXfrm>
        <a:off x="0" y="2028216"/>
        <a:ext cx="9404352" cy="1014108"/>
      </dsp:txXfrm>
    </dsp:sp>
    <dsp:sp modelId="{DC0AF71A-2870-C042-8843-0E9261367C71}">
      <dsp:nvSpPr>
        <dsp:cNvPr id="0" name=""/>
        <dsp:cNvSpPr/>
      </dsp:nvSpPr>
      <dsp:spPr>
        <a:xfrm>
          <a:off x="0" y="3042325"/>
          <a:ext cx="940435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A6BDBC-9EF0-064A-BD8C-16185ADFA088}">
      <dsp:nvSpPr>
        <dsp:cNvPr id="0" name=""/>
        <dsp:cNvSpPr/>
      </dsp:nvSpPr>
      <dsp:spPr>
        <a:xfrm>
          <a:off x="0" y="3042325"/>
          <a:ext cx="9404352" cy="1014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/>
            <a:t>Nie zaliczony do ustawowej kategorii wytworów wyłączonych spod możliwości uznania ich za utwór</a:t>
          </a:r>
          <a:endParaRPr lang="en-US" sz="2800" kern="1200"/>
        </a:p>
      </dsp:txBody>
      <dsp:txXfrm>
        <a:off x="0" y="3042325"/>
        <a:ext cx="9404352" cy="101410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36C278-8D21-B849-A9CD-5720319D7172}">
      <dsp:nvSpPr>
        <dsp:cNvPr id="0" name=""/>
        <dsp:cNvSpPr/>
      </dsp:nvSpPr>
      <dsp:spPr>
        <a:xfrm>
          <a:off x="0" y="117958"/>
          <a:ext cx="2938860" cy="17633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/>
            <a:t>Art. 8 - twórca</a:t>
          </a:r>
          <a:endParaRPr lang="en-US" sz="2100" kern="1200"/>
        </a:p>
      </dsp:txBody>
      <dsp:txXfrm>
        <a:off x="0" y="117958"/>
        <a:ext cx="2938860" cy="1763315"/>
      </dsp:txXfrm>
    </dsp:sp>
    <dsp:sp modelId="{C1DB4892-7F20-9C4B-AD51-928690448524}">
      <dsp:nvSpPr>
        <dsp:cNvPr id="0" name=""/>
        <dsp:cNvSpPr/>
      </dsp:nvSpPr>
      <dsp:spPr>
        <a:xfrm>
          <a:off x="3232745" y="117958"/>
          <a:ext cx="2938860" cy="176331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/>
            <a:t>Art. 9 – utwory współautorskie</a:t>
          </a:r>
          <a:endParaRPr lang="en-US" sz="2100" kern="1200"/>
        </a:p>
      </dsp:txBody>
      <dsp:txXfrm>
        <a:off x="3232745" y="117958"/>
        <a:ext cx="2938860" cy="1763315"/>
      </dsp:txXfrm>
    </dsp:sp>
    <dsp:sp modelId="{9F70A3BE-04A1-4846-8AC6-75FA6CB3D33B}">
      <dsp:nvSpPr>
        <dsp:cNvPr id="0" name=""/>
        <dsp:cNvSpPr/>
      </dsp:nvSpPr>
      <dsp:spPr>
        <a:xfrm>
          <a:off x="6465492" y="117958"/>
          <a:ext cx="2938860" cy="176331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/>
            <a:t>Art. 10 – utwory połączone w celu wspólnego rozpowszechniania</a:t>
          </a:r>
          <a:endParaRPr lang="en-US" sz="2100" kern="1200"/>
        </a:p>
      </dsp:txBody>
      <dsp:txXfrm>
        <a:off x="6465492" y="117958"/>
        <a:ext cx="2938860" cy="1763315"/>
      </dsp:txXfrm>
    </dsp:sp>
    <dsp:sp modelId="{B1605DA9-8081-3B42-9A00-5CE84ED14E50}">
      <dsp:nvSpPr>
        <dsp:cNvPr id="0" name=""/>
        <dsp:cNvSpPr/>
      </dsp:nvSpPr>
      <dsp:spPr>
        <a:xfrm>
          <a:off x="0" y="2175159"/>
          <a:ext cx="2938860" cy="176331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/>
            <a:t>Art. 11 – podmiot uprawniony do utworu zbiorowego</a:t>
          </a:r>
          <a:endParaRPr lang="en-US" sz="2100" kern="1200"/>
        </a:p>
      </dsp:txBody>
      <dsp:txXfrm>
        <a:off x="0" y="2175159"/>
        <a:ext cx="2938860" cy="1763315"/>
      </dsp:txXfrm>
    </dsp:sp>
    <dsp:sp modelId="{64BD37F6-5F6D-E945-9D45-1F58C1A0CAFF}">
      <dsp:nvSpPr>
        <dsp:cNvPr id="0" name=""/>
        <dsp:cNvSpPr/>
      </dsp:nvSpPr>
      <dsp:spPr>
        <a:xfrm>
          <a:off x="3232746" y="2175160"/>
          <a:ext cx="2938860" cy="176331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/>
            <a:t>Art. 12-13 – utwory pracownicze</a:t>
          </a:r>
          <a:endParaRPr lang="en-US" sz="2100" kern="1200"/>
        </a:p>
      </dsp:txBody>
      <dsp:txXfrm>
        <a:off x="3232746" y="2175160"/>
        <a:ext cx="2938860" cy="1763315"/>
      </dsp:txXfrm>
    </dsp:sp>
    <dsp:sp modelId="{EA616C22-1541-1740-A85F-03933A9321FB}">
      <dsp:nvSpPr>
        <dsp:cNvPr id="0" name=""/>
        <dsp:cNvSpPr/>
      </dsp:nvSpPr>
      <dsp:spPr>
        <a:xfrm>
          <a:off x="6465492" y="2175160"/>
          <a:ext cx="2938860" cy="17633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/>
            <a:t>Art. 14 – uprawnienia instytucji naukowych do pracowniczych utworów naukowych</a:t>
          </a:r>
          <a:endParaRPr lang="en-US" sz="2100" kern="1200"/>
        </a:p>
      </dsp:txBody>
      <dsp:txXfrm>
        <a:off x="6465492" y="2175160"/>
        <a:ext cx="2938860" cy="176331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C2F4B3-7765-47C3-9E4C-889465F69C1D}">
      <dsp:nvSpPr>
        <dsp:cNvPr id="0" name=""/>
        <dsp:cNvSpPr/>
      </dsp:nvSpPr>
      <dsp:spPr>
        <a:xfrm>
          <a:off x="1047343" y="955596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E1B96B-DB5C-45BE-B738-4C913AFFB508}">
      <dsp:nvSpPr>
        <dsp:cNvPr id="0" name=""/>
        <dsp:cNvSpPr/>
      </dsp:nvSpPr>
      <dsp:spPr>
        <a:xfrm>
          <a:off x="552343" y="2186546"/>
          <a:ext cx="1800000" cy="15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/>
            <a:t>Działalność kilku twórców </a:t>
          </a:r>
          <a:r>
            <a:rPr lang="pl-PL" sz="1100" kern="1200">
              <a:sym typeface="Wingdings" panose="05000000000000000000" pitchFamily="2" charset="2"/>
            </a:rPr>
            <a:t></a:t>
          </a:r>
          <a:r>
            <a:rPr lang="pl-PL" sz="1100" kern="1200"/>
            <a:t> połączenie odrębnych utworów w celu wspólnego rozpowszechnienia (np. muzyka + tekst, opowiadanie + rysunki/fotografie, muzyka + film)</a:t>
          </a:r>
          <a:endParaRPr lang="en-US" sz="1100" kern="1200"/>
        </a:p>
      </dsp:txBody>
      <dsp:txXfrm>
        <a:off x="552343" y="2186546"/>
        <a:ext cx="1800000" cy="1575000"/>
      </dsp:txXfrm>
    </dsp:sp>
    <dsp:sp modelId="{801DDC84-7CBA-46D2-9CD1-21BA8F3E0433}">
      <dsp:nvSpPr>
        <dsp:cNvPr id="0" name=""/>
        <dsp:cNvSpPr/>
      </dsp:nvSpPr>
      <dsp:spPr>
        <a:xfrm>
          <a:off x="3162343" y="955596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E34ABA-5CB7-4836-8FD1-BEEDB65F8FC7}">
      <dsp:nvSpPr>
        <dsp:cNvPr id="0" name=""/>
        <dsp:cNvSpPr/>
      </dsp:nvSpPr>
      <dsp:spPr>
        <a:xfrm>
          <a:off x="2667343" y="2186546"/>
          <a:ext cx="1800000" cy="15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/>
            <a:t>Każdy z twórców może żądać od pozostałych udzielenia zezwolenia na rozpowszechnienie tak powstałej całości, </a:t>
          </a:r>
          <a:r>
            <a:rPr lang="pl-PL" sz="1100" kern="1200"/>
            <a:t>chyba że istnienie słuszna podstawa odmowy, a umowa nie stanowi inaczej</a:t>
          </a:r>
          <a:endParaRPr lang="en-US" sz="1100" kern="1200"/>
        </a:p>
      </dsp:txBody>
      <dsp:txXfrm>
        <a:off x="2667343" y="2186546"/>
        <a:ext cx="1800000" cy="1575000"/>
      </dsp:txXfrm>
    </dsp:sp>
    <dsp:sp modelId="{B7D54ABA-E342-41F4-97C2-860375D92D66}">
      <dsp:nvSpPr>
        <dsp:cNvPr id="0" name=""/>
        <dsp:cNvSpPr/>
      </dsp:nvSpPr>
      <dsp:spPr>
        <a:xfrm>
          <a:off x="5277343" y="955596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BC9926-257E-48F9-AD51-9045316BE096}">
      <dsp:nvSpPr>
        <dsp:cNvPr id="0" name=""/>
        <dsp:cNvSpPr/>
      </dsp:nvSpPr>
      <dsp:spPr>
        <a:xfrm>
          <a:off x="4782343" y="2186546"/>
          <a:ext cx="1800000" cy="15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/>
            <a:t>Brak współautorstwa – </a:t>
          </a:r>
          <a:r>
            <a:rPr lang="pl-PL" sz="1100" kern="1200"/>
            <a:t>nie ma wspólnego tworzenia utworu, </a:t>
          </a:r>
          <a:endParaRPr lang="en-US" sz="1100" kern="1200"/>
        </a:p>
      </dsp:txBody>
      <dsp:txXfrm>
        <a:off x="4782343" y="2186546"/>
        <a:ext cx="1800000" cy="1575000"/>
      </dsp:txXfrm>
    </dsp:sp>
    <dsp:sp modelId="{38C8442C-C23D-48B6-8653-DEBDF095C317}">
      <dsp:nvSpPr>
        <dsp:cNvPr id="0" name=""/>
        <dsp:cNvSpPr/>
      </dsp:nvSpPr>
      <dsp:spPr>
        <a:xfrm>
          <a:off x="7392343" y="955596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AF137D-5CF8-4FA4-9BCD-ECE3C4A429F6}">
      <dsp:nvSpPr>
        <dsp:cNvPr id="0" name=""/>
        <dsp:cNvSpPr/>
      </dsp:nvSpPr>
      <dsp:spPr>
        <a:xfrm>
          <a:off x="6897343" y="2186546"/>
          <a:ext cx="1800000" cy="15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/>
            <a:t>Ochronie prawnoautorskiej podlega utwór połączony jako </a:t>
          </a:r>
          <a:r>
            <a:rPr lang="pl-PL" sz="1100" b="1" kern="1200"/>
            <a:t>całość, </a:t>
          </a:r>
          <a:r>
            <a:rPr lang="pl-PL" sz="1100" kern="1200"/>
            <a:t>chociaż jego poszczególne składniki zachowują odrębność, </a:t>
          </a:r>
          <a:endParaRPr lang="en-US" sz="1100" kern="1200"/>
        </a:p>
      </dsp:txBody>
      <dsp:txXfrm>
        <a:off x="6897343" y="2186546"/>
        <a:ext cx="1800000" cy="1575000"/>
      </dsp:txXfrm>
    </dsp:sp>
    <dsp:sp modelId="{FC065969-5E3B-4713-9078-8D9D96C01B5C}">
      <dsp:nvSpPr>
        <dsp:cNvPr id="0" name=""/>
        <dsp:cNvSpPr/>
      </dsp:nvSpPr>
      <dsp:spPr>
        <a:xfrm>
          <a:off x="9507343" y="955596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507CD9-D40C-4ABC-BFA4-71F5377C4E2D}">
      <dsp:nvSpPr>
        <dsp:cNvPr id="0" name=""/>
        <dsp:cNvSpPr/>
      </dsp:nvSpPr>
      <dsp:spPr>
        <a:xfrm>
          <a:off x="9012343" y="2186546"/>
          <a:ext cx="1800000" cy="15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/>
            <a:t>Od woli twórców zależy czy wspólne rozpowszechnianie dotyczy wszystkich czy tylko niektórych sposobów publicznego rozpowszechniania, </a:t>
          </a:r>
          <a:endParaRPr lang="en-US" sz="1100" kern="1200"/>
        </a:p>
      </dsp:txBody>
      <dsp:txXfrm>
        <a:off x="9012343" y="2186546"/>
        <a:ext cx="1800000" cy="1575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4EC8CA-31BB-0549-A520-7155693FEC75}">
      <dsp:nvSpPr>
        <dsp:cNvPr id="0" name=""/>
        <dsp:cNvSpPr/>
      </dsp:nvSpPr>
      <dsp:spPr>
        <a:xfrm rot="16200000">
          <a:off x="1814" y="3654"/>
          <a:ext cx="2016069" cy="2017763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Rzeczy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(art. 45 KC)</a:t>
          </a:r>
        </a:p>
      </dsp:txBody>
      <dsp:txXfrm rot="5400000">
        <a:off x="353779" y="508518"/>
        <a:ext cx="1664951" cy="1008035"/>
      </dsp:txXfrm>
    </dsp:sp>
    <dsp:sp modelId="{692890FB-31DC-E848-94A8-6161172F7E55}">
      <dsp:nvSpPr>
        <dsp:cNvPr id="0" name=""/>
        <dsp:cNvSpPr/>
      </dsp:nvSpPr>
      <dsp:spPr>
        <a:xfrm rot="5400000">
          <a:off x="4730517" y="4501"/>
          <a:ext cx="2016069" cy="2016069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Dobra niematerialne</a:t>
          </a:r>
        </a:p>
      </dsp:txBody>
      <dsp:txXfrm rot="-5400000">
        <a:off x="4730517" y="508518"/>
        <a:ext cx="1663257" cy="10080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AF8E3-4306-3C44-925E-1B892B80DDDC}">
      <dsp:nvSpPr>
        <dsp:cNvPr id="0" name=""/>
        <dsp:cNvSpPr/>
      </dsp:nvSpPr>
      <dsp:spPr>
        <a:xfrm rot="5400000">
          <a:off x="1181222" y="1081370"/>
          <a:ext cx="4201220" cy="308878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100" kern="1200" dirty="0">
              <a:highlight>
                <a:srgbClr val="00FF00"/>
              </a:highlight>
            </a:rPr>
            <a:t>Ochrona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100" kern="1200" dirty="0"/>
            <a:t>realizowana przez państwo i normy prawne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100" kern="1200" dirty="0">
              <a:highlight>
                <a:srgbClr val="00FF00"/>
              </a:highlight>
            </a:rPr>
            <a:t>Własności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100" kern="1200" dirty="0"/>
            <a:t>Nieograniczone (poza wyjątkami) władanie rzeczą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100" kern="1200" dirty="0">
              <a:highlight>
                <a:srgbClr val="00FF00"/>
              </a:highlight>
            </a:rPr>
            <a:t>Intelektualnej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100" kern="1200" dirty="0"/>
            <a:t>Zdolności umysłowe i twórcze</a:t>
          </a:r>
        </a:p>
      </dsp:txBody>
      <dsp:txXfrm rot="-5400000">
        <a:off x="1737440" y="675934"/>
        <a:ext cx="2938001" cy="3899656"/>
      </dsp:txXfrm>
    </dsp:sp>
    <dsp:sp modelId="{A9B023BE-AACF-D24A-BAF9-9D31C62D3BDB}">
      <dsp:nvSpPr>
        <dsp:cNvPr id="0" name=""/>
        <dsp:cNvSpPr/>
      </dsp:nvSpPr>
      <dsp:spPr>
        <a:xfrm>
          <a:off x="7567" y="0"/>
          <a:ext cx="1737440" cy="52515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Zakres pojęcia</a:t>
          </a:r>
        </a:p>
      </dsp:txBody>
      <dsp:txXfrm>
        <a:off x="92382" y="84815"/>
        <a:ext cx="1567810" cy="50818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4174E5-3776-2948-B612-608947A8AE50}">
      <dsp:nvSpPr>
        <dsp:cNvPr id="0" name=""/>
        <dsp:cNvSpPr/>
      </dsp:nvSpPr>
      <dsp:spPr>
        <a:xfrm>
          <a:off x="177" y="63966"/>
          <a:ext cx="3278665" cy="97200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l-PL" sz="1800" kern="1200"/>
            <a:t>Przedmioty praw autorskich: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l-PL" sz="1800" kern="1200"/>
            <a:t>Utwory</a:t>
          </a:r>
        </a:p>
      </dsp:txBody>
      <dsp:txXfrm>
        <a:off x="486177" y="63966"/>
        <a:ext cx="2306665" cy="972000"/>
      </dsp:txXfrm>
    </dsp:sp>
    <dsp:sp modelId="{C022ECCC-6665-6A45-9C19-647DA74B2E20}">
      <dsp:nvSpPr>
        <dsp:cNvPr id="0" name=""/>
        <dsp:cNvSpPr/>
      </dsp:nvSpPr>
      <dsp:spPr>
        <a:xfrm>
          <a:off x="177" y="1157467"/>
          <a:ext cx="2622932" cy="28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b="1" u="sng" kern="1200"/>
            <a:t>W szczególności</a:t>
          </a:r>
          <a:r>
            <a:rPr lang="pl-PL" sz="1800" b="1" kern="1200"/>
            <a:t>: </a:t>
          </a:r>
          <a:r>
            <a:rPr lang="pl-PL" sz="1800" b="0" kern="1200"/>
            <a:t>literackie, publicystyczne, kartograficzne, naukowe, programy komputerowe, plastyczne, fotograficzne, urbanistyczne, muzyczne, sceniczne, audiowizualne itp. </a:t>
          </a:r>
          <a:endParaRPr lang="pl-PL" sz="1800" b="1" kern="1200"/>
        </a:p>
      </dsp:txBody>
      <dsp:txXfrm>
        <a:off x="177" y="1157467"/>
        <a:ext cx="2622932" cy="2835000"/>
      </dsp:txXfrm>
    </dsp:sp>
    <dsp:sp modelId="{41BD281E-FA78-2A46-B1DF-28014C5C149F}">
      <dsp:nvSpPr>
        <dsp:cNvPr id="0" name=""/>
        <dsp:cNvSpPr/>
      </dsp:nvSpPr>
      <dsp:spPr>
        <a:xfrm>
          <a:off x="3062843" y="63966"/>
          <a:ext cx="3278665" cy="97200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l-PL" sz="1800" kern="1200" dirty="0"/>
            <a:t>Projekty wynalazcze</a:t>
          </a:r>
        </a:p>
      </dsp:txBody>
      <dsp:txXfrm>
        <a:off x="3548843" y="63966"/>
        <a:ext cx="2306665" cy="972000"/>
      </dsp:txXfrm>
    </dsp:sp>
    <dsp:sp modelId="{C14BFE5F-5EDF-F946-B780-8DC9BDE9CD54}">
      <dsp:nvSpPr>
        <dsp:cNvPr id="0" name=""/>
        <dsp:cNvSpPr/>
      </dsp:nvSpPr>
      <dsp:spPr>
        <a:xfrm>
          <a:off x="3062843" y="1157467"/>
          <a:ext cx="2622932" cy="28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/>
            <a:t>Wynalazki,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/>
            <a:t>Wzory użytkowe,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/>
            <a:t>Wzory przemysłowe,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/>
            <a:t>Topografie układów scalonych,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/>
            <a:t>Projekty racjonalizatorskie</a:t>
          </a:r>
        </a:p>
      </dsp:txBody>
      <dsp:txXfrm>
        <a:off x="3062843" y="1157467"/>
        <a:ext cx="2622932" cy="2835000"/>
      </dsp:txXfrm>
    </dsp:sp>
    <dsp:sp modelId="{1403C18A-B113-6540-AD4D-1C68A15361A3}">
      <dsp:nvSpPr>
        <dsp:cNvPr id="0" name=""/>
        <dsp:cNvSpPr/>
      </dsp:nvSpPr>
      <dsp:spPr>
        <a:xfrm>
          <a:off x="6125508" y="63966"/>
          <a:ext cx="3278665" cy="97200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l-PL" sz="1800" kern="1200"/>
            <a:t>Inne niż projekty wynalazcze</a:t>
          </a:r>
        </a:p>
      </dsp:txBody>
      <dsp:txXfrm>
        <a:off x="6611508" y="63966"/>
        <a:ext cx="2306665" cy="972000"/>
      </dsp:txXfrm>
    </dsp:sp>
    <dsp:sp modelId="{A27A94DE-F080-1F47-A3C9-CBA132D7A792}">
      <dsp:nvSpPr>
        <dsp:cNvPr id="0" name=""/>
        <dsp:cNvSpPr/>
      </dsp:nvSpPr>
      <dsp:spPr>
        <a:xfrm>
          <a:off x="6125508" y="1157467"/>
          <a:ext cx="2622932" cy="28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/>
            <a:t>Znaki towarowe,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/>
            <a:t>Oznaczenia geograficzne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/>
            <a:t>Bazy danych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/>
            <a:t>Odmiany roślin</a:t>
          </a:r>
        </a:p>
      </dsp:txBody>
      <dsp:txXfrm>
        <a:off x="6125508" y="1157467"/>
        <a:ext cx="2622932" cy="2835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503F3F-7D3B-4064-88EC-13C96CBF53D9}">
      <dsp:nvSpPr>
        <dsp:cNvPr id="0" name=""/>
        <dsp:cNvSpPr/>
      </dsp:nvSpPr>
      <dsp:spPr>
        <a:xfrm>
          <a:off x="5022" y="1599436"/>
          <a:ext cx="2644304" cy="13221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System</a:t>
          </a:r>
          <a:endParaRPr lang="en-GB" sz="2800" kern="1200" dirty="0"/>
        </a:p>
      </dsp:txBody>
      <dsp:txXfrm>
        <a:off x="43747" y="1638161"/>
        <a:ext cx="2566854" cy="1244702"/>
      </dsp:txXfrm>
    </dsp:sp>
    <dsp:sp modelId="{B027D857-9045-4AF4-9E10-333760586666}">
      <dsp:nvSpPr>
        <dsp:cNvPr id="0" name=""/>
        <dsp:cNvSpPr/>
      </dsp:nvSpPr>
      <dsp:spPr>
        <a:xfrm rot="19457599">
          <a:off x="2526893" y="1848753"/>
          <a:ext cx="1302588" cy="63281"/>
        </a:xfrm>
        <a:custGeom>
          <a:avLst/>
          <a:gdLst/>
          <a:ahLst/>
          <a:cxnLst/>
          <a:rect l="0" t="0" r="0" b="0"/>
          <a:pathLst>
            <a:path>
              <a:moveTo>
                <a:pt x="0" y="31640"/>
              </a:moveTo>
              <a:lnTo>
                <a:pt x="1302588" y="3164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145622" y="1847829"/>
        <a:ext cx="65129" cy="65129"/>
      </dsp:txXfrm>
    </dsp:sp>
    <dsp:sp modelId="{1AD610BF-54B1-46D2-B4AD-1A66DC76221E}">
      <dsp:nvSpPr>
        <dsp:cNvPr id="0" name=""/>
        <dsp:cNvSpPr/>
      </dsp:nvSpPr>
      <dsp:spPr>
        <a:xfrm>
          <a:off x="3707047" y="839199"/>
          <a:ext cx="2644304" cy="13221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Kontynentalny</a:t>
          </a:r>
          <a:endParaRPr lang="en-GB" sz="2800" kern="1200" dirty="0"/>
        </a:p>
      </dsp:txBody>
      <dsp:txXfrm>
        <a:off x="3745772" y="877924"/>
        <a:ext cx="2566854" cy="1244702"/>
      </dsp:txXfrm>
    </dsp:sp>
    <dsp:sp modelId="{375F7E64-554D-4CA2-89A6-B1103C624EB3}">
      <dsp:nvSpPr>
        <dsp:cNvPr id="0" name=""/>
        <dsp:cNvSpPr/>
      </dsp:nvSpPr>
      <dsp:spPr>
        <a:xfrm rot="19302210">
          <a:off x="6205656" y="1049035"/>
          <a:ext cx="1354134" cy="63281"/>
        </a:xfrm>
        <a:custGeom>
          <a:avLst/>
          <a:gdLst/>
          <a:ahLst/>
          <a:cxnLst/>
          <a:rect l="0" t="0" r="0" b="0"/>
          <a:pathLst>
            <a:path>
              <a:moveTo>
                <a:pt x="0" y="31640"/>
              </a:moveTo>
              <a:lnTo>
                <a:pt x="1354134" y="31640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6848870" y="1046822"/>
        <a:ext cx="67706" cy="67706"/>
      </dsp:txXfrm>
    </dsp:sp>
    <dsp:sp modelId="{8C097D08-1157-4C06-A58E-8389F4067D81}">
      <dsp:nvSpPr>
        <dsp:cNvPr id="0" name=""/>
        <dsp:cNvSpPr/>
      </dsp:nvSpPr>
      <dsp:spPr>
        <a:xfrm>
          <a:off x="7414095" y="0"/>
          <a:ext cx="2644304" cy="13221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Dualistyczny</a:t>
          </a:r>
          <a:endParaRPr lang="en-GB" sz="2800" kern="1200" dirty="0"/>
        </a:p>
      </dsp:txBody>
      <dsp:txXfrm>
        <a:off x="7452820" y="38725"/>
        <a:ext cx="2566854" cy="1244702"/>
      </dsp:txXfrm>
    </dsp:sp>
    <dsp:sp modelId="{7B3B1091-FB07-4072-AE2F-EC85606A2E48}">
      <dsp:nvSpPr>
        <dsp:cNvPr id="0" name=""/>
        <dsp:cNvSpPr/>
      </dsp:nvSpPr>
      <dsp:spPr>
        <a:xfrm rot="2142401">
          <a:off x="6228918" y="1848753"/>
          <a:ext cx="1302588" cy="63281"/>
        </a:xfrm>
        <a:custGeom>
          <a:avLst/>
          <a:gdLst/>
          <a:ahLst/>
          <a:cxnLst/>
          <a:rect l="0" t="0" r="0" b="0"/>
          <a:pathLst>
            <a:path>
              <a:moveTo>
                <a:pt x="0" y="31640"/>
              </a:moveTo>
              <a:lnTo>
                <a:pt x="1302588" y="31640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6847648" y="1847829"/>
        <a:ext cx="65129" cy="65129"/>
      </dsp:txXfrm>
    </dsp:sp>
    <dsp:sp modelId="{1247C628-9A54-4B51-935E-87D42B9B0B32}">
      <dsp:nvSpPr>
        <dsp:cNvPr id="0" name=""/>
        <dsp:cNvSpPr/>
      </dsp:nvSpPr>
      <dsp:spPr>
        <a:xfrm>
          <a:off x="7409073" y="1599436"/>
          <a:ext cx="2644304" cy="13221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Monistyczny</a:t>
          </a:r>
          <a:endParaRPr lang="en-GB" sz="2800" kern="1200" dirty="0"/>
        </a:p>
      </dsp:txBody>
      <dsp:txXfrm>
        <a:off x="7447798" y="1638161"/>
        <a:ext cx="2566854" cy="1244702"/>
      </dsp:txXfrm>
    </dsp:sp>
    <dsp:sp modelId="{D09A8858-C5B1-4176-9BC5-3AF2A1E2EC3C}">
      <dsp:nvSpPr>
        <dsp:cNvPr id="0" name=""/>
        <dsp:cNvSpPr/>
      </dsp:nvSpPr>
      <dsp:spPr>
        <a:xfrm rot="2142401">
          <a:off x="2526893" y="2608990"/>
          <a:ext cx="1302588" cy="63281"/>
        </a:xfrm>
        <a:custGeom>
          <a:avLst/>
          <a:gdLst/>
          <a:ahLst/>
          <a:cxnLst/>
          <a:rect l="0" t="0" r="0" b="0"/>
          <a:pathLst>
            <a:path>
              <a:moveTo>
                <a:pt x="0" y="31640"/>
              </a:moveTo>
              <a:lnTo>
                <a:pt x="1302588" y="3164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145622" y="2608066"/>
        <a:ext cx="65129" cy="65129"/>
      </dsp:txXfrm>
    </dsp:sp>
    <dsp:sp modelId="{F2F8B6FB-6016-452A-9313-2183A69AB07C}">
      <dsp:nvSpPr>
        <dsp:cNvPr id="0" name=""/>
        <dsp:cNvSpPr/>
      </dsp:nvSpPr>
      <dsp:spPr>
        <a:xfrm>
          <a:off x="3707047" y="2359674"/>
          <a:ext cx="2644304" cy="13221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Anglosaski</a:t>
          </a:r>
          <a:endParaRPr lang="en-GB" sz="2800" kern="1200" dirty="0"/>
        </a:p>
      </dsp:txBody>
      <dsp:txXfrm>
        <a:off x="3745772" y="2398399"/>
        <a:ext cx="2566854" cy="12447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0E104-2A6E-428A-B84D-D3965B44B152}">
      <dsp:nvSpPr>
        <dsp:cNvPr id="0" name=""/>
        <dsp:cNvSpPr/>
      </dsp:nvSpPr>
      <dsp:spPr>
        <a:xfrm>
          <a:off x="0" y="818433"/>
          <a:ext cx="5911496" cy="428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DD2CB5-2D87-40E9-8A98-CBE4194D2AC6}">
      <dsp:nvSpPr>
        <dsp:cNvPr id="0" name=""/>
        <dsp:cNvSpPr/>
      </dsp:nvSpPr>
      <dsp:spPr>
        <a:xfrm>
          <a:off x="295574" y="567513"/>
          <a:ext cx="4138047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08" tIns="0" rIns="156408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Konwencja berneńska (1886 r.)</a:t>
          </a:r>
          <a:endParaRPr lang="en-GB" sz="1700" kern="1200" dirty="0"/>
        </a:p>
      </dsp:txBody>
      <dsp:txXfrm>
        <a:off x="320072" y="592011"/>
        <a:ext cx="4089051" cy="452844"/>
      </dsp:txXfrm>
    </dsp:sp>
    <dsp:sp modelId="{5E83B159-42F0-4A34-BCAF-FFAE9358EAA1}">
      <dsp:nvSpPr>
        <dsp:cNvPr id="0" name=""/>
        <dsp:cNvSpPr/>
      </dsp:nvSpPr>
      <dsp:spPr>
        <a:xfrm>
          <a:off x="0" y="1589553"/>
          <a:ext cx="5911496" cy="428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0A92DA-EE6D-4B6F-B2E5-A46C8D0BFAEE}">
      <dsp:nvSpPr>
        <dsp:cNvPr id="0" name=""/>
        <dsp:cNvSpPr/>
      </dsp:nvSpPr>
      <dsp:spPr>
        <a:xfrm>
          <a:off x="295574" y="1338633"/>
          <a:ext cx="4138047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08" tIns="0" rIns="156408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Konwencja rzymska (1961 r.)</a:t>
          </a:r>
          <a:endParaRPr lang="en-GB" sz="1700" kern="1200" dirty="0"/>
        </a:p>
      </dsp:txBody>
      <dsp:txXfrm>
        <a:off x="320072" y="1363131"/>
        <a:ext cx="4089051" cy="452844"/>
      </dsp:txXfrm>
    </dsp:sp>
    <dsp:sp modelId="{298271A7-B7B2-4D5D-B48C-27DD0A760E9C}">
      <dsp:nvSpPr>
        <dsp:cNvPr id="0" name=""/>
        <dsp:cNvSpPr/>
      </dsp:nvSpPr>
      <dsp:spPr>
        <a:xfrm>
          <a:off x="0" y="2360673"/>
          <a:ext cx="5911496" cy="428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4AFDD5-FBEA-43F8-B809-1D1901FD0334}">
      <dsp:nvSpPr>
        <dsp:cNvPr id="0" name=""/>
        <dsp:cNvSpPr/>
      </dsp:nvSpPr>
      <dsp:spPr>
        <a:xfrm>
          <a:off x="300504" y="2109753"/>
          <a:ext cx="4138047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08" tIns="0" rIns="156408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Porozumienie TRIPS (1994 r.)</a:t>
          </a:r>
          <a:endParaRPr lang="en-GB" sz="1700" kern="1200" dirty="0"/>
        </a:p>
      </dsp:txBody>
      <dsp:txXfrm>
        <a:off x="325002" y="2134251"/>
        <a:ext cx="4089051" cy="452844"/>
      </dsp:txXfrm>
    </dsp:sp>
    <dsp:sp modelId="{3DD14A61-8793-4780-9FA7-51FE6A59209F}">
      <dsp:nvSpPr>
        <dsp:cNvPr id="0" name=""/>
        <dsp:cNvSpPr/>
      </dsp:nvSpPr>
      <dsp:spPr>
        <a:xfrm>
          <a:off x="0" y="3131792"/>
          <a:ext cx="5911496" cy="428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3DDDF0-88E0-466C-B3EF-2B68164D098B}">
      <dsp:nvSpPr>
        <dsp:cNvPr id="0" name=""/>
        <dsp:cNvSpPr/>
      </dsp:nvSpPr>
      <dsp:spPr>
        <a:xfrm>
          <a:off x="303939" y="2880873"/>
          <a:ext cx="4138047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08" tIns="0" rIns="156408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Traktaty WIPO: WCT i WPPT(1996 r.)</a:t>
          </a:r>
          <a:endParaRPr lang="en-GB" sz="1700" kern="1200" dirty="0"/>
        </a:p>
      </dsp:txBody>
      <dsp:txXfrm>
        <a:off x="328437" y="2905371"/>
        <a:ext cx="4089051" cy="4528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01CD70-DC85-B24F-AABF-86E5E97BDA07}">
      <dsp:nvSpPr>
        <dsp:cNvPr id="0" name=""/>
        <dsp:cNvSpPr/>
      </dsp:nvSpPr>
      <dsp:spPr>
        <a:xfrm>
          <a:off x="656080" y="585"/>
          <a:ext cx="3948673" cy="23692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700" kern="1200" dirty="0"/>
            <a:t>Teoria statystycznej jednorazowości</a:t>
          </a:r>
          <a:endParaRPr lang="en-GB" sz="3700" kern="1200" dirty="0"/>
        </a:p>
      </dsp:txBody>
      <dsp:txXfrm>
        <a:off x="656080" y="585"/>
        <a:ext cx="3948673" cy="2369204"/>
      </dsp:txXfrm>
    </dsp:sp>
    <dsp:sp modelId="{EF4F0F11-58AF-D64A-815F-E5E27996E896}">
      <dsp:nvSpPr>
        <dsp:cNvPr id="0" name=""/>
        <dsp:cNvSpPr/>
      </dsp:nvSpPr>
      <dsp:spPr>
        <a:xfrm>
          <a:off x="4999621" y="585"/>
          <a:ext cx="3948673" cy="23692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700" kern="1200" dirty="0"/>
            <a:t>Teoria „drobnych monet”</a:t>
          </a:r>
          <a:endParaRPr lang="en-GB" sz="3700" kern="1200" dirty="0"/>
        </a:p>
      </dsp:txBody>
      <dsp:txXfrm>
        <a:off x="4999621" y="585"/>
        <a:ext cx="3948673" cy="236920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6686F-E137-4641-9308-E032E6574438}">
      <dsp:nvSpPr>
        <dsp:cNvPr id="0" name=""/>
        <dsp:cNvSpPr/>
      </dsp:nvSpPr>
      <dsp:spPr>
        <a:xfrm>
          <a:off x="0" y="0"/>
          <a:ext cx="9604375" cy="10780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Utwór nieukończony</a:t>
          </a:r>
          <a:endParaRPr lang="en-GB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100" kern="1200" dirty="0"/>
            <a:t>Art. 1 ust. 3 Pr. Aut,: utwór jest przedmiotem prawa autorskiego od chwili ustalenia, choćby miał postać nieukończoną</a:t>
          </a:r>
          <a:endParaRPr lang="en-GB" sz="1100" kern="1200" dirty="0"/>
        </a:p>
      </dsp:txBody>
      <dsp:txXfrm>
        <a:off x="2028676" y="0"/>
        <a:ext cx="7575698" cy="1078011"/>
      </dsp:txXfrm>
    </dsp:sp>
    <dsp:sp modelId="{43EAABBB-C122-41A5-8D2C-421653A50C50}">
      <dsp:nvSpPr>
        <dsp:cNvPr id="0" name=""/>
        <dsp:cNvSpPr/>
      </dsp:nvSpPr>
      <dsp:spPr>
        <a:xfrm>
          <a:off x="107801" y="107801"/>
          <a:ext cx="1920875" cy="86240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4DA390-2D13-4A9A-93F7-F9638EA39BBB}">
      <dsp:nvSpPr>
        <dsp:cNvPr id="0" name=""/>
        <dsp:cNvSpPr/>
      </dsp:nvSpPr>
      <dsp:spPr>
        <a:xfrm>
          <a:off x="0" y="1194199"/>
          <a:ext cx="9604375" cy="10780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Część utworu już ukończonego</a:t>
          </a:r>
          <a:endParaRPr lang="en-GB" sz="1400" kern="1200" dirty="0"/>
        </a:p>
      </dsp:txBody>
      <dsp:txXfrm>
        <a:off x="2028676" y="1194199"/>
        <a:ext cx="7575698" cy="1078011"/>
      </dsp:txXfrm>
    </dsp:sp>
    <dsp:sp modelId="{67D042C7-0320-4414-8125-095AF730F8D5}">
      <dsp:nvSpPr>
        <dsp:cNvPr id="0" name=""/>
        <dsp:cNvSpPr/>
      </dsp:nvSpPr>
      <dsp:spPr>
        <a:xfrm>
          <a:off x="107801" y="1293614"/>
          <a:ext cx="1920875" cy="86240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2FAAF0-41A8-4FBE-BBFF-959B6757038F}">
      <dsp:nvSpPr>
        <dsp:cNvPr id="0" name=""/>
        <dsp:cNvSpPr/>
      </dsp:nvSpPr>
      <dsp:spPr>
        <a:xfrm>
          <a:off x="0" y="2371626"/>
          <a:ext cx="9604375" cy="10780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Ochrona składników utworu</a:t>
          </a:r>
          <a:endParaRPr lang="en-GB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100" kern="1200" dirty="0"/>
            <a:t>Elementy wolne (np. pomysł, koncepcja, problem badawczy, hipoteza, ustalenia faktów, fabuła, powszechnie wykorzystywane elementy dzieł architektonicznych, układy rytmiczne w utworach muzycznych)</a:t>
          </a:r>
          <a:endParaRPr lang="en-GB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100" kern="1200" dirty="0"/>
            <a:t>Elementy chronione</a:t>
          </a:r>
          <a:endParaRPr lang="en-GB" sz="1100" kern="1200" dirty="0"/>
        </a:p>
      </dsp:txBody>
      <dsp:txXfrm>
        <a:off x="2028676" y="2371626"/>
        <a:ext cx="7575698" cy="1078011"/>
      </dsp:txXfrm>
    </dsp:sp>
    <dsp:sp modelId="{7835696D-EE90-4B31-9282-A16B96F60037}">
      <dsp:nvSpPr>
        <dsp:cNvPr id="0" name=""/>
        <dsp:cNvSpPr/>
      </dsp:nvSpPr>
      <dsp:spPr>
        <a:xfrm>
          <a:off x="107801" y="2479427"/>
          <a:ext cx="1920875" cy="86240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4652FE-01A2-4647-AFA1-83AEE974DF0E}">
      <dsp:nvSpPr>
        <dsp:cNvPr id="0" name=""/>
        <dsp:cNvSpPr/>
      </dsp:nvSpPr>
      <dsp:spPr>
        <a:xfrm rot="10800000">
          <a:off x="2186426" y="631"/>
          <a:ext cx="7959883" cy="72597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134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akty normatywne lub ich urzędowe projekty;</a:t>
          </a:r>
          <a:endParaRPr lang="en-GB" sz="2400" kern="1200" dirty="0"/>
        </a:p>
      </dsp:txBody>
      <dsp:txXfrm rot="10800000">
        <a:off x="2367919" y="631"/>
        <a:ext cx="7778390" cy="725973"/>
      </dsp:txXfrm>
    </dsp:sp>
    <dsp:sp modelId="{28BE1499-1EBC-4791-AECA-F76285003D42}">
      <dsp:nvSpPr>
        <dsp:cNvPr id="0" name=""/>
        <dsp:cNvSpPr/>
      </dsp:nvSpPr>
      <dsp:spPr>
        <a:xfrm>
          <a:off x="1795424" y="51275"/>
          <a:ext cx="725973" cy="72597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75BB50-DF81-4636-8011-90707269D106}">
      <dsp:nvSpPr>
        <dsp:cNvPr id="0" name=""/>
        <dsp:cNvSpPr/>
      </dsp:nvSpPr>
      <dsp:spPr>
        <a:xfrm rot="10800000">
          <a:off x="2186426" y="908098"/>
          <a:ext cx="7959883" cy="72597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134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urzędowe dokumenty, materiały, znaki i symbole;</a:t>
          </a:r>
          <a:endParaRPr lang="en-GB" sz="2400" kern="1200" dirty="0"/>
        </a:p>
      </dsp:txBody>
      <dsp:txXfrm rot="10800000">
        <a:off x="2367919" y="908098"/>
        <a:ext cx="7778390" cy="725973"/>
      </dsp:txXfrm>
    </dsp:sp>
    <dsp:sp modelId="{E7D891D7-8258-4EC3-997D-948D7E9525F4}">
      <dsp:nvSpPr>
        <dsp:cNvPr id="0" name=""/>
        <dsp:cNvSpPr/>
      </dsp:nvSpPr>
      <dsp:spPr>
        <a:xfrm>
          <a:off x="1823439" y="908098"/>
          <a:ext cx="725973" cy="72597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7FBAA3-E778-483D-982F-DCD9E23850C2}">
      <dsp:nvSpPr>
        <dsp:cNvPr id="0" name=""/>
        <dsp:cNvSpPr/>
      </dsp:nvSpPr>
      <dsp:spPr>
        <a:xfrm rot="10800000">
          <a:off x="2186426" y="1815565"/>
          <a:ext cx="7959883" cy="72597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134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opublikowane opisy patentowe lub ochronne;</a:t>
          </a:r>
          <a:endParaRPr lang="en-GB" sz="2400" kern="1200" dirty="0"/>
        </a:p>
      </dsp:txBody>
      <dsp:txXfrm rot="10800000">
        <a:off x="2367919" y="1815565"/>
        <a:ext cx="7778390" cy="725973"/>
      </dsp:txXfrm>
    </dsp:sp>
    <dsp:sp modelId="{2B0C3FE5-10D5-4A30-BBCC-7D71BC439A66}">
      <dsp:nvSpPr>
        <dsp:cNvPr id="0" name=""/>
        <dsp:cNvSpPr/>
      </dsp:nvSpPr>
      <dsp:spPr>
        <a:xfrm>
          <a:off x="1823439" y="1815565"/>
          <a:ext cx="725973" cy="72597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CFE6DF-C168-4B13-8DB6-A068FF4DDAAE}">
      <dsp:nvSpPr>
        <dsp:cNvPr id="0" name=""/>
        <dsp:cNvSpPr/>
      </dsp:nvSpPr>
      <dsp:spPr>
        <a:xfrm rot="10800000">
          <a:off x="2186426" y="2723032"/>
          <a:ext cx="7959883" cy="72597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134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/>
            <a:t>proste informacje prasowe.</a:t>
          </a:r>
        </a:p>
      </dsp:txBody>
      <dsp:txXfrm rot="10800000">
        <a:off x="2367919" y="2723032"/>
        <a:ext cx="7778390" cy="725973"/>
      </dsp:txXfrm>
    </dsp:sp>
    <dsp:sp modelId="{B17FB34F-4585-4998-BC07-2D5E3D19499A}">
      <dsp:nvSpPr>
        <dsp:cNvPr id="0" name=""/>
        <dsp:cNvSpPr/>
      </dsp:nvSpPr>
      <dsp:spPr>
        <a:xfrm>
          <a:off x="1823439" y="2723032"/>
          <a:ext cx="725973" cy="72597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4T09:53:57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 24575,'0'-17'0,"2"0"0,-2 0 0,2 8 0,-3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44224-3A9C-124E-8B02-8C9CE74B9B63}" type="datetimeFigureOut">
              <a:rPr lang="pl-PL" smtClean="0"/>
              <a:t>4.10.2023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4E1E7B-9993-9B4F-A842-9E4C81921C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5033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10/4/23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468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10/4/23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344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10/4/23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38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10/4/23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2052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10/4/23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801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10/4/23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918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10/4/23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928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10/4/23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703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10/4/23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431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10/4/23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168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10/4/23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211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10/4/23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772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10/4/23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479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10/4/23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760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10/4/23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477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10/4/23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898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10/4/23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154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10/4/23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2934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isap.sejm.gov.pl/isap.nsf/download.xsp/WDU20010490508/U/D20010508Lj.pdf" TargetMode="Externa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heidicohen.com/b2b-content-marketing-trends-for-2014-research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pl/photo/1452923" TargetMode="External"/><Relationship Id="rId3" Type="http://schemas.openxmlformats.org/officeDocument/2006/relationships/hyperlink" Target="https://pl.wikipedia.org/wiki/Rock" TargetMode="External"/><Relationship Id="rId7" Type="http://schemas.openxmlformats.org/officeDocument/2006/relationships/image" Target="../media/image24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ippopx.com/en/flower-flowers-plant-composition-bouquet-nature-decorative-flower-301375" TargetMode="External"/><Relationship Id="rId5" Type="http://schemas.openxmlformats.org/officeDocument/2006/relationships/image" Target="../media/image23.jpg"/><Relationship Id="rId4" Type="http://schemas.openxmlformats.org/officeDocument/2006/relationships/hyperlink" Target="https://creativecommons.org/licenses/by-sa/3.0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image" Target="../media/image36.jpg"/><Relationship Id="rId7" Type="http://schemas.openxmlformats.org/officeDocument/2006/relationships/hyperlink" Target="https://commons.wikimedia.org/wiki/File:Vienna_Philharmonic_Orchestra,_Carnegie_Hall,_conducted_by_Michael_Tilson_Thomas_(47258679582).jpg" TargetMode="External"/><Relationship Id="rId2" Type="http://schemas.openxmlformats.org/officeDocument/2006/relationships/image" Target="../media/image35.jfi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37.jpg"/><Relationship Id="rId9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redirect?event=video_description&amp;redir_token=QUFFLUhqbkxVaWVqWElmZDVmc2JMZ1lYSjJ4aDBfRE5KZ3xBQ3Jtc0tuZE9oSFhRdmRib1NiZkd4U1N1dU5vcFc3LUVpdlF3UFo1RVIzX0F6Mk93SWlSWmlWUm5hV0tYd3NzenlzNW90N1djeWxOOXJ5UnExN25acU14ZHZab2FaT3pWZllRdHNXLUFqbGp4LXVHWEpvb0FaVQ&amp;q=https%3A%2F%2Fdft.art%2F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ewgrounds.com/art/view/ace0fredspades/undead-creator" TargetMode="External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hyperlink" Target="https://creativecommons.org/licenses/by-nd/3.0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acklistednews.com/article/72046/futurist-predicts-ai-will-take-jobs-benefiting-the-rich-but-not.html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usinessmen-man-woman-silhouettes-948021/" TargetMode="Externa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wmopen-retailmanagement/chapter/attracting-the-best-employees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714887" TargetMode="Externa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stock.com/free-photos/student-library-carrying-heavy-books-106223669" TargetMode="Externa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hyperlink" Target="https://en.wikipedia.org/wiki/World_Intellectual_Property_Organization" TargetMode="External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hyperlink" Target="https://creativecommons.org/licenses/by-sa/3.0/" TargetMode="External"/><Relationship Id="rId9" Type="http://schemas.microsoft.com/office/2007/relationships/diagramDrawing" Target="../diagrams/drawing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ip.legalis.pl/document-view.seam?documentId=mfrxilrtg4ytknzzgiydcltqmfyc4njwhezdsmbzgy&amp;refSource=hyplink" TargetMode="External"/><Relationship Id="rId5" Type="http://schemas.openxmlformats.org/officeDocument/2006/relationships/hyperlink" Target="https://sip.legalis.pl/document-view.seam?documentId=mfrxilrtg4ytenbxguztkltqmfyc4nbtgq4tonzwgm&amp;refSource=hyplink" TargetMode="External"/><Relationship Id="rId4" Type="http://schemas.openxmlformats.org/officeDocument/2006/relationships/hyperlink" Target="https://www.flickr.com/photos/59937401@N07/5475014890/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toart.org.pl/" TargetMode="External"/><Relationship Id="rId13" Type="http://schemas.openxmlformats.org/officeDocument/2006/relationships/hyperlink" Target="http://www.zpav.pl/" TargetMode="External"/><Relationship Id="rId3" Type="http://schemas.openxmlformats.org/officeDocument/2006/relationships/hyperlink" Target="http://www.swrepropol.pl/" TargetMode="External"/><Relationship Id="rId7" Type="http://schemas.openxmlformats.org/officeDocument/2006/relationships/hyperlink" Target="http://www.zgstl.pl/" TargetMode="External"/><Relationship Id="rId12" Type="http://schemas.openxmlformats.org/officeDocument/2006/relationships/hyperlink" Target="http://www.zpap.org.pl/" TargetMode="External"/><Relationship Id="rId2" Type="http://schemas.openxmlformats.org/officeDocument/2006/relationships/hyperlink" Target="http://www.kopipol.pl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sfp.org.pl/" TargetMode="External"/><Relationship Id="rId11" Type="http://schemas.openxmlformats.org/officeDocument/2006/relationships/hyperlink" Target="http://www.zpaf.waw.pl/" TargetMode="External"/><Relationship Id="rId5" Type="http://schemas.openxmlformats.org/officeDocument/2006/relationships/hyperlink" Target="http://www.sawp.pl/" TargetMode="External"/><Relationship Id="rId10" Type="http://schemas.openxmlformats.org/officeDocument/2006/relationships/hyperlink" Target="http://www.zasp.pl/" TargetMode="External"/><Relationship Id="rId4" Type="http://schemas.openxmlformats.org/officeDocument/2006/relationships/hyperlink" Target="https://www.copyrightpolska.pl/" TargetMode="External"/><Relationship Id="rId9" Type="http://schemas.openxmlformats.org/officeDocument/2006/relationships/hyperlink" Target="http://zaiks.org.pl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!d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xhere.com/en/photo/86896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tevenpisano/40882367194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customXml" Target="../ink/ink1.xml"/><Relationship Id="rId4" Type="http://schemas.openxmlformats.org/officeDocument/2006/relationships/hyperlink" Target="https://creativecommons.org/licenses/by/3.0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pl.wikipedia.org/wiki/Flaga_Polski" TargetMode="External"/><Relationship Id="rId13" Type="http://schemas.openxmlformats.org/officeDocument/2006/relationships/image" Target="../media/image15.png"/><Relationship Id="rId18" Type="http://schemas.openxmlformats.org/officeDocument/2006/relationships/hyperlink" Target="https://pl.wikipedia.org/wiki/Flaga_Australii" TargetMode="External"/><Relationship Id="rId3" Type="http://schemas.openxmlformats.org/officeDocument/2006/relationships/diagramLayout" Target="../diagrams/layout5.xml"/><Relationship Id="rId7" Type="http://schemas.openxmlformats.org/officeDocument/2006/relationships/image" Target="../media/image12.png"/><Relationship Id="rId12" Type="http://schemas.openxmlformats.org/officeDocument/2006/relationships/hyperlink" Target="http://pl.wikipedia.org/wiki/Flaga_W%C5%82och" TargetMode="External"/><Relationship Id="rId17" Type="http://schemas.openxmlformats.org/officeDocument/2006/relationships/image" Target="../media/image17.png"/><Relationship Id="rId2" Type="http://schemas.openxmlformats.org/officeDocument/2006/relationships/diagramData" Target="../diagrams/data5.xml"/><Relationship Id="rId16" Type="http://schemas.openxmlformats.org/officeDocument/2006/relationships/hyperlink" Target="https://en.wikipedia.org/wiki/File:Flag_of_the_United_States.svg" TargetMode="Externa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image" Target="../media/image14.png"/><Relationship Id="rId5" Type="http://schemas.openxmlformats.org/officeDocument/2006/relationships/diagramColors" Target="../diagrams/colors5.xml"/><Relationship Id="rId15" Type="http://schemas.openxmlformats.org/officeDocument/2006/relationships/image" Target="../media/image16.png"/><Relationship Id="rId10" Type="http://schemas.openxmlformats.org/officeDocument/2006/relationships/hyperlink" Target="https://en.wikipedia.org/wiki/Flag_of_France" TargetMode="Externa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3.png"/><Relationship Id="rId14" Type="http://schemas.openxmlformats.org/officeDocument/2006/relationships/hyperlink" Target="https://pl.wikipedia.org/wiki/Flaga_Niemie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ęka trzymająca pióro i cienie na arkuszu">
            <a:extLst>
              <a:ext uri="{FF2B5EF4-FFF2-40B4-BE49-F238E27FC236}">
                <a16:creationId xmlns:a16="http://schemas.microsoft.com/office/drawing/2014/main" id="{383390A3-3D31-4FC9-BE43-4DB4A7E589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l="636" t="12212" r="8455"/>
          <a:stretch/>
        </p:blipFill>
        <p:spPr>
          <a:xfrm>
            <a:off x="20" y="10"/>
            <a:ext cx="12191435" cy="685798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04676BF-C1D5-A94A-BBDA-E1C9F4F7C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5600"/>
              <a:t>Ochrona własności intelektualnej</a:t>
            </a:r>
            <a:br>
              <a:rPr lang="pl-PL" sz="5600"/>
            </a:br>
            <a:r>
              <a:rPr lang="pl-PL" sz="5600"/>
              <a:t>- pojęcie, źródła, utwór, podmioty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848D20E-AAE1-8F42-B167-79F10EC9E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>
            <a:normAutofit/>
          </a:bodyPr>
          <a:lstStyle/>
          <a:p>
            <a:r>
              <a:rPr lang="pl-PL"/>
              <a:t>Agnieszka Kwiecień-Madej</a:t>
            </a:r>
          </a:p>
          <a:p>
            <a:r>
              <a:rPr lang="pl-PL"/>
              <a:t>agnieszka.kwiecien-madej@uwr.edu.pl</a:t>
            </a:r>
          </a:p>
          <a:p>
            <a:endParaRPr lang="pl-PL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070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A9C0E6-051C-4171-84D9-4ED20B7D9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Wybrane Źródła Prawa Autorskiego</a:t>
            </a:r>
            <a:endParaRPr lang="en-GB" dirty="0"/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B83D1F7A-B17D-4501-A88D-5EEC2FFECA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1745479"/>
              </p:ext>
            </p:extLst>
          </p:nvPr>
        </p:nvGraphicFramePr>
        <p:xfrm>
          <a:off x="5114833" y="-251548"/>
          <a:ext cx="5911496" cy="4127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56C6E78D-392E-47F0-A58F-6C129169B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0571" y="3294744"/>
            <a:ext cx="10445758" cy="3367314"/>
          </a:xfrm>
        </p:spPr>
        <p:txBody>
          <a:bodyPr>
            <a:normAutofit fontScale="62500" lnSpcReduction="20000"/>
          </a:bodyPr>
          <a:lstStyle/>
          <a:p>
            <a:r>
              <a:rPr lang="pl-PL" sz="1600" dirty="0">
                <a:solidFill>
                  <a:schemeClr val="bg1"/>
                </a:solidFill>
                <a:highlight>
                  <a:srgbClr val="00FF00"/>
                </a:highlight>
              </a:rPr>
              <a:t>Ustawa z dnia 4 lutego 1994 r. o prawie autorskim i prawach pokrewnych – </a:t>
            </a:r>
          </a:p>
          <a:p>
            <a:r>
              <a:rPr lang="pl-PL" sz="1600" dirty="0" err="1">
                <a:solidFill>
                  <a:schemeClr val="bg1"/>
                </a:solidFill>
                <a:highlight>
                  <a:srgbClr val="00FF00"/>
                </a:highlight>
              </a:rPr>
              <a:t>https</a:t>
            </a:r>
            <a:r>
              <a:rPr lang="pl-PL" sz="1600" dirty="0">
                <a:solidFill>
                  <a:schemeClr val="bg1"/>
                </a:solidFill>
                <a:highlight>
                  <a:srgbClr val="00FF00"/>
                </a:highlight>
              </a:rPr>
              <a:t>://</a:t>
            </a:r>
            <a:r>
              <a:rPr lang="pl-PL" sz="1600" dirty="0" err="1">
                <a:solidFill>
                  <a:schemeClr val="bg1"/>
                </a:solidFill>
                <a:highlight>
                  <a:srgbClr val="00FF00"/>
                </a:highlight>
              </a:rPr>
              <a:t>isap.sejm.gov.pl</a:t>
            </a:r>
            <a:r>
              <a:rPr lang="pl-PL" sz="1600" dirty="0">
                <a:solidFill>
                  <a:schemeClr val="bg1"/>
                </a:solidFill>
                <a:highlight>
                  <a:srgbClr val="00FF00"/>
                </a:highlight>
              </a:rPr>
              <a:t>/</a:t>
            </a:r>
            <a:r>
              <a:rPr lang="pl-PL" sz="1600" dirty="0" err="1">
                <a:solidFill>
                  <a:schemeClr val="bg1"/>
                </a:solidFill>
                <a:highlight>
                  <a:srgbClr val="00FF00"/>
                </a:highlight>
              </a:rPr>
              <a:t>isap.nsf</a:t>
            </a:r>
            <a:r>
              <a:rPr lang="pl-PL" sz="1600" dirty="0">
                <a:solidFill>
                  <a:schemeClr val="bg1"/>
                </a:solidFill>
                <a:highlight>
                  <a:srgbClr val="00FF00"/>
                </a:highlight>
              </a:rPr>
              <a:t>/</a:t>
            </a:r>
            <a:r>
              <a:rPr lang="pl-PL" sz="1600" dirty="0" err="1">
                <a:solidFill>
                  <a:schemeClr val="bg1"/>
                </a:solidFill>
                <a:highlight>
                  <a:srgbClr val="00FF00"/>
                </a:highlight>
              </a:rPr>
              <a:t>download.xsp</a:t>
            </a:r>
            <a:r>
              <a:rPr lang="pl-PL" sz="1600" dirty="0">
                <a:solidFill>
                  <a:schemeClr val="bg1"/>
                </a:solidFill>
                <a:highlight>
                  <a:srgbClr val="00FF00"/>
                </a:highlight>
              </a:rPr>
              <a:t>/WDU19940240083/U/D19940083Lj.pdf?TSPD_101_R0=08a02c1a15ab20005f5f69b4d77e5d1ff6e730a3df70973d28a06fa99eadd68021ca8597054aaf5108b13869ec143000263deac693520d4786e49840fa04239ee50b0f5976ba8a67d346ca4c4b78e04bb965a09b8793273faba8444019aed2c9</a:t>
            </a:r>
          </a:p>
          <a:p>
            <a:pPr>
              <a:lnSpc>
                <a:spcPct val="100000"/>
              </a:lnSpc>
            </a:pPr>
            <a:r>
              <a:rPr lang="pl-PL" sz="1600" dirty="0"/>
              <a:t>1. ochrona utworów i przedmiotów praw pokrewnych,</a:t>
            </a:r>
          </a:p>
          <a:p>
            <a:pPr>
              <a:lnSpc>
                <a:spcPct val="100000"/>
              </a:lnSpc>
            </a:pPr>
            <a:r>
              <a:rPr lang="pl-PL" sz="1600" dirty="0"/>
              <a:t>2. dla powstania ochrony wystarczające jest </a:t>
            </a:r>
            <a:r>
              <a:rPr lang="pl-PL" sz="1600" b="1" dirty="0"/>
              <a:t>ustalenie </a:t>
            </a:r>
            <a:r>
              <a:rPr lang="pl-PL" sz="1600" dirty="0"/>
              <a:t>utworu, </a:t>
            </a:r>
          </a:p>
          <a:p>
            <a:pPr>
              <a:lnSpc>
                <a:spcPct val="100000"/>
              </a:lnSpc>
            </a:pPr>
            <a:r>
              <a:rPr lang="pl-PL" sz="1600" dirty="0"/>
              <a:t>3. autorskie prawa osobiste powstają zawsze na rzecz twórcy, są nieprzenoszalne i bezterminowe; w ramach praw pokrewnych ustawa wprowadza jedynie osobiste prawa artysty wykonawcy,</a:t>
            </a:r>
          </a:p>
          <a:p>
            <a:pPr>
              <a:lnSpc>
                <a:spcPct val="100000"/>
              </a:lnSpc>
            </a:pPr>
            <a:r>
              <a:rPr lang="pl-PL" sz="1600" dirty="0"/>
              <a:t>4. autorskie prawa majątkowe powstają z reguły na rzecz twórcy; w przypadku praw pokrewnych autorskie prawa majątkowe powstają na rzecz producenta danego dobra niematerialnego, z wyłączeniem jednak praw artysty wykonawcy; czas ochrony tych praw jest zróżnicowany w zależności od rodzaju chronionego dobra,</a:t>
            </a:r>
          </a:p>
          <a:p>
            <a:pPr>
              <a:lnSpc>
                <a:spcPct val="100000"/>
              </a:lnSpc>
            </a:pPr>
            <a:r>
              <a:rPr lang="pl-PL" sz="1600" dirty="0"/>
              <a:t>5. treść ochrony praw majątkowych jest zróżnicowana,</a:t>
            </a:r>
          </a:p>
          <a:p>
            <a:pPr>
              <a:lnSpc>
                <a:spcPct val="100000"/>
              </a:lnSpc>
            </a:pPr>
            <a:r>
              <a:rPr lang="pl-PL" sz="1600" dirty="0"/>
              <a:t>6. autorskie prawo majątkowe nie daje uprawnionemu pełnej wyłączności prawnej do korzystania z utworu,</a:t>
            </a:r>
          </a:p>
          <a:p>
            <a:pPr>
              <a:lnSpc>
                <a:spcPct val="100000"/>
              </a:lnSpc>
            </a:pPr>
            <a:r>
              <a:rPr lang="pl-PL" sz="1600" dirty="0"/>
              <a:t>7. naruszenie praw wyłącznych do utworów i przedmiotów praw pokrewnych wiąże się z odpowiedzialnością karną i możliwością dochodzenia roszczeń cywilnoprawnych,</a:t>
            </a:r>
          </a:p>
          <a:p>
            <a:pPr>
              <a:lnSpc>
                <a:spcPct val="100000"/>
              </a:lnSpc>
            </a:pPr>
            <a:r>
              <a:rPr lang="pl-PL" sz="1600" dirty="0"/>
              <a:t>8. ochrona praw autorskich i pokrewnych ma charakter terytorialny </a:t>
            </a:r>
          </a:p>
          <a:p>
            <a:pPr>
              <a:lnSpc>
                <a:spcPct val="100000"/>
              </a:lnSpc>
            </a:pPr>
            <a:endParaRPr lang="pl-PL" sz="1600" dirty="0"/>
          </a:p>
          <a:p>
            <a:endParaRPr lang="en-GB" dirty="0">
              <a:solidFill>
                <a:schemeClr val="bg1"/>
              </a:solidFill>
              <a:highlight>
                <a:srgbClr val="00FF00"/>
              </a:highlight>
            </a:endParaRP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AA8A129-FC82-4715-9FA0-8400AC06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A37154A-9283-472F-9D32-E032250E224B}" type="datetime1">
              <a:rPr lang="pl-PL" smtClean="0"/>
              <a:t>4.10.2023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334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6F46C8A5-01D3-9217-3289-8A470B1F8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82524"/>
            <a:ext cx="10668000" cy="758952"/>
          </a:xfrm>
        </p:spPr>
        <p:txBody>
          <a:bodyPr/>
          <a:lstStyle/>
          <a:p>
            <a:r>
              <a:rPr lang="pl-PL" dirty="0"/>
              <a:t>Pojęcie i źródła własności przemysłowej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B22281F1-2B2E-F9FE-2B0F-756621D1C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1" y="1141476"/>
            <a:ext cx="4572001" cy="761999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Konwencja paryska (1883)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52536A03-8D2F-9BE5-45D3-CD736C87A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2046515"/>
            <a:ext cx="4869543" cy="4325256"/>
          </a:xfrm>
        </p:spPr>
        <p:txBody>
          <a:bodyPr>
            <a:normAutofit fontScale="70000" lnSpcReduction="20000"/>
          </a:bodyPr>
          <a:lstStyle/>
          <a:p>
            <a:r>
              <a:rPr lang="pl-PL" dirty="0"/>
              <a:t>Zgodnie z art. 1 ust. 2 konwencji paryskiej przedmiotem ochrony własności przemysłowej są: </a:t>
            </a:r>
          </a:p>
          <a:p>
            <a:pPr lvl="1"/>
            <a:r>
              <a:rPr lang="pl-PL" dirty="0"/>
              <a:t>patenty na wynalazki, </a:t>
            </a:r>
          </a:p>
          <a:p>
            <a:pPr lvl="1"/>
            <a:r>
              <a:rPr lang="pl-PL" dirty="0"/>
              <a:t>wzory użytkowe, </a:t>
            </a:r>
          </a:p>
          <a:p>
            <a:pPr lvl="1"/>
            <a:r>
              <a:rPr lang="pl-PL" dirty="0"/>
              <a:t>wzory przemysłowe, </a:t>
            </a:r>
          </a:p>
          <a:p>
            <a:pPr lvl="1"/>
            <a:r>
              <a:rPr lang="pl-PL" dirty="0"/>
              <a:t>znaki towarowe, </a:t>
            </a:r>
          </a:p>
          <a:p>
            <a:pPr lvl="1"/>
            <a:r>
              <a:rPr lang="pl-PL" dirty="0"/>
              <a:t>znaki usługowe, </a:t>
            </a:r>
          </a:p>
          <a:p>
            <a:pPr lvl="1"/>
            <a:r>
              <a:rPr lang="pl-PL" dirty="0"/>
              <a:t>nazwy handlowe </a:t>
            </a:r>
          </a:p>
          <a:p>
            <a:pPr lvl="1"/>
            <a:r>
              <a:rPr lang="pl-PL" dirty="0"/>
              <a:t>oznaczenia pochodzenia lub nazwy pochodzenia, </a:t>
            </a:r>
          </a:p>
          <a:p>
            <a:pPr lvl="1"/>
            <a:r>
              <a:rPr lang="pl-PL" dirty="0"/>
              <a:t>zwalczanie nieuczciwej konkurencji (od 1900 r.)</a:t>
            </a:r>
          </a:p>
          <a:p>
            <a:r>
              <a:rPr lang="pl-PL" dirty="0"/>
              <a:t>W wyniku rozwoju technicznego, technologicznego i gospodarczego wykształciły się nowe dobra niematerialne wykorzystywane w działalności gospodarczej, które zasługują na ochronę np.:</a:t>
            </a:r>
          </a:p>
          <a:p>
            <a:pPr lvl="1"/>
            <a:r>
              <a:rPr lang="pl-PL" dirty="0"/>
              <a:t> topografie układów scalonych, </a:t>
            </a:r>
          </a:p>
          <a:p>
            <a:pPr lvl="1"/>
            <a:r>
              <a:rPr lang="pl-PL" dirty="0"/>
              <a:t>informacje techniczne, technologiczne, handlowe, organizacyjne lub inne mające wartość gospodarczą,</a:t>
            </a:r>
          </a:p>
          <a:p>
            <a:pPr lvl="1"/>
            <a:r>
              <a:rPr lang="pl-PL" dirty="0"/>
              <a:t>odmiany roślin, </a:t>
            </a:r>
          </a:p>
          <a:p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9D1BB645-C256-8E64-1065-3F5BFCD741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4799" y="1522475"/>
            <a:ext cx="4572001" cy="761999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Ustawa z dnia 30.06.2000 r. prawo własności przemysłowej</a:t>
            </a:r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689FE58A-4B78-8317-1878-4CB42502B2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0454" y="2554515"/>
            <a:ext cx="4869543" cy="3817256"/>
          </a:xfrm>
        </p:spPr>
        <p:txBody>
          <a:bodyPr>
            <a:normAutofit fontScale="70000" lnSpcReduction="20000"/>
          </a:bodyPr>
          <a:lstStyle/>
          <a:p>
            <a:r>
              <a:rPr lang="pl-PL" dirty="0"/>
              <a:t>Zgodnie z art. 1 ust. 1: Ustawa normuje: </a:t>
            </a:r>
          </a:p>
          <a:p>
            <a:pPr marL="0" indent="0">
              <a:buNone/>
            </a:pPr>
            <a:r>
              <a:rPr lang="pl-PL" dirty="0"/>
              <a:t>1) stosunki w zakresie wynalazków, wzorów użytkowych, wzorów przemysłowych, znaków towarowych, oznaczeń geograficznych i topografii układów scalonych; </a:t>
            </a:r>
          </a:p>
          <a:p>
            <a:pPr marL="0" indent="0">
              <a:buNone/>
            </a:pPr>
            <a:r>
              <a:rPr lang="pl-PL" dirty="0"/>
              <a:t>2) zasady, na jakich przedsiębiorcy mogą przyjmować projekty racjonalizatorskie i wynagradzać ich twórców; </a:t>
            </a:r>
          </a:p>
          <a:p>
            <a:pPr marL="0" indent="0">
              <a:buNone/>
            </a:pPr>
            <a:r>
              <a:rPr lang="pl-PL" dirty="0"/>
              <a:t>3) zadania i organizację Urzędu Patentowego Rzeczypospolitej Polskiej, zwanego dalej «Urzędem Patentowym»”. </a:t>
            </a:r>
          </a:p>
          <a:p>
            <a:r>
              <a:rPr lang="pl-PL" dirty="0"/>
              <a:t>Z kolei przepis art. 2 stanowi: „Zwalczanie nieuczciwej konkurencji normuje odrębna ustawa”.</a:t>
            </a:r>
          </a:p>
          <a:p>
            <a:endParaRPr lang="pl-PL" dirty="0"/>
          </a:p>
          <a:p>
            <a:r>
              <a:rPr lang="pl-PL" dirty="0">
                <a:solidFill>
                  <a:schemeClr val="bg1"/>
                </a:solidFill>
                <a:highlight>
                  <a:srgbClr val="FFFF00"/>
                </a:highlight>
              </a:rPr>
              <a:t>Dostęp do tekstu ustawy: </a:t>
            </a:r>
            <a:r>
              <a:rPr lang="pl-PL" dirty="0">
                <a:solidFill>
                  <a:schemeClr val="bg1"/>
                </a:solidFill>
                <a:highlight>
                  <a:srgbClr val="FFFF00"/>
                </a:highligh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https://isap.sejm.gov.pl/isap.nsf/download.xsp/WDU20010490508/U/D20010508Lj.pdf</a:t>
            </a:r>
            <a:r>
              <a:rPr lang="pl-PL" dirty="0">
                <a:solidFill>
                  <a:schemeClr val="bg1"/>
                </a:solidFill>
                <a:highlight>
                  <a:srgbClr val="FFFF00"/>
                </a:highlight>
              </a:rPr>
              <a:t>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00749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rysowanie, ilustracja, sztuka, Grafika&#10;&#10;Opis wygenerowany automatycznie">
            <a:extLst>
              <a:ext uri="{FF2B5EF4-FFF2-40B4-BE49-F238E27FC236}">
                <a16:creationId xmlns:a16="http://schemas.microsoft.com/office/drawing/2014/main" id="{CB768B4A-0CB5-855D-D29D-08512EA657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15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7" b="1868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1509B0-3BFB-094D-AF1E-0F1A874E7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pl-PL" dirty="0"/>
              <a:t>Pojęcie utworu</a:t>
            </a:r>
            <a:endParaRPr lang="pl-P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9FE742-1A27-4AEF-B5F0-F8C383EAB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604D85-0B12-224F-8FA7-225E98B73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dirty="0"/>
              <a:t>„Przedmiotem prawa autorskiego jest :</a:t>
            </a:r>
          </a:p>
          <a:p>
            <a:r>
              <a:rPr lang="pl-PL" dirty="0"/>
              <a:t>każdy przejaw działalności twórczej (człowieka – przyp. AKM)</a:t>
            </a:r>
          </a:p>
          <a:p>
            <a:r>
              <a:rPr lang="pl-PL" dirty="0"/>
              <a:t>o indywidualnym charakterze, </a:t>
            </a:r>
          </a:p>
          <a:p>
            <a:r>
              <a:rPr lang="pl-PL" dirty="0"/>
              <a:t>ustalony w jakiejkolwiek postaci, </a:t>
            </a:r>
          </a:p>
          <a:p>
            <a:r>
              <a:rPr lang="pl-PL" dirty="0"/>
              <a:t>niezależnie od wartości, przeznaczenia i sposobu wyrażenia (utwór).”</a:t>
            </a:r>
          </a:p>
          <a:p>
            <a:pPr marL="0" indent="0">
              <a:buNone/>
            </a:pPr>
            <a:r>
              <a:rPr lang="pl-PL" dirty="0"/>
              <a:t>			- Art. 1 ust.1 Pr. Aut.</a:t>
            </a:r>
            <a:endParaRPr lang="en-GB" dirty="0"/>
          </a:p>
          <a:p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188E0BF-2D9C-59D6-8EC0-EA9E01F81D94}"/>
              </a:ext>
            </a:extLst>
          </p:cNvPr>
          <p:cNvSpPr txBox="1"/>
          <p:nvPr/>
        </p:nvSpPr>
        <p:spPr>
          <a:xfrm>
            <a:off x="9553137" y="6657945"/>
            <a:ext cx="263886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l-PL" sz="700">
                <a:solidFill>
                  <a:srgbClr val="FFFFFF"/>
                </a:solidFill>
                <a:hlinkClick r:id="rId4" tooltip="https://heidicohen.com/b2b-content-marketing-trends-for-2014-research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 zdjęcie</a:t>
            </a:r>
            <a:r>
              <a:rPr lang="pl-PL" sz="700">
                <a:solidFill>
                  <a:srgbClr val="FFFFFF"/>
                </a:solidFill>
              </a:rPr>
              <a:t>, autor: Nieznany autor, licencja: </a:t>
            </a:r>
            <a:r>
              <a:rPr lang="pl-PL" sz="700">
                <a:solidFill>
                  <a:srgbClr val="FFFFFF"/>
                </a:solidFill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pl-PL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477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5DEEBB-E85B-42BA-BFF9-85F6B9C44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55" y="1098902"/>
            <a:ext cx="10668000" cy="758952"/>
          </a:xfrm>
        </p:spPr>
        <p:txBody>
          <a:bodyPr>
            <a:normAutofit fontScale="90000"/>
          </a:bodyPr>
          <a:lstStyle/>
          <a:p>
            <a:r>
              <a:rPr lang="pl-PL" dirty="0"/>
              <a:t>Przesłanka I: Działalność Twórcza człowieka</a:t>
            </a:r>
            <a:endParaRPr lang="en-GB" dirty="0"/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4279744A-C087-4928-BED4-07DE662D2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8107" y="4997517"/>
            <a:ext cx="4645152" cy="742245"/>
          </a:xfrm>
        </p:spPr>
        <p:txBody>
          <a:bodyPr>
            <a:normAutofit fontScale="47500" lnSpcReduction="20000"/>
          </a:bodyPr>
          <a:lstStyle/>
          <a:p>
            <a:r>
              <a:rPr lang="pl-PL" sz="2400" dirty="0"/>
              <a:t>Źródło: </a:t>
            </a:r>
            <a:r>
              <a:rPr lang="en-GB" sz="2400" dirty="0"/>
              <a:t>https://www.dailymail.co.uk/sciencetech/article-1151283/Can-jumbo-elephants-really-paint--Intrigued-stories-naturalist-Desmond-Morris-set-truth.html</a:t>
            </a:r>
          </a:p>
          <a:p>
            <a:endParaRPr lang="en-GB" dirty="0"/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6F24531F-2D56-48A2-A2F5-2B739B80DC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7836" y="2106612"/>
            <a:ext cx="3904588" cy="2644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4687EC12-A997-41F5-B042-8704ABEA27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63259" y="5203388"/>
            <a:ext cx="2361880" cy="536373"/>
          </a:xfrm>
        </p:spPr>
        <p:txBody>
          <a:bodyPr>
            <a:normAutofit fontScale="47500" lnSpcReduction="20000"/>
          </a:bodyPr>
          <a:lstStyle/>
          <a:p>
            <a:r>
              <a:rPr lang="pl-PL" dirty="0"/>
              <a:t>Źródło: https://en.wikipedia.org/wiki/Monkey_selfie_copyright_dispute</a:t>
            </a:r>
            <a:endParaRPr lang="en-GB" dirty="0"/>
          </a:p>
        </p:txBody>
      </p:sp>
      <p:pic>
        <p:nvPicPr>
          <p:cNvPr id="13" name="Symbol zastępczy zawartości 12">
            <a:extLst>
              <a:ext uri="{FF2B5EF4-FFF2-40B4-BE49-F238E27FC236}">
                <a16:creationId xmlns:a16="http://schemas.microsoft.com/office/drawing/2014/main" id="{9EA9A13F-9C33-4DD4-9EDE-0EEB953A5F4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215342" y="2212723"/>
            <a:ext cx="1906474" cy="26384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Symbol zastępczy obrazu 10">
            <a:extLst>
              <a:ext uri="{FF2B5EF4-FFF2-40B4-BE49-F238E27FC236}">
                <a16:creationId xmlns:a16="http://schemas.microsoft.com/office/drawing/2014/main" id="{476D3F2C-0355-7F45-BF65-51075131E7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437" r="23437"/>
          <a:stretch>
            <a:fillRect/>
          </a:stretch>
        </p:blipFill>
        <p:spPr>
          <a:xfrm>
            <a:off x="8030286" y="2033974"/>
            <a:ext cx="2791171" cy="386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93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3711F0BC-51C0-4532-8046-6381AF050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70" y="393040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pl-PL" dirty="0"/>
              <a:t>Przesłanka II: </a:t>
            </a:r>
            <a:br>
              <a:rPr lang="pl-PL" dirty="0"/>
            </a:br>
            <a:r>
              <a:rPr lang="pl-PL" dirty="0"/>
              <a:t>USTALENIE UTWORU </a:t>
            </a:r>
            <a:endParaRPr lang="en-GB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A6E80F1F-0935-480C-8D22-C35297EA4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99000" y="2331244"/>
            <a:ext cx="2794000" cy="28194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20A3AF3E-4B4D-40BC-8795-65CF28E73BD4}"/>
              </a:ext>
            </a:extLst>
          </p:cNvPr>
          <p:cNvSpPr txBox="1"/>
          <p:nvPr/>
        </p:nvSpPr>
        <p:spPr>
          <a:xfrm>
            <a:off x="4856162" y="5150644"/>
            <a:ext cx="279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3" tooltip="https://pl.wikipedia.org/wiki/Rock"/>
              </a:rPr>
              <a:t>To </a:t>
            </a:r>
            <a:r>
              <a:rPr lang="en-GB" sz="900" dirty="0" err="1">
                <a:hlinkClick r:id="rId3" tooltip="https://pl.wikipedia.org/wiki/Rock"/>
              </a:rPr>
              <a:t>zdjęcie</a:t>
            </a:r>
            <a:r>
              <a:rPr lang="en-GB" sz="900" dirty="0"/>
              <a:t>, </a:t>
            </a:r>
            <a:r>
              <a:rPr lang="en-GB" sz="900" dirty="0" err="1"/>
              <a:t>autor</a:t>
            </a:r>
            <a:r>
              <a:rPr lang="en-GB" sz="900" dirty="0"/>
              <a:t>: </a:t>
            </a:r>
            <a:r>
              <a:rPr lang="en-GB" sz="900" dirty="0" err="1"/>
              <a:t>Nieznany</a:t>
            </a:r>
            <a:r>
              <a:rPr lang="en-GB" sz="900" dirty="0"/>
              <a:t> </a:t>
            </a:r>
            <a:r>
              <a:rPr lang="en-GB" sz="900" dirty="0" err="1"/>
              <a:t>autor</a:t>
            </a:r>
            <a:r>
              <a:rPr lang="en-GB" sz="900" dirty="0"/>
              <a:t>, </a:t>
            </a:r>
            <a:r>
              <a:rPr lang="en-GB" sz="900" dirty="0" err="1"/>
              <a:t>licencja</a:t>
            </a:r>
            <a:r>
              <a:rPr lang="en-GB" sz="900" dirty="0"/>
              <a:t>: </a:t>
            </a:r>
            <a:r>
              <a:rPr lang="en-GB" sz="900" dirty="0">
                <a:hlinkClick r:id="rId4" tooltip="https://creativecommons.org/licenses/by-sa/3.0/"/>
              </a:rPr>
              <a:t>CC BY-SA</a:t>
            </a:r>
            <a:endParaRPr lang="en-GB" sz="9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C51BB513-E204-4928-A84F-7DE6BE2B0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02760" y="2000250"/>
            <a:ext cx="4201616" cy="27825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BB2356B-F2EA-4A5F-9192-27A60D0547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650162" y="2037736"/>
            <a:ext cx="4374566" cy="2745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D2F43B3-3F68-4C14-B43A-78583EBD93E1}"/>
              </a:ext>
            </a:extLst>
          </p:cNvPr>
          <p:cNvSpPr txBox="1"/>
          <p:nvPr/>
        </p:nvSpPr>
        <p:spPr>
          <a:xfrm>
            <a:off x="4504376" y="5591816"/>
            <a:ext cx="4201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Ustalenie =/= Utrwalenie</a:t>
            </a:r>
            <a:endParaRPr lang="en-GB" sz="2400" b="1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D1FA54E-E5A5-7B43-B835-72EB3FBBE7E8}"/>
              </a:ext>
            </a:extLst>
          </p:cNvPr>
          <p:cNvSpPr txBox="1"/>
          <p:nvPr/>
        </p:nvSpPr>
        <p:spPr>
          <a:xfrm>
            <a:off x="7650162" y="198783"/>
            <a:ext cx="3918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Uzewnętrznienie, możliwość zakomunikowania utworu innym niż twórca osobom np. zaśpiewanie piosenki, wygłoszenie wykładu…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3EC96B4-6268-8F44-A939-453006AE4433}"/>
              </a:ext>
            </a:extLst>
          </p:cNvPr>
          <p:cNvSpPr txBox="1"/>
          <p:nvPr/>
        </p:nvSpPr>
        <p:spPr>
          <a:xfrm>
            <a:off x="302760" y="4869103"/>
            <a:ext cx="4044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Tzw. </a:t>
            </a:r>
            <a:r>
              <a:rPr lang="pl-PL" u="sng" dirty="0"/>
              <a:t>dzieła efemeryczne </a:t>
            </a:r>
            <a:r>
              <a:rPr lang="pl-PL" dirty="0"/>
              <a:t>np. fryzury, rzeźby w piasku, lodzie, body art. </a:t>
            </a:r>
            <a:r>
              <a:rPr lang="pl-PL" dirty="0">
                <a:sym typeface="Wingdings" pitchFamily="2" charset="2"/>
              </a:rPr>
              <a:t> nietrwała postać</a:t>
            </a: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B4C891E-FDA9-114A-8364-B05F6FCEA23A}"/>
              </a:ext>
            </a:extLst>
          </p:cNvPr>
          <p:cNvSpPr txBox="1"/>
          <p:nvPr/>
        </p:nvSpPr>
        <p:spPr>
          <a:xfrm>
            <a:off x="2995448" y="6464960"/>
            <a:ext cx="5939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16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BC3807-2CCA-8F43-86F3-5BF978182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021" y="630621"/>
            <a:ext cx="9144000" cy="1263649"/>
          </a:xfrm>
        </p:spPr>
        <p:txBody>
          <a:bodyPr>
            <a:normAutofit fontScale="90000"/>
          </a:bodyPr>
          <a:lstStyle/>
          <a:p>
            <a:r>
              <a:rPr lang="pl-PL" dirty="0"/>
              <a:t>Przesłanka III: Indywidualny charakter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88EE5E-3215-FE4E-95BE-73D237289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998299" cy="3898051"/>
          </a:xfrm>
        </p:spPr>
        <p:txBody>
          <a:bodyPr>
            <a:normAutofit fontScale="85000" lnSpcReduction="10000"/>
          </a:bodyPr>
          <a:lstStyle/>
          <a:p>
            <a:r>
              <a:rPr lang="pl-PL" dirty="0"/>
              <a:t>Twórca </a:t>
            </a:r>
            <a:r>
              <a:rPr lang="pl-PL" dirty="0">
                <a:sym typeface="Wingdings" pitchFamily="2" charset="2"/>
              </a:rPr>
              <a:t> węzeł autorstwa  byt niematerialny</a:t>
            </a:r>
            <a:endParaRPr lang="pl-PL" dirty="0"/>
          </a:p>
          <a:p>
            <a:r>
              <a:rPr lang="pl-PL" dirty="0"/>
              <a:t>Utwór nie musi odzwierciedlać cech indywidualności twórcy lecz musi odróżniać się od innych takich samych przejawów działalności twórczej w sposób świadczący o oryginalności, swoistości i tych wszystkich właściwościach, które sprawiają, że większym lub mniejszym stopniu jest on niepowtarzalny i nie posiada wiernego odpowiednika w przeszłości, </a:t>
            </a:r>
          </a:p>
          <a:p>
            <a:r>
              <a:rPr lang="pl-PL" b="1" dirty="0"/>
              <a:t>Cecha nowości – </a:t>
            </a:r>
            <a:r>
              <a:rPr lang="pl-PL" dirty="0"/>
              <a:t>to co zostało stworzone nie było uprzednio znane w takiej postaci,</a:t>
            </a:r>
            <a:endParaRPr lang="pl-PL" b="1" dirty="0"/>
          </a:p>
          <a:p>
            <a:r>
              <a:rPr lang="pl-PL" b="1" dirty="0"/>
              <a:t>Cecha oryginalności – </a:t>
            </a:r>
            <a:r>
              <a:rPr lang="pl-PL" dirty="0"/>
              <a:t>twórca wzbogacił dotychczasowy stan rzeczy nowymi elementami.</a:t>
            </a:r>
          </a:p>
          <a:p>
            <a:pPr lvl="1"/>
            <a:r>
              <a:rPr lang="pl-PL" b="1" dirty="0"/>
              <a:t>Oryginalność subiektywna</a:t>
            </a:r>
            <a:r>
              <a:rPr lang="pl-PL" dirty="0"/>
              <a:t> – utwór ma być oryginalny dla samego twórcy – „wyraz własnej twórczości intelektualnej swego autora” – orzecznictwo ETS oraz Dyrektywa PE i Rady 2019/790</a:t>
            </a:r>
            <a:endParaRPr lang="pl-PL" b="1" dirty="0"/>
          </a:p>
          <a:p>
            <a:pPr lvl="1"/>
            <a:r>
              <a:rPr lang="pl-PL" b="1" dirty="0"/>
              <a:t>Oryginalność obiektywna – </a:t>
            </a:r>
            <a:r>
              <a:rPr lang="pl-PL" dirty="0"/>
              <a:t>niepowtarzalność i odróżnialność dzieła od innych rozpowszechnionych wcześniej utworów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501337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2011B1-5EA9-45B4-9149-3421DD1BE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975" y="590106"/>
            <a:ext cx="9144000" cy="1263649"/>
          </a:xfrm>
        </p:spPr>
        <p:txBody>
          <a:bodyPr/>
          <a:lstStyle/>
          <a:p>
            <a:r>
              <a:rPr lang="pl-PL" dirty="0"/>
              <a:t>Granice ochrony </a:t>
            </a:r>
            <a:r>
              <a:rPr lang="pl-PL" dirty="0" err="1"/>
              <a:t>autorskoprawnej</a:t>
            </a:r>
            <a:endParaRPr lang="en-GB" dirty="0"/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AC2FF6BB-C628-4945-9C57-BFAD2E52CD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3311401"/>
              </p:ext>
            </p:extLst>
          </p:nvPr>
        </p:nvGraphicFramePr>
        <p:xfrm>
          <a:off x="1450975" y="1853755"/>
          <a:ext cx="9604375" cy="2370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0CF83F8D-5263-4CF5-BD8D-2B34FB4F7DF2}"/>
              </a:ext>
            </a:extLst>
          </p:cNvPr>
          <p:cNvSpPr txBox="1"/>
          <p:nvPr/>
        </p:nvSpPr>
        <p:spPr>
          <a:xfrm>
            <a:off x="844826" y="4224130"/>
            <a:ext cx="5251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Max </a:t>
            </a:r>
            <a:r>
              <a:rPr lang="pl-PL" b="1" dirty="0" err="1"/>
              <a:t>Kummer</a:t>
            </a:r>
            <a:r>
              <a:rPr lang="pl-PL" b="1" dirty="0"/>
              <a:t> </a:t>
            </a:r>
            <a:r>
              <a:rPr lang="pl-PL" dirty="0"/>
              <a:t>„</a:t>
            </a:r>
            <a:r>
              <a:rPr lang="pl-PL" i="1" dirty="0"/>
              <a:t>Das </a:t>
            </a:r>
            <a:r>
              <a:rPr lang="pl-PL" i="1" dirty="0" err="1"/>
              <a:t>urheberrehtlich</a:t>
            </a:r>
            <a:r>
              <a:rPr lang="pl-PL" i="1" dirty="0"/>
              <a:t> </a:t>
            </a:r>
            <a:r>
              <a:rPr lang="pl-PL" i="1" dirty="0" err="1"/>
              <a:t>schutzbare</a:t>
            </a:r>
            <a:r>
              <a:rPr lang="pl-PL" i="1" dirty="0"/>
              <a:t> Werk</a:t>
            </a:r>
            <a:r>
              <a:rPr lang="pl-PL" dirty="0"/>
              <a:t>” – istnieje wysoki stopień prawdopodobieństwa, że nikt inny nie samodzielnie nie stworzy identycznego utworu</a:t>
            </a:r>
            <a:endParaRPr lang="en-GB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016FAC5-203A-40E1-B117-99FD0CAEABA7}"/>
              </a:ext>
            </a:extLst>
          </p:cNvPr>
          <p:cNvSpPr txBox="1"/>
          <p:nvPr/>
        </p:nvSpPr>
        <p:spPr>
          <a:xfrm>
            <a:off x="7439850" y="4270296"/>
            <a:ext cx="4357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„</a:t>
            </a:r>
            <a:r>
              <a:rPr lang="pl-PL" i="1" dirty="0" err="1"/>
              <a:t>kleine</a:t>
            </a:r>
            <a:r>
              <a:rPr lang="pl-PL" i="1" dirty="0"/>
              <a:t> </a:t>
            </a:r>
            <a:r>
              <a:rPr lang="pl-PL" i="1" dirty="0" err="1"/>
              <a:t>Münze</a:t>
            </a:r>
            <a:r>
              <a:rPr lang="pl-PL" dirty="0"/>
              <a:t>” – utwór podlega ochronie choćby w niewielkim stopniu odróżniał się od innych dzieł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0152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349CFE-A6B7-4F51-A357-F2CAD3CFD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82596"/>
            <a:ext cx="4571999" cy="1905054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Twórczość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1086D51-216D-4BA5-BCB0-5CD6799DB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66696" y="762000"/>
            <a:ext cx="2554604" cy="257174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52D42E7-01C8-4196-8149-1584F0AE5F98}"/>
              </a:ext>
            </a:extLst>
          </p:cNvPr>
          <p:cNvSpPr txBox="1"/>
          <p:nvPr/>
        </p:nvSpPr>
        <p:spPr>
          <a:xfrm>
            <a:off x="762001" y="3047999"/>
            <a:ext cx="4571999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Paradis, Ville-Evrard, 1990,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Źródło:  http://sciencespi.org/rencontre-avec-jakob-gautel-24-paradis/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6A0FB85-E84E-4770-BC9B-9FE74B503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819" y="3524251"/>
            <a:ext cx="3700358" cy="25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65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C90A03-C11B-4111-A2FD-2350C4CE1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876" y="493986"/>
            <a:ext cx="9144000" cy="1263649"/>
          </a:xfrm>
        </p:spPr>
        <p:txBody>
          <a:bodyPr/>
          <a:lstStyle/>
          <a:p>
            <a:r>
              <a:rPr lang="pl-PL" dirty="0"/>
              <a:t>Ochrona części utworu</a:t>
            </a:r>
            <a:endParaRPr lang="en-GB" dirty="0"/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4F8031A3-129B-4651-B9EC-E7B976375CD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50975" y="2016125"/>
          <a:ext cx="9604375" cy="34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61A6DA18-8A69-CF49-84F3-99ABC7022011}"/>
              </a:ext>
            </a:extLst>
          </p:cNvPr>
          <p:cNvSpPr txBox="1"/>
          <p:nvPr/>
        </p:nvSpPr>
        <p:spPr>
          <a:xfrm>
            <a:off x="1450975" y="5724253"/>
            <a:ext cx="9889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  <a:highlight>
                  <a:srgbClr val="FFFF00"/>
                </a:highlight>
              </a:rPr>
              <a:t>Art. 1 ust. 2</a:t>
            </a:r>
            <a:r>
              <a:rPr lang="pl-PL" sz="1600" baseline="30000" dirty="0">
                <a:solidFill>
                  <a:schemeClr val="bg1"/>
                </a:solidFill>
                <a:highlight>
                  <a:srgbClr val="FFFF00"/>
                </a:highlight>
              </a:rPr>
              <a:t>1 </a:t>
            </a:r>
            <a:r>
              <a:rPr lang="pl-PL" sz="1600" dirty="0">
                <a:solidFill>
                  <a:schemeClr val="bg1"/>
                </a:solidFill>
                <a:highlight>
                  <a:srgbClr val="FFFF00"/>
                </a:highlight>
              </a:rPr>
              <a:t>Ochroną objęty może być wyłącznie sposób wyrażenia; nie są objęte ochroną odkrycia, idee, procedury, metody i zasady działania oraz koncepcje matematyczne.</a:t>
            </a:r>
          </a:p>
        </p:txBody>
      </p:sp>
    </p:spTree>
    <p:extLst>
      <p:ext uri="{BB962C8B-B14F-4D97-AF65-F5344CB8AC3E}">
        <p14:creationId xmlns:p14="http://schemas.microsoft.com/office/powerpoint/2010/main" val="2162291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4BA8B1-DB8E-4F10-9D55-9ED00CBD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70" y="283338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bg1"/>
                </a:solidFill>
                <a:highlight>
                  <a:srgbClr val="FFFF00"/>
                </a:highlight>
              </a:rPr>
              <a:t>Art. 4 Pr. Aut – Wyłączenia</a:t>
            </a:r>
            <a:br>
              <a:rPr lang="pl-PL" dirty="0"/>
            </a:br>
            <a:r>
              <a:rPr lang="pl-PL" sz="2200" i="0" dirty="0">
                <a:effectLst/>
                <a:latin typeface="Noto Serif"/>
              </a:rPr>
              <a:t>Nie stanowią przedmiotu prawa autorskiego</a:t>
            </a:r>
            <a:r>
              <a:rPr lang="pl-PL" sz="2200" b="1" dirty="0">
                <a:latin typeface="Noto Serif"/>
              </a:rPr>
              <a:t>:</a:t>
            </a:r>
            <a:endParaRPr lang="en-GB" dirty="0"/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5A65C90F-ACE0-4C9E-8E53-8366C4693A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1137378"/>
              </p:ext>
            </p:extLst>
          </p:nvPr>
        </p:nvGraphicFramePr>
        <p:xfrm>
          <a:off x="-333828" y="2217920"/>
          <a:ext cx="11969750" cy="34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9027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90D286-A432-054C-A333-715ADDF95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pl-PL" dirty="0"/>
              <a:t>KONSPEKT</a:t>
            </a:r>
          </a:p>
        </p:txBody>
      </p:sp>
      <p:graphicFrame>
        <p:nvGraphicFramePr>
          <p:cNvPr id="18" name="Symbol zastępczy zawartości 2">
            <a:extLst>
              <a:ext uri="{FF2B5EF4-FFF2-40B4-BE49-F238E27FC236}">
                <a16:creationId xmlns:a16="http://schemas.microsoft.com/office/drawing/2014/main" id="{9346FD4C-1A87-F56F-2A8D-867EF0BFA0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5613717"/>
              </p:ext>
            </p:extLst>
          </p:nvPr>
        </p:nvGraphicFramePr>
        <p:xfrm>
          <a:off x="646111" y="2140085"/>
          <a:ext cx="9404352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03551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up zdjęcie z otwartej książki">
            <a:extLst>
              <a:ext uri="{FF2B5EF4-FFF2-40B4-BE49-F238E27FC236}">
                <a16:creationId xmlns:a16="http://schemas.microsoft.com/office/drawing/2014/main" id="{85603A07-EEC0-B87E-8716-32DBD29320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091" t="228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529DF628-3DC1-41BF-9730-E680D7FC2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353316" y="0"/>
            <a:ext cx="7770296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0D7D29E-3B80-A84E-8971-31ED1C95D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931" y="295728"/>
            <a:ext cx="6557921" cy="767688"/>
          </a:xfrm>
        </p:spPr>
        <p:txBody>
          <a:bodyPr anchor="b">
            <a:normAutofit/>
          </a:bodyPr>
          <a:lstStyle/>
          <a:p>
            <a:r>
              <a:rPr lang="pl-PL" sz="2800"/>
              <a:t>Katalog utworów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3695FD-17A6-460C-AFB4-A56F8DFB4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352800" y="1295400"/>
            <a:ext cx="7772400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B5346A2-F593-2347-814A-A165AE38F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1932" y="1447800"/>
            <a:ext cx="6557921" cy="4800599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l-PL" sz="1700" b="1">
                <a:latin typeface="Noto Serif"/>
              </a:rPr>
              <a:t>W szczególności przedmiotem prawa autorskiego są utwory: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700" b="1">
                <a:latin typeface="Noto Serif"/>
              </a:rPr>
              <a:t>1) wyrażone słowem, symbolami matematycznymi, znakami graficznymi (literackie, publicystyczne, naukowe, kartograficzne oraz programy komputerowe);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700" b="1">
                <a:latin typeface="Noto Serif"/>
              </a:rPr>
              <a:t>2)  plastyczne;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700" b="1">
                <a:latin typeface="Noto Serif"/>
              </a:rPr>
              <a:t>3)  fotograficzne;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700" b="1">
                <a:latin typeface="Noto Serif"/>
              </a:rPr>
              <a:t>4)  lutnicze;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700" b="1">
                <a:latin typeface="Noto Serif"/>
              </a:rPr>
              <a:t>5) wzornictwa przemysłowego;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700" b="1">
                <a:latin typeface="Noto Serif"/>
              </a:rPr>
              <a:t>6) architektoniczne, architektoniczno-urbanistyczne i urbanistyczne;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700" b="1">
                <a:latin typeface="Noto Serif"/>
              </a:rPr>
              <a:t>7) muzyczne i słowno-muzyczne;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700" b="1">
                <a:latin typeface="Noto Serif"/>
              </a:rPr>
              <a:t>8) sceniczne, sceniczno-muzyczne, choreograficzne i pantomimiczne;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700" b="1">
                <a:latin typeface="Noto Serif"/>
              </a:rPr>
              <a:t>9) audiowizualne (w tym filmowe).</a:t>
            </a:r>
          </a:p>
          <a:p>
            <a:pPr>
              <a:lnSpc>
                <a:spcPct val="90000"/>
              </a:lnSpc>
            </a:pPr>
            <a:endParaRPr lang="pl-PL" sz="1700"/>
          </a:p>
        </p:txBody>
      </p:sp>
    </p:spTree>
    <p:extLst>
      <p:ext uri="{BB962C8B-B14F-4D97-AF65-F5344CB8AC3E}">
        <p14:creationId xmlns:p14="http://schemas.microsoft.com/office/powerpoint/2010/main" val="1323748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2F8F12-054C-0942-BAD9-C50253D08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Przykłady: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8E826C8A-A907-C048-B33D-14024C4000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879392">
            <a:off x="1356714" y="2400611"/>
            <a:ext cx="1858571" cy="261667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5023CE8-9E24-5942-918E-46086F8AF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11" y="4524845"/>
            <a:ext cx="2143125" cy="214312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8AD889A-AFF1-8044-A68F-13B68A26C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826" y="1204219"/>
            <a:ext cx="3341477" cy="50094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35A7C47-4A1C-594A-BC94-31B55DEA6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386859" y="118554"/>
            <a:ext cx="4517347" cy="301307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7BBE65A-1A04-8445-B251-3E2C48408DD0}"/>
              </a:ext>
            </a:extLst>
          </p:cNvPr>
          <p:cNvSpPr txBox="1"/>
          <p:nvPr/>
        </p:nvSpPr>
        <p:spPr>
          <a:xfrm>
            <a:off x="7386858" y="2844220"/>
            <a:ext cx="45173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7" tooltip="https://commons.wikimedia.org/wiki/File:Vienna_Philharmonic_Orchestra,_Carnegie_Hall,_conducted_by_Michael_Tilson_Thomas_(47258679582).jpg"/>
              </a:rPr>
              <a:t>To zdjęcie</a:t>
            </a:r>
            <a:r>
              <a:rPr lang="en-GB" sz="900" dirty="0"/>
              <a:t>, </a:t>
            </a:r>
            <a:r>
              <a:rPr lang="en-GB" sz="900" dirty="0" err="1"/>
              <a:t>autor</a:t>
            </a:r>
            <a:r>
              <a:rPr lang="en-GB" sz="900" dirty="0"/>
              <a:t>: </a:t>
            </a:r>
            <a:r>
              <a:rPr lang="en-GB" sz="900" dirty="0" err="1"/>
              <a:t>Nieznany</a:t>
            </a:r>
            <a:r>
              <a:rPr lang="en-GB" sz="900" dirty="0"/>
              <a:t> </a:t>
            </a:r>
            <a:r>
              <a:rPr lang="en-GB" sz="900" dirty="0" err="1"/>
              <a:t>autor</a:t>
            </a:r>
            <a:r>
              <a:rPr lang="en-GB" sz="900" dirty="0"/>
              <a:t>, </a:t>
            </a:r>
            <a:r>
              <a:rPr lang="en-GB" sz="900" dirty="0" err="1"/>
              <a:t>licencja</a:t>
            </a:r>
            <a:r>
              <a:rPr lang="en-GB" sz="900" dirty="0"/>
              <a:t>: </a:t>
            </a:r>
            <a:r>
              <a:rPr lang="en-GB" sz="900" dirty="0">
                <a:hlinkClick r:id="rId8" tooltip="https://creativecommons.org/licenses/by-sa/3.0/"/>
              </a:rPr>
              <a:t>CC BY-SA</a:t>
            </a:r>
            <a:endParaRPr lang="en-GB" sz="900" dirty="0"/>
          </a:p>
        </p:txBody>
      </p:sp>
      <p:pic>
        <p:nvPicPr>
          <p:cNvPr id="14" name="Symbol zastępczy obrazu 8" descr="Obraz zawierający tekst, osoba, stare, obraz&#10;&#10;Opis wygenerowany automatycznie">
            <a:extLst>
              <a:ext uri="{FF2B5EF4-FFF2-40B4-BE49-F238E27FC236}">
                <a16:creationId xmlns:a16="http://schemas.microsoft.com/office/drawing/2014/main" id="{37EC948C-6B82-D54D-A7ED-5265ADC269D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687" b="6687"/>
          <a:stretch/>
        </p:blipFill>
        <p:spPr>
          <a:xfrm rot="917580">
            <a:off x="7914224" y="2313658"/>
            <a:ext cx="2983753" cy="439949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4FA93A2-0B52-7C45-9A7D-7CB0550595B0}"/>
              </a:ext>
            </a:extLst>
          </p:cNvPr>
          <p:cNvSpPr txBox="1"/>
          <p:nvPr/>
        </p:nvSpPr>
        <p:spPr>
          <a:xfrm>
            <a:off x="10090861" y="5262118"/>
            <a:ext cx="13137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Oscar Wilde, </a:t>
            </a:r>
            <a:r>
              <a:rPr lang="en-GB" dirty="0" err="1"/>
              <a:t>wyk</a:t>
            </a:r>
            <a:r>
              <a:rPr lang="en-GB" dirty="0"/>
              <a:t>. Napoleon </a:t>
            </a:r>
            <a:r>
              <a:rPr lang="en-GB" dirty="0" err="1"/>
              <a:t>Sarony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15550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793A58-E68C-434F-BA64-FB01E37A1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30200"/>
            <a:ext cx="9144000" cy="1263649"/>
          </a:xfrm>
        </p:spPr>
        <p:txBody>
          <a:bodyPr/>
          <a:lstStyle/>
          <a:p>
            <a:r>
              <a:rPr lang="pl-PL" dirty="0"/>
              <a:t>Utwór zbiorowy a zbiór utworów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6E30307A-37EF-B945-81FB-DCB0F623FA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13939"/>
              </p:ext>
            </p:extLst>
          </p:nvPr>
        </p:nvGraphicFramePr>
        <p:xfrm>
          <a:off x="673865" y="1902245"/>
          <a:ext cx="10668000" cy="347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0">
                  <a:extLst>
                    <a:ext uri="{9D8B030D-6E8A-4147-A177-3AD203B41FA5}">
                      <a16:colId xmlns:a16="http://schemas.microsoft.com/office/drawing/2014/main" val="2071725345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val="39374754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Zbiór jako utwór – Art. 3 Pr. Aut.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Utwór zbiorowy – Art. 11 Pr. Aut.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1659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pl-PL" dirty="0"/>
                        <a:t>Zbiory zawierające odrębne pojedyncze elementy, zgromadzone według określonej systematyki,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l-PL" dirty="0"/>
                        <a:t>O ochronie przesądza twórczy charakter (oryginalność i indywidualność) przyjętego w nich doboru, zestawienia, układu zebranych materiałów,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l-PL" dirty="0"/>
                        <a:t>Np. antologie, wybory, bazy danych,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- Składa się z elementów stanowiących odrębne dzieła (może zawierać też inne materiały),</a:t>
                      </a:r>
                    </a:p>
                    <a:p>
                      <a:r>
                        <a:rPr lang="pl-PL" dirty="0"/>
                        <a:t>- Np. encyklopedia, publikacja periodyczna, słowniki, roczniki, dzienniki telewizyjne,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l-PL" dirty="0"/>
                        <a:t>Autorskie prawa majątkowe przysługują producentowi lub wydawcy, a do poszczególnych części mających samodzielne znaczenie – ich twórcom.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l-PL" dirty="0"/>
                        <a:t>Producentowi lub wydawcy przysługuje również prawo do tytułu.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75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4317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C8D659-8F15-4C4F-A362-2D3AC1FDA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pl-PL"/>
              <a:t>Opracowania cudzych utworów i utwory inspirowane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9199D0C9-2B44-DA4D-B48A-30FEC68E70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6509491"/>
              </p:ext>
            </p:extLst>
          </p:nvPr>
        </p:nvGraphicFramePr>
        <p:xfrm>
          <a:off x="646111" y="2140085"/>
          <a:ext cx="9404352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90536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98E8B9-BB86-6346-9CAD-EA48BD72F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571999"/>
            <a:ext cx="4236720" cy="1810871"/>
          </a:xfrm>
        </p:spPr>
        <p:txBody>
          <a:bodyPr vert="horz" lIns="91440" tIns="45720" rIns="91440" bIns="45720" rtlCol="0" anchorCtr="0">
            <a:normAutofit fontScale="90000"/>
          </a:bodyPr>
          <a:lstStyle/>
          <a:p>
            <a:r>
              <a:rPr lang="en-US" sz="4100"/>
              <a:t>Dzieło samoistne i inspirowane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00DAAD1-53C9-CA29-CBA9-F2987C296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4572000"/>
            <a:ext cx="6096000" cy="1524000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D01659B1-109E-3E45-87AC-5703E7E6F5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5" r="1" b="1"/>
          <a:stretch/>
        </p:blipFill>
        <p:spPr>
          <a:xfrm>
            <a:off x="1" y="2"/>
            <a:ext cx="6000749" cy="4048201"/>
          </a:xfrm>
          <a:custGeom>
            <a:avLst/>
            <a:gdLst/>
            <a:ahLst/>
            <a:cxnLst/>
            <a:rect l="l" t="t" r="r" b="b"/>
            <a:pathLst>
              <a:path w="6000749" h="4048201">
                <a:moveTo>
                  <a:pt x="0" y="0"/>
                </a:moveTo>
                <a:lnTo>
                  <a:pt x="6000749" y="0"/>
                </a:lnTo>
                <a:lnTo>
                  <a:pt x="6000749" y="4048201"/>
                </a:lnTo>
                <a:lnTo>
                  <a:pt x="5944247" y="4045387"/>
                </a:lnTo>
                <a:cubicBezTo>
                  <a:pt x="5912733" y="4040867"/>
                  <a:pt x="5883531" y="4032761"/>
                  <a:pt x="5860259" y="4018993"/>
                </a:cubicBezTo>
                <a:cubicBezTo>
                  <a:pt x="5845522" y="4010145"/>
                  <a:pt x="5815127" y="4009004"/>
                  <a:pt x="5790563" y="4005335"/>
                </a:cubicBezTo>
                <a:cubicBezTo>
                  <a:pt x="5770110" y="4002399"/>
                  <a:pt x="5748643" y="3999987"/>
                  <a:pt x="5726340" y="3999392"/>
                </a:cubicBezTo>
                <a:cubicBezTo>
                  <a:pt x="5702558" y="3998630"/>
                  <a:pt x="5676008" y="3996376"/>
                  <a:pt x="5653401" y="4001303"/>
                </a:cubicBezTo>
                <a:cubicBezTo>
                  <a:pt x="5584839" y="4015993"/>
                  <a:pt x="5528518" y="4014398"/>
                  <a:pt x="5475787" y="3994543"/>
                </a:cubicBezTo>
                <a:cubicBezTo>
                  <a:pt x="5448461" y="3984280"/>
                  <a:pt x="5408578" y="3972789"/>
                  <a:pt x="5376427" y="3977186"/>
                </a:cubicBezTo>
                <a:cubicBezTo>
                  <a:pt x="5298173" y="3987786"/>
                  <a:pt x="5231306" y="3983731"/>
                  <a:pt x="5158711" y="3977849"/>
                </a:cubicBezTo>
                <a:cubicBezTo>
                  <a:pt x="5111928" y="3974139"/>
                  <a:pt x="5059522" y="3974442"/>
                  <a:pt x="5009625" y="3971931"/>
                </a:cubicBezTo>
                <a:cubicBezTo>
                  <a:pt x="4951287" y="3968925"/>
                  <a:pt x="4888949" y="3973666"/>
                  <a:pt x="4849941" y="3947886"/>
                </a:cubicBezTo>
                <a:cubicBezTo>
                  <a:pt x="4845543" y="3945116"/>
                  <a:pt x="4833681" y="3946241"/>
                  <a:pt x="4827520" y="3943911"/>
                </a:cubicBezTo>
                <a:cubicBezTo>
                  <a:pt x="4807945" y="3936885"/>
                  <a:pt x="4783117" y="3931364"/>
                  <a:pt x="4771814" y="3921081"/>
                </a:cubicBezTo>
                <a:cubicBezTo>
                  <a:pt x="4739115" y="3891003"/>
                  <a:pt x="4712325" y="3858949"/>
                  <a:pt x="4682399" y="3827911"/>
                </a:cubicBezTo>
                <a:cubicBezTo>
                  <a:pt x="4675987" y="3821273"/>
                  <a:pt x="4669645" y="3812548"/>
                  <a:pt x="4657971" y="3809870"/>
                </a:cubicBezTo>
                <a:cubicBezTo>
                  <a:pt x="4590588" y="3794559"/>
                  <a:pt x="4522266" y="3780327"/>
                  <a:pt x="4453288" y="3766566"/>
                </a:cubicBezTo>
                <a:cubicBezTo>
                  <a:pt x="4425551" y="3761082"/>
                  <a:pt x="4404161" y="3769423"/>
                  <a:pt x="4382131" y="3783516"/>
                </a:cubicBezTo>
                <a:cubicBezTo>
                  <a:pt x="4360738" y="3796954"/>
                  <a:pt x="4334041" y="3811525"/>
                  <a:pt x="4305858" y="3818191"/>
                </a:cubicBezTo>
                <a:cubicBezTo>
                  <a:pt x="4249453" y="3831335"/>
                  <a:pt x="4190357" y="3840900"/>
                  <a:pt x="4132173" y="3849202"/>
                </a:cubicBezTo>
                <a:cubicBezTo>
                  <a:pt x="4110399" y="3852309"/>
                  <a:pt x="4086246" y="3848957"/>
                  <a:pt x="4065132" y="3846494"/>
                </a:cubicBezTo>
                <a:cubicBezTo>
                  <a:pt x="4025130" y="3841816"/>
                  <a:pt x="3987480" y="3833214"/>
                  <a:pt x="3946286" y="3830407"/>
                </a:cubicBezTo>
                <a:cubicBezTo>
                  <a:pt x="3898481" y="3827220"/>
                  <a:pt x="3868394" y="3815462"/>
                  <a:pt x="3850960" y="3792837"/>
                </a:cubicBezTo>
                <a:cubicBezTo>
                  <a:pt x="3825028" y="3759151"/>
                  <a:pt x="3772121" y="3740642"/>
                  <a:pt x="3710981" y="3728217"/>
                </a:cubicBezTo>
                <a:cubicBezTo>
                  <a:pt x="3633314" y="3712297"/>
                  <a:pt x="3545330" y="3726172"/>
                  <a:pt x="3460521" y="3731663"/>
                </a:cubicBezTo>
                <a:cubicBezTo>
                  <a:pt x="3428049" y="3733842"/>
                  <a:pt x="3394563" y="3736542"/>
                  <a:pt x="3364418" y="3734612"/>
                </a:cubicBezTo>
                <a:cubicBezTo>
                  <a:pt x="3250133" y="3727505"/>
                  <a:pt x="3136002" y="3721509"/>
                  <a:pt x="3013997" y="3739481"/>
                </a:cubicBezTo>
                <a:cubicBezTo>
                  <a:pt x="3004006" y="3740906"/>
                  <a:pt x="2993928" y="3741779"/>
                  <a:pt x="2983805" y="3742278"/>
                </a:cubicBezTo>
                <a:cubicBezTo>
                  <a:pt x="2895979" y="3747067"/>
                  <a:pt x="2805960" y="3756890"/>
                  <a:pt x="2738094" y="3725411"/>
                </a:cubicBezTo>
                <a:cubicBezTo>
                  <a:pt x="2725615" y="3719638"/>
                  <a:pt x="2699242" y="3721135"/>
                  <a:pt x="2678828" y="3721025"/>
                </a:cubicBezTo>
                <a:cubicBezTo>
                  <a:pt x="2643514" y="3721155"/>
                  <a:pt x="2618910" y="3714659"/>
                  <a:pt x="2603910" y="3698860"/>
                </a:cubicBezTo>
                <a:cubicBezTo>
                  <a:pt x="2578519" y="3671516"/>
                  <a:pt x="2549282" y="3645289"/>
                  <a:pt x="2525978" y="3617268"/>
                </a:cubicBezTo>
                <a:cubicBezTo>
                  <a:pt x="2509762" y="3598057"/>
                  <a:pt x="2483468" y="3589913"/>
                  <a:pt x="2444032" y="3586664"/>
                </a:cubicBezTo>
                <a:cubicBezTo>
                  <a:pt x="2421927" y="3584910"/>
                  <a:pt x="2401860" y="3577011"/>
                  <a:pt x="2385112" y="3569392"/>
                </a:cubicBezTo>
                <a:cubicBezTo>
                  <a:pt x="2364860" y="3560197"/>
                  <a:pt x="2352980" y="3545842"/>
                  <a:pt x="2331129" y="3538198"/>
                </a:cubicBezTo>
                <a:cubicBezTo>
                  <a:pt x="2277762" y="3518999"/>
                  <a:pt x="2258266" y="3492136"/>
                  <a:pt x="2269566" y="3453894"/>
                </a:cubicBezTo>
                <a:cubicBezTo>
                  <a:pt x="2279659" y="3419977"/>
                  <a:pt x="2235034" y="3382914"/>
                  <a:pt x="2183419" y="3383669"/>
                </a:cubicBezTo>
                <a:cubicBezTo>
                  <a:pt x="2126349" y="3384447"/>
                  <a:pt x="2085261" y="3372185"/>
                  <a:pt x="2042813" y="3358037"/>
                </a:cubicBezTo>
                <a:cubicBezTo>
                  <a:pt x="2019099" y="3350091"/>
                  <a:pt x="1986669" y="3344900"/>
                  <a:pt x="1956288" y="3346401"/>
                </a:cubicBezTo>
                <a:cubicBezTo>
                  <a:pt x="1840886" y="3351916"/>
                  <a:pt x="1735315" y="3380383"/>
                  <a:pt x="1630190" y="3417096"/>
                </a:cubicBezTo>
                <a:cubicBezTo>
                  <a:pt x="1561494" y="3441060"/>
                  <a:pt x="1483492" y="3455965"/>
                  <a:pt x="1408608" y="3472313"/>
                </a:cubicBezTo>
                <a:cubicBezTo>
                  <a:pt x="1385284" y="3477339"/>
                  <a:pt x="1354772" y="3477918"/>
                  <a:pt x="1333449" y="3473973"/>
                </a:cubicBezTo>
                <a:cubicBezTo>
                  <a:pt x="1258677" y="3460472"/>
                  <a:pt x="1184155" y="3446180"/>
                  <a:pt x="1113854" y="3428265"/>
                </a:cubicBezTo>
                <a:cubicBezTo>
                  <a:pt x="1048427" y="3411356"/>
                  <a:pt x="977291" y="3410553"/>
                  <a:pt x="902724" y="3424024"/>
                </a:cubicBezTo>
                <a:cubicBezTo>
                  <a:pt x="848399" y="3433852"/>
                  <a:pt x="798480" y="3436253"/>
                  <a:pt x="746075" y="3436555"/>
                </a:cubicBezTo>
                <a:cubicBezTo>
                  <a:pt x="702394" y="3436745"/>
                  <a:pt x="654694" y="3439396"/>
                  <a:pt x="611517" y="3448201"/>
                </a:cubicBezTo>
                <a:cubicBezTo>
                  <a:pt x="551003" y="3460611"/>
                  <a:pt x="499904" y="3462426"/>
                  <a:pt x="448281" y="3450343"/>
                </a:cubicBezTo>
                <a:cubicBezTo>
                  <a:pt x="420771" y="3443882"/>
                  <a:pt x="386449" y="3443304"/>
                  <a:pt x="354390" y="3440702"/>
                </a:cubicBezTo>
                <a:cubicBezTo>
                  <a:pt x="305001" y="3436609"/>
                  <a:pt x="254061" y="3434435"/>
                  <a:pt x="205560" y="3428894"/>
                </a:cubicBezTo>
                <a:cubicBezTo>
                  <a:pt x="153378" y="3423121"/>
                  <a:pt x="104769" y="3411741"/>
                  <a:pt x="51784" y="3407972"/>
                </a:cubicBezTo>
                <a:lnTo>
                  <a:pt x="0" y="3398392"/>
                </a:lnTo>
                <a:close/>
              </a:path>
            </a:pathLst>
          </a:cu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7DA25CB-E665-6A4F-BE53-05DD204E40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53" r="-1" b="24163"/>
          <a:stretch/>
        </p:blipFill>
        <p:spPr>
          <a:xfrm>
            <a:off x="6191250" y="10"/>
            <a:ext cx="6000750" cy="4038328"/>
          </a:xfrm>
          <a:custGeom>
            <a:avLst/>
            <a:gdLst/>
            <a:ahLst/>
            <a:cxnLst/>
            <a:rect l="l" t="t" r="r" b="b"/>
            <a:pathLst>
              <a:path w="6000750" h="4038338">
                <a:moveTo>
                  <a:pt x="0" y="0"/>
                </a:moveTo>
                <a:lnTo>
                  <a:pt x="6000750" y="0"/>
                </a:lnTo>
                <a:lnTo>
                  <a:pt x="6000750" y="3014035"/>
                </a:lnTo>
                <a:lnTo>
                  <a:pt x="5966830" y="3028116"/>
                </a:lnTo>
                <a:cubicBezTo>
                  <a:pt x="5952443" y="3034512"/>
                  <a:pt x="5934250" y="3039750"/>
                  <a:pt x="5924081" y="3047622"/>
                </a:cubicBezTo>
                <a:cubicBezTo>
                  <a:pt x="5872250" y="3087682"/>
                  <a:pt x="5801533" y="3089841"/>
                  <a:pt x="5731624" y="3095095"/>
                </a:cubicBezTo>
                <a:cubicBezTo>
                  <a:pt x="5719354" y="3095902"/>
                  <a:pt x="5704534" y="3096694"/>
                  <a:pt x="5694549" y="3100763"/>
                </a:cubicBezTo>
                <a:cubicBezTo>
                  <a:pt x="5649454" y="3119091"/>
                  <a:pt x="5609249" y="3120675"/>
                  <a:pt x="5566282" y="3110565"/>
                </a:cubicBezTo>
                <a:cubicBezTo>
                  <a:pt x="5528993" y="3101914"/>
                  <a:pt x="5487135" y="3099578"/>
                  <a:pt x="5447800" y="3122561"/>
                </a:cubicBezTo>
                <a:cubicBezTo>
                  <a:pt x="5360376" y="3173554"/>
                  <a:pt x="5261407" y="3189562"/>
                  <a:pt x="5153053" y="3180664"/>
                </a:cubicBezTo>
                <a:cubicBezTo>
                  <a:pt x="5075663" y="3174334"/>
                  <a:pt x="5001217" y="3180991"/>
                  <a:pt x="4924781" y="3209456"/>
                </a:cubicBezTo>
                <a:cubicBezTo>
                  <a:pt x="4895391" y="3220447"/>
                  <a:pt x="4855493" y="3221608"/>
                  <a:pt x="4820364" y="3228131"/>
                </a:cubicBezTo>
                <a:cubicBezTo>
                  <a:pt x="4800480" y="3231723"/>
                  <a:pt x="4778372" y="3235065"/>
                  <a:pt x="4761902" y="3242137"/>
                </a:cubicBezTo>
                <a:cubicBezTo>
                  <a:pt x="4717897" y="3260500"/>
                  <a:pt x="4677587" y="3281733"/>
                  <a:pt x="4633202" y="3299962"/>
                </a:cubicBezTo>
                <a:cubicBezTo>
                  <a:pt x="4611860" y="3308671"/>
                  <a:pt x="4585870" y="3315400"/>
                  <a:pt x="4560907" y="3319152"/>
                </a:cubicBezTo>
                <a:cubicBezTo>
                  <a:pt x="4487147" y="3330619"/>
                  <a:pt x="4413256" y="3341162"/>
                  <a:pt x="4339486" y="3349988"/>
                </a:cubicBezTo>
                <a:cubicBezTo>
                  <a:pt x="4217749" y="3364712"/>
                  <a:pt x="4094519" y="3381727"/>
                  <a:pt x="3999196" y="3339060"/>
                </a:cubicBezTo>
                <a:cubicBezTo>
                  <a:pt x="3991419" y="3335638"/>
                  <a:pt x="3975703" y="3335236"/>
                  <a:pt x="3963458" y="3336228"/>
                </a:cubicBezTo>
                <a:cubicBezTo>
                  <a:pt x="3906915" y="3340709"/>
                  <a:pt x="3849392" y="3348538"/>
                  <a:pt x="3793244" y="3350695"/>
                </a:cubicBezTo>
                <a:cubicBezTo>
                  <a:pt x="3748320" y="3352384"/>
                  <a:pt x="3711764" y="3359110"/>
                  <a:pt x="3680534" y="3380182"/>
                </a:cubicBezTo>
                <a:cubicBezTo>
                  <a:pt x="3639690" y="3407913"/>
                  <a:pt x="3587939" y="3428136"/>
                  <a:pt x="3528420" y="3429642"/>
                </a:cubicBezTo>
                <a:cubicBezTo>
                  <a:pt x="3468933" y="3431332"/>
                  <a:pt x="3432439" y="3451266"/>
                  <a:pt x="3391383" y="3472419"/>
                </a:cubicBezTo>
                <a:cubicBezTo>
                  <a:pt x="3361528" y="3487818"/>
                  <a:pt x="3327785" y="3506605"/>
                  <a:pt x="3292964" y="3512706"/>
                </a:cubicBezTo>
                <a:cubicBezTo>
                  <a:pt x="3214060" y="3526418"/>
                  <a:pt x="3151318" y="3574267"/>
                  <a:pt x="3062201" y="3564890"/>
                </a:cubicBezTo>
                <a:cubicBezTo>
                  <a:pt x="3056279" y="3564225"/>
                  <a:pt x="3046456" y="3569403"/>
                  <a:pt x="3038377" y="3571499"/>
                </a:cubicBezTo>
                <a:cubicBezTo>
                  <a:pt x="2973700" y="3587903"/>
                  <a:pt x="2910969" y="3589865"/>
                  <a:pt x="2859478" y="3573610"/>
                </a:cubicBezTo>
                <a:cubicBezTo>
                  <a:pt x="2791993" y="3552460"/>
                  <a:pt x="2721606" y="3559482"/>
                  <a:pt x="2645189" y="3580393"/>
                </a:cubicBezTo>
                <a:cubicBezTo>
                  <a:pt x="2620649" y="3587104"/>
                  <a:pt x="2595977" y="3592890"/>
                  <a:pt x="2571005" y="3599095"/>
                </a:cubicBezTo>
                <a:cubicBezTo>
                  <a:pt x="2537264" y="3607686"/>
                  <a:pt x="2503192" y="3616514"/>
                  <a:pt x="2469455" y="3625104"/>
                </a:cubicBezTo>
                <a:cubicBezTo>
                  <a:pt x="2436782" y="3633542"/>
                  <a:pt x="2400912" y="3645078"/>
                  <a:pt x="2372944" y="3632831"/>
                </a:cubicBezTo>
                <a:cubicBezTo>
                  <a:pt x="2348857" y="3622294"/>
                  <a:pt x="2333335" y="3625831"/>
                  <a:pt x="2314679" y="3640577"/>
                </a:cubicBezTo>
                <a:cubicBezTo>
                  <a:pt x="2249913" y="3692113"/>
                  <a:pt x="2167939" y="3730244"/>
                  <a:pt x="2058974" y="3747677"/>
                </a:cubicBezTo>
                <a:cubicBezTo>
                  <a:pt x="2036537" y="3751257"/>
                  <a:pt x="2014061" y="3757106"/>
                  <a:pt x="1992327" y="3763040"/>
                </a:cubicBezTo>
                <a:cubicBezTo>
                  <a:pt x="1978998" y="3766641"/>
                  <a:pt x="1962841" y="3770835"/>
                  <a:pt x="1955347" y="3777003"/>
                </a:cubicBezTo>
                <a:cubicBezTo>
                  <a:pt x="1896888" y="3824240"/>
                  <a:pt x="1821061" y="3862060"/>
                  <a:pt x="1737354" y="3895718"/>
                </a:cubicBezTo>
                <a:cubicBezTo>
                  <a:pt x="1707383" y="3907735"/>
                  <a:pt x="1675266" y="3920058"/>
                  <a:pt x="1642029" y="3927066"/>
                </a:cubicBezTo>
                <a:cubicBezTo>
                  <a:pt x="1607367" y="3934277"/>
                  <a:pt x="1570070" y="3935822"/>
                  <a:pt x="1534084" y="3938879"/>
                </a:cubicBezTo>
                <a:cubicBezTo>
                  <a:pt x="1512864" y="3940775"/>
                  <a:pt x="1488617" y="3944422"/>
                  <a:pt x="1471073" y="3941450"/>
                </a:cubicBezTo>
                <a:cubicBezTo>
                  <a:pt x="1415484" y="3932199"/>
                  <a:pt x="1361493" y="3921398"/>
                  <a:pt x="1309076" y="3908861"/>
                </a:cubicBezTo>
                <a:cubicBezTo>
                  <a:pt x="1264195" y="3898081"/>
                  <a:pt x="1255284" y="3896899"/>
                  <a:pt x="1221530" y="3923241"/>
                </a:cubicBezTo>
                <a:cubicBezTo>
                  <a:pt x="1186779" y="3950290"/>
                  <a:pt x="1141270" y="3968301"/>
                  <a:pt x="1089816" y="3980362"/>
                </a:cubicBezTo>
                <a:cubicBezTo>
                  <a:pt x="1008387" y="3999344"/>
                  <a:pt x="926086" y="4017317"/>
                  <a:pt x="843417" y="4032700"/>
                </a:cubicBezTo>
                <a:cubicBezTo>
                  <a:pt x="768546" y="4046592"/>
                  <a:pt x="730065" y="4034711"/>
                  <a:pt x="709553" y="3998175"/>
                </a:cubicBezTo>
                <a:cubicBezTo>
                  <a:pt x="697923" y="3977931"/>
                  <a:pt x="683529" y="3956192"/>
                  <a:pt x="637024" y="3956976"/>
                </a:cubicBezTo>
                <a:cubicBezTo>
                  <a:pt x="561096" y="3958367"/>
                  <a:pt x="483055" y="3965348"/>
                  <a:pt x="439818" y="3925257"/>
                </a:cubicBezTo>
                <a:cubicBezTo>
                  <a:pt x="420898" y="3938151"/>
                  <a:pt x="409248" y="3945856"/>
                  <a:pt x="397954" y="3953509"/>
                </a:cubicBezTo>
                <a:cubicBezTo>
                  <a:pt x="366752" y="3974766"/>
                  <a:pt x="298150" y="3991730"/>
                  <a:pt x="260774" y="3982524"/>
                </a:cubicBezTo>
                <a:cubicBezTo>
                  <a:pt x="205702" y="3969233"/>
                  <a:pt x="158421" y="3979944"/>
                  <a:pt x="110748" y="4003173"/>
                </a:cubicBezTo>
                <a:cubicBezTo>
                  <a:pt x="90816" y="4012815"/>
                  <a:pt x="69989" y="4020495"/>
                  <a:pt x="48615" y="4026612"/>
                </a:cubicBezTo>
                <a:lnTo>
                  <a:pt x="0" y="403706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5235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C83677-7D04-5A4E-A676-ABF33027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5432" y="4026988"/>
            <a:ext cx="8445023" cy="1028487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15000"/>
              </a:lnSpc>
            </a:pPr>
            <a:r>
              <a:rPr lang="en-US" sz="3800" b="0" cap="all" dirty="0" err="1">
                <a:solidFill>
                  <a:schemeClr val="bg1"/>
                </a:solidFill>
                <a:highlight>
                  <a:srgbClr val="C0C0C0"/>
                </a:highlight>
              </a:rPr>
              <a:t>Utwór</a:t>
            </a:r>
            <a:r>
              <a:rPr lang="en-US" sz="3800" b="0" cap="all" dirty="0">
                <a:solidFill>
                  <a:schemeClr val="bg1"/>
                </a:solidFill>
                <a:highlight>
                  <a:srgbClr val="C0C0C0"/>
                </a:highlight>
              </a:rPr>
              <a:t> </a:t>
            </a:r>
            <a:r>
              <a:rPr lang="en-US" sz="3800" b="0" cap="all" dirty="0" err="1">
                <a:solidFill>
                  <a:schemeClr val="bg1"/>
                </a:solidFill>
                <a:highlight>
                  <a:srgbClr val="C0C0C0"/>
                </a:highlight>
              </a:rPr>
              <a:t>zależny</a:t>
            </a:r>
            <a:r>
              <a:rPr lang="en-US" sz="3800" b="0" cap="all" dirty="0">
                <a:solidFill>
                  <a:schemeClr val="bg1"/>
                </a:solidFill>
                <a:highlight>
                  <a:srgbClr val="C0C0C0"/>
                </a:highlight>
              </a:rPr>
              <a:t> a </a:t>
            </a:r>
            <a:r>
              <a:rPr lang="en-US" sz="3800" b="0" cap="all" dirty="0" err="1">
                <a:solidFill>
                  <a:schemeClr val="bg1"/>
                </a:solidFill>
                <a:highlight>
                  <a:srgbClr val="C0C0C0"/>
                </a:highlight>
              </a:rPr>
              <a:t>inspirowany</a:t>
            </a:r>
            <a:endParaRPr lang="en-US" sz="3800" b="0" cap="all" dirty="0">
              <a:solidFill>
                <a:schemeClr val="bg1"/>
              </a:solidFill>
              <a:highlight>
                <a:srgbClr val="C0C0C0"/>
              </a:highlight>
            </a:endParaRPr>
          </a:p>
        </p:txBody>
      </p:sp>
      <p:pic>
        <p:nvPicPr>
          <p:cNvPr id="9" name="Symbol zastępczy zawartości 8" descr="Obraz zawierający strzałka&#10;&#10;Opis wygenerowany automatycznie">
            <a:extLst>
              <a:ext uri="{FF2B5EF4-FFF2-40B4-BE49-F238E27FC236}">
                <a16:creationId xmlns:a16="http://schemas.microsoft.com/office/drawing/2014/main" id="{20310BDC-29B2-BA4F-9576-0B4E931DA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5741" y="271962"/>
            <a:ext cx="9422907" cy="2991773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D3CEDE4-21BB-9143-98F1-83A30276B32E}"/>
              </a:ext>
            </a:extLst>
          </p:cNvPr>
          <p:cNvSpPr txBox="1"/>
          <p:nvPr/>
        </p:nvSpPr>
        <p:spPr>
          <a:xfrm>
            <a:off x="1445741" y="3291219"/>
            <a:ext cx="2691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© DFT </a:t>
            </a:r>
            <a:r>
              <a:rPr lang="pl-PL" sz="1200" dirty="0">
                <a:hlinkClick r:id="rId3"/>
              </a:rPr>
              <a:t>https://dft.art/</a:t>
            </a:r>
            <a:endParaRPr lang="pl-PL" sz="12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345134C-2754-9A4D-B174-72CC5F5C6A81}"/>
              </a:ext>
            </a:extLst>
          </p:cNvPr>
          <p:cNvSpPr txBox="1"/>
          <p:nvPr/>
        </p:nvSpPr>
        <p:spPr>
          <a:xfrm>
            <a:off x="8991614" y="3291219"/>
            <a:ext cx="1824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Nowe logo </a:t>
            </a:r>
            <a:r>
              <a:rPr lang="pl-PL" sz="1200" dirty="0" err="1"/>
              <a:t>Wersow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3221731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6F3A29-CCD4-8E41-A360-92A6209A3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735" y="699247"/>
            <a:ext cx="3196684" cy="3110753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pPr algn="ctr"/>
            <a:r>
              <a:rPr lang="en-US" sz="4200"/>
              <a:t>Steinberg v. columbia pictures industries inc.</a:t>
            </a:r>
          </a:p>
        </p:txBody>
      </p:sp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1C7BA64F-8054-0D44-831E-F2EE8E9738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73" r="7650"/>
          <a:stretch/>
        </p:blipFill>
        <p:spPr>
          <a:xfrm>
            <a:off x="20" y="10"/>
            <a:ext cx="4404098" cy="6857990"/>
          </a:xfrm>
          <a:custGeom>
            <a:avLst/>
            <a:gdLst/>
            <a:ahLst/>
            <a:cxnLst/>
            <a:rect l="l" t="t" r="r" b="b"/>
            <a:pathLst>
              <a:path w="4404118" h="6858000">
                <a:moveTo>
                  <a:pt x="2339583" y="0"/>
                </a:moveTo>
                <a:lnTo>
                  <a:pt x="2355830" y="61476"/>
                </a:lnTo>
                <a:cubicBezTo>
                  <a:pt x="2361586" y="83045"/>
                  <a:pt x="2368094" y="103971"/>
                  <a:pt x="2377524" y="122586"/>
                </a:cubicBezTo>
                <a:cubicBezTo>
                  <a:pt x="2392415" y="151907"/>
                  <a:pt x="2419460" y="173413"/>
                  <a:pt x="2444420" y="192440"/>
                </a:cubicBezTo>
                <a:cubicBezTo>
                  <a:pt x="2495529" y="231487"/>
                  <a:pt x="2527080" y="290106"/>
                  <a:pt x="2559207" y="349349"/>
                </a:cubicBezTo>
                <a:cubicBezTo>
                  <a:pt x="2571632" y="372606"/>
                  <a:pt x="2588563" y="392138"/>
                  <a:pt x="2602225" y="414481"/>
                </a:cubicBezTo>
                <a:cubicBezTo>
                  <a:pt x="2608496" y="424893"/>
                  <a:pt x="2614942" y="437236"/>
                  <a:pt x="2616684" y="450003"/>
                </a:cubicBezTo>
                <a:cubicBezTo>
                  <a:pt x="2622547" y="490034"/>
                  <a:pt x="2641148" y="514975"/>
                  <a:pt x="2669003" y="533869"/>
                </a:cubicBezTo>
                <a:cubicBezTo>
                  <a:pt x="2681901" y="542764"/>
                  <a:pt x="2691903" y="559689"/>
                  <a:pt x="2700535" y="575333"/>
                </a:cubicBezTo>
                <a:cubicBezTo>
                  <a:pt x="2729512" y="628690"/>
                  <a:pt x="2754821" y="684525"/>
                  <a:pt x="2807479" y="710990"/>
                </a:cubicBezTo>
                <a:cubicBezTo>
                  <a:pt x="2820500" y="717450"/>
                  <a:pt x="2830720" y="740669"/>
                  <a:pt x="2835001" y="758969"/>
                </a:cubicBezTo>
                <a:cubicBezTo>
                  <a:pt x="2842218" y="789390"/>
                  <a:pt x="2843647" y="820083"/>
                  <a:pt x="2870022" y="838495"/>
                </a:cubicBezTo>
                <a:cubicBezTo>
                  <a:pt x="2878885" y="844641"/>
                  <a:pt x="2881584" y="867894"/>
                  <a:pt x="2882402" y="884069"/>
                </a:cubicBezTo>
                <a:cubicBezTo>
                  <a:pt x="2885078" y="932638"/>
                  <a:pt x="2898165" y="960616"/>
                  <a:pt x="2936995" y="969072"/>
                </a:cubicBezTo>
                <a:cubicBezTo>
                  <a:pt x="3007357" y="984417"/>
                  <a:pt x="3043775" y="1046171"/>
                  <a:pt x="3076951" y="1112096"/>
                </a:cubicBezTo>
                <a:cubicBezTo>
                  <a:pt x="3100643" y="1158994"/>
                  <a:pt x="3117151" y="1211409"/>
                  <a:pt x="3141387" y="1257566"/>
                </a:cubicBezTo>
                <a:cubicBezTo>
                  <a:pt x="3153277" y="1279930"/>
                  <a:pt x="3173543" y="1297754"/>
                  <a:pt x="3193071" y="1311394"/>
                </a:cubicBezTo>
                <a:cubicBezTo>
                  <a:pt x="3224094" y="1332909"/>
                  <a:pt x="3241804" y="1362627"/>
                  <a:pt x="3250073" y="1405992"/>
                </a:cubicBezTo>
                <a:cubicBezTo>
                  <a:pt x="3257673" y="1446266"/>
                  <a:pt x="3273857" y="1483664"/>
                  <a:pt x="3283740" y="1523444"/>
                </a:cubicBezTo>
                <a:cubicBezTo>
                  <a:pt x="3293127" y="1560430"/>
                  <a:pt x="3298747" y="1599065"/>
                  <a:pt x="3306504" y="1636638"/>
                </a:cubicBezTo>
                <a:cubicBezTo>
                  <a:pt x="3311477" y="1661025"/>
                  <a:pt x="3314234" y="1687006"/>
                  <a:pt x="3323416" y="1708173"/>
                </a:cubicBezTo>
                <a:cubicBezTo>
                  <a:pt x="3340602" y="1747889"/>
                  <a:pt x="3341593" y="1786419"/>
                  <a:pt x="3330834" y="1831463"/>
                </a:cubicBezTo>
                <a:cubicBezTo>
                  <a:pt x="3323215" y="1863606"/>
                  <a:pt x="3323028" y="1899517"/>
                  <a:pt x="3325458" y="1932531"/>
                </a:cubicBezTo>
                <a:cubicBezTo>
                  <a:pt x="3328288" y="1972134"/>
                  <a:pt x="3328527" y="2009738"/>
                  <a:pt x="3320394" y="2050249"/>
                </a:cubicBezTo>
                <a:cubicBezTo>
                  <a:pt x="3309254" y="2105857"/>
                  <a:pt x="3314506" y="2159685"/>
                  <a:pt x="3338141" y="2210114"/>
                </a:cubicBezTo>
                <a:cubicBezTo>
                  <a:pt x="3363243" y="2264284"/>
                  <a:pt x="3384387" y="2321440"/>
                  <a:pt x="3404628" y="2378738"/>
                </a:cubicBezTo>
                <a:cubicBezTo>
                  <a:pt x="3410511" y="2395084"/>
                  <a:pt x="3411689" y="2418120"/>
                  <a:pt x="3407259" y="2435467"/>
                </a:cubicBezTo>
                <a:cubicBezTo>
                  <a:pt x="3392793" y="2491151"/>
                  <a:pt x="3380194" y="2549275"/>
                  <a:pt x="3356495" y="2599849"/>
                </a:cubicBezTo>
                <a:cubicBezTo>
                  <a:pt x="3320179" y="2677233"/>
                  <a:pt x="3293483" y="2755427"/>
                  <a:pt x="3294074" y="2842361"/>
                </a:cubicBezTo>
                <a:cubicBezTo>
                  <a:pt x="3294172" y="2865245"/>
                  <a:pt x="3302178" y="2890058"/>
                  <a:pt x="3312858" y="2908439"/>
                </a:cubicBezTo>
                <a:cubicBezTo>
                  <a:pt x="3331888" y="2941339"/>
                  <a:pt x="3348643" y="2973100"/>
                  <a:pt x="3351202" y="3016205"/>
                </a:cubicBezTo>
                <a:cubicBezTo>
                  <a:pt x="3353458" y="3055184"/>
                  <a:pt x="3399269" y="3091033"/>
                  <a:pt x="3438099" y="3085336"/>
                </a:cubicBezTo>
                <a:cubicBezTo>
                  <a:pt x="3481887" y="3078970"/>
                  <a:pt x="3514312" y="3095239"/>
                  <a:pt x="3539878" y="3136681"/>
                </a:cubicBezTo>
                <a:cubicBezTo>
                  <a:pt x="3550096" y="3153637"/>
                  <a:pt x="3567509" y="3163435"/>
                  <a:pt x="3579433" y="3179271"/>
                </a:cubicBezTo>
                <a:cubicBezTo>
                  <a:pt x="3589310" y="3192368"/>
                  <a:pt x="3599714" y="3207990"/>
                  <a:pt x="3603096" y="3224801"/>
                </a:cubicBezTo>
                <a:cubicBezTo>
                  <a:pt x="3609269" y="3254802"/>
                  <a:pt x="3620336" y="3275144"/>
                  <a:pt x="3643662" y="3288499"/>
                </a:cubicBezTo>
                <a:cubicBezTo>
                  <a:pt x="3677663" y="3307714"/>
                  <a:pt x="3709940" y="3331312"/>
                  <a:pt x="3743281" y="3352066"/>
                </a:cubicBezTo>
                <a:cubicBezTo>
                  <a:pt x="3762563" y="3364307"/>
                  <a:pt x="3771612" y="3383279"/>
                  <a:pt x="3773604" y="3409971"/>
                </a:cubicBezTo>
                <a:cubicBezTo>
                  <a:pt x="3774973" y="3425409"/>
                  <a:pt x="3774833" y="3445264"/>
                  <a:pt x="3782303" y="3455027"/>
                </a:cubicBezTo>
                <a:cubicBezTo>
                  <a:pt x="3823032" y="3508129"/>
                  <a:pt x="3817073" y="3575628"/>
                  <a:pt x="3816834" y="3641755"/>
                </a:cubicBezTo>
                <a:cubicBezTo>
                  <a:pt x="3816868" y="3649380"/>
                  <a:pt x="3816465" y="3656950"/>
                  <a:pt x="3815414" y="3664423"/>
                </a:cubicBezTo>
                <a:cubicBezTo>
                  <a:pt x="3801919" y="3755638"/>
                  <a:pt x="3815819" y="3842268"/>
                  <a:pt x="3831022" y="3929077"/>
                </a:cubicBezTo>
                <a:cubicBezTo>
                  <a:pt x="3835097" y="3951977"/>
                  <a:pt x="3833989" y="3977140"/>
                  <a:pt x="3833427" y="4001566"/>
                </a:cubicBezTo>
                <a:cubicBezTo>
                  <a:pt x="3832188" y="4065371"/>
                  <a:pt x="3821392" y="4131101"/>
                  <a:pt x="3844622" y="4190727"/>
                </a:cubicBezTo>
                <a:cubicBezTo>
                  <a:pt x="3862782" y="4237659"/>
                  <a:pt x="3887520" y="4278712"/>
                  <a:pt x="3928268" y="4300238"/>
                </a:cubicBezTo>
                <a:cubicBezTo>
                  <a:pt x="3955639" y="4314708"/>
                  <a:pt x="3971141" y="4338123"/>
                  <a:pt x="3977747" y="4374448"/>
                </a:cubicBezTo>
                <a:cubicBezTo>
                  <a:pt x="3983513" y="4405752"/>
                  <a:pt x="3995802" y="4434707"/>
                  <a:pt x="4003670" y="4465215"/>
                </a:cubicBezTo>
                <a:cubicBezTo>
                  <a:pt x="4007817" y="4481320"/>
                  <a:pt x="4013181" y="4499770"/>
                  <a:pt x="4010889" y="4516055"/>
                </a:cubicBezTo>
                <a:cubicBezTo>
                  <a:pt x="4004766" y="4559572"/>
                  <a:pt x="3997230" y="4603706"/>
                  <a:pt x="3985367" y="4645602"/>
                </a:cubicBezTo>
                <a:cubicBezTo>
                  <a:pt x="3979327" y="4666529"/>
                  <a:pt x="3964001" y="4685883"/>
                  <a:pt x="3949671" y="4701292"/>
                </a:cubicBezTo>
                <a:cubicBezTo>
                  <a:pt x="3934619" y="4717144"/>
                  <a:pt x="3926217" y="4732840"/>
                  <a:pt x="3934280" y="4754123"/>
                </a:cubicBezTo>
                <a:cubicBezTo>
                  <a:pt x="3954470" y="4807057"/>
                  <a:pt x="3975168" y="4859522"/>
                  <a:pt x="3997064" y="4911338"/>
                </a:cubicBezTo>
                <a:cubicBezTo>
                  <a:pt x="4000886" y="4920316"/>
                  <a:pt x="4011419" y="4925608"/>
                  <a:pt x="4019528" y="4930834"/>
                </a:cubicBezTo>
                <a:cubicBezTo>
                  <a:pt x="4057441" y="4955228"/>
                  <a:pt x="4096344" y="4977308"/>
                  <a:pt x="4133308" y="5003744"/>
                </a:cubicBezTo>
                <a:cubicBezTo>
                  <a:pt x="4145954" y="5012874"/>
                  <a:pt x="4153881" y="5031960"/>
                  <a:pt x="4163240" y="5047160"/>
                </a:cubicBezTo>
                <a:cubicBezTo>
                  <a:pt x="4166325" y="5051950"/>
                  <a:pt x="4165736" y="5060853"/>
                  <a:pt x="4169223" y="5064337"/>
                </a:cubicBezTo>
                <a:cubicBezTo>
                  <a:pt x="4201572" y="5095297"/>
                  <a:pt x="4199843" y="5142157"/>
                  <a:pt x="4206880" y="5186434"/>
                </a:cubicBezTo>
                <a:cubicBezTo>
                  <a:pt x="4212828" y="5224301"/>
                  <a:pt x="4215657" y="5263904"/>
                  <a:pt x="4222813" y="5299486"/>
                </a:cubicBezTo>
                <a:cubicBezTo>
                  <a:pt x="4234060" y="5354705"/>
                  <a:pt x="4242835" y="5405490"/>
                  <a:pt x="4235257" y="5464049"/>
                </a:cubicBezTo>
                <a:cubicBezTo>
                  <a:pt x="4232096" y="5488106"/>
                  <a:pt x="4247880" y="5518914"/>
                  <a:pt x="4261474" y="5540158"/>
                </a:cubicBezTo>
                <a:cubicBezTo>
                  <a:pt x="4287766" y="5581156"/>
                  <a:pt x="4293039" y="5623827"/>
                  <a:pt x="4280115" y="5674826"/>
                </a:cubicBezTo>
                <a:cubicBezTo>
                  <a:pt x="4275759" y="5691638"/>
                  <a:pt x="4279993" y="5711838"/>
                  <a:pt x="4282322" y="5729864"/>
                </a:cubicBezTo>
                <a:cubicBezTo>
                  <a:pt x="4284366" y="5746757"/>
                  <a:pt x="4288475" y="5763124"/>
                  <a:pt x="4293132" y="5778754"/>
                </a:cubicBezTo>
                <a:cubicBezTo>
                  <a:pt x="4298890" y="5797536"/>
                  <a:pt x="4302061" y="5820581"/>
                  <a:pt x="4313246" y="5832226"/>
                </a:cubicBezTo>
                <a:cubicBezTo>
                  <a:pt x="4348093" y="5868983"/>
                  <a:pt x="4358048" y="5922385"/>
                  <a:pt x="4360648" y="5971487"/>
                </a:cubicBezTo>
                <a:cubicBezTo>
                  <a:pt x="4364319" y="6036528"/>
                  <a:pt x="4361672" y="6107215"/>
                  <a:pt x="4321661" y="6165296"/>
                </a:cubicBezTo>
                <a:cubicBezTo>
                  <a:pt x="4297541" y="6200015"/>
                  <a:pt x="4287954" y="6235151"/>
                  <a:pt x="4306753" y="6277545"/>
                </a:cubicBezTo>
                <a:cubicBezTo>
                  <a:pt x="4319729" y="6306327"/>
                  <a:pt x="4304165" y="6357226"/>
                  <a:pt x="4281339" y="6379605"/>
                </a:cubicBezTo>
                <a:cubicBezTo>
                  <a:pt x="4273124" y="6387708"/>
                  <a:pt x="4264871" y="6396077"/>
                  <a:pt x="4251023" y="6409646"/>
                </a:cubicBezTo>
                <a:cubicBezTo>
                  <a:pt x="4300272" y="6444619"/>
                  <a:pt x="4296891" y="6503223"/>
                  <a:pt x="4299881" y="6560548"/>
                </a:cubicBezTo>
                <a:cubicBezTo>
                  <a:pt x="4301794" y="6595663"/>
                  <a:pt x="4327948" y="6607784"/>
                  <a:pt x="4352197" y="6617730"/>
                </a:cubicBezTo>
                <a:cubicBezTo>
                  <a:pt x="4395933" y="6635319"/>
                  <a:pt x="4412086" y="6665089"/>
                  <a:pt x="4400475" y="6720904"/>
                </a:cubicBezTo>
                <a:lnTo>
                  <a:pt x="4366138" y="6858000"/>
                </a:lnTo>
                <a:lnTo>
                  <a:pt x="0" y="6858000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0D896CE-058B-864F-9493-5573D49786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20" r="5893"/>
          <a:stretch/>
        </p:blipFill>
        <p:spPr>
          <a:xfrm>
            <a:off x="8298032" y="1"/>
            <a:ext cx="3893968" cy="6858000"/>
          </a:xfrm>
          <a:custGeom>
            <a:avLst/>
            <a:gdLst/>
            <a:ahLst/>
            <a:cxnLst/>
            <a:rect l="l" t="t" r="r" b="b"/>
            <a:pathLst>
              <a:path w="3893968" h="6858000">
                <a:moveTo>
                  <a:pt x="338369" y="0"/>
                </a:moveTo>
                <a:lnTo>
                  <a:pt x="3893968" y="0"/>
                </a:lnTo>
                <a:lnTo>
                  <a:pt x="3893968" y="6858000"/>
                </a:lnTo>
                <a:lnTo>
                  <a:pt x="1216671" y="6858000"/>
                </a:lnTo>
                <a:lnTo>
                  <a:pt x="1198416" y="6818459"/>
                </a:lnTo>
                <a:cubicBezTo>
                  <a:pt x="1190734" y="6803472"/>
                  <a:pt x="1187035" y="6786020"/>
                  <a:pt x="1183009" y="6769170"/>
                </a:cubicBezTo>
                <a:cubicBezTo>
                  <a:pt x="1172295" y="6725194"/>
                  <a:pt x="1169341" y="6678213"/>
                  <a:pt x="1138622" y="6641421"/>
                </a:cubicBezTo>
                <a:cubicBezTo>
                  <a:pt x="1114549" y="6612440"/>
                  <a:pt x="1085974" y="6588651"/>
                  <a:pt x="1047406" y="6581078"/>
                </a:cubicBezTo>
                <a:cubicBezTo>
                  <a:pt x="1021497" y="6575985"/>
                  <a:pt x="1004018" y="6562662"/>
                  <a:pt x="991710" y="6538917"/>
                </a:cubicBezTo>
                <a:cubicBezTo>
                  <a:pt x="981041" y="6518466"/>
                  <a:pt x="965269" y="6500777"/>
                  <a:pt x="952962" y="6481244"/>
                </a:cubicBezTo>
                <a:cubicBezTo>
                  <a:pt x="946472" y="6470931"/>
                  <a:pt x="938516" y="6459224"/>
                  <a:pt x="937458" y="6447652"/>
                </a:cubicBezTo>
                <a:cubicBezTo>
                  <a:pt x="934632" y="6416727"/>
                  <a:pt x="932894" y="6385131"/>
                  <a:pt x="935239" y="6354307"/>
                </a:cubicBezTo>
                <a:cubicBezTo>
                  <a:pt x="936511" y="6338889"/>
                  <a:pt x="945954" y="6322914"/>
                  <a:pt x="955280" y="6309818"/>
                </a:cubicBezTo>
                <a:cubicBezTo>
                  <a:pt x="965138" y="6296290"/>
                  <a:pt x="969377" y="6284043"/>
                  <a:pt x="958607" y="6270870"/>
                </a:cubicBezTo>
                <a:cubicBezTo>
                  <a:pt x="931703" y="6238132"/>
                  <a:pt x="904454" y="6205803"/>
                  <a:pt x="876308" y="6174132"/>
                </a:cubicBezTo>
                <a:cubicBezTo>
                  <a:pt x="871407" y="6168650"/>
                  <a:pt x="861488" y="6166879"/>
                  <a:pt x="853639" y="6164727"/>
                </a:cubicBezTo>
                <a:cubicBezTo>
                  <a:pt x="816950" y="6154686"/>
                  <a:pt x="779845" y="6146408"/>
                  <a:pt x="743586" y="6134801"/>
                </a:cubicBezTo>
                <a:cubicBezTo>
                  <a:pt x="731165" y="6130771"/>
                  <a:pt x="720915" y="6119081"/>
                  <a:pt x="710165" y="6110309"/>
                </a:cubicBezTo>
                <a:cubicBezTo>
                  <a:pt x="706663" y="6107567"/>
                  <a:pt x="705521" y="6101357"/>
                  <a:pt x="701917" y="6099584"/>
                </a:cubicBezTo>
                <a:cubicBezTo>
                  <a:pt x="668742" y="6084061"/>
                  <a:pt x="661569" y="6051619"/>
                  <a:pt x="647429" y="6022496"/>
                </a:cubicBezTo>
                <a:cubicBezTo>
                  <a:pt x="635396" y="5997577"/>
                  <a:pt x="625690" y="5970917"/>
                  <a:pt x="613055" y="5947779"/>
                </a:cubicBezTo>
                <a:cubicBezTo>
                  <a:pt x="593323" y="5911894"/>
                  <a:pt x="576507" y="5878614"/>
                  <a:pt x="572144" y="5837119"/>
                </a:cubicBezTo>
                <a:cubicBezTo>
                  <a:pt x="570393" y="5820061"/>
                  <a:pt x="551309" y="5801720"/>
                  <a:pt x="535849" y="5789550"/>
                </a:cubicBezTo>
                <a:cubicBezTo>
                  <a:pt x="505966" y="5766073"/>
                  <a:pt x="493620" y="5737740"/>
                  <a:pt x="495189" y="5700485"/>
                </a:cubicBezTo>
                <a:cubicBezTo>
                  <a:pt x="495787" y="5688187"/>
                  <a:pt x="488469" y="5675080"/>
                  <a:pt x="483167" y="5663132"/>
                </a:cubicBezTo>
                <a:cubicBezTo>
                  <a:pt x="478315" y="5651905"/>
                  <a:pt x="471809" y="5641405"/>
                  <a:pt x="464972" y="5631508"/>
                </a:cubicBezTo>
                <a:cubicBezTo>
                  <a:pt x="456621" y="5619645"/>
                  <a:pt x="449678" y="5604401"/>
                  <a:pt x="438035" y="5598387"/>
                </a:cubicBezTo>
                <a:cubicBezTo>
                  <a:pt x="401668" y="5579329"/>
                  <a:pt x="383369" y="5544462"/>
                  <a:pt x="372106" y="5511248"/>
                </a:cubicBezTo>
                <a:cubicBezTo>
                  <a:pt x="356996" y="5467291"/>
                  <a:pt x="346209" y="5418348"/>
                  <a:pt x="369471" y="5371457"/>
                </a:cubicBezTo>
                <a:cubicBezTo>
                  <a:pt x="383550" y="5343391"/>
                  <a:pt x="385210" y="5317603"/>
                  <a:pt x="361431" y="5291847"/>
                </a:cubicBezTo>
                <a:cubicBezTo>
                  <a:pt x="345107" y="5274398"/>
                  <a:pt x="348937" y="5236746"/>
                  <a:pt x="364192" y="5217372"/>
                </a:cubicBezTo>
                <a:cubicBezTo>
                  <a:pt x="369673" y="5210365"/>
                  <a:pt x="375137" y="5203170"/>
                  <a:pt x="384393" y="5191420"/>
                </a:cubicBezTo>
                <a:cubicBezTo>
                  <a:pt x="336126" y="5176127"/>
                  <a:pt x="328192" y="5135340"/>
                  <a:pt x="315081" y="5096554"/>
                </a:cubicBezTo>
                <a:cubicBezTo>
                  <a:pt x="306982" y="5072810"/>
                  <a:pt x="282541" y="5069113"/>
                  <a:pt x="260118" y="5066571"/>
                </a:cubicBezTo>
                <a:cubicBezTo>
                  <a:pt x="219739" y="5062225"/>
                  <a:pt x="200534" y="5044659"/>
                  <a:pt x="200101" y="5004334"/>
                </a:cubicBezTo>
                <a:cubicBezTo>
                  <a:pt x="199667" y="4959801"/>
                  <a:pt x="201887" y="4915027"/>
                  <a:pt x="205282" y="4870526"/>
                </a:cubicBezTo>
                <a:cubicBezTo>
                  <a:pt x="207493" y="4842394"/>
                  <a:pt x="216776" y="4816294"/>
                  <a:pt x="237135" y="4794155"/>
                </a:cubicBezTo>
                <a:cubicBezTo>
                  <a:pt x="256979" y="4772639"/>
                  <a:pt x="254096" y="4768311"/>
                  <a:pt x="234769" y="4747312"/>
                </a:cubicBezTo>
                <a:cubicBezTo>
                  <a:pt x="212248" y="4722779"/>
                  <a:pt x="191160" y="4697159"/>
                  <a:pt x="171312" y="4670469"/>
                </a:cubicBezTo>
                <a:cubicBezTo>
                  <a:pt x="164997" y="4662055"/>
                  <a:pt x="164007" y="4649137"/>
                  <a:pt x="161847" y="4638047"/>
                </a:cubicBezTo>
                <a:cubicBezTo>
                  <a:pt x="158025" y="4619266"/>
                  <a:pt x="152446" y="4600072"/>
                  <a:pt x="153024" y="4581273"/>
                </a:cubicBezTo>
                <a:cubicBezTo>
                  <a:pt x="153671" y="4563232"/>
                  <a:pt x="159836" y="4544876"/>
                  <a:pt x="166106" y="4527662"/>
                </a:cubicBezTo>
                <a:cubicBezTo>
                  <a:pt x="183711" y="4479566"/>
                  <a:pt x="206974" y="4434780"/>
                  <a:pt x="242952" y="4397249"/>
                </a:cubicBezTo>
                <a:cubicBezTo>
                  <a:pt x="247676" y="4392419"/>
                  <a:pt x="248776" y="4383519"/>
                  <a:pt x="249824" y="4376152"/>
                </a:cubicBezTo>
                <a:cubicBezTo>
                  <a:pt x="251596" y="4364130"/>
                  <a:pt x="253141" y="4351746"/>
                  <a:pt x="252430" y="4339758"/>
                </a:cubicBezTo>
                <a:cubicBezTo>
                  <a:pt x="249021" y="4281533"/>
                  <a:pt x="271420" y="4233574"/>
                  <a:pt x="310483" y="4192126"/>
                </a:cubicBezTo>
                <a:cubicBezTo>
                  <a:pt x="321638" y="4180203"/>
                  <a:pt x="322204" y="4171734"/>
                  <a:pt x="307088" y="4161254"/>
                </a:cubicBezTo>
                <a:cubicBezTo>
                  <a:pt x="289526" y="4149088"/>
                  <a:pt x="294190" y="4128957"/>
                  <a:pt x="296371" y="4110965"/>
                </a:cubicBezTo>
                <a:cubicBezTo>
                  <a:pt x="298501" y="4092407"/>
                  <a:pt x="300805" y="4073639"/>
                  <a:pt x="302936" y="4055080"/>
                </a:cubicBezTo>
                <a:cubicBezTo>
                  <a:pt x="304360" y="4041369"/>
                  <a:pt x="305423" y="4027880"/>
                  <a:pt x="307434" y="4014304"/>
                </a:cubicBezTo>
                <a:cubicBezTo>
                  <a:pt x="313711" y="3972028"/>
                  <a:pt x="307277" y="3935121"/>
                  <a:pt x="273285" y="3904367"/>
                </a:cubicBezTo>
                <a:cubicBezTo>
                  <a:pt x="247229" y="3880922"/>
                  <a:pt x="237210" y="3848744"/>
                  <a:pt x="241230" y="3813177"/>
                </a:cubicBezTo>
                <a:cubicBezTo>
                  <a:pt x="241779" y="3808726"/>
                  <a:pt x="245070" y="3802879"/>
                  <a:pt x="243276" y="3799981"/>
                </a:cubicBezTo>
                <a:cubicBezTo>
                  <a:pt x="216902" y="3756289"/>
                  <a:pt x="252672" y="3716481"/>
                  <a:pt x="251290" y="3674138"/>
                </a:cubicBezTo>
                <a:cubicBezTo>
                  <a:pt x="250727" y="3655443"/>
                  <a:pt x="263035" y="3635188"/>
                  <a:pt x="272701" y="3617470"/>
                </a:cubicBezTo>
                <a:cubicBezTo>
                  <a:pt x="285970" y="3593109"/>
                  <a:pt x="298896" y="3571267"/>
                  <a:pt x="289223" y="3540780"/>
                </a:cubicBezTo>
                <a:cubicBezTo>
                  <a:pt x="279361" y="3510308"/>
                  <a:pt x="289661" y="3480672"/>
                  <a:pt x="309536" y="3455326"/>
                </a:cubicBezTo>
                <a:cubicBezTo>
                  <a:pt x="324601" y="3435968"/>
                  <a:pt x="324333" y="3416286"/>
                  <a:pt x="317440" y="3393195"/>
                </a:cubicBezTo>
                <a:cubicBezTo>
                  <a:pt x="308872" y="3364327"/>
                  <a:pt x="305700" y="3333817"/>
                  <a:pt x="299375" y="3304362"/>
                </a:cubicBezTo>
                <a:cubicBezTo>
                  <a:pt x="298026" y="3297979"/>
                  <a:pt x="294625" y="3290066"/>
                  <a:pt x="289725" y="3286686"/>
                </a:cubicBezTo>
                <a:cubicBezTo>
                  <a:pt x="228943" y="3245373"/>
                  <a:pt x="222391" y="3179973"/>
                  <a:pt x="213841" y="3115712"/>
                </a:cubicBezTo>
                <a:cubicBezTo>
                  <a:pt x="208562" y="3076788"/>
                  <a:pt x="204974" y="3037516"/>
                  <a:pt x="202333" y="2998158"/>
                </a:cubicBezTo>
                <a:cubicBezTo>
                  <a:pt x="201311" y="2984859"/>
                  <a:pt x="203063" y="2970544"/>
                  <a:pt x="207679" y="2958260"/>
                </a:cubicBezTo>
                <a:cubicBezTo>
                  <a:pt x="217395" y="2932695"/>
                  <a:pt x="230888" y="2908699"/>
                  <a:pt x="240811" y="2883304"/>
                </a:cubicBezTo>
                <a:cubicBezTo>
                  <a:pt x="244723" y="2873766"/>
                  <a:pt x="243837" y="2861986"/>
                  <a:pt x="243624" y="2851292"/>
                </a:cubicBezTo>
                <a:cubicBezTo>
                  <a:pt x="243427" y="2832371"/>
                  <a:pt x="236967" y="2811919"/>
                  <a:pt x="242323" y="2795169"/>
                </a:cubicBezTo>
                <a:cubicBezTo>
                  <a:pt x="256133" y="2751630"/>
                  <a:pt x="248562" y="2712721"/>
                  <a:pt x="227468" y="2674477"/>
                </a:cubicBezTo>
                <a:cubicBezTo>
                  <a:pt x="197898" y="2620936"/>
                  <a:pt x="194974" y="2568022"/>
                  <a:pt x="229169" y="2515160"/>
                </a:cubicBezTo>
                <a:cubicBezTo>
                  <a:pt x="244595" y="2491368"/>
                  <a:pt x="234271" y="2470503"/>
                  <a:pt x="218516" y="2453005"/>
                </a:cubicBezTo>
                <a:cubicBezTo>
                  <a:pt x="200223" y="2432867"/>
                  <a:pt x="194125" y="2412190"/>
                  <a:pt x="203806" y="2386246"/>
                </a:cubicBezTo>
                <a:cubicBezTo>
                  <a:pt x="205960" y="2380500"/>
                  <a:pt x="203921" y="2372844"/>
                  <a:pt x="202383" y="2366479"/>
                </a:cubicBezTo>
                <a:cubicBezTo>
                  <a:pt x="194277" y="2330108"/>
                  <a:pt x="182927" y="2293842"/>
                  <a:pt x="213009" y="2260869"/>
                </a:cubicBezTo>
                <a:cubicBezTo>
                  <a:pt x="218923" y="2254397"/>
                  <a:pt x="220676" y="2244289"/>
                  <a:pt x="224312" y="2235920"/>
                </a:cubicBezTo>
                <a:cubicBezTo>
                  <a:pt x="239095" y="2200902"/>
                  <a:pt x="237508" y="2202386"/>
                  <a:pt x="213159" y="2174578"/>
                </a:cubicBezTo>
                <a:cubicBezTo>
                  <a:pt x="200355" y="2160060"/>
                  <a:pt x="186823" y="2139680"/>
                  <a:pt x="186125" y="2121572"/>
                </a:cubicBezTo>
                <a:cubicBezTo>
                  <a:pt x="181881" y="2012343"/>
                  <a:pt x="145114" y="1911445"/>
                  <a:pt x="109864" y="1810408"/>
                </a:cubicBezTo>
                <a:cubicBezTo>
                  <a:pt x="88103" y="1748120"/>
                  <a:pt x="81469" y="1685980"/>
                  <a:pt x="91769" y="1620762"/>
                </a:cubicBezTo>
                <a:cubicBezTo>
                  <a:pt x="99319" y="1573585"/>
                  <a:pt x="75980" y="1531718"/>
                  <a:pt x="58766" y="1489867"/>
                </a:cubicBezTo>
                <a:cubicBezTo>
                  <a:pt x="55296" y="1481193"/>
                  <a:pt x="44098" y="1473800"/>
                  <a:pt x="34747" y="1469871"/>
                </a:cubicBezTo>
                <a:cubicBezTo>
                  <a:pt x="1693" y="1455674"/>
                  <a:pt x="-5822" y="1427857"/>
                  <a:pt x="4009" y="1390995"/>
                </a:cubicBezTo>
                <a:cubicBezTo>
                  <a:pt x="11672" y="1361792"/>
                  <a:pt x="22973" y="1334742"/>
                  <a:pt x="45160" y="1309565"/>
                </a:cubicBezTo>
                <a:cubicBezTo>
                  <a:pt x="71154" y="1280027"/>
                  <a:pt x="101047" y="1249173"/>
                  <a:pt x="109185" y="1206343"/>
                </a:cubicBezTo>
                <a:cubicBezTo>
                  <a:pt x="112659" y="1187852"/>
                  <a:pt x="111997" y="1172227"/>
                  <a:pt x="104951" y="1153741"/>
                </a:cubicBezTo>
                <a:cubicBezTo>
                  <a:pt x="91344" y="1117871"/>
                  <a:pt x="80754" y="1081537"/>
                  <a:pt x="109281" y="1044112"/>
                </a:cubicBezTo>
                <a:cubicBezTo>
                  <a:pt x="125001" y="1023546"/>
                  <a:pt x="133854" y="996911"/>
                  <a:pt x="126699" y="966766"/>
                </a:cubicBezTo>
                <a:cubicBezTo>
                  <a:pt x="117713" y="929136"/>
                  <a:pt x="128390" y="893152"/>
                  <a:pt x="145915" y="858839"/>
                </a:cubicBezTo>
                <a:cubicBezTo>
                  <a:pt x="152256" y="846589"/>
                  <a:pt x="155129" y="831979"/>
                  <a:pt x="157503" y="818181"/>
                </a:cubicBezTo>
                <a:cubicBezTo>
                  <a:pt x="163007" y="786305"/>
                  <a:pt x="167546" y="754324"/>
                  <a:pt x="171498" y="722208"/>
                </a:cubicBezTo>
                <a:cubicBezTo>
                  <a:pt x="174831" y="695887"/>
                  <a:pt x="176631" y="669515"/>
                  <a:pt x="179187" y="643071"/>
                </a:cubicBezTo>
                <a:cubicBezTo>
                  <a:pt x="181898" y="614129"/>
                  <a:pt x="192167" y="590426"/>
                  <a:pt x="219739" y="576047"/>
                </a:cubicBezTo>
                <a:cubicBezTo>
                  <a:pt x="228499" y="571420"/>
                  <a:pt x="234877" y="561655"/>
                  <a:pt x="241807" y="553752"/>
                </a:cubicBezTo>
                <a:cubicBezTo>
                  <a:pt x="246840" y="548128"/>
                  <a:pt x="250390" y="540914"/>
                  <a:pt x="255648" y="535652"/>
                </a:cubicBezTo>
                <a:cubicBezTo>
                  <a:pt x="283353" y="508059"/>
                  <a:pt x="311279" y="480830"/>
                  <a:pt x="339002" y="453429"/>
                </a:cubicBezTo>
                <a:cubicBezTo>
                  <a:pt x="341623" y="450701"/>
                  <a:pt x="344794" y="447734"/>
                  <a:pt x="345828" y="444388"/>
                </a:cubicBezTo>
                <a:cubicBezTo>
                  <a:pt x="356625" y="409732"/>
                  <a:pt x="366629" y="374766"/>
                  <a:pt x="378222" y="340421"/>
                </a:cubicBezTo>
                <a:cubicBezTo>
                  <a:pt x="382751" y="327190"/>
                  <a:pt x="388574" y="313459"/>
                  <a:pt x="397572" y="303070"/>
                </a:cubicBezTo>
                <a:cubicBezTo>
                  <a:pt x="417983" y="279398"/>
                  <a:pt x="440464" y="257448"/>
                  <a:pt x="447297" y="225451"/>
                </a:cubicBezTo>
                <a:cubicBezTo>
                  <a:pt x="449308" y="216084"/>
                  <a:pt x="449839" y="205132"/>
                  <a:pt x="446575" y="196630"/>
                </a:cubicBezTo>
                <a:cubicBezTo>
                  <a:pt x="433090" y="162088"/>
                  <a:pt x="417206" y="128533"/>
                  <a:pt x="403168" y="94234"/>
                </a:cubicBezTo>
                <a:cubicBezTo>
                  <a:pt x="394482" y="72455"/>
                  <a:pt x="384657" y="52883"/>
                  <a:pt x="360144" y="44217"/>
                </a:cubicBezTo>
                <a:cubicBezTo>
                  <a:pt x="353229" y="41791"/>
                  <a:pt x="345238" y="33911"/>
                  <a:pt x="343268" y="2701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50432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D7B2820B-FDB2-8644-BB71-189D8F1AF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94912"/>
            <a:ext cx="3810000" cy="2192738"/>
          </a:xfrm>
        </p:spPr>
        <p:txBody>
          <a:bodyPr/>
          <a:lstStyle/>
          <a:p>
            <a:r>
              <a:rPr lang="pl-PL" dirty="0"/>
              <a:t>Przykład 2: utwór inspirowany </a:t>
            </a:r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52AFA4EE-4939-FD4B-9BF9-284C683535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2000" y="299879"/>
            <a:ext cx="4499852" cy="5917307"/>
          </a:xfrm>
        </p:spPr>
      </p:pic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F9F889B-1B83-7543-AA03-3D0850923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5884" y="5199960"/>
            <a:ext cx="4974116" cy="8960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200" dirty="0"/>
              <a:t>Źródło: </a:t>
            </a:r>
            <a:r>
              <a:rPr lang="pl-PL" sz="1200" dirty="0" err="1"/>
              <a:t>https</a:t>
            </a:r>
            <a:r>
              <a:rPr lang="pl-PL" sz="1200" dirty="0"/>
              <a:t>://</a:t>
            </a:r>
            <a:r>
              <a:rPr lang="pl-PL" sz="1200" dirty="0" err="1"/>
              <a:t>www.economist.com</a:t>
            </a:r>
            <a:r>
              <a:rPr lang="pl-PL" sz="1200" dirty="0"/>
              <a:t>/</a:t>
            </a:r>
            <a:r>
              <a:rPr lang="pl-PL" sz="1200" dirty="0" err="1"/>
              <a:t>node</a:t>
            </a:r>
            <a:r>
              <a:rPr lang="pl-PL" sz="1200" dirty="0"/>
              <a:t>/21521345/audio-</a:t>
            </a:r>
            <a:r>
              <a:rPr lang="pl-PL" sz="1200" dirty="0" err="1"/>
              <a:t>edition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18153163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2A96C3-25E0-7243-9314-038E3AB26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pl-PL"/>
              <a:t>UTWÓR - PODSUMOWANIE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BF44A75D-1F2D-192E-E697-2EC164D733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2059715"/>
              </p:ext>
            </p:extLst>
          </p:nvPr>
        </p:nvGraphicFramePr>
        <p:xfrm>
          <a:off x="646111" y="2140085"/>
          <a:ext cx="9404352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19135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26DBBF-0CB3-442B-84AC-35CEEA39D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pl-PL" dirty="0"/>
              <a:t>Podmioty Pr. Aut.:</a:t>
            </a:r>
            <a:endParaRPr lang="en-GB" dirty="0"/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37DEFD82-DC10-5BCF-E3AE-D6BA488B43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55818"/>
              </p:ext>
            </p:extLst>
          </p:nvPr>
        </p:nvGraphicFramePr>
        <p:xfrm>
          <a:off x="646111" y="2140085"/>
          <a:ext cx="9404352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717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B92FCC-FDD5-E941-AAD0-DE8423894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051" y="766719"/>
            <a:ext cx="9144000" cy="1263649"/>
          </a:xfrm>
        </p:spPr>
        <p:txBody>
          <a:bodyPr anchor="b">
            <a:normAutofit fontScale="90000"/>
          </a:bodyPr>
          <a:lstStyle/>
          <a:p>
            <a:r>
              <a:rPr lang="pl-PL" dirty="0"/>
              <a:t>Prawa na dobrach niematerialnych </a:t>
            </a:r>
            <a:r>
              <a:rPr lang="pl-PL" dirty="0">
                <a:sym typeface="Wingdings" pitchFamily="2" charset="2"/>
              </a:rPr>
              <a:t> własność intelektualna </a:t>
            </a:r>
            <a:endParaRPr lang="pl-PL" dirty="0"/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50375547-13EF-8F43-97FF-0FCCF985577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00085949"/>
              </p:ext>
            </p:extLst>
          </p:nvPr>
        </p:nvGraphicFramePr>
        <p:xfrm>
          <a:off x="2193016" y="2009764"/>
          <a:ext cx="6746587" cy="2020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C03C5FA-014E-D24D-ACAD-30B2A736D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DA37154A-9283-472F-9D32-E032250E224B}" type="datetime1">
              <a:rPr lang="pl-PL" smtClean="0"/>
              <a:pPr rtl="0">
                <a:spcAft>
                  <a:spcPts val="600"/>
                </a:spcAft>
              </a:pPr>
              <a:t>4.10.2023</a:t>
            </a:fld>
            <a:endParaRPr lang="en-US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6306B32-54EF-8240-AE43-0538A4F5BEE1}"/>
              </a:ext>
            </a:extLst>
          </p:cNvPr>
          <p:cNvSpPr txBox="1"/>
          <p:nvPr/>
        </p:nvSpPr>
        <p:spPr>
          <a:xfrm>
            <a:off x="365097" y="4325621"/>
            <a:ext cx="57769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„Rzeczami w rozumieniu naszego prawa cywilnego są </a:t>
            </a:r>
            <a:r>
              <a:rPr lang="pl-PL" b="1" i="1" dirty="0"/>
              <a:t>materialne</a:t>
            </a:r>
            <a:r>
              <a:rPr lang="pl-PL" i="1" dirty="0"/>
              <a:t> części przyrody w stanie pierwotnym lub przetworzonym, na tyle </a:t>
            </a:r>
            <a:r>
              <a:rPr lang="pl-PL" b="1" i="1" dirty="0"/>
              <a:t>wyodrębnione</a:t>
            </a:r>
            <a:r>
              <a:rPr lang="pl-PL" i="1" dirty="0"/>
              <a:t> (w sposób naturalny lub sztuczny), że w stosunkach społeczno-gospodarczych mogą być traktowane jako </a:t>
            </a:r>
            <a:r>
              <a:rPr lang="pl-PL" b="1" i="1" dirty="0"/>
              <a:t>dobra samoistne</a:t>
            </a:r>
            <a:r>
              <a:rPr lang="pl-PL" i="1" dirty="0"/>
              <a:t>" </a:t>
            </a:r>
            <a:r>
              <a:rPr lang="pl-PL" dirty="0"/>
              <a:t>(</a:t>
            </a:r>
            <a:r>
              <a:rPr lang="pl-PL" i="1" dirty="0"/>
              <a:t>J. Wasilkowski</a:t>
            </a:r>
            <a:r>
              <a:rPr lang="pl-PL" dirty="0"/>
              <a:t>, Zarys prawa, s. 8–9)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B7A9375-E04B-4F47-98C0-C9DD7ED28E66}"/>
              </a:ext>
            </a:extLst>
          </p:cNvPr>
          <p:cNvSpPr txBox="1"/>
          <p:nvPr/>
        </p:nvSpPr>
        <p:spPr>
          <a:xfrm>
            <a:off x="6553200" y="4372651"/>
            <a:ext cx="52737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u="sng" dirty="0"/>
              <a:t>Nie są rzeczami dobra niematerialne</a:t>
            </a:r>
            <a:r>
              <a:rPr lang="pl-PL" dirty="0"/>
              <a:t>, takie jak utwory, wynalazki, wzory użytkowe, wzory przemysłowe czy znaki towarowe. Dobra te stanowią natomiast przedmioty bezwzględnych praw podmiotowych, tj. </a:t>
            </a:r>
            <a:r>
              <a:rPr lang="pl-PL" b="1" dirty="0"/>
              <a:t>praw na dobrach niematerialnych</a:t>
            </a:r>
            <a:r>
              <a:rPr lang="pl-PL" dirty="0"/>
              <a:t>, dla których prototypem jest własność rzeczy. </a:t>
            </a:r>
          </a:p>
        </p:txBody>
      </p:sp>
    </p:spTree>
    <p:extLst>
      <p:ext uri="{BB962C8B-B14F-4D97-AF65-F5344CB8AC3E}">
        <p14:creationId xmlns:p14="http://schemas.microsoft.com/office/powerpoint/2010/main" val="649905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Symbol zastępczy zawartości 4" descr="Obraz zawierający tekst, kolorowy, tkanina, kilka&#10;&#10;Opis wygenerowany automatycznie">
            <a:extLst>
              <a:ext uri="{FF2B5EF4-FFF2-40B4-BE49-F238E27FC236}">
                <a16:creationId xmlns:a16="http://schemas.microsoft.com/office/drawing/2014/main" id="{F0465153-1E24-4C43-B9DE-5E4CE3EC84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9091" t="29442" r="1" b="328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29DF628-3DC1-41BF-9730-E680D7FC2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353316" y="0"/>
            <a:ext cx="7770296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0BC5204-E429-4932-BE44-D5F383761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931" y="295728"/>
            <a:ext cx="6557921" cy="76768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800"/>
              <a:t>Twórca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23695FD-17A6-460C-AFB4-A56F8DFB4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352800" y="1295400"/>
            <a:ext cx="7772400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4D2297-2C4A-49E0-9D43-B31B41E7A1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1932" y="1447800"/>
            <a:ext cx="6557921" cy="48005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>
              <a:buClr>
                <a:schemeClr val="accent1"/>
              </a:buClr>
            </a:pPr>
            <a:r>
              <a:rPr lang="en-US"/>
              <a:t>Art. 8. </a:t>
            </a:r>
          </a:p>
          <a:p>
            <a:pPr marL="457200">
              <a:buClr>
                <a:schemeClr val="accent1"/>
              </a:buClr>
            </a:pPr>
            <a:r>
              <a:rPr lang="en-US"/>
              <a:t>Prawo autorskie przysługuje twórcy, o ile ustawa nie stanowi inaczej. </a:t>
            </a:r>
          </a:p>
          <a:p>
            <a:pPr marL="457200">
              <a:buClr>
                <a:schemeClr val="accent1"/>
              </a:buClr>
            </a:pPr>
            <a:r>
              <a:rPr lang="en-US"/>
              <a:t>Domniemywa się, że twórcą jest osoba, której nazwisko w tym charakterze uwidoczniono na egzemplarzach utworu lub której autorstwo podano do publicznej wiadomości w jakikolwiek inny sposób w związku z rozpowszechnianiem utworu.</a:t>
            </a:r>
          </a:p>
          <a:p>
            <a:pPr marL="457200">
              <a:buClr>
                <a:schemeClr val="accent1"/>
              </a:buClr>
            </a:pPr>
            <a:r>
              <a:rPr lang="en-US"/>
              <a:t> Dopóki twórca nie ujawnił swojego autorstwa, w wykonywaniu prawa autorskiego zastępuje go producent lub wydawca, a w razie ich braku – właściwa organizacja zbiorowego zarządzania prawami autorskimi.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6AE98DC-9780-8842-B309-931473222621}"/>
              </a:ext>
            </a:extLst>
          </p:cNvPr>
          <p:cNvSpPr txBox="1"/>
          <p:nvPr/>
        </p:nvSpPr>
        <p:spPr>
          <a:xfrm>
            <a:off x="9700613" y="6657945"/>
            <a:ext cx="249138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l-PL" sz="700">
                <a:solidFill>
                  <a:srgbClr val="FFFFFF"/>
                </a:solidFill>
                <a:hlinkClick r:id="rId8" tooltip="https://www.newgrounds.com/art/view/ace0fredspades/undead-creato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 zdjęcie</a:t>
            </a:r>
            <a:r>
              <a:rPr lang="pl-PL" sz="700">
                <a:solidFill>
                  <a:srgbClr val="FFFFFF"/>
                </a:solidFill>
              </a:rPr>
              <a:t>, autor: Nieznany autor, licencja: </a:t>
            </a:r>
            <a:r>
              <a:rPr lang="pl-PL" sz="700">
                <a:solidFill>
                  <a:srgbClr val="FFFFFF"/>
                </a:solidFill>
                <a:hlinkClick r:id="rId9" tooltip="https://creativecommons.org/licenses/by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lang="pl-PL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50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1ACED5A2-E01C-47E7-A8AB-0D57579EF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84" y="362858"/>
            <a:ext cx="4400549" cy="689882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Status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twórcy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Symbol zastępczy zawartości 7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4CA4E572-6FB4-40F8-8A75-40430BFB70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" r="-1" b="-1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noFill/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63475F1-2009-40B2-9355-21A883474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984" y="1567544"/>
            <a:ext cx="4606565" cy="470943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sz="1400" dirty="0"/>
              <a:t>Utwór „Kurs cudów” - prof. Helen </a:t>
            </a:r>
            <a:r>
              <a:rPr lang="pl-PL" sz="1400" dirty="0" err="1"/>
              <a:t>Schucman</a:t>
            </a:r>
            <a:r>
              <a:rPr lang="pl-PL" sz="1400" dirty="0"/>
              <a:t> twierdzi, że został jej podyktowany (po angielsku) przez Jezusa 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l-PL" sz="1400" dirty="0"/>
              <a:t>Po jej śmierci (w 1981 r.) następcy prawni wystąpili z roszczeniami o naruszenie praw autorskich ze względu na wydanie bez ich zgody tej książki po niemiecku.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l-PL" sz="1400" dirty="0"/>
              <a:t>Powstał problem, kto jest twórcą tego dzieła, skoro osoba, która jedynie mechanicznie zwielokrotnia dyktowany jej utwór, nie jest traktowana jak twórca.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l-PL" sz="1400" dirty="0"/>
              <a:t>Sąd niemiecki uznał, że wyłącznym twórcą Kursu cudów jest prof. H. </a:t>
            </a:r>
            <a:r>
              <a:rPr lang="pl-PL" sz="1400" dirty="0" err="1"/>
              <a:t>Schucman</a:t>
            </a:r>
            <a:r>
              <a:rPr lang="pl-PL" sz="1400" dirty="0"/>
              <a:t>, gdyż nie jest </a:t>
            </a:r>
            <a:r>
              <a:rPr lang="pl-PL" sz="1400" dirty="0" err="1"/>
              <a:t>objektywnie</a:t>
            </a:r>
            <a:r>
              <a:rPr lang="pl-PL" sz="1400" dirty="0"/>
              <a:t> weryfikowalna okoliczność duchowego przekazu tekstu za pośrednictwem człowieka </a:t>
            </a:r>
          </a:p>
        </p:txBody>
      </p:sp>
    </p:spTree>
    <p:extLst>
      <p:ext uri="{BB962C8B-B14F-4D97-AF65-F5344CB8AC3E}">
        <p14:creationId xmlns:p14="http://schemas.microsoft.com/office/powerpoint/2010/main" val="79409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ADFB2F-D2BB-7D44-921D-931F87B05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897" y="76200"/>
            <a:ext cx="10157354" cy="1397000"/>
          </a:xfrm>
        </p:spPr>
        <p:txBody>
          <a:bodyPr anchor="b">
            <a:normAutofit/>
          </a:bodyPr>
          <a:lstStyle/>
          <a:p>
            <a:r>
              <a:rPr lang="pl-PL" dirty="0"/>
              <a:t>Dzieła generowane komputerowo (</a:t>
            </a:r>
            <a:r>
              <a:rPr lang="pl-PL" i="1" dirty="0" err="1"/>
              <a:t>computer-generated</a:t>
            </a:r>
            <a:r>
              <a:rPr lang="pl-PL" i="1" dirty="0"/>
              <a:t> </a:t>
            </a:r>
            <a:r>
              <a:rPr lang="pl-PL" i="1" dirty="0" err="1"/>
              <a:t>works</a:t>
            </a:r>
            <a:r>
              <a:rPr lang="pl-PL" i="1" dirty="0"/>
              <a:t>)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96CB20A-4ECD-D14E-9D9A-C911F80B7F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225" r="-2" b="18839"/>
          <a:stretch/>
        </p:blipFill>
        <p:spPr>
          <a:xfrm>
            <a:off x="1118897" y="1701800"/>
            <a:ext cx="10157354" cy="4470400"/>
          </a:xfrm>
          <a:prstGeom prst="rect">
            <a:avLst/>
          </a:prstGeom>
          <a:noFill/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EB7395A-4200-4F4B-BD43-7CB89F66D5A6}"/>
              </a:ext>
            </a:extLst>
          </p:cNvPr>
          <p:cNvSpPr txBox="1"/>
          <p:nvPr/>
        </p:nvSpPr>
        <p:spPr>
          <a:xfrm>
            <a:off x="8839365" y="5972146"/>
            <a:ext cx="243688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l-PL" sz="700">
                <a:solidFill>
                  <a:srgbClr val="FFFFFF"/>
                </a:solidFill>
                <a:hlinkClick r:id="rId3" tooltip="https://www.blacklistednews.com/article/72046/futurist-predicts-ai-will-take-jobs-benefiting-the-rich-but-not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 zdjęcie</a:t>
            </a:r>
            <a:r>
              <a:rPr lang="pl-PL" sz="700">
                <a:solidFill>
                  <a:srgbClr val="FFFFFF"/>
                </a:solidFill>
              </a:rPr>
              <a:t>, autor: Nieznany autor, licencja: </a:t>
            </a:r>
            <a:r>
              <a:rPr lang="pl-PL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pl-PL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78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8FAD19-4058-C046-9232-691A6B46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831" y="438151"/>
            <a:ext cx="9144000" cy="1263649"/>
          </a:xfrm>
        </p:spPr>
        <p:txBody>
          <a:bodyPr/>
          <a:lstStyle/>
          <a:p>
            <a:r>
              <a:rPr lang="pl-PL" dirty="0"/>
              <a:t>Współtwórcy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D5CD0A-F8AD-C849-AD50-D684D04BF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897" y="1701800"/>
            <a:ext cx="10157354" cy="5156200"/>
          </a:xfrm>
        </p:spPr>
        <p:txBody>
          <a:bodyPr>
            <a:normAutofit/>
          </a:bodyPr>
          <a:lstStyle/>
          <a:p>
            <a:r>
              <a:rPr lang="pl-PL" dirty="0"/>
              <a:t>Utwór zawiera wspólne elementy twórcze,</a:t>
            </a:r>
          </a:p>
          <a:p>
            <a:r>
              <a:rPr lang="pl-PL" dirty="0"/>
              <a:t>Wspólne działanie twórców – wspólne dążenie do nadania dziełu określonego, ostatecznego kształtu, </a:t>
            </a:r>
          </a:p>
          <a:p>
            <a:r>
              <a:rPr lang="pl-PL" dirty="0"/>
              <a:t>Istnienie porozumienia między współtwórcami:</a:t>
            </a:r>
          </a:p>
          <a:p>
            <a:pPr lvl="1"/>
            <a:r>
              <a:rPr lang="pl-PL" dirty="0"/>
              <a:t>Np. uzgodnienie wspólnego zamysłu stworzenia dzieła, opracowanie ogólnej koncepcji, planu, uzgodnienie struktury utworu, podział zadań itp. </a:t>
            </a:r>
          </a:p>
          <a:p>
            <a:r>
              <a:rPr lang="pl-PL" dirty="0"/>
              <a:t>Porozumienie może mieć charakter dorozumiany (</a:t>
            </a:r>
            <a:r>
              <a:rPr lang="pl-PL" dirty="0" err="1"/>
              <a:t>konkludentny</a:t>
            </a:r>
            <a:r>
              <a:rPr lang="pl-PL" dirty="0"/>
              <a:t>),</a:t>
            </a:r>
          </a:p>
          <a:p>
            <a:r>
              <a:rPr lang="pl-PL" dirty="0"/>
              <a:t>W szczególnych przypadkach możliwe powstanie dzieła wspólnego bez porozumienie - „jedna osoba rozpoczęła pracę nad rzeźbą, a następnie od niej odstąpiła i dokończyła ją twórczo inna osoba”- SN z dn. 5.07.2002 r., III CKN 1096/00, OSNC 2003/11, poz. 150. </a:t>
            </a:r>
          </a:p>
          <a:p>
            <a:r>
              <a:rPr lang="pl-PL" dirty="0"/>
              <a:t>   	 Nie uzasadnia współautorstwa: wzajemna inspiracja, krytyka, 	akceptacja wkładów twórczych, pomoc techniczna, 	organizacyjna czy finansowa. </a:t>
            </a:r>
          </a:p>
          <a:p>
            <a:endParaRPr lang="pl-PL" dirty="0"/>
          </a:p>
        </p:txBody>
      </p:sp>
      <p:sp>
        <p:nvSpPr>
          <p:cNvPr id="4" name="Krzyż 3">
            <a:extLst>
              <a:ext uri="{FF2B5EF4-FFF2-40B4-BE49-F238E27FC236}">
                <a16:creationId xmlns:a16="http://schemas.microsoft.com/office/drawing/2014/main" id="{C07DC941-B35D-AF4B-A7B5-06485CC5F8FF}"/>
              </a:ext>
            </a:extLst>
          </p:cNvPr>
          <p:cNvSpPr/>
          <p:nvPr/>
        </p:nvSpPr>
        <p:spPr>
          <a:xfrm rot="2833498">
            <a:off x="194630" y="5754710"/>
            <a:ext cx="914400" cy="914400"/>
          </a:xfrm>
          <a:prstGeom prst="plus">
            <a:avLst>
              <a:gd name="adj" fmla="val 402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499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ęce z nadgarstkami i wzajemnie połączone w celu utworzenia okręgu">
            <a:extLst>
              <a:ext uri="{FF2B5EF4-FFF2-40B4-BE49-F238E27FC236}">
                <a16:creationId xmlns:a16="http://schemas.microsoft.com/office/drawing/2014/main" id="{CB10C248-6AC2-0430-D910-F4F92D9EE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091" b="233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9DF628-3DC1-41BF-9730-E680D7FC2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353316" y="0"/>
            <a:ext cx="7770296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861A5A-FEE0-437C-A483-5587E210D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931" y="295728"/>
            <a:ext cx="6557921" cy="767688"/>
          </a:xfrm>
        </p:spPr>
        <p:txBody>
          <a:bodyPr anchor="b">
            <a:normAutofit/>
          </a:bodyPr>
          <a:lstStyle/>
          <a:p>
            <a:r>
              <a:rPr lang="en-US" sz="2800"/>
              <a:t>Utwory wspólne – art. 9 Pr. Aut.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3695FD-17A6-460C-AFB4-A56F8DFB4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352800" y="1295400"/>
            <a:ext cx="7772400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4C70F6C-4791-D148-A7F2-BE43F4B7E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1932" y="1447800"/>
            <a:ext cx="6557921" cy="4800599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1400" dirty="0"/>
              <a:t>Prawo autorskie przysługuje współtwórcom </a:t>
            </a:r>
            <a:r>
              <a:rPr lang="pl-PL" sz="1400" b="1" dirty="0"/>
              <a:t>wspólnie</a:t>
            </a:r>
            <a:r>
              <a:rPr lang="pl-PL" sz="1400" dirty="0"/>
              <a:t>, </a:t>
            </a:r>
            <a:endParaRPr lang="pl-PL" sz="1400"/>
          </a:p>
          <a:p>
            <a:pPr>
              <a:lnSpc>
                <a:spcPct val="90000"/>
              </a:lnSpc>
            </a:pPr>
            <a:r>
              <a:rPr lang="pl-PL" sz="1400" dirty="0"/>
              <a:t>Do wykonywania prawa potrzebna </a:t>
            </a:r>
            <a:r>
              <a:rPr lang="pl-PL" sz="1400" b="1" dirty="0"/>
              <a:t>zgoda wszystkich </a:t>
            </a:r>
            <a:r>
              <a:rPr lang="pl-PL" sz="1400" dirty="0"/>
              <a:t>współtwórców, </a:t>
            </a:r>
            <a:endParaRPr lang="pl-PL" sz="1400"/>
          </a:p>
          <a:p>
            <a:pPr>
              <a:lnSpc>
                <a:spcPct val="90000"/>
              </a:lnSpc>
            </a:pPr>
            <a:r>
              <a:rPr lang="pl-PL" sz="1400" dirty="0"/>
              <a:t>W razie naruszenia ochrony możne dochodzić </a:t>
            </a:r>
            <a:r>
              <a:rPr lang="pl-PL" sz="1400" b="1" dirty="0"/>
              <a:t>każdy</a:t>
            </a:r>
            <a:r>
              <a:rPr lang="pl-PL" sz="1400" dirty="0"/>
              <a:t>, </a:t>
            </a:r>
            <a:endParaRPr lang="pl-PL" sz="1400"/>
          </a:p>
          <a:p>
            <a:pPr>
              <a:lnSpc>
                <a:spcPct val="90000"/>
              </a:lnSpc>
            </a:pPr>
            <a:r>
              <a:rPr lang="pl-PL" sz="1400" dirty="0"/>
              <a:t>Udział w prawie autorskim:</a:t>
            </a:r>
            <a:endParaRPr lang="pl-PL" sz="1400"/>
          </a:p>
          <a:p>
            <a:pPr lvl="1">
              <a:lnSpc>
                <a:spcPct val="90000"/>
              </a:lnSpc>
            </a:pPr>
            <a:r>
              <a:rPr lang="pl-PL" sz="1400" dirty="0"/>
              <a:t>Znaczenie przedmiotowe: część utworu mająca samodzielne znaczenie tzn. posiadająca taką odrębność, że możliwe jest przypisanie jej jednemu ze współautorów i eksploatacja niezależnie od całości utworu, lecz bez uszczerbku dla praw pozostałych współtwórców, </a:t>
            </a:r>
            <a:endParaRPr lang="pl-PL" sz="1400"/>
          </a:p>
          <a:p>
            <a:pPr lvl="1">
              <a:lnSpc>
                <a:spcPct val="90000"/>
              </a:lnSpc>
            </a:pPr>
            <a:r>
              <a:rPr lang="pl-PL" sz="1400" dirty="0"/>
              <a:t>Znaczenie prawne: ułamkowo określona część autorskich praw majątkowych  służących współtwórcy</a:t>
            </a:r>
            <a:endParaRPr lang="pl-PL" sz="1400"/>
          </a:p>
          <a:p>
            <a:pPr>
              <a:lnSpc>
                <a:spcPct val="90000"/>
              </a:lnSpc>
            </a:pPr>
            <a:r>
              <a:rPr lang="pl-PL" sz="1400" dirty="0"/>
              <a:t>Domniemanie </a:t>
            </a:r>
            <a:r>
              <a:rPr lang="pl-PL" sz="1400" b="1" dirty="0"/>
              <a:t>równych udziałów – </a:t>
            </a:r>
            <a:r>
              <a:rPr lang="pl-PL" sz="1400" dirty="0"/>
              <a:t>można dochodzić odmiennego ustalenia przez sąd na podstawie wkładów pracy twórczej,</a:t>
            </a:r>
            <a:endParaRPr lang="pl-PL" sz="1400"/>
          </a:p>
          <a:p>
            <a:pPr>
              <a:lnSpc>
                <a:spcPct val="90000"/>
              </a:lnSpc>
            </a:pPr>
            <a:r>
              <a:rPr lang="pl-PL" sz="1400" dirty="0"/>
              <a:t>Odpowiednie stosowanie przepisów KC o współwłasności w częściach ułamkowych – uwaga na zniesienie współwłasności (art. 210-212 KC) sporna możliwość zniesienia wspólności praw majątkowych, </a:t>
            </a:r>
            <a:endParaRPr lang="pl-PL" sz="1400"/>
          </a:p>
          <a:p>
            <a:pPr>
              <a:lnSpc>
                <a:spcPct val="90000"/>
              </a:lnSpc>
            </a:pPr>
            <a:r>
              <a:rPr lang="pl-PL" sz="1400" b="1" dirty="0"/>
              <a:t>Umowa o wykonywanie wspólnego prawa – </a:t>
            </a:r>
            <a:r>
              <a:rPr lang="pl-PL" sz="1400" dirty="0"/>
              <a:t>za zgodą wszystkich współtwórców, </a:t>
            </a:r>
            <a:endParaRPr lang="pl-PL" sz="1400" b="1"/>
          </a:p>
        </p:txBody>
      </p:sp>
    </p:spTree>
    <p:extLst>
      <p:ext uri="{BB962C8B-B14F-4D97-AF65-F5344CB8AC3E}">
        <p14:creationId xmlns:p14="http://schemas.microsoft.com/office/powerpoint/2010/main" val="118741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E3975B-4F56-B249-984B-90E5D5654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897" y="333927"/>
            <a:ext cx="9144000" cy="1263649"/>
          </a:xfrm>
        </p:spPr>
        <p:txBody>
          <a:bodyPr/>
          <a:lstStyle/>
          <a:p>
            <a:r>
              <a:rPr lang="pl-PL" dirty="0"/>
              <a:t>Utwory połączone – art. 10 Pr. Aut.</a:t>
            </a:r>
          </a:p>
        </p:txBody>
      </p:sp>
      <p:graphicFrame>
        <p:nvGraphicFramePr>
          <p:cNvPr id="6" name="Symbol zastępczy zawartości 2">
            <a:extLst>
              <a:ext uri="{FF2B5EF4-FFF2-40B4-BE49-F238E27FC236}">
                <a16:creationId xmlns:a16="http://schemas.microsoft.com/office/drawing/2014/main" id="{841CC5AB-8C6C-4B06-8C1F-DE889E71B4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5126220"/>
              </p:ext>
            </p:extLst>
          </p:nvPr>
        </p:nvGraphicFramePr>
        <p:xfrm>
          <a:off x="449943" y="1378857"/>
          <a:ext cx="11364686" cy="4717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ytuł 1">
            <a:extLst>
              <a:ext uri="{FF2B5EF4-FFF2-40B4-BE49-F238E27FC236}">
                <a16:creationId xmlns:a16="http://schemas.microsoft.com/office/drawing/2014/main" id="{A9532F7D-BE3A-AA40-A9AE-16F7865C123A}"/>
              </a:ext>
            </a:extLst>
          </p:cNvPr>
          <p:cNvSpPr txBox="1">
            <a:spLocks/>
          </p:cNvSpPr>
          <p:nvPr/>
        </p:nvSpPr>
        <p:spPr>
          <a:xfrm>
            <a:off x="1118897" y="267252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921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7D9A0985-34BF-7C48-AD88-357690F4E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Inne niż twórca podmioty prawa autorskiego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E4B707B-22DA-6648-909D-2BD80643F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Instytucja naukowa (art. 14 Pr. Aut.)</a:t>
            </a:r>
          </a:p>
          <a:p>
            <a:r>
              <a:rPr lang="pl-PL" dirty="0"/>
              <a:t>Uczelnia (art. 15a Pr. Aut.),</a:t>
            </a:r>
          </a:p>
          <a:p>
            <a:r>
              <a:rPr lang="pl-PL" dirty="0"/>
              <a:t>Producent lub Wydawca (art. 15 Pr. Aut),</a:t>
            </a:r>
          </a:p>
          <a:p>
            <a:r>
              <a:rPr lang="pl-PL" dirty="0"/>
              <a:t>Pracodawca (art. 12 Pr. Aut), </a:t>
            </a:r>
          </a:p>
          <a:p>
            <a:r>
              <a:rPr lang="pl-PL" dirty="0"/>
              <a:t>Organizacje zbiorowego zarządzania prawami autorskimi i prawami pokrewnymi, </a:t>
            </a:r>
          </a:p>
          <a:p>
            <a:endParaRPr lang="pl-PL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F15DF7C4-1DF4-884E-B18F-7B232B6E0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57029" y="4281286"/>
            <a:ext cx="3411674" cy="240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1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F174EC-FBB5-E140-93A3-EE86AFE1C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1" y="-3"/>
            <a:ext cx="6095999" cy="1624055"/>
          </a:xfrm>
        </p:spPr>
        <p:txBody>
          <a:bodyPr anchor="b">
            <a:normAutofit/>
          </a:bodyPr>
          <a:lstStyle/>
          <a:p>
            <a:r>
              <a:rPr lang="pl-PL" dirty="0"/>
              <a:t>Utwory pracownicze – Art. 12 Pr. Aut.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40335FFE-3B77-9F4F-9DB2-5B302C50A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7771" y="1824109"/>
            <a:ext cx="7141029" cy="4833834"/>
          </a:xfrm>
        </p:spPr>
        <p:txBody>
          <a:bodyPr>
            <a:normAutofit fontScale="85000" lnSpcReduction="20000"/>
          </a:bodyPr>
          <a:lstStyle/>
          <a:p>
            <a:r>
              <a:rPr lang="pl-PL" sz="1400" dirty="0"/>
              <a:t>Dotyczy twórczości powstałej w związku z zatrudnieniem,</a:t>
            </a:r>
          </a:p>
          <a:p>
            <a:r>
              <a:rPr lang="pl-PL" sz="1400" dirty="0"/>
              <a:t>Uprawnienie pracodawców do czerpania korzyści z eksploatacji zarobkowej dzieła </a:t>
            </a:r>
            <a:r>
              <a:rPr lang="pl-PL" sz="1400" dirty="0">
                <a:sym typeface="Wingdings" pitchFamily="2" charset="2"/>
              </a:rPr>
              <a:t> „zawłaszczenie owoców pracy pracownika w zamian za regularne wynagrodzenie, świadczenia ochronne oraz zapewnienie środków organizacyjnych i technicznych w procesie wykonywania przez twórcę obowiązków pracowniczych”. </a:t>
            </a:r>
          </a:p>
          <a:p>
            <a:r>
              <a:rPr lang="pl-PL" sz="1400" dirty="0">
                <a:sym typeface="Wingdings" pitchFamily="2" charset="2"/>
              </a:rPr>
              <a:t> Dotyczy nabycia przez pracodawcę majątkowych praw autorskich „z chwilą przyjęcia utworu i w granicach wynikających z celu umowy, zamiaru stron, o ile umowa o pracę nie stanowi inaczej” – </a:t>
            </a:r>
            <a:r>
              <a:rPr lang="pl-PL" sz="1400" b="1" dirty="0">
                <a:sym typeface="Wingdings" pitchFamily="2" charset="2"/>
              </a:rPr>
              <a:t>nabycie pochodne</a:t>
            </a:r>
            <a:endParaRPr lang="pl-PL" sz="1400" dirty="0">
              <a:sym typeface="Wingdings" pitchFamily="2" charset="2"/>
            </a:endParaRPr>
          </a:p>
          <a:p>
            <a:r>
              <a:rPr lang="pl-PL" sz="1400" dirty="0">
                <a:sym typeface="Wingdings" pitchFamily="2" charset="2"/>
              </a:rPr>
              <a:t>„Umowa o pracę” – rozumiana jako wszelkie sposoby nawiązania stosunku pracy (w tym: mianowanie, wybór, powołanie)</a:t>
            </a:r>
          </a:p>
          <a:p>
            <a:r>
              <a:rPr lang="pl-PL" sz="1400" dirty="0">
                <a:sym typeface="Wingdings" pitchFamily="2" charset="2"/>
              </a:rPr>
              <a:t>Stworzenie utworu </a:t>
            </a:r>
            <a:r>
              <a:rPr lang="pl-PL" sz="1400" b="1" dirty="0">
                <a:sym typeface="Wingdings" pitchFamily="2" charset="2"/>
              </a:rPr>
              <a:t>w wyniku wykonywania obowiązków pracowniczych</a:t>
            </a:r>
            <a:r>
              <a:rPr lang="pl-PL" sz="1400" dirty="0">
                <a:sym typeface="Wingdings" pitchFamily="2" charset="2"/>
              </a:rPr>
              <a:t>, a nie przy okazji ich wykonywania, </a:t>
            </a:r>
          </a:p>
          <a:p>
            <a:r>
              <a:rPr lang="pl-PL" sz="1400" dirty="0">
                <a:sym typeface="Wingdings" pitchFamily="2" charset="2"/>
              </a:rPr>
              <a:t>Chwila przyjęcia utworu – oświadczenie akceptujące rezultat pracy pracownika</a:t>
            </a:r>
          </a:p>
          <a:p>
            <a:pPr lvl="1"/>
            <a:r>
              <a:rPr lang="pl-PL" sz="1400" dirty="0">
                <a:sym typeface="Wingdings" pitchFamily="2" charset="2"/>
              </a:rPr>
              <a:t>Oznacza, że chwilę przejścia własności przedmiotu, na którym utwór utrwalono na pracodawcę, </a:t>
            </a:r>
          </a:p>
          <a:p>
            <a:pPr lvl="1"/>
            <a:r>
              <a:rPr lang="pl-PL" sz="1400" dirty="0">
                <a:sym typeface="Wingdings" pitchFamily="2" charset="2"/>
              </a:rPr>
              <a:t>Art. 13 Pr. Aut. </a:t>
            </a:r>
            <a:r>
              <a:rPr lang="pl-PL" sz="1400" dirty="0"/>
              <a:t>Jeżeli pracodawca nie zawiadomi twórcy w terminie </a:t>
            </a:r>
            <a:r>
              <a:rPr lang="pl-PL" sz="1400" b="1" dirty="0"/>
              <a:t>sześciu miesięcy </a:t>
            </a:r>
            <a:r>
              <a:rPr lang="pl-PL" sz="1400" dirty="0"/>
              <a:t>od dostarczenia utworu o jego nieprzyjęciu lub uzależnieniu przyjęcia od dokonania określonych zmian w wyznaczonym w tym celu odpowiednim terminie, uważa się, że utwór został przyjęty bez zastrzeżeń. Strony mogą określić inny termin.</a:t>
            </a:r>
            <a:endParaRPr lang="pl-PL" sz="1400" dirty="0">
              <a:sym typeface="Wingdings" pitchFamily="2" charset="2"/>
            </a:endParaRPr>
          </a:p>
          <a:p>
            <a:r>
              <a:rPr lang="pl-PL" sz="1400" dirty="0">
                <a:sym typeface="Wingdings" pitchFamily="2" charset="2"/>
              </a:rPr>
              <a:t>Poza wynagrodzeniem pracowniczym, twórca nie uzyskuje odrębnego honorarium z tytułu przejścia praw autorskich (chyba, że umowa stanowi inaczej), </a:t>
            </a:r>
          </a:p>
          <a:p>
            <a:pPr marL="0" indent="0">
              <a:buNone/>
            </a:pPr>
            <a:r>
              <a:rPr lang="pl-PL" sz="1400" dirty="0">
                <a:sym typeface="Wingdings" pitchFamily="2" charset="2"/>
              </a:rPr>
              <a:t>Uwaga! Art.. 74 Pr. Aut. Programy komputerowe – pierwotne nabycie autorskich praw majątkowych</a:t>
            </a:r>
            <a:endParaRPr lang="pl-PL" sz="1400" dirty="0"/>
          </a:p>
          <a:p>
            <a:pPr marL="0" indent="0">
              <a:buNone/>
            </a:pPr>
            <a:endParaRPr lang="pl-PL" sz="500" dirty="0"/>
          </a:p>
        </p:txBody>
      </p:sp>
      <p:pic>
        <p:nvPicPr>
          <p:cNvPr id="4" name="Obraz 3" descr="Obraz zawierający osoba, siedzi, wewnątrz, computer&#10;&#10;Opis wygenerowany automatycznie">
            <a:extLst>
              <a:ext uri="{FF2B5EF4-FFF2-40B4-BE49-F238E27FC236}">
                <a16:creationId xmlns:a16="http://schemas.microsoft.com/office/drawing/2014/main" id="{FDC303E7-C316-D241-BFA0-029B8F6979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4627" r="17874"/>
          <a:stretch/>
        </p:blipFill>
        <p:spPr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effectLst>
            <a:outerShdw blurRad="381000" dist="152400" algn="l" rotWithShape="0">
              <a:prstClr val="black">
                <a:alpha val="10000"/>
              </a:prst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6BA4836-5ABC-B140-8D9C-3CCA7D87D102}"/>
              </a:ext>
            </a:extLst>
          </p:cNvPr>
          <p:cNvSpPr txBox="1"/>
          <p:nvPr/>
        </p:nvSpPr>
        <p:spPr>
          <a:xfrm>
            <a:off x="9755115" y="6657945"/>
            <a:ext cx="243688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l-PL" sz="700">
                <a:solidFill>
                  <a:srgbClr val="FFFFFF"/>
                </a:solidFill>
                <a:hlinkClick r:id="rId3" tooltip="https://courses.lumenlearning.com/wmopen-retailmanagement/chapter/attracting-the-best-employee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 zdjęcie</a:t>
            </a:r>
            <a:r>
              <a:rPr lang="pl-PL" sz="700">
                <a:solidFill>
                  <a:srgbClr val="FFFFFF"/>
                </a:solidFill>
              </a:rPr>
              <a:t>, autor: Nieznany autor, licencja: </a:t>
            </a:r>
            <a:r>
              <a:rPr lang="pl-PL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pl-PL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0884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692C7A-E1B3-F54A-A367-CBAD08D8A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981076"/>
            <a:ext cx="6095998" cy="1806574"/>
          </a:xfrm>
        </p:spPr>
        <p:txBody>
          <a:bodyPr anchor="b">
            <a:normAutofit/>
          </a:bodyPr>
          <a:lstStyle/>
          <a:p>
            <a:r>
              <a:rPr lang="pl-PL"/>
              <a:t>Producent/Wydawca – art. 15 Pr. Aut.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A363D4A-071B-7D48-BB70-7A2B283CB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3047999"/>
            <a:ext cx="6095998" cy="3048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300" dirty="0"/>
              <a:t>Domniemywa się, że producentem lub wydawcą jest osoba, której nazwisko lub nazwę uwidoczniono w tym charakterze na przedmiotach, na których utwór utrwalono, albo podano do publicznej wiadomości w jakikolwiek sposób w związku z rozpowszechnianiem utworu.</a:t>
            </a:r>
          </a:p>
          <a:p>
            <a:r>
              <a:rPr lang="pl-PL" sz="1300" dirty="0"/>
              <a:t>Producent/wydawca staje się uprawnionym do utworu gdy:</a:t>
            </a:r>
          </a:p>
          <a:p>
            <a:pPr marL="0" indent="0">
              <a:buNone/>
            </a:pPr>
            <a:r>
              <a:rPr lang="pl-PL" sz="1300" dirty="0"/>
              <a:t>1. Autorskie prawa majątkowe do </a:t>
            </a:r>
            <a:r>
              <a:rPr lang="pl-PL" sz="1300" b="1" dirty="0"/>
              <a:t>utworu zbiorowego</a:t>
            </a:r>
            <a:r>
              <a:rPr lang="pl-PL" sz="1300" dirty="0"/>
              <a:t>, w szczególności do encyklopedii lub publikacji periodycznej, przysługują producentowi lub wydawcy (do poszczególnych części mających samodzielne znaczenie - ich twórcom). Domniemywa się, że producentowi lub wydawcy przysługuje prawo do tytułu. – Art. 11 Pr. Aut</a:t>
            </a:r>
          </a:p>
          <a:p>
            <a:pPr marL="0" indent="0">
              <a:buNone/>
            </a:pPr>
            <a:r>
              <a:rPr lang="pl-PL" sz="1300" dirty="0"/>
              <a:t>2. Autorskie prawa majątkowe  do </a:t>
            </a:r>
            <a:r>
              <a:rPr lang="pl-PL" sz="1300" b="1" dirty="0"/>
              <a:t>utworu audiowizualnego </a:t>
            </a:r>
            <a:r>
              <a:rPr lang="pl-PL" sz="1300" dirty="0"/>
              <a:t>z mocy ustawy przysługują producentowi (art. 70 Pr. Aut.)</a:t>
            </a:r>
          </a:p>
        </p:txBody>
      </p:sp>
      <p:pic>
        <p:nvPicPr>
          <p:cNvPr id="5" name="Obraz 4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AFA54CC4-0430-CF44-88AB-25465BD301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6584" r="29083"/>
          <a:stretch/>
        </p:blipFill>
        <p:spPr>
          <a:xfrm>
            <a:off x="7620000" y="10"/>
            <a:ext cx="457200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276687" y="6438981"/>
                </a:moveTo>
                <a:cubicBezTo>
                  <a:pt x="286189" y="6444077"/>
                  <a:pt x="293666" y="6451650"/>
                  <a:pt x="296618" y="6463841"/>
                </a:cubicBezTo>
                <a:lnTo>
                  <a:pt x="296621" y="6463850"/>
                </a:lnTo>
                <a:lnTo>
                  <a:pt x="307605" y="6508052"/>
                </a:lnTo>
                <a:lnTo>
                  <a:pt x="310416" y="6513012"/>
                </a:lnTo>
                <a:lnTo>
                  <a:pt x="312883" y="6521804"/>
                </a:lnTo>
                <a:lnTo>
                  <a:pt x="329221" y="6546195"/>
                </a:lnTo>
                <a:lnTo>
                  <a:pt x="329221" y="6546194"/>
                </a:lnTo>
                <a:lnTo>
                  <a:pt x="310416" y="6513012"/>
                </a:lnTo>
                <a:lnTo>
                  <a:pt x="296621" y="6463850"/>
                </a:lnTo>
                <a:lnTo>
                  <a:pt x="296618" y="6463840"/>
                </a:lnTo>
                <a:close/>
                <a:moveTo>
                  <a:pt x="360891" y="2836172"/>
                </a:moveTo>
                <a:lnTo>
                  <a:pt x="360891" y="2836173"/>
                </a:lnTo>
                <a:cubicBezTo>
                  <a:pt x="364963" y="2839983"/>
                  <a:pt x="368249" y="2844317"/>
                  <a:pt x="369582" y="2848794"/>
                </a:cubicBezTo>
                <a:cubicBezTo>
                  <a:pt x="376249" y="2870416"/>
                  <a:pt x="384441" y="2892181"/>
                  <a:pt x="389490" y="2914328"/>
                </a:cubicBezTo>
                <a:lnTo>
                  <a:pt x="394121" y="2947863"/>
                </a:lnTo>
                <a:lnTo>
                  <a:pt x="390537" y="2982148"/>
                </a:lnTo>
                <a:cubicBezTo>
                  <a:pt x="382441" y="3014153"/>
                  <a:pt x="378631" y="3045777"/>
                  <a:pt x="378845" y="3077401"/>
                </a:cubicBezTo>
                <a:lnTo>
                  <a:pt x="378845" y="3077402"/>
                </a:lnTo>
                <a:lnTo>
                  <a:pt x="378845" y="3077402"/>
                </a:lnTo>
                <a:cubicBezTo>
                  <a:pt x="379059" y="3109026"/>
                  <a:pt x="383298" y="3140650"/>
                  <a:pt x="391299" y="3172655"/>
                </a:cubicBezTo>
                <a:cubicBezTo>
                  <a:pt x="417208" y="3276481"/>
                  <a:pt x="444640" y="3380306"/>
                  <a:pt x="438926" y="3489468"/>
                </a:cubicBezTo>
                <a:cubicBezTo>
                  <a:pt x="437974" y="3507564"/>
                  <a:pt x="449595" y="3529091"/>
                  <a:pt x="461025" y="3544714"/>
                </a:cubicBezTo>
                <a:cubicBezTo>
                  <a:pt x="466455" y="3552191"/>
                  <a:pt x="470634" y="3557716"/>
                  <a:pt x="473569" y="3562321"/>
                </a:cubicBezTo>
                <a:lnTo>
                  <a:pt x="478647" y="3574408"/>
                </a:lnTo>
                <a:lnTo>
                  <a:pt x="476296" y="3587174"/>
                </a:lnTo>
                <a:cubicBezTo>
                  <a:pt x="474277" y="3592232"/>
                  <a:pt x="471027" y="3598435"/>
                  <a:pt x="466549" y="3606817"/>
                </a:cubicBezTo>
                <a:cubicBezTo>
                  <a:pt x="462167" y="3614819"/>
                  <a:pt x="459501" y="3624725"/>
                  <a:pt x="453023" y="3630632"/>
                </a:cubicBezTo>
                <a:cubicBezTo>
                  <a:pt x="436545" y="3645682"/>
                  <a:pt x="430306" y="3662494"/>
                  <a:pt x="428782" y="3680163"/>
                </a:cubicBezTo>
                <a:lnTo>
                  <a:pt x="428782" y="3680164"/>
                </a:lnTo>
                <a:lnTo>
                  <a:pt x="428782" y="3680164"/>
                </a:lnTo>
                <a:lnTo>
                  <a:pt x="432830" y="3734838"/>
                </a:lnTo>
                <a:lnTo>
                  <a:pt x="432448" y="3754652"/>
                </a:lnTo>
                <a:cubicBezTo>
                  <a:pt x="426448" y="3767130"/>
                  <a:pt x="424496" y="3778655"/>
                  <a:pt x="426091" y="3789776"/>
                </a:cubicBezTo>
                <a:lnTo>
                  <a:pt x="426091" y="3789776"/>
                </a:lnTo>
                <a:lnTo>
                  <a:pt x="426091" y="3789777"/>
                </a:lnTo>
                <a:cubicBezTo>
                  <a:pt x="427687" y="3800897"/>
                  <a:pt x="432830" y="3811614"/>
                  <a:pt x="441022" y="3822473"/>
                </a:cubicBezTo>
                <a:lnTo>
                  <a:pt x="455357" y="3852620"/>
                </a:lnTo>
                <a:lnTo>
                  <a:pt x="454577" y="3868764"/>
                </a:lnTo>
                <a:cubicBezTo>
                  <a:pt x="453119" y="3874229"/>
                  <a:pt x="450356" y="3879766"/>
                  <a:pt x="445974" y="3885338"/>
                </a:cubicBezTo>
                <a:cubicBezTo>
                  <a:pt x="426543" y="3910104"/>
                  <a:pt x="416351" y="3935727"/>
                  <a:pt x="414089" y="3962159"/>
                </a:cubicBezTo>
                <a:lnTo>
                  <a:pt x="414089" y="3962160"/>
                </a:lnTo>
                <a:lnTo>
                  <a:pt x="414089" y="3962160"/>
                </a:lnTo>
                <a:cubicBezTo>
                  <a:pt x="411827" y="3988593"/>
                  <a:pt x="417495" y="4015835"/>
                  <a:pt x="429782" y="4043840"/>
                </a:cubicBezTo>
                <a:lnTo>
                  <a:pt x="444904" y="4103826"/>
                </a:lnTo>
                <a:lnTo>
                  <a:pt x="442936" y="4134255"/>
                </a:lnTo>
                <a:cubicBezTo>
                  <a:pt x="441094" y="4144498"/>
                  <a:pt x="438022" y="4154857"/>
                  <a:pt x="433592" y="4165383"/>
                </a:cubicBezTo>
                <a:cubicBezTo>
                  <a:pt x="430163" y="4173480"/>
                  <a:pt x="429592" y="4182767"/>
                  <a:pt x="429687" y="4192387"/>
                </a:cubicBezTo>
                <a:lnTo>
                  <a:pt x="429687" y="4192388"/>
                </a:lnTo>
                <a:lnTo>
                  <a:pt x="429687" y="4192388"/>
                </a:lnTo>
                <a:lnTo>
                  <a:pt x="429782" y="4221391"/>
                </a:lnTo>
                <a:lnTo>
                  <a:pt x="424066" y="4253014"/>
                </a:lnTo>
                <a:cubicBezTo>
                  <a:pt x="411873" y="4277401"/>
                  <a:pt x="396253" y="4300070"/>
                  <a:pt x="384250" y="4324645"/>
                </a:cubicBezTo>
                <a:cubicBezTo>
                  <a:pt x="378536" y="4336457"/>
                  <a:pt x="375488" y="4350554"/>
                  <a:pt x="375296" y="4363890"/>
                </a:cubicBezTo>
                <a:lnTo>
                  <a:pt x="375296" y="4363891"/>
                </a:lnTo>
                <a:lnTo>
                  <a:pt x="375296" y="4363891"/>
                </a:lnTo>
                <a:cubicBezTo>
                  <a:pt x="374344" y="4403326"/>
                  <a:pt x="374344" y="4442762"/>
                  <a:pt x="376058" y="4482005"/>
                </a:cubicBezTo>
                <a:cubicBezTo>
                  <a:pt x="378726" y="4546777"/>
                  <a:pt x="379298" y="4612501"/>
                  <a:pt x="436068" y="4659175"/>
                </a:cubicBezTo>
                <a:cubicBezTo>
                  <a:pt x="440640" y="4662987"/>
                  <a:pt x="443308" y="4671177"/>
                  <a:pt x="444070" y="4677656"/>
                </a:cubicBezTo>
                <a:cubicBezTo>
                  <a:pt x="447689" y="4707565"/>
                  <a:pt x="448071" y="4738236"/>
                  <a:pt x="453977" y="4767765"/>
                </a:cubicBezTo>
                <a:lnTo>
                  <a:pt x="455286" y="4800483"/>
                </a:lnTo>
                <a:lnTo>
                  <a:pt x="440450" y="4828916"/>
                </a:lnTo>
                <a:cubicBezTo>
                  <a:pt x="423877" y="4846490"/>
                  <a:pt x="412446" y="4866958"/>
                  <a:pt x="410740" y="4889275"/>
                </a:cubicBezTo>
                <a:lnTo>
                  <a:pt x="410740" y="4889275"/>
                </a:lnTo>
                <a:lnTo>
                  <a:pt x="410740" y="4889276"/>
                </a:lnTo>
                <a:cubicBezTo>
                  <a:pt x="410172" y="4896714"/>
                  <a:pt x="410683" y="4904358"/>
                  <a:pt x="412445" y="4912169"/>
                </a:cubicBezTo>
                <a:lnTo>
                  <a:pt x="413848" y="4933805"/>
                </a:lnTo>
                <a:lnTo>
                  <a:pt x="409088" y="4952673"/>
                </a:lnTo>
                <a:cubicBezTo>
                  <a:pt x="404302" y="4964604"/>
                  <a:pt x="396729" y="4975511"/>
                  <a:pt x="389013" y="4987037"/>
                </a:cubicBezTo>
                <a:cubicBezTo>
                  <a:pt x="377774" y="5003801"/>
                  <a:pt x="363676" y="5022852"/>
                  <a:pt x="362534" y="5041521"/>
                </a:cubicBezTo>
                <a:cubicBezTo>
                  <a:pt x="360677" y="5073241"/>
                  <a:pt x="338137" y="5101639"/>
                  <a:pt x="336386" y="5133224"/>
                </a:cubicBezTo>
                <a:lnTo>
                  <a:pt x="336386" y="5133225"/>
                </a:lnTo>
                <a:lnTo>
                  <a:pt x="336386" y="5133225"/>
                </a:lnTo>
                <a:lnTo>
                  <a:pt x="343101" y="5166114"/>
                </a:lnTo>
                <a:lnTo>
                  <a:pt x="342411" y="5172090"/>
                </a:lnTo>
                <a:cubicBezTo>
                  <a:pt x="341530" y="5174400"/>
                  <a:pt x="340339" y="5176876"/>
                  <a:pt x="339863" y="5179067"/>
                </a:cubicBezTo>
                <a:lnTo>
                  <a:pt x="339863" y="5179068"/>
                </a:lnTo>
                <a:lnTo>
                  <a:pt x="339863" y="5179068"/>
                </a:lnTo>
                <a:cubicBezTo>
                  <a:pt x="332623" y="5214122"/>
                  <a:pt x="339673" y="5247079"/>
                  <a:pt x="363486" y="5272797"/>
                </a:cubicBezTo>
                <a:cubicBezTo>
                  <a:pt x="379013" y="5289657"/>
                  <a:pt x="387538" y="5307422"/>
                  <a:pt x="390920" y="5326163"/>
                </a:cubicBezTo>
                <a:lnTo>
                  <a:pt x="392366" y="5355014"/>
                </a:lnTo>
                <a:lnTo>
                  <a:pt x="387489" y="5385384"/>
                </a:lnTo>
                <a:cubicBezTo>
                  <a:pt x="384250" y="5398721"/>
                  <a:pt x="381964" y="5412057"/>
                  <a:pt x="379298" y="5425582"/>
                </a:cubicBezTo>
                <a:cubicBezTo>
                  <a:pt x="375488" y="5443870"/>
                  <a:pt x="371486" y="5462351"/>
                  <a:pt x="367676" y="5480637"/>
                </a:cubicBezTo>
                <a:cubicBezTo>
                  <a:pt x="365771" y="5489497"/>
                  <a:pt x="363200" y="5498832"/>
                  <a:pt x="363152" y="5507667"/>
                </a:cubicBezTo>
                <a:lnTo>
                  <a:pt x="363152" y="5507668"/>
                </a:lnTo>
                <a:lnTo>
                  <a:pt x="363152" y="5507668"/>
                </a:lnTo>
                <a:cubicBezTo>
                  <a:pt x="363105" y="5516503"/>
                  <a:pt x="365581" y="5524837"/>
                  <a:pt x="373772" y="5531694"/>
                </a:cubicBezTo>
                <a:lnTo>
                  <a:pt x="383918" y="5547578"/>
                </a:lnTo>
                <a:lnTo>
                  <a:pt x="374344" y="5562746"/>
                </a:lnTo>
                <a:cubicBezTo>
                  <a:pt x="331671" y="5600467"/>
                  <a:pt x="305000" y="5646189"/>
                  <a:pt x="303096" y="5704483"/>
                </a:cubicBezTo>
                <a:cubicBezTo>
                  <a:pt x="302714" y="5716485"/>
                  <a:pt x="300048" y="5728678"/>
                  <a:pt x="297190" y="5740488"/>
                </a:cubicBezTo>
                <a:cubicBezTo>
                  <a:pt x="295475" y="5747728"/>
                  <a:pt x="293569" y="5756493"/>
                  <a:pt x="288425" y="5760873"/>
                </a:cubicBezTo>
                <a:cubicBezTo>
                  <a:pt x="249182" y="5794974"/>
                  <a:pt x="221939" y="5837457"/>
                  <a:pt x="200030" y="5883751"/>
                </a:cubicBezTo>
                <a:cubicBezTo>
                  <a:pt x="192220" y="5900323"/>
                  <a:pt x="184410" y="5918042"/>
                  <a:pt x="182124" y="5935949"/>
                </a:cubicBezTo>
                <a:lnTo>
                  <a:pt x="182124" y="5935950"/>
                </a:lnTo>
                <a:lnTo>
                  <a:pt x="182124" y="5935950"/>
                </a:lnTo>
                <a:cubicBezTo>
                  <a:pt x="179838" y="5954618"/>
                  <a:pt x="183648" y="5974241"/>
                  <a:pt x="185744" y="5993292"/>
                </a:cubicBezTo>
                <a:cubicBezTo>
                  <a:pt x="186886" y="6004532"/>
                  <a:pt x="186696" y="6017486"/>
                  <a:pt x="192220" y="6026441"/>
                </a:cubicBezTo>
                <a:cubicBezTo>
                  <a:pt x="209557" y="6054826"/>
                  <a:pt x="228225" y="6082259"/>
                  <a:pt x="248420" y="6108739"/>
                </a:cubicBezTo>
                <a:lnTo>
                  <a:pt x="262113" y="6133315"/>
                </a:lnTo>
                <a:lnTo>
                  <a:pt x="258413" y="6143190"/>
                </a:lnTo>
                <a:cubicBezTo>
                  <a:pt x="255862" y="6146732"/>
                  <a:pt x="251944" y="6150697"/>
                  <a:pt x="246514" y="6155602"/>
                </a:cubicBezTo>
                <a:cubicBezTo>
                  <a:pt x="224225" y="6175797"/>
                  <a:pt x="212605" y="6200944"/>
                  <a:pt x="207843" y="6228756"/>
                </a:cubicBezTo>
                <a:cubicBezTo>
                  <a:pt x="200412" y="6272764"/>
                  <a:pt x="194126" y="6317151"/>
                  <a:pt x="190506" y="6361539"/>
                </a:cubicBezTo>
                <a:lnTo>
                  <a:pt x="190506" y="6361540"/>
                </a:lnTo>
                <a:lnTo>
                  <a:pt x="190506" y="6361540"/>
                </a:lnTo>
                <a:lnTo>
                  <a:pt x="190704" y="6365039"/>
                </a:lnTo>
                <a:lnTo>
                  <a:pt x="191995" y="6387910"/>
                </a:lnTo>
                <a:lnTo>
                  <a:pt x="194825" y="6393746"/>
                </a:lnTo>
                <a:lnTo>
                  <a:pt x="201413" y="6407333"/>
                </a:lnTo>
                <a:lnTo>
                  <a:pt x="201413" y="6407332"/>
                </a:lnTo>
                <a:lnTo>
                  <a:pt x="194825" y="6393746"/>
                </a:lnTo>
                <a:lnTo>
                  <a:pt x="191995" y="6387910"/>
                </a:lnTo>
                <a:lnTo>
                  <a:pt x="190704" y="6365039"/>
                </a:lnTo>
                <a:lnTo>
                  <a:pt x="190506" y="6361540"/>
                </a:lnTo>
                <a:lnTo>
                  <a:pt x="207843" y="6228757"/>
                </a:lnTo>
                <a:cubicBezTo>
                  <a:pt x="212605" y="6200945"/>
                  <a:pt x="224225" y="6175798"/>
                  <a:pt x="246514" y="6155603"/>
                </a:cubicBezTo>
                <a:cubicBezTo>
                  <a:pt x="257374" y="6145793"/>
                  <a:pt x="262184" y="6139745"/>
                  <a:pt x="262113" y="6133315"/>
                </a:cubicBezTo>
                <a:lnTo>
                  <a:pt x="262113" y="6133315"/>
                </a:lnTo>
                <a:lnTo>
                  <a:pt x="262113" y="6133314"/>
                </a:lnTo>
                <a:cubicBezTo>
                  <a:pt x="262042" y="6126884"/>
                  <a:pt x="257088" y="6120074"/>
                  <a:pt x="248420" y="6108738"/>
                </a:cubicBezTo>
                <a:cubicBezTo>
                  <a:pt x="228225" y="6082258"/>
                  <a:pt x="209557" y="6054825"/>
                  <a:pt x="192220" y="6026440"/>
                </a:cubicBezTo>
                <a:cubicBezTo>
                  <a:pt x="186696" y="6017485"/>
                  <a:pt x="186886" y="6004531"/>
                  <a:pt x="185744" y="5993291"/>
                </a:cubicBezTo>
                <a:cubicBezTo>
                  <a:pt x="184696" y="5983766"/>
                  <a:pt x="183220" y="5974097"/>
                  <a:pt x="182291" y="5964477"/>
                </a:cubicBezTo>
                <a:lnTo>
                  <a:pt x="182124" y="5935950"/>
                </a:lnTo>
                <a:lnTo>
                  <a:pt x="189006" y="5909351"/>
                </a:lnTo>
                <a:cubicBezTo>
                  <a:pt x="192220" y="5900611"/>
                  <a:pt x="196125" y="5892038"/>
                  <a:pt x="200030" y="5883752"/>
                </a:cubicBezTo>
                <a:cubicBezTo>
                  <a:pt x="221939" y="5837458"/>
                  <a:pt x="249182" y="5794975"/>
                  <a:pt x="288425" y="5760874"/>
                </a:cubicBezTo>
                <a:cubicBezTo>
                  <a:pt x="293569" y="5756494"/>
                  <a:pt x="295475" y="5747729"/>
                  <a:pt x="297190" y="5740489"/>
                </a:cubicBezTo>
                <a:cubicBezTo>
                  <a:pt x="300048" y="5728679"/>
                  <a:pt x="302714" y="5716486"/>
                  <a:pt x="303096" y="5704484"/>
                </a:cubicBezTo>
                <a:cubicBezTo>
                  <a:pt x="305000" y="5646190"/>
                  <a:pt x="331671" y="5600468"/>
                  <a:pt x="374344" y="5562747"/>
                </a:cubicBezTo>
                <a:cubicBezTo>
                  <a:pt x="380441" y="5557318"/>
                  <a:pt x="383823" y="5552508"/>
                  <a:pt x="383918" y="5547579"/>
                </a:cubicBezTo>
                <a:lnTo>
                  <a:pt x="383918" y="5547578"/>
                </a:lnTo>
                <a:lnTo>
                  <a:pt x="383918" y="5547578"/>
                </a:lnTo>
                <a:cubicBezTo>
                  <a:pt x="384013" y="5542648"/>
                  <a:pt x="380822" y="5537600"/>
                  <a:pt x="373772" y="5531693"/>
                </a:cubicBezTo>
                <a:cubicBezTo>
                  <a:pt x="369677" y="5528265"/>
                  <a:pt x="367010" y="5524467"/>
                  <a:pt x="365373" y="5520422"/>
                </a:cubicBezTo>
                <a:lnTo>
                  <a:pt x="363152" y="5507668"/>
                </a:lnTo>
                <a:lnTo>
                  <a:pt x="367676" y="5480638"/>
                </a:lnTo>
                <a:cubicBezTo>
                  <a:pt x="371486" y="5462352"/>
                  <a:pt x="375488" y="5443871"/>
                  <a:pt x="379298" y="5425583"/>
                </a:cubicBezTo>
                <a:cubicBezTo>
                  <a:pt x="381964" y="5412058"/>
                  <a:pt x="384250" y="5398722"/>
                  <a:pt x="387489" y="5385385"/>
                </a:cubicBezTo>
                <a:cubicBezTo>
                  <a:pt x="390014" y="5375003"/>
                  <a:pt x="391717" y="5364883"/>
                  <a:pt x="392366" y="5355015"/>
                </a:cubicBezTo>
                <a:lnTo>
                  <a:pt x="392366" y="5355014"/>
                </a:lnTo>
                <a:lnTo>
                  <a:pt x="392366" y="5355014"/>
                </a:lnTo>
                <a:cubicBezTo>
                  <a:pt x="394313" y="5325412"/>
                  <a:pt x="386776" y="5298086"/>
                  <a:pt x="363486" y="5272796"/>
                </a:cubicBezTo>
                <a:cubicBezTo>
                  <a:pt x="351580" y="5259937"/>
                  <a:pt x="343864" y="5245269"/>
                  <a:pt x="340030" y="5229433"/>
                </a:cubicBezTo>
                <a:lnTo>
                  <a:pt x="339863" y="5179068"/>
                </a:lnTo>
                <a:lnTo>
                  <a:pt x="342411" y="5172091"/>
                </a:lnTo>
                <a:cubicBezTo>
                  <a:pt x="343292" y="5169781"/>
                  <a:pt x="343863" y="5167638"/>
                  <a:pt x="343101" y="5166114"/>
                </a:cubicBezTo>
                <a:lnTo>
                  <a:pt x="343101" y="5166114"/>
                </a:lnTo>
                <a:lnTo>
                  <a:pt x="343101" y="5166113"/>
                </a:lnTo>
                <a:lnTo>
                  <a:pt x="336386" y="5133225"/>
                </a:lnTo>
                <a:lnTo>
                  <a:pt x="343531" y="5102461"/>
                </a:lnTo>
                <a:cubicBezTo>
                  <a:pt x="350866" y="5082339"/>
                  <a:pt x="361296" y="5062669"/>
                  <a:pt x="362534" y="5041522"/>
                </a:cubicBezTo>
                <a:cubicBezTo>
                  <a:pt x="363676" y="5022853"/>
                  <a:pt x="377774" y="5003802"/>
                  <a:pt x="389013" y="4987038"/>
                </a:cubicBezTo>
                <a:cubicBezTo>
                  <a:pt x="400587" y="4969748"/>
                  <a:pt x="411839" y="4953853"/>
                  <a:pt x="413848" y="4933805"/>
                </a:cubicBezTo>
                <a:lnTo>
                  <a:pt x="413848" y="4933805"/>
                </a:lnTo>
                <a:lnTo>
                  <a:pt x="413848" y="4933804"/>
                </a:lnTo>
                <a:cubicBezTo>
                  <a:pt x="414517" y="4927122"/>
                  <a:pt x="414160" y="4919978"/>
                  <a:pt x="412445" y="4912168"/>
                </a:cubicBezTo>
                <a:lnTo>
                  <a:pt x="410740" y="4889275"/>
                </a:lnTo>
                <a:lnTo>
                  <a:pt x="415518" y="4867614"/>
                </a:lnTo>
                <a:cubicBezTo>
                  <a:pt x="420638" y="4853635"/>
                  <a:pt x="429401" y="4840633"/>
                  <a:pt x="440450" y="4828917"/>
                </a:cubicBezTo>
                <a:cubicBezTo>
                  <a:pt x="448833" y="4819964"/>
                  <a:pt x="453405" y="4810581"/>
                  <a:pt x="455286" y="4800484"/>
                </a:cubicBezTo>
                <a:lnTo>
                  <a:pt x="455286" y="4800483"/>
                </a:lnTo>
                <a:lnTo>
                  <a:pt x="455286" y="4800483"/>
                </a:lnTo>
                <a:cubicBezTo>
                  <a:pt x="457168" y="4790386"/>
                  <a:pt x="456358" y="4779575"/>
                  <a:pt x="453977" y="4767764"/>
                </a:cubicBezTo>
                <a:cubicBezTo>
                  <a:pt x="448071" y="4738235"/>
                  <a:pt x="447689" y="4707564"/>
                  <a:pt x="444070" y="4677655"/>
                </a:cubicBezTo>
                <a:cubicBezTo>
                  <a:pt x="443308" y="4671176"/>
                  <a:pt x="440640" y="4662986"/>
                  <a:pt x="436068" y="4659174"/>
                </a:cubicBezTo>
                <a:cubicBezTo>
                  <a:pt x="379298" y="4612500"/>
                  <a:pt x="378726" y="4546776"/>
                  <a:pt x="376058" y="4482004"/>
                </a:cubicBezTo>
                <a:lnTo>
                  <a:pt x="375296" y="4363891"/>
                </a:lnTo>
                <a:lnTo>
                  <a:pt x="384250" y="4324646"/>
                </a:lnTo>
                <a:cubicBezTo>
                  <a:pt x="396253" y="4300071"/>
                  <a:pt x="411873" y="4277402"/>
                  <a:pt x="424066" y="4253015"/>
                </a:cubicBezTo>
                <a:cubicBezTo>
                  <a:pt x="428830" y="4243873"/>
                  <a:pt x="429020" y="4232061"/>
                  <a:pt x="429782" y="4221392"/>
                </a:cubicBezTo>
                <a:lnTo>
                  <a:pt x="429782" y="4221391"/>
                </a:lnTo>
                <a:lnTo>
                  <a:pt x="429782" y="4221391"/>
                </a:lnTo>
                <a:lnTo>
                  <a:pt x="429687" y="4192388"/>
                </a:lnTo>
                <a:lnTo>
                  <a:pt x="433592" y="4165384"/>
                </a:lnTo>
                <a:cubicBezTo>
                  <a:pt x="442451" y="4144333"/>
                  <a:pt x="445880" y="4123948"/>
                  <a:pt x="444904" y="4103826"/>
                </a:cubicBezTo>
                <a:lnTo>
                  <a:pt x="444904" y="4103826"/>
                </a:lnTo>
                <a:lnTo>
                  <a:pt x="444904" y="4103825"/>
                </a:lnTo>
                <a:cubicBezTo>
                  <a:pt x="443928" y="4083702"/>
                  <a:pt x="438546" y="4063842"/>
                  <a:pt x="429782" y="4043839"/>
                </a:cubicBezTo>
                <a:cubicBezTo>
                  <a:pt x="423639" y="4029837"/>
                  <a:pt x="419150" y="4016025"/>
                  <a:pt x="416480" y="4002410"/>
                </a:cubicBezTo>
                <a:lnTo>
                  <a:pt x="414089" y="3962160"/>
                </a:lnTo>
                <a:lnTo>
                  <a:pt x="423593" y="3923125"/>
                </a:lnTo>
                <a:cubicBezTo>
                  <a:pt x="428853" y="3910319"/>
                  <a:pt x="436259" y="3897722"/>
                  <a:pt x="445974" y="3885339"/>
                </a:cubicBezTo>
                <a:cubicBezTo>
                  <a:pt x="454738" y="3874195"/>
                  <a:pt x="457024" y="3863193"/>
                  <a:pt x="455357" y="3852620"/>
                </a:cubicBezTo>
                <a:lnTo>
                  <a:pt x="455357" y="3852620"/>
                </a:lnTo>
                <a:lnTo>
                  <a:pt x="455357" y="3852619"/>
                </a:lnTo>
                <a:cubicBezTo>
                  <a:pt x="453691" y="3842046"/>
                  <a:pt x="448071" y="3831902"/>
                  <a:pt x="441022" y="3822472"/>
                </a:cubicBezTo>
                <a:lnTo>
                  <a:pt x="426091" y="3789776"/>
                </a:lnTo>
                <a:lnTo>
                  <a:pt x="432448" y="3754653"/>
                </a:lnTo>
                <a:cubicBezTo>
                  <a:pt x="435116" y="3749126"/>
                  <a:pt x="433782" y="3741316"/>
                  <a:pt x="432830" y="3734838"/>
                </a:cubicBezTo>
                <a:lnTo>
                  <a:pt x="432830" y="3734838"/>
                </a:lnTo>
                <a:lnTo>
                  <a:pt x="432830" y="3734837"/>
                </a:lnTo>
                <a:lnTo>
                  <a:pt x="428782" y="3680164"/>
                </a:lnTo>
                <a:lnTo>
                  <a:pt x="435295" y="3654416"/>
                </a:lnTo>
                <a:cubicBezTo>
                  <a:pt x="439105" y="3646123"/>
                  <a:pt x="444784" y="3638158"/>
                  <a:pt x="453023" y="3630633"/>
                </a:cubicBezTo>
                <a:cubicBezTo>
                  <a:pt x="459501" y="3624726"/>
                  <a:pt x="462167" y="3614820"/>
                  <a:pt x="466549" y="3606818"/>
                </a:cubicBezTo>
                <a:cubicBezTo>
                  <a:pt x="475504" y="3590054"/>
                  <a:pt x="479552" y="3582005"/>
                  <a:pt x="478647" y="3574409"/>
                </a:cubicBezTo>
                <a:lnTo>
                  <a:pt x="478647" y="3574408"/>
                </a:lnTo>
                <a:lnTo>
                  <a:pt x="478647" y="3574408"/>
                </a:lnTo>
                <a:cubicBezTo>
                  <a:pt x="477742" y="3566811"/>
                  <a:pt x="471884" y="3559668"/>
                  <a:pt x="461025" y="3544713"/>
                </a:cubicBezTo>
                <a:cubicBezTo>
                  <a:pt x="449595" y="3529090"/>
                  <a:pt x="437974" y="3507563"/>
                  <a:pt x="438926" y="3489467"/>
                </a:cubicBezTo>
                <a:cubicBezTo>
                  <a:pt x="444640" y="3380305"/>
                  <a:pt x="417208" y="3276480"/>
                  <a:pt x="391299" y="3172654"/>
                </a:cubicBezTo>
                <a:lnTo>
                  <a:pt x="378845" y="3077402"/>
                </a:lnTo>
                <a:lnTo>
                  <a:pt x="390537" y="2982149"/>
                </a:lnTo>
                <a:cubicBezTo>
                  <a:pt x="393490" y="2970576"/>
                  <a:pt x="394491" y="2959157"/>
                  <a:pt x="394121" y="2947863"/>
                </a:cubicBezTo>
                <a:lnTo>
                  <a:pt x="394121" y="2947863"/>
                </a:lnTo>
                <a:lnTo>
                  <a:pt x="394121" y="2947862"/>
                </a:lnTo>
                <a:cubicBezTo>
                  <a:pt x="393014" y="2913982"/>
                  <a:pt x="379583" y="2881226"/>
                  <a:pt x="369582" y="2848793"/>
                </a:cubicBezTo>
                <a:close/>
                <a:moveTo>
                  <a:pt x="845377" y="1508458"/>
                </a:moveTo>
                <a:lnTo>
                  <a:pt x="873470" y="1596213"/>
                </a:lnTo>
                <a:cubicBezTo>
                  <a:pt x="875947" y="1604978"/>
                  <a:pt x="874422" y="1615836"/>
                  <a:pt x="871566" y="1624980"/>
                </a:cubicBezTo>
                <a:cubicBezTo>
                  <a:pt x="861850" y="1656223"/>
                  <a:pt x="837464" y="1676036"/>
                  <a:pt x="814984" y="1697753"/>
                </a:cubicBezTo>
                <a:cubicBezTo>
                  <a:pt x="805078" y="1707279"/>
                  <a:pt x="798030" y="1720423"/>
                  <a:pt x="792316" y="1733188"/>
                </a:cubicBezTo>
                <a:cubicBezTo>
                  <a:pt x="777644" y="1766335"/>
                  <a:pt x="764501" y="1800246"/>
                  <a:pt x="750595" y="1833775"/>
                </a:cubicBezTo>
                <a:cubicBezTo>
                  <a:pt x="749261" y="1837013"/>
                  <a:pt x="745832" y="1839679"/>
                  <a:pt x="742974" y="1842158"/>
                </a:cubicBezTo>
                <a:cubicBezTo>
                  <a:pt x="712873" y="1866922"/>
                  <a:pt x="682584" y="1891497"/>
                  <a:pt x="652483" y="1916454"/>
                </a:cubicBezTo>
                <a:cubicBezTo>
                  <a:pt x="646769" y="1921216"/>
                  <a:pt x="642577" y="1928076"/>
                  <a:pt x="637053" y="1933219"/>
                </a:cubicBezTo>
                <a:cubicBezTo>
                  <a:pt x="629433" y="1940459"/>
                  <a:pt x="622192" y="1949603"/>
                  <a:pt x="613048" y="1953413"/>
                </a:cubicBezTo>
                <a:cubicBezTo>
                  <a:pt x="584283" y="1965224"/>
                  <a:pt x="571899" y="1987894"/>
                  <a:pt x="566565" y="2016469"/>
                </a:cubicBezTo>
                <a:cubicBezTo>
                  <a:pt x="561612" y="2042570"/>
                  <a:pt x="557420" y="2068669"/>
                  <a:pt x="551706" y="2094578"/>
                </a:cubicBezTo>
                <a:cubicBezTo>
                  <a:pt x="544848" y="2126201"/>
                  <a:pt x="537418" y="2157636"/>
                  <a:pt x="529035" y="2188879"/>
                </a:cubicBezTo>
                <a:cubicBezTo>
                  <a:pt x="525415" y="2202404"/>
                  <a:pt x="521225" y="2216692"/>
                  <a:pt x="513795" y="2228314"/>
                </a:cubicBezTo>
                <a:cubicBezTo>
                  <a:pt x="493220" y="2260890"/>
                  <a:pt x="479314" y="2295753"/>
                  <a:pt x="484838" y="2334044"/>
                </a:cubicBezTo>
                <a:cubicBezTo>
                  <a:pt x="489220" y="2364715"/>
                  <a:pt x="477980" y="2390434"/>
                  <a:pt x="460453" y="2409485"/>
                </a:cubicBezTo>
                <a:cubicBezTo>
                  <a:pt x="444546" y="2426822"/>
                  <a:pt x="438402" y="2444777"/>
                  <a:pt x="437521" y="2463017"/>
                </a:cubicBezTo>
                <a:lnTo>
                  <a:pt x="437521" y="2463018"/>
                </a:lnTo>
                <a:lnTo>
                  <a:pt x="437521" y="2463019"/>
                </a:lnTo>
                <a:cubicBezTo>
                  <a:pt x="436640" y="2481259"/>
                  <a:pt x="441021" y="2499786"/>
                  <a:pt x="446164" y="2518265"/>
                </a:cubicBezTo>
                <a:lnTo>
                  <a:pt x="449808" y="2545007"/>
                </a:lnTo>
                <a:lnTo>
                  <a:pt x="445594" y="2571034"/>
                </a:lnTo>
                <a:cubicBezTo>
                  <a:pt x="433592" y="2612945"/>
                  <a:pt x="401015" y="2640950"/>
                  <a:pt x="372440" y="2668001"/>
                </a:cubicBezTo>
                <a:cubicBezTo>
                  <a:pt x="348055" y="2691054"/>
                  <a:pt x="334339" y="2716963"/>
                  <a:pt x="324050" y="2745348"/>
                </a:cubicBezTo>
                <a:lnTo>
                  <a:pt x="324050" y="2745352"/>
                </a:lnTo>
                <a:lnTo>
                  <a:pt x="317719" y="2770757"/>
                </a:lnTo>
                <a:lnTo>
                  <a:pt x="318129" y="2778006"/>
                </a:lnTo>
                <a:lnTo>
                  <a:pt x="317350" y="2782305"/>
                </a:lnTo>
                <a:lnTo>
                  <a:pt x="318550" y="2785440"/>
                </a:lnTo>
                <a:lnTo>
                  <a:pt x="318978" y="2793023"/>
                </a:lnTo>
                <a:lnTo>
                  <a:pt x="328628" y="2811780"/>
                </a:lnTo>
                <a:lnTo>
                  <a:pt x="328631" y="2811787"/>
                </a:lnTo>
                <a:lnTo>
                  <a:pt x="328632" y="2811787"/>
                </a:lnTo>
                <a:lnTo>
                  <a:pt x="328628" y="2811780"/>
                </a:lnTo>
                <a:lnTo>
                  <a:pt x="318550" y="2785440"/>
                </a:lnTo>
                <a:lnTo>
                  <a:pt x="318129" y="2778006"/>
                </a:lnTo>
                <a:lnTo>
                  <a:pt x="324050" y="2745352"/>
                </a:lnTo>
                <a:lnTo>
                  <a:pt x="324050" y="2745349"/>
                </a:lnTo>
                <a:cubicBezTo>
                  <a:pt x="334339" y="2716964"/>
                  <a:pt x="348055" y="2691055"/>
                  <a:pt x="372440" y="2668002"/>
                </a:cubicBezTo>
                <a:cubicBezTo>
                  <a:pt x="401015" y="2640951"/>
                  <a:pt x="433592" y="2612946"/>
                  <a:pt x="445594" y="2571035"/>
                </a:cubicBezTo>
                <a:cubicBezTo>
                  <a:pt x="448166" y="2561986"/>
                  <a:pt x="449642" y="2553556"/>
                  <a:pt x="449809" y="2545007"/>
                </a:cubicBezTo>
                <a:lnTo>
                  <a:pt x="449808" y="2545007"/>
                </a:lnTo>
                <a:lnTo>
                  <a:pt x="449809" y="2545006"/>
                </a:lnTo>
                <a:cubicBezTo>
                  <a:pt x="449975" y="2536458"/>
                  <a:pt x="448832" y="2527790"/>
                  <a:pt x="446164" y="2518264"/>
                </a:cubicBezTo>
                <a:cubicBezTo>
                  <a:pt x="443593" y="2509024"/>
                  <a:pt x="441212" y="2499773"/>
                  <a:pt x="439584" y="2490551"/>
                </a:cubicBezTo>
                <a:lnTo>
                  <a:pt x="437521" y="2463018"/>
                </a:lnTo>
                <a:lnTo>
                  <a:pt x="443352" y="2435913"/>
                </a:lnTo>
                <a:cubicBezTo>
                  <a:pt x="446987" y="2426977"/>
                  <a:pt x="452500" y="2418155"/>
                  <a:pt x="460453" y="2409486"/>
                </a:cubicBezTo>
                <a:cubicBezTo>
                  <a:pt x="477980" y="2390435"/>
                  <a:pt x="489220" y="2364716"/>
                  <a:pt x="484838" y="2334045"/>
                </a:cubicBezTo>
                <a:cubicBezTo>
                  <a:pt x="479314" y="2295754"/>
                  <a:pt x="493220" y="2260891"/>
                  <a:pt x="513795" y="2228315"/>
                </a:cubicBezTo>
                <a:cubicBezTo>
                  <a:pt x="521225" y="2216693"/>
                  <a:pt x="525415" y="2202405"/>
                  <a:pt x="529035" y="2188880"/>
                </a:cubicBezTo>
                <a:cubicBezTo>
                  <a:pt x="537418" y="2157637"/>
                  <a:pt x="544848" y="2126202"/>
                  <a:pt x="551706" y="2094579"/>
                </a:cubicBezTo>
                <a:cubicBezTo>
                  <a:pt x="557420" y="2068670"/>
                  <a:pt x="561612" y="2042571"/>
                  <a:pt x="566565" y="2016470"/>
                </a:cubicBezTo>
                <a:cubicBezTo>
                  <a:pt x="571899" y="1987895"/>
                  <a:pt x="584283" y="1965225"/>
                  <a:pt x="613048" y="1953414"/>
                </a:cubicBezTo>
                <a:cubicBezTo>
                  <a:pt x="622192" y="1949604"/>
                  <a:pt x="629433" y="1940460"/>
                  <a:pt x="637053" y="1933220"/>
                </a:cubicBezTo>
                <a:cubicBezTo>
                  <a:pt x="642577" y="1928077"/>
                  <a:pt x="646769" y="1921217"/>
                  <a:pt x="652483" y="1916455"/>
                </a:cubicBezTo>
                <a:cubicBezTo>
                  <a:pt x="682584" y="1891498"/>
                  <a:pt x="712873" y="1866923"/>
                  <a:pt x="742974" y="1842159"/>
                </a:cubicBezTo>
                <a:cubicBezTo>
                  <a:pt x="745832" y="1839680"/>
                  <a:pt x="749261" y="1837014"/>
                  <a:pt x="750595" y="1833776"/>
                </a:cubicBezTo>
                <a:cubicBezTo>
                  <a:pt x="764501" y="1800247"/>
                  <a:pt x="777645" y="1766336"/>
                  <a:pt x="792316" y="1733189"/>
                </a:cubicBezTo>
                <a:cubicBezTo>
                  <a:pt x="798030" y="1720424"/>
                  <a:pt x="805078" y="1707280"/>
                  <a:pt x="814985" y="1697754"/>
                </a:cubicBezTo>
                <a:cubicBezTo>
                  <a:pt x="837465" y="1676037"/>
                  <a:pt x="861850" y="1656224"/>
                  <a:pt x="871566" y="1624981"/>
                </a:cubicBezTo>
                <a:cubicBezTo>
                  <a:pt x="874423" y="1615837"/>
                  <a:pt x="875948" y="1604979"/>
                  <a:pt x="873471" y="1596214"/>
                </a:cubicBezTo>
                <a:close/>
                <a:moveTo>
                  <a:pt x="820975" y="1453958"/>
                </a:moveTo>
                <a:lnTo>
                  <a:pt x="826772" y="1459073"/>
                </a:lnTo>
                <a:lnTo>
                  <a:pt x="835990" y="1481572"/>
                </a:lnTo>
                <a:lnTo>
                  <a:pt x="826773" y="1459074"/>
                </a:lnTo>
                <a:lnTo>
                  <a:pt x="826772" y="1459073"/>
                </a:lnTo>
                <a:lnTo>
                  <a:pt x="826772" y="1459073"/>
                </a:lnTo>
                <a:close/>
                <a:moveTo>
                  <a:pt x="807579" y="1268758"/>
                </a:moveTo>
                <a:lnTo>
                  <a:pt x="802412" y="1286069"/>
                </a:lnTo>
                <a:cubicBezTo>
                  <a:pt x="787838" y="1306930"/>
                  <a:pt x="781599" y="1328552"/>
                  <a:pt x="780074" y="1350627"/>
                </a:cubicBezTo>
                <a:lnTo>
                  <a:pt x="785669" y="1413840"/>
                </a:lnTo>
                <a:lnTo>
                  <a:pt x="780075" y="1350628"/>
                </a:lnTo>
                <a:cubicBezTo>
                  <a:pt x="781599" y="1328553"/>
                  <a:pt x="787839" y="1306930"/>
                  <a:pt x="802412" y="1286070"/>
                </a:cubicBezTo>
                <a:cubicBezTo>
                  <a:pt x="805555" y="1281689"/>
                  <a:pt x="807127" y="1275402"/>
                  <a:pt x="807579" y="1268758"/>
                </a:cubicBezTo>
                <a:close/>
                <a:moveTo>
                  <a:pt x="865850" y="773035"/>
                </a:moveTo>
                <a:lnTo>
                  <a:pt x="857850" y="854379"/>
                </a:lnTo>
                <a:cubicBezTo>
                  <a:pt x="855564" y="878956"/>
                  <a:pt x="854802" y="903722"/>
                  <a:pt x="826796" y="915343"/>
                </a:cubicBezTo>
                <a:cubicBezTo>
                  <a:pt x="822414" y="917059"/>
                  <a:pt x="819176" y="922773"/>
                  <a:pt x="816318" y="927155"/>
                </a:cubicBezTo>
                <a:cubicBezTo>
                  <a:pt x="772310" y="994785"/>
                  <a:pt x="773454" y="1030980"/>
                  <a:pt x="819938" y="1097087"/>
                </a:cubicBezTo>
                <a:cubicBezTo>
                  <a:pt x="824700" y="1103945"/>
                  <a:pt x="828130" y="1118613"/>
                  <a:pt x="824320" y="1123185"/>
                </a:cubicBezTo>
                <a:cubicBezTo>
                  <a:pt x="808508" y="1142617"/>
                  <a:pt x="801460" y="1162954"/>
                  <a:pt x="799602" y="1184029"/>
                </a:cubicBezTo>
                <a:cubicBezTo>
                  <a:pt x="801460" y="1162954"/>
                  <a:pt x="808509" y="1142618"/>
                  <a:pt x="824321" y="1123186"/>
                </a:cubicBezTo>
                <a:cubicBezTo>
                  <a:pt x="828131" y="1118614"/>
                  <a:pt x="824701" y="1103946"/>
                  <a:pt x="819939" y="1097088"/>
                </a:cubicBezTo>
                <a:cubicBezTo>
                  <a:pt x="773455" y="1030981"/>
                  <a:pt x="772311" y="994786"/>
                  <a:pt x="816319" y="927156"/>
                </a:cubicBezTo>
                <a:cubicBezTo>
                  <a:pt x="819177" y="922774"/>
                  <a:pt x="822415" y="917060"/>
                  <a:pt x="826797" y="915344"/>
                </a:cubicBezTo>
                <a:cubicBezTo>
                  <a:pt x="854802" y="903723"/>
                  <a:pt x="855564" y="878957"/>
                  <a:pt x="857850" y="854380"/>
                </a:cubicBezTo>
                <a:cubicBezTo>
                  <a:pt x="860326" y="827330"/>
                  <a:pt x="863564" y="800277"/>
                  <a:pt x="865850" y="773036"/>
                </a:cubicBezTo>
                <a:close/>
                <a:moveTo>
                  <a:pt x="810449" y="517851"/>
                </a:moveTo>
                <a:lnTo>
                  <a:pt x="819366" y="556047"/>
                </a:lnTo>
                <a:cubicBezTo>
                  <a:pt x="821462" y="564048"/>
                  <a:pt x="826986" y="572622"/>
                  <a:pt x="825844" y="580050"/>
                </a:cubicBezTo>
                <a:cubicBezTo>
                  <a:pt x="822510" y="601578"/>
                  <a:pt x="824939" y="622201"/>
                  <a:pt x="829225" y="642537"/>
                </a:cubicBezTo>
                <a:lnTo>
                  <a:pt x="841749" y="694928"/>
                </a:lnTo>
                <a:lnTo>
                  <a:pt x="829226" y="642538"/>
                </a:lnTo>
                <a:cubicBezTo>
                  <a:pt x="824940" y="622201"/>
                  <a:pt x="822511" y="601579"/>
                  <a:pt x="825845" y="580051"/>
                </a:cubicBezTo>
                <a:cubicBezTo>
                  <a:pt x="826987" y="572623"/>
                  <a:pt x="821463" y="564049"/>
                  <a:pt x="819367" y="556048"/>
                </a:cubicBezTo>
                <a:close/>
                <a:moveTo>
                  <a:pt x="797154" y="298169"/>
                </a:moveTo>
                <a:lnTo>
                  <a:pt x="811936" y="313533"/>
                </a:lnTo>
                <a:cubicBezTo>
                  <a:pt x="816128" y="316389"/>
                  <a:pt x="813842" y="330298"/>
                  <a:pt x="812508" y="338870"/>
                </a:cubicBezTo>
                <a:cubicBezTo>
                  <a:pt x="809650" y="357921"/>
                  <a:pt x="802412" y="376781"/>
                  <a:pt x="802602" y="395640"/>
                </a:cubicBezTo>
                <a:lnTo>
                  <a:pt x="806412" y="367328"/>
                </a:lnTo>
                <a:cubicBezTo>
                  <a:pt x="808555" y="357874"/>
                  <a:pt x="811080" y="348396"/>
                  <a:pt x="812509" y="338871"/>
                </a:cubicBezTo>
                <a:cubicBezTo>
                  <a:pt x="813843" y="330299"/>
                  <a:pt x="816129" y="316390"/>
                  <a:pt x="811937" y="313534"/>
                </a:cubicBezTo>
                <a:close/>
                <a:moveTo>
                  <a:pt x="789609" y="281568"/>
                </a:moveTo>
                <a:lnTo>
                  <a:pt x="794503" y="295415"/>
                </a:lnTo>
                <a:lnTo>
                  <a:pt x="794504" y="295415"/>
                </a:lnTo>
                <a:close/>
                <a:moveTo>
                  <a:pt x="802929" y="24486"/>
                </a:moveTo>
                <a:lnTo>
                  <a:pt x="805191" y="74129"/>
                </a:lnTo>
                <a:cubicBezTo>
                  <a:pt x="803807" y="100174"/>
                  <a:pt x="799302" y="125876"/>
                  <a:pt x="795072" y="151569"/>
                </a:cubicBezTo>
                <a:lnTo>
                  <a:pt x="794873" y="153388"/>
                </a:lnTo>
                <a:lnTo>
                  <a:pt x="791059" y="177271"/>
                </a:lnTo>
                <a:lnTo>
                  <a:pt x="786600" y="228944"/>
                </a:lnTo>
                <a:lnTo>
                  <a:pt x="786600" y="228948"/>
                </a:lnTo>
                <a:lnTo>
                  <a:pt x="786600" y="228949"/>
                </a:lnTo>
                <a:lnTo>
                  <a:pt x="786600" y="228944"/>
                </a:lnTo>
                <a:lnTo>
                  <a:pt x="794873" y="153388"/>
                </a:lnTo>
                <a:lnTo>
                  <a:pt x="799269" y="125861"/>
                </a:lnTo>
                <a:cubicBezTo>
                  <a:pt x="801959" y="108703"/>
                  <a:pt x="804269" y="91492"/>
                  <a:pt x="805192" y="74129"/>
                </a:cubicBezTo>
                <a:close/>
                <a:moveTo>
                  <a:pt x="341402" y="0"/>
                </a:moveTo>
                <a:lnTo>
                  <a:pt x="805510" y="0"/>
                </a:lnTo>
                <a:lnTo>
                  <a:pt x="802792" y="21486"/>
                </a:lnTo>
                <a:lnTo>
                  <a:pt x="805510" y="1"/>
                </a:lnTo>
                <a:lnTo>
                  <a:pt x="4572002" y="2"/>
                </a:lnTo>
                <a:lnTo>
                  <a:pt x="4572002" y="6858002"/>
                </a:lnTo>
                <a:lnTo>
                  <a:pt x="312449" y="6858002"/>
                </a:lnTo>
                <a:lnTo>
                  <a:pt x="312449" y="6858001"/>
                </a:lnTo>
                <a:lnTo>
                  <a:pt x="312449" y="6858001"/>
                </a:lnTo>
                <a:lnTo>
                  <a:pt x="306286" y="6812064"/>
                </a:lnTo>
                <a:lnTo>
                  <a:pt x="311060" y="6776800"/>
                </a:lnTo>
                <a:cubicBezTo>
                  <a:pt x="314156" y="6765164"/>
                  <a:pt x="318906" y="6753698"/>
                  <a:pt x="325764" y="6742553"/>
                </a:cubicBezTo>
                <a:cubicBezTo>
                  <a:pt x="334052" y="6729219"/>
                  <a:pt x="339196" y="6716169"/>
                  <a:pt x="339600" y="6702977"/>
                </a:cubicBezTo>
                <a:lnTo>
                  <a:pt x="339600" y="6702976"/>
                </a:lnTo>
                <a:lnTo>
                  <a:pt x="339600" y="6702976"/>
                </a:lnTo>
                <a:cubicBezTo>
                  <a:pt x="340005" y="6689783"/>
                  <a:pt x="335671" y="6676448"/>
                  <a:pt x="325002" y="6662541"/>
                </a:cubicBezTo>
                <a:cubicBezTo>
                  <a:pt x="321335" y="6657826"/>
                  <a:pt x="319038" y="6651967"/>
                  <a:pt x="317919" y="6645552"/>
                </a:cubicBezTo>
                <a:lnTo>
                  <a:pt x="317907" y="6625225"/>
                </a:lnTo>
                <a:lnTo>
                  <a:pt x="334529" y="6588626"/>
                </a:lnTo>
                <a:cubicBezTo>
                  <a:pt x="340625" y="6582147"/>
                  <a:pt x="346721" y="6575479"/>
                  <a:pt x="357008" y="6564621"/>
                </a:cubicBezTo>
                <a:lnTo>
                  <a:pt x="357008" y="6564620"/>
                </a:lnTo>
                <a:lnTo>
                  <a:pt x="334529" y="6588625"/>
                </a:lnTo>
                <a:cubicBezTo>
                  <a:pt x="326052" y="6597578"/>
                  <a:pt x="320003" y="6611342"/>
                  <a:pt x="317907" y="6625224"/>
                </a:cubicBezTo>
                <a:lnTo>
                  <a:pt x="317907" y="6625225"/>
                </a:lnTo>
                <a:lnTo>
                  <a:pt x="317907" y="6625225"/>
                </a:lnTo>
                <a:cubicBezTo>
                  <a:pt x="315811" y="6639108"/>
                  <a:pt x="317668" y="6653111"/>
                  <a:pt x="325002" y="6662542"/>
                </a:cubicBezTo>
                <a:cubicBezTo>
                  <a:pt x="330337" y="6669496"/>
                  <a:pt x="334087" y="6676306"/>
                  <a:pt x="336454" y="6683027"/>
                </a:cubicBezTo>
                <a:lnTo>
                  <a:pt x="339600" y="6702976"/>
                </a:lnTo>
                <a:lnTo>
                  <a:pt x="325764" y="6742552"/>
                </a:lnTo>
                <a:cubicBezTo>
                  <a:pt x="312048" y="6764841"/>
                  <a:pt x="306762" y="6788417"/>
                  <a:pt x="306286" y="6812063"/>
                </a:cubicBezTo>
                <a:lnTo>
                  <a:pt x="306286" y="6812064"/>
                </a:lnTo>
                <a:lnTo>
                  <a:pt x="306286" y="6812064"/>
                </a:lnTo>
                <a:lnTo>
                  <a:pt x="312449" y="6858001"/>
                </a:lnTo>
                <a:lnTo>
                  <a:pt x="140196" y="6858001"/>
                </a:lnTo>
                <a:lnTo>
                  <a:pt x="130496" y="6815516"/>
                </a:lnTo>
                <a:cubicBezTo>
                  <a:pt x="124972" y="6793035"/>
                  <a:pt x="115065" y="6771319"/>
                  <a:pt x="111445" y="6748458"/>
                </a:cubicBezTo>
                <a:cubicBezTo>
                  <a:pt x="102873" y="6694164"/>
                  <a:pt x="96777" y="6639488"/>
                  <a:pt x="89919" y="6584812"/>
                </a:cubicBezTo>
                <a:cubicBezTo>
                  <a:pt x="82870" y="6528424"/>
                  <a:pt x="75440" y="6472225"/>
                  <a:pt x="69154" y="6415833"/>
                </a:cubicBezTo>
                <a:cubicBezTo>
                  <a:pt x="65914" y="6384972"/>
                  <a:pt x="65344" y="6353919"/>
                  <a:pt x="62296" y="6323058"/>
                </a:cubicBezTo>
                <a:cubicBezTo>
                  <a:pt x="59628" y="6296005"/>
                  <a:pt x="54675" y="6269144"/>
                  <a:pt x="51435" y="6242093"/>
                </a:cubicBezTo>
                <a:cubicBezTo>
                  <a:pt x="48769" y="6218660"/>
                  <a:pt x="47245" y="6195037"/>
                  <a:pt x="44577" y="6171605"/>
                </a:cubicBezTo>
                <a:cubicBezTo>
                  <a:pt x="40197" y="6134075"/>
                  <a:pt x="35243" y="6096736"/>
                  <a:pt x="30671" y="6059397"/>
                </a:cubicBezTo>
                <a:cubicBezTo>
                  <a:pt x="28957" y="6043776"/>
                  <a:pt x="24194" y="6027392"/>
                  <a:pt x="27051" y="6012723"/>
                </a:cubicBezTo>
                <a:cubicBezTo>
                  <a:pt x="34291" y="5975764"/>
                  <a:pt x="32195" y="5939377"/>
                  <a:pt x="27243" y="5902610"/>
                </a:cubicBezTo>
                <a:cubicBezTo>
                  <a:pt x="25526" y="5890037"/>
                  <a:pt x="25908" y="5876511"/>
                  <a:pt x="29147" y="5864318"/>
                </a:cubicBezTo>
                <a:cubicBezTo>
                  <a:pt x="35625" y="5839361"/>
                  <a:pt x="44769" y="5815169"/>
                  <a:pt x="52769" y="5790592"/>
                </a:cubicBezTo>
                <a:cubicBezTo>
                  <a:pt x="53721" y="5787924"/>
                  <a:pt x="53913" y="5784686"/>
                  <a:pt x="54483" y="5781830"/>
                </a:cubicBezTo>
                <a:cubicBezTo>
                  <a:pt x="57724" y="5765635"/>
                  <a:pt x="60962" y="5749634"/>
                  <a:pt x="63820" y="5733440"/>
                </a:cubicBezTo>
                <a:cubicBezTo>
                  <a:pt x="65344" y="5724678"/>
                  <a:pt x="65534" y="5715723"/>
                  <a:pt x="66868" y="5706959"/>
                </a:cubicBezTo>
                <a:cubicBezTo>
                  <a:pt x="72202" y="5673050"/>
                  <a:pt x="63248" y="5635711"/>
                  <a:pt x="86299" y="5606372"/>
                </a:cubicBezTo>
                <a:cubicBezTo>
                  <a:pt x="101159" y="5587321"/>
                  <a:pt x="97729" y="5568842"/>
                  <a:pt x="95443" y="5548460"/>
                </a:cubicBezTo>
                <a:cubicBezTo>
                  <a:pt x="93729" y="5533027"/>
                  <a:pt x="94301" y="5517215"/>
                  <a:pt x="94109" y="5501594"/>
                </a:cubicBezTo>
                <a:cubicBezTo>
                  <a:pt x="93539" y="5474161"/>
                  <a:pt x="93347" y="5446728"/>
                  <a:pt x="92395" y="5419295"/>
                </a:cubicBezTo>
                <a:cubicBezTo>
                  <a:pt x="92015" y="5410531"/>
                  <a:pt x="87251" y="5401579"/>
                  <a:pt x="88013" y="5393005"/>
                </a:cubicBezTo>
                <a:cubicBezTo>
                  <a:pt x="91633" y="5353379"/>
                  <a:pt x="97349" y="5313754"/>
                  <a:pt x="100587" y="5274129"/>
                </a:cubicBezTo>
                <a:cubicBezTo>
                  <a:pt x="102491" y="5251650"/>
                  <a:pt x="98873" y="5228597"/>
                  <a:pt x="101539" y="5206308"/>
                </a:cubicBezTo>
                <a:cubicBezTo>
                  <a:pt x="104587" y="5180591"/>
                  <a:pt x="112397" y="5155445"/>
                  <a:pt x="117162" y="5129916"/>
                </a:cubicBezTo>
                <a:cubicBezTo>
                  <a:pt x="118494" y="5122867"/>
                  <a:pt x="116780" y="5115057"/>
                  <a:pt x="116400" y="5107627"/>
                </a:cubicBezTo>
                <a:cubicBezTo>
                  <a:pt x="116017" y="5099245"/>
                  <a:pt x="115255" y="5091052"/>
                  <a:pt x="115065" y="5082670"/>
                </a:cubicBezTo>
                <a:cubicBezTo>
                  <a:pt x="114683" y="5057141"/>
                  <a:pt x="115255" y="5031614"/>
                  <a:pt x="113921" y="5006086"/>
                </a:cubicBezTo>
                <a:cubicBezTo>
                  <a:pt x="113159" y="4990465"/>
                  <a:pt x="105349" y="4974082"/>
                  <a:pt x="108207" y="4959602"/>
                </a:cubicBezTo>
                <a:cubicBezTo>
                  <a:pt x="113731" y="4930075"/>
                  <a:pt x="101349" y="4900546"/>
                  <a:pt x="111635" y="4871019"/>
                </a:cubicBezTo>
                <a:cubicBezTo>
                  <a:pt x="114683" y="4861873"/>
                  <a:pt x="107063" y="4849300"/>
                  <a:pt x="106683" y="4838250"/>
                </a:cubicBezTo>
                <a:cubicBezTo>
                  <a:pt x="105731" y="4810627"/>
                  <a:pt x="105921" y="4783004"/>
                  <a:pt x="106111" y="4755381"/>
                </a:cubicBezTo>
                <a:cubicBezTo>
                  <a:pt x="106301" y="4730614"/>
                  <a:pt x="103635" y="4704895"/>
                  <a:pt x="108969" y="4681083"/>
                </a:cubicBezTo>
                <a:cubicBezTo>
                  <a:pt x="114683" y="4656126"/>
                  <a:pt x="113921" y="4633647"/>
                  <a:pt x="107445" y="4609452"/>
                </a:cubicBezTo>
                <a:cubicBezTo>
                  <a:pt x="103063" y="4592878"/>
                  <a:pt x="102491" y="4575351"/>
                  <a:pt x="101159" y="4558207"/>
                </a:cubicBezTo>
                <a:cubicBezTo>
                  <a:pt x="99635" y="4539728"/>
                  <a:pt x="103635" y="4519343"/>
                  <a:pt x="97349" y="4502579"/>
                </a:cubicBezTo>
                <a:cubicBezTo>
                  <a:pt x="78678" y="4452665"/>
                  <a:pt x="74678" y="4401419"/>
                  <a:pt x="74678" y="4349222"/>
                </a:cubicBezTo>
                <a:cubicBezTo>
                  <a:pt x="74678" y="4339695"/>
                  <a:pt x="77344" y="4329979"/>
                  <a:pt x="80202" y="4320837"/>
                </a:cubicBezTo>
                <a:cubicBezTo>
                  <a:pt x="97349" y="4267493"/>
                  <a:pt x="95825" y="4213961"/>
                  <a:pt x="85346" y="4159667"/>
                </a:cubicBezTo>
                <a:cubicBezTo>
                  <a:pt x="83060" y="4148427"/>
                  <a:pt x="82678" y="4135854"/>
                  <a:pt x="84964" y="4124614"/>
                </a:cubicBezTo>
                <a:cubicBezTo>
                  <a:pt x="91633" y="4092989"/>
                  <a:pt x="102683" y="4062318"/>
                  <a:pt x="107445" y="4030503"/>
                </a:cubicBezTo>
                <a:cubicBezTo>
                  <a:pt x="115255" y="3977925"/>
                  <a:pt x="88967" y="3932394"/>
                  <a:pt x="71820" y="3885338"/>
                </a:cubicBezTo>
                <a:cubicBezTo>
                  <a:pt x="55627" y="3840569"/>
                  <a:pt x="19050" y="3802467"/>
                  <a:pt x="27243" y="3749506"/>
                </a:cubicBezTo>
                <a:cubicBezTo>
                  <a:pt x="28005" y="3744173"/>
                  <a:pt x="22860" y="3738267"/>
                  <a:pt x="21526" y="3732361"/>
                </a:cubicBezTo>
                <a:cubicBezTo>
                  <a:pt x="17906" y="3716168"/>
                  <a:pt x="13526" y="3699976"/>
                  <a:pt x="11810" y="3683591"/>
                </a:cubicBezTo>
                <a:cubicBezTo>
                  <a:pt x="9524" y="3663589"/>
                  <a:pt x="10286" y="3643204"/>
                  <a:pt x="8382" y="3623201"/>
                </a:cubicBezTo>
                <a:cubicBezTo>
                  <a:pt x="6096" y="3597482"/>
                  <a:pt x="0" y="3572146"/>
                  <a:pt x="0" y="3546617"/>
                </a:cubicBezTo>
                <a:cubicBezTo>
                  <a:pt x="0" y="3526042"/>
                  <a:pt x="7048" y="3505657"/>
                  <a:pt x="10478" y="3485275"/>
                </a:cubicBezTo>
                <a:cubicBezTo>
                  <a:pt x="15240" y="3456508"/>
                  <a:pt x="13906" y="3424883"/>
                  <a:pt x="26098" y="3399546"/>
                </a:cubicBezTo>
                <a:cubicBezTo>
                  <a:pt x="39053" y="3372495"/>
                  <a:pt x="44959" y="3346776"/>
                  <a:pt x="40959" y="3318771"/>
                </a:cubicBezTo>
                <a:cubicBezTo>
                  <a:pt x="39625" y="3309437"/>
                  <a:pt x="31623" y="3297434"/>
                  <a:pt x="23432" y="3293244"/>
                </a:cubicBezTo>
                <a:cubicBezTo>
                  <a:pt x="5144" y="3283908"/>
                  <a:pt x="1904" y="3271145"/>
                  <a:pt x="8192" y="3253809"/>
                </a:cubicBezTo>
                <a:cubicBezTo>
                  <a:pt x="13526" y="3238758"/>
                  <a:pt x="16192" y="3220280"/>
                  <a:pt x="26481" y="3209993"/>
                </a:cubicBezTo>
                <a:cubicBezTo>
                  <a:pt x="55627" y="3180844"/>
                  <a:pt x="56580" y="3143695"/>
                  <a:pt x="64390" y="3107500"/>
                </a:cubicBezTo>
                <a:cubicBezTo>
                  <a:pt x="69154" y="3085403"/>
                  <a:pt x="69344" y="3064827"/>
                  <a:pt x="66106" y="3042728"/>
                </a:cubicBezTo>
                <a:cubicBezTo>
                  <a:pt x="58866" y="2994722"/>
                  <a:pt x="69154" y="2948047"/>
                  <a:pt x="82298" y="2901943"/>
                </a:cubicBezTo>
                <a:cubicBezTo>
                  <a:pt x="91061" y="2871462"/>
                  <a:pt x="96395" y="2840219"/>
                  <a:pt x="105349" y="2809930"/>
                </a:cubicBezTo>
                <a:cubicBezTo>
                  <a:pt x="112207" y="2787259"/>
                  <a:pt x="120400" y="2764590"/>
                  <a:pt x="131448" y="2743826"/>
                </a:cubicBezTo>
                <a:cubicBezTo>
                  <a:pt x="147643" y="2713723"/>
                  <a:pt x="172027" y="2687436"/>
                  <a:pt x="165549" y="2649143"/>
                </a:cubicBezTo>
                <a:cubicBezTo>
                  <a:pt x="159835" y="2615421"/>
                  <a:pt x="171835" y="2584942"/>
                  <a:pt x="183266" y="2554079"/>
                </a:cubicBezTo>
                <a:cubicBezTo>
                  <a:pt x="191648" y="2531409"/>
                  <a:pt x="200222" y="2508742"/>
                  <a:pt x="205556" y="2485307"/>
                </a:cubicBezTo>
                <a:cubicBezTo>
                  <a:pt x="211843" y="2457492"/>
                  <a:pt x="209175" y="2426059"/>
                  <a:pt x="220797" y="2401292"/>
                </a:cubicBezTo>
                <a:cubicBezTo>
                  <a:pt x="232989" y="2375383"/>
                  <a:pt x="224797" y="2353859"/>
                  <a:pt x="221367" y="2330806"/>
                </a:cubicBezTo>
                <a:cubicBezTo>
                  <a:pt x="216033" y="2294039"/>
                  <a:pt x="206126" y="2257459"/>
                  <a:pt x="218701" y="2220312"/>
                </a:cubicBezTo>
                <a:cubicBezTo>
                  <a:pt x="233941" y="2175163"/>
                  <a:pt x="250324" y="2130393"/>
                  <a:pt x="264802" y="2085054"/>
                </a:cubicBezTo>
                <a:cubicBezTo>
                  <a:pt x="270329" y="2067525"/>
                  <a:pt x="272615" y="2048668"/>
                  <a:pt x="275091" y="2030378"/>
                </a:cubicBezTo>
                <a:cubicBezTo>
                  <a:pt x="277187" y="2013043"/>
                  <a:pt x="271853" y="1992279"/>
                  <a:pt x="279853" y="1978940"/>
                </a:cubicBezTo>
                <a:cubicBezTo>
                  <a:pt x="300428" y="1944649"/>
                  <a:pt x="310524" y="1909408"/>
                  <a:pt x="310524" y="1869780"/>
                </a:cubicBezTo>
                <a:cubicBezTo>
                  <a:pt x="310524" y="1854920"/>
                  <a:pt x="319098" y="1840441"/>
                  <a:pt x="320622" y="1825393"/>
                </a:cubicBezTo>
                <a:cubicBezTo>
                  <a:pt x="322526" y="1804816"/>
                  <a:pt x="327671" y="1781194"/>
                  <a:pt x="320430" y="1763287"/>
                </a:cubicBezTo>
                <a:cubicBezTo>
                  <a:pt x="303286" y="1721185"/>
                  <a:pt x="317574" y="1687086"/>
                  <a:pt x="334529" y="1650317"/>
                </a:cubicBezTo>
                <a:cubicBezTo>
                  <a:pt x="351293" y="1614120"/>
                  <a:pt x="364628" y="1576019"/>
                  <a:pt x="375678" y="1537537"/>
                </a:cubicBezTo>
                <a:cubicBezTo>
                  <a:pt x="379678" y="1523059"/>
                  <a:pt x="373010" y="1505724"/>
                  <a:pt x="371678" y="1489720"/>
                </a:cubicBezTo>
                <a:cubicBezTo>
                  <a:pt x="371296" y="1484004"/>
                  <a:pt x="370724" y="1477717"/>
                  <a:pt x="372630" y="1472575"/>
                </a:cubicBezTo>
                <a:cubicBezTo>
                  <a:pt x="390919" y="1422854"/>
                  <a:pt x="404825" y="1372368"/>
                  <a:pt x="395301" y="1318456"/>
                </a:cubicBezTo>
                <a:cubicBezTo>
                  <a:pt x="394347" y="1313504"/>
                  <a:pt x="396443" y="1307978"/>
                  <a:pt x="397777" y="1303024"/>
                </a:cubicBezTo>
                <a:cubicBezTo>
                  <a:pt x="404635" y="1278829"/>
                  <a:pt x="415493" y="1255206"/>
                  <a:pt x="417970" y="1230633"/>
                </a:cubicBezTo>
                <a:cubicBezTo>
                  <a:pt x="424066" y="1170051"/>
                  <a:pt x="426544" y="1109091"/>
                  <a:pt x="430544" y="1048125"/>
                </a:cubicBezTo>
                <a:cubicBezTo>
                  <a:pt x="430734" y="1044315"/>
                  <a:pt x="430734" y="1040315"/>
                  <a:pt x="432068" y="1036887"/>
                </a:cubicBezTo>
                <a:cubicBezTo>
                  <a:pt x="440260" y="1014406"/>
                  <a:pt x="437592" y="994785"/>
                  <a:pt x="421972" y="975733"/>
                </a:cubicBezTo>
                <a:cubicBezTo>
                  <a:pt x="415113" y="967350"/>
                  <a:pt x="411493" y="955920"/>
                  <a:pt x="407683" y="945444"/>
                </a:cubicBezTo>
                <a:cubicBezTo>
                  <a:pt x="401967" y="930011"/>
                  <a:pt x="396443" y="914200"/>
                  <a:pt x="392823" y="898198"/>
                </a:cubicBezTo>
                <a:cubicBezTo>
                  <a:pt x="389395" y="882384"/>
                  <a:pt x="384632" y="865430"/>
                  <a:pt x="387299" y="850189"/>
                </a:cubicBezTo>
                <a:cubicBezTo>
                  <a:pt x="392061" y="822756"/>
                  <a:pt x="402729" y="796655"/>
                  <a:pt x="409779" y="769605"/>
                </a:cubicBezTo>
                <a:cubicBezTo>
                  <a:pt x="412255" y="760270"/>
                  <a:pt x="411873" y="749982"/>
                  <a:pt x="412065" y="740268"/>
                </a:cubicBezTo>
                <a:cubicBezTo>
                  <a:pt x="412635" y="717977"/>
                  <a:pt x="407111" y="695116"/>
                  <a:pt x="422924" y="674923"/>
                </a:cubicBezTo>
                <a:cubicBezTo>
                  <a:pt x="437782" y="656255"/>
                  <a:pt x="433402" y="637392"/>
                  <a:pt x="422162" y="617772"/>
                </a:cubicBezTo>
                <a:cubicBezTo>
                  <a:pt x="414159" y="603673"/>
                  <a:pt x="407873" y="587672"/>
                  <a:pt x="404825" y="571860"/>
                </a:cubicBezTo>
                <a:cubicBezTo>
                  <a:pt x="400635" y="550141"/>
                  <a:pt x="398919" y="528615"/>
                  <a:pt x="401397" y="505182"/>
                </a:cubicBezTo>
                <a:cubicBezTo>
                  <a:pt x="403111" y="488607"/>
                  <a:pt x="403873" y="475081"/>
                  <a:pt x="413969" y="462126"/>
                </a:cubicBezTo>
                <a:cubicBezTo>
                  <a:pt x="415493" y="460032"/>
                  <a:pt x="415875" y="456222"/>
                  <a:pt x="415683" y="453364"/>
                </a:cubicBezTo>
                <a:cubicBezTo>
                  <a:pt x="412445" y="415835"/>
                  <a:pt x="414159" y="378686"/>
                  <a:pt x="416448" y="340774"/>
                </a:cubicBezTo>
                <a:cubicBezTo>
                  <a:pt x="419494" y="292579"/>
                  <a:pt x="410541" y="241901"/>
                  <a:pt x="378536" y="200182"/>
                </a:cubicBezTo>
                <a:cubicBezTo>
                  <a:pt x="373772" y="194085"/>
                  <a:pt x="371678" y="184941"/>
                  <a:pt x="370534" y="176939"/>
                </a:cubicBezTo>
                <a:cubicBezTo>
                  <a:pt x="365582" y="139219"/>
                  <a:pt x="362152" y="101308"/>
                  <a:pt x="356628" y="63587"/>
                </a:cubicBezTo>
                <a:cubicBezTo>
                  <a:pt x="353579" y="43012"/>
                  <a:pt x="350911" y="21486"/>
                  <a:pt x="342529" y="2817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134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75167A-176F-1F46-9C6D-AD22F4C06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1" y="1163594"/>
            <a:ext cx="6095999" cy="1624055"/>
          </a:xfrm>
        </p:spPr>
        <p:txBody>
          <a:bodyPr anchor="b">
            <a:normAutofit/>
          </a:bodyPr>
          <a:lstStyle/>
          <a:p>
            <a:r>
              <a:rPr lang="pl-PL" dirty="0"/>
              <a:t>Uczelnia – Art. 15a Pr. Aut.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DBF7002-197E-EF40-B902-B38F0D1AD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1" y="3047999"/>
            <a:ext cx="6095999" cy="3048001"/>
          </a:xfrm>
        </p:spPr>
        <p:txBody>
          <a:bodyPr>
            <a:normAutofit lnSpcReduction="10000"/>
          </a:bodyPr>
          <a:lstStyle/>
          <a:p>
            <a:r>
              <a:rPr lang="pl-PL" sz="1500"/>
              <a:t>Pierwszeństwo publikacji pracy dyplomowej studenta. i uczelnia nie opublikowała pracy dyplomowej w terminie 6 miesięcy od dnia jej obrony, autor może ją opublikować, chyba że praca jest częścią utworu zbiorowego.</a:t>
            </a:r>
          </a:p>
          <a:p>
            <a:r>
              <a:rPr lang="pl-PL" sz="1500"/>
              <a:t>Dotyczy uczelni publicznych i niepublicznych, akademickiej, zawodowej, prowadzącej studia, utworzonej w sposób określony w ustawie o szkolnictwie wyższym i nauce z 20 lipca 2018 r.</a:t>
            </a:r>
          </a:p>
          <a:p>
            <a:r>
              <a:rPr lang="pl-PL" sz="1500"/>
              <a:t>Twórcy-studentowi przysługuje wynagrodzenie z tytułu publikacji jego dzieła przez uczelnie,</a:t>
            </a:r>
          </a:p>
          <a:p>
            <a:r>
              <a:rPr lang="pl-PL" sz="1500"/>
              <a:t>Charakter uprawnienia uczelni: </a:t>
            </a:r>
            <a:r>
              <a:rPr lang="pl-PL" sz="1500" err="1"/>
              <a:t>prawnoautorski</a:t>
            </a:r>
            <a:r>
              <a:rPr lang="pl-PL" sz="1500"/>
              <a:t>, względny – konstrukcja licencji ustawowej na rzecz uczelni, </a:t>
            </a:r>
          </a:p>
        </p:txBody>
      </p:sp>
      <p:pic>
        <p:nvPicPr>
          <p:cNvPr id="5" name="Obraz 4" descr="Obraz zawierający tekst, osoba, mężczyzna, wewnątrz&#10;&#10;Opis wygenerowany automatycznie">
            <a:extLst>
              <a:ext uri="{FF2B5EF4-FFF2-40B4-BE49-F238E27FC236}">
                <a16:creationId xmlns:a16="http://schemas.microsoft.com/office/drawing/2014/main" id="{FC6990C7-B54B-2442-A131-48741027EB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107" r="5820"/>
          <a:stretch/>
        </p:blipFill>
        <p:spPr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effectLst>
            <a:outerShdw blurRad="381000" dist="152400" algn="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536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0C633E-ADCD-4A12-9BF2-C451795B6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5590" y="401594"/>
            <a:ext cx="6192819" cy="896471"/>
          </a:xfrm>
        </p:spPr>
        <p:txBody>
          <a:bodyPr>
            <a:normAutofit/>
          </a:bodyPr>
          <a:lstStyle/>
          <a:p>
            <a:r>
              <a:rPr lang="pl-PL" dirty="0"/>
              <a:t>Definicja własności intelektualnej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F7B27AA-2E51-4BCA-B793-50C0B9FF7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l-PL" dirty="0"/>
              <a:t>„prawo odnoszące się do dzieł: literackich, artystycznych i naukowych, interpretacji artystów interpretatorów oraz do </a:t>
            </a:r>
            <a:r>
              <a:rPr lang="pl-PL" dirty="0" err="1"/>
              <a:t>wykonań</a:t>
            </a:r>
            <a:r>
              <a:rPr lang="pl-PL" dirty="0"/>
              <a:t> artystów wykonawców, do fonogramów i programów radiowych i telewizyjnych, wynalazków we wszystkich dziedzinach działalności ludzkiej, odkryć naukowych i wzorów przemysłowych, znaków towarowych i usługowych, jak również nazw handlowych i oznaczeń handlowych, ochrony przed nieuczciwą konkurencją oraz wszystkich innych praw dotyczących działalności intelektualnej: w dziedzinie przemysłowej, naukowej, literackiej i artystycznej”</a:t>
            </a:r>
          </a:p>
          <a:p>
            <a:pPr marL="0" indent="0" algn="just">
              <a:buNone/>
            </a:pPr>
            <a:r>
              <a:rPr lang="pl-PL" i="1" dirty="0"/>
              <a:t>Art. 2 Konwencji sztokholmskiej z 14.07.1967 r. o ustanowieniu Światowej Organizacji Własności Intelektualnej.</a:t>
            </a:r>
            <a:endParaRPr lang="en-GB" i="1" dirty="0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3B6848C-5C23-404B-BA03-12F21A314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A37154A-9283-472F-9D32-E032250E224B}" type="datetime1">
              <a:rPr lang="pl-PL" smtClean="0"/>
              <a:t>4.10.2023</a:t>
            </a:fld>
            <a:endParaRPr lang="en-US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C9C1735-DA63-4E6D-B0AF-AC939DBE4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959788" y="4799056"/>
            <a:ext cx="2381250" cy="165735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F29FC04-A4CE-4852-A7E1-758EBA1ACE29}"/>
              </a:ext>
            </a:extLst>
          </p:cNvPr>
          <p:cNvSpPr txBox="1"/>
          <p:nvPr/>
        </p:nvSpPr>
        <p:spPr>
          <a:xfrm>
            <a:off x="8015450" y="6456406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3" tooltip="https://en.wikipedia.org/wiki/World_Intellectual_Property_Organization"/>
              </a:rPr>
              <a:t>To zdjęcie</a:t>
            </a:r>
            <a:r>
              <a:rPr lang="en-GB" sz="900" dirty="0"/>
              <a:t>, </a:t>
            </a:r>
            <a:r>
              <a:rPr lang="en-GB" sz="900" dirty="0" err="1"/>
              <a:t>autor</a:t>
            </a:r>
            <a:r>
              <a:rPr lang="en-GB" sz="900" dirty="0"/>
              <a:t>: </a:t>
            </a:r>
            <a:r>
              <a:rPr lang="en-GB" sz="900" dirty="0" err="1"/>
              <a:t>Nieznany</a:t>
            </a:r>
            <a:r>
              <a:rPr lang="en-GB" sz="900" dirty="0"/>
              <a:t> </a:t>
            </a:r>
            <a:r>
              <a:rPr lang="en-GB" sz="900" dirty="0" err="1"/>
              <a:t>autor</a:t>
            </a:r>
            <a:r>
              <a:rPr lang="en-GB" sz="900" dirty="0"/>
              <a:t>, </a:t>
            </a:r>
            <a:r>
              <a:rPr lang="en-GB" sz="900" dirty="0" err="1"/>
              <a:t>licencja</a:t>
            </a:r>
            <a:r>
              <a:rPr lang="en-GB" sz="900" dirty="0"/>
              <a:t>: </a:t>
            </a:r>
            <a:r>
              <a:rPr lang="en-GB" sz="900" dirty="0">
                <a:hlinkClick r:id="rId4" tooltip="https://creativecommons.org/licenses/by-sa/3.0/"/>
              </a:rPr>
              <a:t>CC BY-SA</a:t>
            </a:r>
            <a:endParaRPr lang="en-GB" sz="9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CDFBBA6-4196-8377-12CA-F3DD7AB8EB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2963652"/>
              </p:ext>
            </p:extLst>
          </p:nvPr>
        </p:nvGraphicFramePr>
        <p:xfrm>
          <a:off x="358962" y="762000"/>
          <a:ext cx="4826224" cy="525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2572703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D0E313-F208-6D45-A8D0-B9109A4B6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8" y="629266"/>
            <a:ext cx="6249784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3600" dirty="0"/>
              <a:t>Organizacje zbiorowego zarządzania prawami autorskimi </a:t>
            </a:r>
          </a:p>
        </p:txBody>
      </p:sp>
      <p:pic>
        <p:nvPicPr>
          <p:cNvPr id="7" name="Obraz 6" descr="Obraz zawierający wewnątrz, narzędzie&#10;&#10;Opis wygenerowany automatycznie">
            <a:extLst>
              <a:ext uri="{FF2B5EF4-FFF2-40B4-BE49-F238E27FC236}">
                <a16:creationId xmlns:a16="http://schemas.microsoft.com/office/drawing/2014/main" id="{C3E63159-E8E2-4776-D070-E652D382D7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9301" r="19882"/>
          <a:stretch/>
        </p:blipFill>
        <p:spPr>
          <a:xfrm>
            <a:off x="7548152" y="10"/>
            <a:ext cx="4646658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554089D-779D-46F6-81CB-EA9C12693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59D61D-7C48-4A4D-853E-76A3F9EF9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8" y="2438400"/>
            <a:ext cx="6249784" cy="38099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1300"/>
              <a:t>Ich status prawny, strukturę i zadania reguluje ustawa z 15.6.2018 r. o zbiorowym zarządzaniu prawami autorskimi i prawami pokrewnymi. </a:t>
            </a:r>
          </a:p>
          <a:p>
            <a:pPr>
              <a:lnSpc>
                <a:spcPct val="90000"/>
              </a:lnSpc>
            </a:pPr>
            <a:r>
              <a:rPr lang="pl-PL" sz="1300"/>
              <a:t>Organizacjami zbiorowego zarządzania prawami autorskimi lub prawami pokrewnymi są stowarzyszenia, którym </a:t>
            </a:r>
            <a:r>
              <a:rPr lang="pl-PL" sz="1300" b="1"/>
              <a:t>minister właściwy do spraw kultury udzielił zezwolenia na obsługę praw autorskich </a:t>
            </a:r>
            <a:r>
              <a:rPr lang="pl-PL" sz="1300"/>
              <a:t>lub praw pokrewnych twórców lub artystów wykonawców, będących członkami stowarzyszenia, oraz tych, którzy zawarli stosowną umowę o obsługę swoich praw autorskich lub praw pokrewnych. </a:t>
            </a:r>
          </a:p>
          <a:p>
            <a:pPr>
              <a:lnSpc>
                <a:spcPct val="90000"/>
              </a:lnSpc>
            </a:pPr>
            <a:r>
              <a:rPr lang="pl-PL" sz="1300"/>
              <a:t>Stowarzyszenia te zrzeszają również podmioty niebędące osobami fizycznymi: producentów, organizacje radiowe i telewizyjne. Członkiem organizacji zbiorowego zarządzania może być osoba prawna (</a:t>
            </a:r>
            <a:r>
              <a:rPr lang="pl-PL" sz="1300" u="sng">
                <a:hlinkClick r:id="rId5"/>
              </a:rPr>
              <a:t>art. 3 pkt 2</a:t>
            </a:r>
            <a:r>
              <a:rPr lang="pl-PL" sz="1300"/>
              <a:t> </a:t>
            </a:r>
            <a:r>
              <a:rPr lang="pl-PL" sz="1300" err="1"/>
              <a:t>ZbZarządzPrAutU</a:t>
            </a:r>
            <a:r>
              <a:rPr lang="pl-PL" sz="1300"/>
              <a:t>). </a:t>
            </a:r>
          </a:p>
          <a:p>
            <a:pPr>
              <a:lnSpc>
                <a:spcPct val="90000"/>
              </a:lnSpc>
            </a:pPr>
            <a:r>
              <a:rPr lang="pl-PL" sz="1300"/>
              <a:t>Jako stowarzyszenia są instytucjami niezarobkowymi, działającymi na podstawie także ustawy o stowarzyszeniach (ustawa z 7.4.1989 r. – Prawo o stowarzyszeniach, </a:t>
            </a:r>
            <a:r>
              <a:rPr lang="pl-PL" sz="1300" err="1"/>
              <a:t>t.j</a:t>
            </a:r>
            <a:r>
              <a:rPr lang="pl-PL" sz="1300"/>
              <a:t>. Dz.U. z 2019 r. </a:t>
            </a:r>
            <a:r>
              <a:rPr lang="pl-PL" sz="1300" u="sng">
                <a:hlinkClick r:id="rId6"/>
              </a:rPr>
              <a:t>poz. 713</a:t>
            </a:r>
            <a:r>
              <a:rPr lang="pl-PL" sz="1300"/>
              <a:t>).</a:t>
            </a:r>
          </a:p>
          <a:p>
            <a:pPr>
              <a:lnSpc>
                <a:spcPct val="90000"/>
              </a:lnSpc>
            </a:pPr>
            <a:r>
              <a:rPr lang="pl-PL" sz="1300"/>
              <a:t>Wykonywanie prawa autorskiego przez organizację zbiorowego zarządu obejmuje, co </a:t>
            </a:r>
            <a:r>
              <a:rPr lang="pl-PL" sz="1300" b="1"/>
              <a:t>do twórców żyjących</a:t>
            </a:r>
            <a:r>
              <a:rPr lang="pl-PL" sz="1300"/>
              <a:t>, zasadniczo </a:t>
            </a:r>
            <a:r>
              <a:rPr lang="pl-PL" sz="1300" b="1"/>
              <a:t>tylko prawo autorskie majątkowe</a:t>
            </a:r>
            <a:r>
              <a:rPr lang="pl-PL" sz="1300"/>
              <a:t>. </a:t>
            </a:r>
          </a:p>
          <a:p>
            <a:pPr>
              <a:lnSpc>
                <a:spcPct val="90000"/>
              </a:lnSpc>
            </a:pPr>
            <a:endParaRPr lang="pl-PL" sz="130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F71B6B2-47A9-08F2-8106-333E7869CC35}"/>
              </a:ext>
            </a:extLst>
          </p:cNvPr>
          <p:cNvSpPr txBox="1"/>
          <p:nvPr/>
        </p:nvSpPr>
        <p:spPr>
          <a:xfrm>
            <a:off x="9866929" y="6657945"/>
            <a:ext cx="232788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l-PL" sz="700">
                <a:solidFill>
                  <a:srgbClr val="FFFFFF"/>
                </a:solidFill>
                <a:hlinkClick r:id="rId4" tooltip="https://www.flickr.com/photos/59937401@N07/547501489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 zdjęcie</a:t>
            </a:r>
            <a:r>
              <a:rPr lang="pl-PL" sz="700">
                <a:solidFill>
                  <a:srgbClr val="FFFFFF"/>
                </a:solidFill>
              </a:rPr>
              <a:t>, autor: Nieznany autor, licencja: </a:t>
            </a:r>
            <a:r>
              <a:rPr lang="pl-PL" sz="700">
                <a:solidFill>
                  <a:srgbClr val="FFFFFF"/>
                </a:solidFill>
                <a:hlinkClick r:id="rId7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pl-PL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18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203B47-20CC-8814-9CB1-734F4837E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7"/>
            <a:ext cx="3211286" cy="4363845"/>
          </a:xfrm>
        </p:spPr>
        <p:txBody>
          <a:bodyPr anchor="t">
            <a:normAutofit/>
          </a:bodyPr>
          <a:lstStyle/>
          <a:p>
            <a:r>
              <a:rPr lang="pl-PL" sz="4000" dirty="0">
                <a:solidFill>
                  <a:srgbClr val="FFFFFF"/>
                </a:solidFill>
              </a:rPr>
              <a:t>Organizacje zbiorowego zarządzania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48F3AB9-47F9-BAF2-988B-2F947B7D44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73149" y="481914"/>
            <a:ext cx="3422806" cy="6166021"/>
          </a:xfrm>
        </p:spPr>
        <p:txBody>
          <a:bodyPr>
            <a:normAutofit fontScale="92500" lnSpcReduction="10000"/>
          </a:bodyPr>
          <a:lstStyle/>
          <a:p>
            <a:r>
              <a:rPr lang="pl-PL" sz="1400" b="1" i="0" u="sng" strike="noStrike" dirty="0">
                <a:effectLst/>
                <a:latin typeface="Ubuntu" panose="020B0504030602030204" pitchFamily="34" charset="0"/>
              </a:rPr>
              <a:t>Zbiorowe zarządzanie prawami polega  to między innymi na:</a:t>
            </a:r>
          </a:p>
          <a:p>
            <a:pPr lvl="1"/>
            <a:r>
              <a:rPr lang="pl-PL" sz="1400" b="0" i="0" u="none" strike="noStrike" dirty="0">
                <a:effectLst/>
                <a:latin typeface="Ubuntu" panose="020B0504030602030204" pitchFamily="34" charset="0"/>
              </a:rPr>
              <a:t> udzielaniu zgody na korzystanie z utworów ( zwykle za pośrednictwem licencji),   </a:t>
            </a:r>
          </a:p>
          <a:p>
            <a:pPr lvl="1"/>
            <a:r>
              <a:rPr lang="pl-PL" sz="1400" b="0" i="0" u="none" strike="noStrike" dirty="0">
                <a:effectLst/>
                <a:latin typeface="Ubuntu" panose="020B0504030602030204" pitchFamily="34" charset="0"/>
              </a:rPr>
              <a:t>pobieraniu wynagrodzeń od korzystających z chronionych przedmiotów  (inkaso) </a:t>
            </a:r>
          </a:p>
          <a:p>
            <a:pPr lvl="1"/>
            <a:r>
              <a:rPr lang="pl-PL" sz="1400" b="0" i="0" u="none" strike="noStrike" dirty="0">
                <a:effectLst/>
                <a:latin typeface="Ubuntu" panose="020B0504030602030204" pitchFamily="34" charset="0"/>
              </a:rPr>
              <a:t> podziale i wypłacie zainkasowanych środków między uprawnionych (repartycja).</a:t>
            </a:r>
          </a:p>
          <a:p>
            <a:r>
              <a:rPr lang="pl-PL" sz="1400" b="0" i="0" u="none" strike="noStrike" dirty="0">
                <a:effectLst/>
                <a:latin typeface="Ubuntu" panose="020B0504030602030204" pitchFamily="34" charset="0"/>
              </a:rPr>
              <a:t>Organizacje zbiorowego zarządzania zobowiązane są także do przedkładania Komisji Prawa Autorskiego tabel wynagrodzeń do zatwierdzenia. </a:t>
            </a:r>
          </a:p>
          <a:p>
            <a:pPr lvl="1"/>
            <a:r>
              <a:rPr lang="pl-PL" sz="1400" b="0" i="0" u="none" strike="noStrike" dirty="0">
                <a:effectLst/>
                <a:latin typeface="Ubuntu" panose="020B0504030602030204" pitchFamily="34" charset="0"/>
              </a:rPr>
              <a:t>Tabele określają stawki wynagrodzeń należnych z tytułu korzystania z utworów lub przedmiotów praw pokrewnych.</a:t>
            </a:r>
            <a:endParaRPr lang="pl-PL" sz="1400" dirty="0">
              <a:latin typeface="Ubuntu" panose="020B0504030602030204" pitchFamily="34" charset="0"/>
            </a:endParaRPr>
          </a:p>
          <a:p>
            <a:pPr marL="457200" lvl="1" indent="0">
              <a:buNone/>
            </a:pPr>
            <a:endParaRPr lang="pl-PL" sz="1400" b="0" i="0" u="none" strike="noStrike" dirty="0">
              <a:effectLst/>
              <a:latin typeface="Ubuntu" panose="020B0504030602030204" pitchFamily="34" charset="0"/>
            </a:endParaRPr>
          </a:p>
          <a:p>
            <a:r>
              <a:rPr lang="pl-PL" sz="1400" b="0" i="0" u="none" strike="noStrike" dirty="0">
                <a:effectLst/>
                <a:latin typeface="Ubuntu" panose="020B0504030602030204" pitchFamily="34" charset="0"/>
              </a:rPr>
              <a:t>Do wykonywania zbiorowego zarządu konieczne jest zezwolenie Ministra Kultury i Dziedzictwa Narodowego. Dziś w Polsce istnieje 12 organizacji zbiorowego zarządzania, które takie zezwolenia uzyskały. Należą do nich:</a:t>
            </a:r>
          </a:p>
          <a:p>
            <a:pPr marL="0" indent="0">
              <a:buNone/>
            </a:pPr>
            <a:endParaRPr lang="pl-PL" sz="1000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AC1BB256-0C3D-7454-1638-25F8FCE3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 fontScale="92500" lnSpcReduction="10000"/>
          </a:bodyPr>
          <a:lstStyle/>
          <a:p>
            <a:pPr>
              <a:buFont typeface="+mj-lt"/>
              <a:buAutoNum type="arabicPeriod"/>
            </a:pPr>
            <a:r>
              <a:rPr lang="pl-PL" sz="1600" b="0" i="0" u="none" strike="noStrike">
                <a:effectLst/>
                <a:latin typeface="Ubuntu" panose="020B0504030602030204" pitchFamily="34" charset="0"/>
                <a:hlinkClick r:id="rId2"/>
              </a:rPr>
              <a:t>KOPIPOL</a:t>
            </a:r>
            <a:endParaRPr lang="pl-PL" sz="1600" b="0" i="0" u="none" strike="noStrike">
              <a:effectLst/>
              <a:latin typeface="Ubuntu" panose="020B0504030602030204" pitchFamily="34" charset="0"/>
            </a:endParaRPr>
          </a:p>
          <a:p>
            <a:pPr>
              <a:buFont typeface="+mj-lt"/>
              <a:buAutoNum type="arabicPeriod"/>
            </a:pPr>
            <a:r>
              <a:rPr lang="pl-PL" sz="1600" b="0" i="0" u="none" strike="noStrike">
                <a:effectLst/>
                <a:latin typeface="Ubuntu" panose="020B0504030602030204" pitchFamily="34" charset="0"/>
                <a:hlinkClick r:id="rId3"/>
              </a:rPr>
              <a:t>REPROPOL</a:t>
            </a:r>
            <a:endParaRPr lang="pl-PL" sz="1600" b="0" i="0" u="none" strike="noStrike">
              <a:effectLst/>
              <a:latin typeface="Ubuntu" panose="020B0504030602030204" pitchFamily="34" charset="0"/>
            </a:endParaRPr>
          </a:p>
          <a:p>
            <a:pPr>
              <a:buFont typeface="+mj-lt"/>
              <a:buAutoNum type="arabicPeriod"/>
            </a:pPr>
            <a:r>
              <a:rPr lang="pl-PL" sz="1600" b="0" i="0" u="none" strike="noStrike">
                <a:effectLst/>
                <a:latin typeface="Ubuntu" panose="020B0504030602030204" pitchFamily="34" charset="0"/>
                <a:hlinkClick r:id="rId4"/>
              </a:rPr>
              <a:t>SAiW Copyright Polska</a:t>
            </a:r>
            <a:endParaRPr lang="pl-PL" sz="1600" b="0" i="0" u="none" strike="noStrike">
              <a:effectLst/>
              <a:latin typeface="Ubuntu" panose="020B0504030602030204" pitchFamily="34" charset="0"/>
            </a:endParaRPr>
          </a:p>
          <a:p>
            <a:pPr>
              <a:buFont typeface="+mj-lt"/>
              <a:buAutoNum type="arabicPeriod"/>
            </a:pPr>
            <a:r>
              <a:rPr lang="pl-PL" sz="1600" b="0" i="0" u="none" strike="noStrike">
                <a:effectLst/>
                <a:latin typeface="Ubuntu" panose="020B0504030602030204" pitchFamily="34" charset="0"/>
                <a:hlinkClick r:id="rId5"/>
              </a:rPr>
              <a:t>SAWP</a:t>
            </a:r>
            <a:endParaRPr lang="pl-PL" sz="1600" b="0" i="0" u="none" strike="noStrike">
              <a:effectLst/>
              <a:latin typeface="Ubuntu" panose="020B0504030602030204" pitchFamily="34" charset="0"/>
            </a:endParaRPr>
          </a:p>
          <a:p>
            <a:pPr>
              <a:buFont typeface="+mj-lt"/>
              <a:buAutoNum type="arabicPeriod"/>
            </a:pPr>
            <a:r>
              <a:rPr lang="pl-PL" sz="1600" b="0" i="0" u="none" strike="noStrike">
                <a:effectLst/>
                <a:latin typeface="Ubuntu" panose="020B0504030602030204" pitchFamily="34" charset="0"/>
                <a:hlinkClick r:id="rId6"/>
              </a:rPr>
              <a:t>SFP</a:t>
            </a:r>
            <a:endParaRPr lang="pl-PL" sz="1600" b="0" i="0" u="none" strike="noStrike">
              <a:effectLst/>
              <a:latin typeface="Ubuntu" panose="020B0504030602030204" pitchFamily="34" charset="0"/>
            </a:endParaRPr>
          </a:p>
          <a:p>
            <a:pPr>
              <a:buFont typeface="+mj-lt"/>
              <a:buAutoNum type="arabicPeriod"/>
            </a:pPr>
            <a:r>
              <a:rPr lang="pl-PL" sz="1600" b="0" i="0" u="none" strike="noStrike">
                <a:effectLst/>
                <a:latin typeface="Ubuntu" panose="020B0504030602030204" pitchFamily="34" charset="0"/>
                <a:hlinkClick r:id="rId7"/>
              </a:rPr>
              <a:t>STL</a:t>
            </a:r>
            <a:endParaRPr lang="pl-PL" sz="1600" b="0" i="0" u="none" strike="noStrike">
              <a:effectLst/>
              <a:latin typeface="Ubuntu" panose="020B0504030602030204" pitchFamily="34" charset="0"/>
            </a:endParaRPr>
          </a:p>
          <a:p>
            <a:pPr>
              <a:buFont typeface="+mj-lt"/>
              <a:buAutoNum type="arabicPeriod"/>
            </a:pPr>
            <a:r>
              <a:rPr lang="pl-PL" sz="1600" b="0" i="0" u="none" strike="noStrike">
                <a:effectLst/>
                <a:latin typeface="Ubuntu" panose="020B0504030602030204" pitchFamily="34" charset="0"/>
                <a:hlinkClick r:id="rId8"/>
              </a:rPr>
              <a:t>STOART</a:t>
            </a:r>
            <a:endParaRPr lang="pl-PL" sz="1600" b="0" i="0" u="none" strike="noStrike">
              <a:effectLst/>
              <a:latin typeface="Ubuntu" panose="020B0504030602030204" pitchFamily="34" charset="0"/>
            </a:endParaRPr>
          </a:p>
          <a:p>
            <a:pPr>
              <a:buFont typeface="+mj-lt"/>
              <a:buAutoNum type="arabicPeriod"/>
            </a:pPr>
            <a:r>
              <a:rPr lang="pl-PL" sz="1600" b="0" i="0" u="none" strike="noStrike">
                <a:effectLst/>
                <a:latin typeface="Ubuntu" panose="020B0504030602030204" pitchFamily="34" charset="0"/>
                <a:hlinkClick r:id="rId9"/>
              </a:rPr>
              <a:t>ZAiKS</a:t>
            </a:r>
            <a:endParaRPr lang="pl-PL" sz="1600" b="0" i="0" u="none" strike="noStrike">
              <a:effectLst/>
              <a:latin typeface="Ubuntu" panose="020B0504030602030204" pitchFamily="34" charset="0"/>
            </a:endParaRPr>
          </a:p>
          <a:p>
            <a:pPr>
              <a:buFont typeface="+mj-lt"/>
              <a:buAutoNum type="arabicPeriod"/>
            </a:pPr>
            <a:r>
              <a:rPr lang="pl-PL" sz="1600" b="0" i="0" u="none" strike="noStrike">
                <a:effectLst/>
                <a:latin typeface="Ubuntu" panose="020B0504030602030204" pitchFamily="34" charset="0"/>
                <a:hlinkClick r:id="rId10"/>
              </a:rPr>
              <a:t>ZASP</a:t>
            </a:r>
            <a:r>
              <a:rPr lang="pl-PL" sz="1600" b="0" i="0" u="none" strike="noStrike">
                <a:effectLst/>
                <a:latin typeface="Ubuntu" panose="020B0504030602030204" pitchFamily="34" charset="0"/>
              </a:rPr>
              <a:t>  </a:t>
            </a:r>
          </a:p>
          <a:p>
            <a:pPr>
              <a:buFont typeface="+mj-lt"/>
              <a:buAutoNum type="arabicPeriod"/>
            </a:pPr>
            <a:r>
              <a:rPr lang="pl-PL" sz="1600" b="0" i="0" u="none" strike="noStrike">
                <a:effectLst/>
                <a:latin typeface="Ubuntu" panose="020B0504030602030204" pitchFamily="34" charset="0"/>
                <a:hlinkClick r:id="rId11"/>
              </a:rPr>
              <a:t>ZPAF</a:t>
            </a:r>
            <a:r>
              <a:rPr lang="pl-PL" sz="1600" b="0" i="0" u="none" strike="noStrike">
                <a:effectLst/>
                <a:latin typeface="Ubuntu" panose="020B0504030602030204" pitchFamily="34" charset="0"/>
              </a:rPr>
              <a:t>  (cofnięte zezwolenie)</a:t>
            </a:r>
          </a:p>
          <a:p>
            <a:pPr>
              <a:buFont typeface="+mj-lt"/>
              <a:buAutoNum type="arabicPeriod"/>
            </a:pPr>
            <a:r>
              <a:rPr lang="pl-PL" sz="1600" b="0" i="0" u="none" strike="noStrike">
                <a:effectLst/>
                <a:latin typeface="Ubuntu" panose="020B0504030602030204" pitchFamily="34" charset="0"/>
                <a:hlinkClick r:id="rId12"/>
              </a:rPr>
              <a:t>ZPAP</a:t>
            </a:r>
            <a:r>
              <a:rPr lang="pl-PL" sz="1600" b="0" i="0" u="none" strike="noStrike">
                <a:effectLst/>
                <a:latin typeface="Ubuntu" panose="020B0504030602030204" pitchFamily="34" charset="0"/>
              </a:rPr>
              <a:t>  (cofnięte zezwolenie)</a:t>
            </a:r>
          </a:p>
          <a:p>
            <a:pPr>
              <a:buFont typeface="+mj-lt"/>
              <a:buAutoNum type="arabicPeriod"/>
            </a:pPr>
            <a:r>
              <a:rPr lang="pl-PL" sz="1600" b="0" i="0" u="none" strike="noStrike">
                <a:effectLst/>
                <a:latin typeface="Ubuntu" panose="020B0504030602030204" pitchFamily="34" charset="0"/>
                <a:hlinkClick r:id="rId13"/>
              </a:rPr>
              <a:t>ZPAV</a:t>
            </a:r>
            <a:endParaRPr lang="pl-PL" sz="1600" b="0" i="0" u="none" strike="noStrike">
              <a:effectLst/>
              <a:latin typeface="Ubuntu" panose="020B0504030602030204" pitchFamily="34" charset="0"/>
            </a:endParaRPr>
          </a:p>
          <a:p>
            <a:endParaRPr lang="pl-PL" sz="1600"/>
          </a:p>
        </p:txBody>
      </p:sp>
    </p:spTree>
    <p:extLst>
      <p:ext uri="{BB962C8B-B14F-4D97-AF65-F5344CB8AC3E}">
        <p14:creationId xmlns:p14="http://schemas.microsoft.com/office/powerpoint/2010/main" val="116329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osoba, kostium, ubrany&#10;&#10;Opis wygenerowany automatycznie">
            <a:extLst>
              <a:ext uri="{FF2B5EF4-FFF2-40B4-BE49-F238E27FC236}">
                <a16:creationId xmlns:a16="http://schemas.microsoft.com/office/drawing/2014/main" id="{9D1BB95B-13F7-794F-993D-985283424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592" y="868194"/>
            <a:ext cx="6828816" cy="512161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22189E6-99B9-264E-9E1E-EA8F608FC2A3}"/>
              </a:ext>
            </a:extLst>
          </p:cNvPr>
          <p:cNvSpPr txBox="1"/>
          <p:nvPr/>
        </p:nvSpPr>
        <p:spPr>
          <a:xfrm>
            <a:off x="3131300" y="6488668"/>
            <a:ext cx="6828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Autor nieznany, http://</a:t>
            </a:r>
            <a:r>
              <a:rPr lang="pl-PL" dirty="0" err="1"/>
              <a:t>memytutaj.pl</a:t>
            </a:r>
            <a:r>
              <a:rPr lang="pl-PL" dirty="0"/>
              <a:t>/dziekuje-za-uwage-135755</a:t>
            </a:r>
          </a:p>
        </p:txBody>
      </p:sp>
    </p:spTree>
    <p:extLst>
      <p:ext uri="{BB962C8B-B14F-4D97-AF65-F5344CB8AC3E}">
        <p14:creationId xmlns:p14="http://schemas.microsoft.com/office/powerpoint/2010/main" val="4058117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page5image1591404608">
            <a:extLst>
              <a:ext uri="{FF2B5EF4-FFF2-40B4-BE49-F238E27FC236}">
                <a16:creationId xmlns:a16="http://schemas.microsoft.com/office/drawing/2014/main" id="{C09648D4-2849-AC4F-B625-90C74081B580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772" y="380206"/>
            <a:ext cx="9344025" cy="609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919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4CECD54E-8A45-472C-AE89-5E6D17344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pl-PL" dirty="0"/>
              <a:t>Wprowadzenie do ochrony własności intelektualnej</a:t>
            </a:r>
            <a:endParaRPr lang="en-GB" dirty="0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95013E2-2394-4A9D-83F5-36724365E0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fld id="{DA37154A-9283-472F-9D32-E032250E224B}" type="datetime1">
              <a:rPr lang="pl-PL" smtClean="0"/>
              <a:pPr rtl="0">
                <a:spcAft>
                  <a:spcPts val="600"/>
                </a:spcAft>
              </a:pPr>
              <a:t>4.10.2023</a:t>
            </a:fld>
            <a:endParaRPr lang="en-US"/>
          </a:p>
        </p:txBody>
      </p:sp>
      <p:graphicFrame>
        <p:nvGraphicFramePr>
          <p:cNvPr id="2" name="Symbol zastępczy zawartości 1">
            <a:extLst>
              <a:ext uri="{FF2B5EF4-FFF2-40B4-BE49-F238E27FC236}">
                <a16:creationId xmlns:a16="http://schemas.microsoft.com/office/drawing/2014/main" id="{032CFF43-96B5-A944-8F30-4A21E955BB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5983485"/>
              </p:ext>
            </p:extLst>
          </p:nvPr>
        </p:nvGraphicFramePr>
        <p:xfrm>
          <a:off x="646111" y="2140085"/>
          <a:ext cx="9404352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056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873" y="2461131"/>
            <a:ext cx="4724175" cy="3379054"/>
          </a:xfrm>
        </p:spPr>
        <p:txBody>
          <a:bodyPr rtlCol="0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pl-PL" sz="1800" u="sng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znaczeniu wąskim </a:t>
            </a:r>
            <a:r>
              <a:rPr lang="pl-PL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oznacza zbiór przepisów służących ochronie interesów twórców oraz stosunków prawnych związanych z tworzeniem utworów, korzystaniem z nich oraz ich ochroną. </a:t>
            </a:r>
            <a:br>
              <a:rPr lang="pl-PL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u="sng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szerszym znaczeniu</a:t>
            </a:r>
            <a:r>
              <a:rPr lang="pl-PL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pojęcie prawa autorskiego obejmuje również regulacje dotyczące tzw. praw pokrewnych – tzn. praw wyłącznych, przyznanych m.in. artystom wykonawcom, producentom fonogramów, nadawcom radiowym i telewizyjnym. 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Symbol zastępczy zawartości 15" descr="Obraz zawierający pismo odręczne, Materiały biurowe, Karteczka samoprzylepna, Właściwość fizyczna&#10;&#10;Opis wygenerowany automatycznie">
            <a:extLst>
              <a:ext uri="{FF2B5EF4-FFF2-40B4-BE49-F238E27FC236}">
                <a16:creationId xmlns:a16="http://schemas.microsoft.com/office/drawing/2014/main" id="{A4253369-C16C-73D8-73EC-59EC355AE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1088" y="1447233"/>
            <a:ext cx="6293643" cy="4195762"/>
          </a:xfr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31CB5BC-6363-AE31-827D-23865E774225}"/>
              </a:ext>
            </a:extLst>
          </p:cNvPr>
          <p:cNvSpPr txBox="1"/>
          <p:nvPr/>
        </p:nvSpPr>
        <p:spPr>
          <a:xfrm>
            <a:off x="6589873" y="827314"/>
            <a:ext cx="3976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POJĘCIE PRAWA AUTORSKIEGO</a:t>
            </a:r>
          </a:p>
        </p:txBody>
      </p:sp>
    </p:spTree>
    <p:extLst>
      <p:ext uri="{BB962C8B-B14F-4D97-AF65-F5344CB8AC3E}">
        <p14:creationId xmlns:p14="http://schemas.microsoft.com/office/powerpoint/2010/main" val="191714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E630CA-1CE2-7C47-8DCB-4B1294498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57" y="389726"/>
            <a:ext cx="5043714" cy="943429"/>
          </a:xfrm>
        </p:spPr>
        <p:txBody>
          <a:bodyPr/>
          <a:lstStyle/>
          <a:p>
            <a:r>
              <a:rPr lang="pl-PL" dirty="0"/>
              <a:t>Prawa pokrewne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FAE3F4C-D91F-4C40-1082-A63CA394AB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6000" y="71987"/>
            <a:ext cx="5181600" cy="370114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A6C11993-359C-2AC0-4312-9A10EB1BA3DE}"/>
              </a:ext>
            </a:extLst>
          </p:cNvPr>
          <p:cNvSpPr txBox="1"/>
          <p:nvPr/>
        </p:nvSpPr>
        <p:spPr>
          <a:xfrm>
            <a:off x="2741386" y="7525534"/>
            <a:ext cx="6489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>
                <a:hlinkClick r:id="rId3" tooltip="https://www.flickr.com/photos/stevenpisano/40882367194"/>
              </a:rPr>
              <a:t>To zdjęcie</a:t>
            </a:r>
            <a:r>
              <a:rPr lang="pl-PL" sz="900" dirty="0"/>
              <a:t>, autor: Nieznany autor, licencja: </a:t>
            </a:r>
            <a:r>
              <a:rPr lang="pl-PL" sz="900" dirty="0">
                <a:hlinkClick r:id="rId4" tooltip="https://creativecommons.org/licenses/by/3.0/"/>
              </a:rPr>
              <a:t>CC BY</a:t>
            </a:r>
            <a:endParaRPr lang="pl-PL" sz="900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35B03A1-C65A-2E02-FB6F-F6EC2893934F}"/>
              </a:ext>
            </a:extLst>
          </p:cNvPr>
          <p:cNvSpPr txBox="1"/>
          <p:nvPr/>
        </p:nvSpPr>
        <p:spPr>
          <a:xfrm>
            <a:off x="413658" y="1420354"/>
            <a:ext cx="50437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i="0" u="none" strike="noStrike" dirty="0">
                <a:effectLst/>
                <a:latin typeface="HK Grotesk"/>
              </a:rPr>
              <a:t>Dotyczą osób i podmiotów, które pośredniczą w przekazywaniu utworu publiczności, ale nie można przypisać im twórczego wkładu w powstanie utworu np. aktorzy, tancerze, dyrygenci, producenci, nadawcy radiowi, wydawcy książek</a:t>
            </a:r>
            <a:endParaRPr lang="pl-PL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BA4890CE-E41E-D2DA-A72B-59FE5870A7C7}"/>
                  </a:ext>
                </a:extLst>
              </p14:cNvPr>
              <p14:cNvContentPartPr/>
              <p14:nvPr/>
            </p14:nvContentPartPr>
            <p14:xfrm>
              <a:off x="10233611" y="5810411"/>
              <a:ext cx="1800" cy="24480"/>
            </p14:xfrm>
          </p:contentPart>
        </mc:Choice>
        <mc:Fallback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BA4890CE-E41E-D2DA-A72B-59FE5870A7C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24971" y="5801771"/>
                <a:ext cx="19440" cy="4212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AB0F0EB5-45E2-0E49-AC07-FD73C1CBED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7338121"/>
              </p:ext>
            </p:extLst>
          </p:nvPr>
        </p:nvGraphicFramePr>
        <p:xfrm>
          <a:off x="762000" y="3635946"/>
          <a:ext cx="10515600" cy="322205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4761561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KATALOG PRAW POKREWNYCH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04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dirty="0"/>
                        <a:t>Prawa do artystycznych </a:t>
                      </a:r>
                      <a:r>
                        <a:rPr lang="pl-PL" dirty="0" err="1"/>
                        <a:t>wykonań</a:t>
                      </a:r>
                      <a:r>
                        <a:rPr lang="pl-PL" dirty="0"/>
                        <a:t> (art. 85-93 Pr. Aut) 50 lat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095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dirty="0"/>
                        <a:t>Prawa do fonogramów i wideogramów(art. 94-96 pr. Aut.) 50/70 lat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016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dirty="0"/>
                        <a:t>Prawa do nadań programów (art. 97-99 Pr. Aut.)  50 lat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51896"/>
                  </a:ext>
                </a:extLst>
              </a:tr>
              <a:tr h="6368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dirty="0"/>
                        <a:t>Prawa do pierwszych wydań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dirty="0"/>
                        <a:t>Prawa do wydań naukowych i krytycznych (art. 99</a:t>
                      </a:r>
                      <a:r>
                        <a:rPr lang="pl-PL" baseline="30000" dirty="0"/>
                        <a:t>1</a:t>
                      </a:r>
                      <a:r>
                        <a:rPr lang="pl-PL" baseline="0" dirty="0"/>
                        <a:t> -99</a:t>
                      </a:r>
                      <a:r>
                        <a:rPr lang="pl-PL" baseline="30000" dirty="0"/>
                        <a:t>6</a:t>
                      </a:r>
                      <a:r>
                        <a:rPr lang="pl-PL" baseline="0" dirty="0"/>
                        <a:t> Pr. Aut) – 30 lat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660693"/>
                  </a:ext>
                </a:extLst>
              </a:tr>
              <a:tr h="63684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baseline="0" dirty="0"/>
                        <a:t>+ przepisy wspólne do wszystkich praw pokrewnych (art.100-103 Pr. Aut)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600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7289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1FA4C0-40C4-40CF-9251-1F2B60AE0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Systemy</a:t>
            </a:r>
            <a:r>
              <a:rPr lang="en-GB" dirty="0"/>
              <a:t> </a:t>
            </a:r>
            <a:r>
              <a:rPr lang="en-GB" dirty="0" err="1"/>
              <a:t>prawa</a:t>
            </a:r>
            <a:r>
              <a:rPr lang="en-GB" dirty="0"/>
              <a:t> </a:t>
            </a:r>
            <a:r>
              <a:rPr lang="en-GB" dirty="0" err="1"/>
              <a:t>autorskiego</a:t>
            </a:r>
            <a:endParaRPr lang="en-GB" dirty="0"/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4190BCCB-D3E4-4F5D-81EE-06EA175A9F2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2108200"/>
          <a:ext cx="10058400" cy="3760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8E5B85B-4E1A-4FA1-A46F-B09C6CED8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A37154A-9283-472F-9D32-E032250E224B}" type="datetime1">
              <a:rPr lang="pl-PL" smtClean="0"/>
              <a:t>4.10.2023</a:t>
            </a:fld>
            <a:endParaRPr lang="en-US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2CF889F-0E27-0344-BF40-2D888361BF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746988" y="2166648"/>
            <a:ext cx="696098" cy="43506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4D07A85-7F87-CF43-A526-9BD6C6E602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0737753" y="2972549"/>
            <a:ext cx="719267" cy="47951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562650A-F12F-0547-8491-E4A5969DAA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1076020" y="2601709"/>
            <a:ext cx="762000" cy="508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18B035C-0B36-F34B-A52C-8A241BEDB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0700693" y="4635479"/>
            <a:ext cx="876131" cy="525679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F65FB977-AA27-334E-AF8D-349DB47873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5066269" y="5570150"/>
            <a:ext cx="967357" cy="509374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5FCDBA3A-B9D6-3949-88EC-1DC1AFFF13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6195319" y="5570150"/>
            <a:ext cx="1018748" cy="50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853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{FAFEEE11-28C3-5B4C-A223-FCB9CBD0AF03}tf10001062</Template>
  <TotalTime>3103</TotalTime>
  <Words>3414</Words>
  <Application>Microsoft Macintosh PowerPoint</Application>
  <PresentationFormat>Panoramiczny</PresentationFormat>
  <Paragraphs>295</Paragraphs>
  <Slides>42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52" baseType="lpstr">
      <vt:lpstr>Arial</vt:lpstr>
      <vt:lpstr>Calibri</vt:lpstr>
      <vt:lpstr>Century Gothic</vt:lpstr>
      <vt:lpstr>HK Grotesk</vt:lpstr>
      <vt:lpstr>Noto Serif</vt:lpstr>
      <vt:lpstr>Tahoma</vt:lpstr>
      <vt:lpstr>Ubuntu</vt:lpstr>
      <vt:lpstr>Wingdings</vt:lpstr>
      <vt:lpstr>Wingdings 3</vt:lpstr>
      <vt:lpstr>Jon</vt:lpstr>
      <vt:lpstr>Ochrona własności intelektualnej - pojęcie, źródła, utwór, podmioty</vt:lpstr>
      <vt:lpstr>KONSPEKT</vt:lpstr>
      <vt:lpstr>Prawa na dobrach niematerialnych  własność intelektualna </vt:lpstr>
      <vt:lpstr>Definicja własności intelektualnej</vt:lpstr>
      <vt:lpstr>Prezentacja programu PowerPoint</vt:lpstr>
      <vt:lpstr>Wprowadzenie do ochrony własności intelektualnej</vt:lpstr>
      <vt:lpstr>W znaczeniu wąskim oznacza zbiór przepisów służących ochronie interesów twórców oraz stosunków prawnych związanych z tworzeniem utworów, korzystaniem z nich oraz ich ochroną.   W szerszym znaczeniu pojęcie prawa autorskiego obejmuje również regulacje dotyczące tzw. praw pokrewnych – tzn. praw wyłącznych, przyznanych m.in. artystom wykonawcom, producentom fonogramów, nadawcom radiowym i telewizyjnym. </vt:lpstr>
      <vt:lpstr>Prawa pokrewne</vt:lpstr>
      <vt:lpstr>Systemy prawa autorskiego</vt:lpstr>
      <vt:lpstr>Wybrane Źródła Prawa Autorskiego</vt:lpstr>
      <vt:lpstr>Pojęcie i źródła własności przemysłowej</vt:lpstr>
      <vt:lpstr>Pojęcie utworu</vt:lpstr>
      <vt:lpstr>Przesłanka I: Działalność Twórcza człowieka</vt:lpstr>
      <vt:lpstr>Przesłanka II:  USTALENIE UTWORU </vt:lpstr>
      <vt:lpstr>Przesłanka III: Indywidualny charakter</vt:lpstr>
      <vt:lpstr>Granice ochrony autorskoprawnej</vt:lpstr>
      <vt:lpstr>Twórczość</vt:lpstr>
      <vt:lpstr>Ochrona części utworu</vt:lpstr>
      <vt:lpstr>Art. 4 Pr. Aut – Wyłączenia Nie stanowią przedmiotu prawa autorskiego:</vt:lpstr>
      <vt:lpstr>Katalog utworów</vt:lpstr>
      <vt:lpstr>Przykłady:</vt:lpstr>
      <vt:lpstr>Utwór zbiorowy a zbiór utworów</vt:lpstr>
      <vt:lpstr>Opracowania cudzych utworów i utwory inspirowane</vt:lpstr>
      <vt:lpstr>Dzieło samoistne i inspirowane</vt:lpstr>
      <vt:lpstr>Utwór zależny a inspirowany</vt:lpstr>
      <vt:lpstr>Steinberg v. columbia pictures industries inc.</vt:lpstr>
      <vt:lpstr>Przykład 2: utwór inspirowany </vt:lpstr>
      <vt:lpstr>UTWÓR - PODSUMOWANIE</vt:lpstr>
      <vt:lpstr>Podmioty Pr. Aut.:</vt:lpstr>
      <vt:lpstr>Twórca</vt:lpstr>
      <vt:lpstr>Status twórcy</vt:lpstr>
      <vt:lpstr>Dzieła generowane komputerowo (computer-generated works)</vt:lpstr>
      <vt:lpstr>Współtwórcy</vt:lpstr>
      <vt:lpstr>Utwory wspólne – art. 9 Pr. Aut. </vt:lpstr>
      <vt:lpstr>Utwory połączone – art. 10 Pr. Aut.</vt:lpstr>
      <vt:lpstr>Inne niż twórca podmioty prawa autorskiego</vt:lpstr>
      <vt:lpstr>Utwory pracownicze – Art. 12 Pr. Aut.</vt:lpstr>
      <vt:lpstr>Producent/Wydawca – art. 15 Pr. Aut.</vt:lpstr>
      <vt:lpstr>Uczelnia – Art. 15a Pr. Aut.</vt:lpstr>
      <vt:lpstr>Organizacje zbiorowego zarządzania prawami autorskimi </vt:lpstr>
      <vt:lpstr>Organizacje zbiorowego zarządzania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Zakres przedmiotowy i podmiotowy prawa autorskiego. Autorskie prawa osobiste i majątkowe. Prawa pokrewne.</dc:title>
  <dc:creator>Agnieszka Kwiecień-Madej</dc:creator>
  <cp:lastModifiedBy>Agnieszka Kwiecień-Madej</cp:lastModifiedBy>
  <cp:revision>18</cp:revision>
  <cp:lastPrinted>2021-10-13T06:30:45Z</cp:lastPrinted>
  <dcterms:created xsi:type="dcterms:W3CDTF">2021-10-13T06:04:30Z</dcterms:created>
  <dcterms:modified xsi:type="dcterms:W3CDTF">2023-10-04T14:25:18Z</dcterms:modified>
</cp:coreProperties>
</file>