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F7AFC4AA-2106-4BD8-93FA-16C546DBD007}">
          <p14:sldIdLst>
            <p14:sldId id="256"/>
            <p14:sldId id="260"/>
            <p14:sldId id="257"/>
            <p14:sldId id="258"/>
            <p14:sldId id="259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5CC58D-D403-4461-8181-B6F7AF99B16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B2D049C-5706-4823-81A7-48825B4CF5C7}">
      <dgm:prSet phldrT="[Tekst]"/>
      <dgm:spPr/>
      <dgm:t>
        <a:bodyPr/>
        <a:lstStyle/>
        <a:p>
          <a:r>
            <a:rPr lang="pl-PL" dirty="0" smtClean="0"/>
            <a:t>Prawo autorskie</a:t>
          </a:r>
          <a:endParaRPr lang="pl-PL" dirty="0"/>
        </a:p>
      </dgm:t>
    </dgm:pt>
    <dgm:pt modelId="{05E9FD48-CCB8-4194-B69C-3552BC702943}" type="parTrans" cxnId="{13E880D8-46F2-4761-AF02-2873DC3A709B}">
      <dgm:prSet/>
      <dgm:spPr/>
      <dgm:t>
        <a:bodyPr/>
        <a:lstStyle/>
        <a:p>
          <a:endParaRPr lang="pl-PL"/>
        </a:p>
      </dgm:t>
    </dgm:pt>
    <dgm:pt modelId="{8C0551D2-2766-4926-8D4A-6A3332796BBE}" type="sibTrans" cxnId="{13E880D8-46F2-4761-AF02-2873DC3A709B}">
      <dgm:prSet/>
      <dgm:spPr/>
      <dgm:t>
        <a:bodyPr/>
        <a:lstStyle/>
        <a:p>
          <a:endParaRPr lang="pl-PL"/>
        </a:p>
      </dgm:t>
    </dgm:pt>
    <dgm:pt modelId="{D59CDB56-8251-41C6-B255-BB6D32BADC3C}">
      <dgm:prSet phldrT="[Tekst]"/>
      <dgm:spPr/>
      <dgm:t>
        <a:bodyPr/>
        <a:lstStyle/>
        <a:p>
          <a:r>
            <a:rPr lang="pl-PL" dirty="0" smtClean="0"/>
            <a:t>utwory</a:t>
          </a:r>
          <a:endParaRPr lang="pl-PL" dirty="0"/>
        </a:p>
      </dgm:t>
    </dgm:pt>
    <dgm:pt modelId="{9EC71E9C-5B4F-42AD-B3A6-EC1574F02534}" type="parTrans" cxnId="{D9B2F822-D7D5-4DBA-B590-E9927350A0C7}">
      <dgm:prSet/>
      <dgm:spPr/>
      <dgm:t>
        <a:bodyPr/>
        <a:lstStyle/>
        <a:p>
          <a:endParaRPr lang="pl-PL"/>
        </a:p>
      </dgm:t>
    </dgm:pt>
    <dgm:pt modelId="{6CE28681-81D4-4164-8A7A-DAB40F0C3EF5}" type="sibTrans" cxnId="{D9B2F822-D7D5-4DBA-B590-E9927350A0C7}">
      <dgm:prSet/>
      <dgm:spPr/>
      <dgm:t>
        <a:bodyPr/>
        <a:lstStyle/>
        <a:p>
          <a:endParaRPr lang="pl-PL"/>
        </a:p>
      </dgm:t>
    </dgm:pt>
    <dgm:pt modelId="{B7EADA44-F971-474F-BDA2-8237714DC9E6}">
      <dgm:prSet phldrT="[Tekst]"/>
      <dgm:spPr/>
      <dgm:t>
        <a:bodyPr/>
        <a:lstStyle/>
        <a:p>
          <a:r>
            <a:rPr lang="pl-PL" dirty="0" smtClean="0"/>
            <a:t>prawa pokrewne</a:t>
          </a:r>
          <a:endParaRPr lang="pl-PL" dirty="0"/>
        </a:p>
      </dgm:t>
    </dgm:pt>
    <dgm:pt modelId="{9B0EC94A-CD96-4A6B-98F7-4CAFD247073D}" type="parTrans" cxnId="{00CA44C0-29A9-4C65-8D81-E31D5FB16A35}">
      <dgm:prSet/>
      <dgm:spPr/>
      <dgm:t>
        <a:bodyPr/>
        <a:lstStyle/>
        <a:p>
          <a:endParaRPr lang="pl-PL"/>
        </a:p>
      </dgm:t>
    </dgm:pt>
    <dgm:pt modelId="{BE229459-997A-4A6E-9518-7422C04DEB2E}" type="sibTrans" cxnId="{00CA44C0-29A9-4C65-8D81-E31D5FB16A35}">
      <dgm:prSet/>
      <dgm:spPr/>
      <dgm:t>
        <a:bodyPr/>
        <a:lstStyle/>
        <a:p>
          <a:endParaRPr lang="pl-PL"/>
        </a:p>
      </dgm:t>
    </dgm:pt>
    <dgm:pt modelId="{DF39E6A6-3B67-4D40-9BE7-3AE89789F6CF}">
      <dgm:prSet phldrT="[Tekst]"/>
      <dgm:spPr/>
      <dgm:t>
        <a:bodyPr/>
        <a:lstStyle/>
        <a:p>
          <a:r>
            <a:rPr lang="pl-PL" dirty="0" smtClean="0"/>
            <a:t>bazy danych</a:t>
          </a:r>
          <a:endParaRPr lang="pl-PL" dirty="0"/>
        </a:p>
      </dgm:t>
    </dgm:pt>
    <dgm:pt modelId="{6D43B785-AD18-4EAF-A04D-3C1879DE1C56}" type="parTrans" cxnId="{08E28A67-BE9F-4E5A-87EB-C670FCE00715}">
      <dgm:prSet/>
      <dgm:spPr/>
      <dgm:t>
        <a:bodyPr/>
        <a:lstStyle/>
        <a:p>
          <a:endParaRPr lang="pl-PL"/>
        </a:p>
      </dgm:t>
    </dgm:pt>
    <dgm:pt modelId="{914F2EDC-E393-4C79-9FA2-262700447BD0}" type="sibTrans" cxnId="{08E28A67-BE9F-4E5A-87EB-C670FCE00715}">
      <dgm:prSet/>
      <dgm:spPr/>
      <dgm:t>
        <a:bodyPr/>
        <a:lstStyle/>
        <a:p>
          <a:endParaRPr lang="pl-PL"/>
        </a:p>
      </dgm:t>
    </dgm:pt>
    <dgm:pt modelId="{5DA6C865-8002-4DB1-8834-CE59933375CF}" type="pres">
      <dgm:prSet presAssocID="{365CC58D-D403-4461-8181-B6F7AF99B16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C295128-35E1-40FF-A883-40C90DAD78C5}" type="pres">
      <dgm:prSet presAssocID="{2B2D049C-5706-4823-81A7-48825B4CF5C7}" presName="root1" presStyleCnt="0"/>
      <dgm:spPr/>
    </dgm:pt>
    <dgm:pt modelId="{B41A9A31-9F3C-4A27-85F7-FBE27EDDE7C9}" type="pres">
      <dgm:prSet presAssocID="{2B2D049C-5706-4823-81A7-48825B4CF5C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847A2E5-7679-4BB7-883A-ADAD54F7B570}" type="pres">
      <dgm:prSet presAssocID="{2B2D049C-5706-4823-81A7-48825B4CF5C7}" presName="level2hierChild" presStyleCnt="0"/>
      <dgm:spPr/>
    </dgm:pt>
    <dgm:pt modelId="{E85C1E8B-4C91-482D-BB17-903174E5012B}" type="pres">
      <dgm:prSet presAssocID="{9EC71E9C-5B4F-42AD-B3A6-EC1574F02534}" presName="conn2-1" presStyleLbl="parChTrans1D2" presStyleIdx="0" presStyleCnt="3"/>
      <dgm:spPr/>
      <dgm:t>
        <a:bodyPr/>
        <a:lstStyle/>
        <a:p>
          <a:endParaRPr lang="pl-PL"/>
        </a:p>
      </dgm:t>
    </dgm:pt>
    <dgm:pt modelId="{301DC92F-CB2F-428D-B465-943E679BB2CD}" type="pres">
      <dgm:prSet presAssocID="{9EC71E9C-5B4F-42AD-B3A6-EC1574F02534}" presName="connTx" presStyleLbl="parChTrans1D2" presStyleIdx="0" presStyleCnt="3"/>
      <dgm:spPr/>
      <dgm:t>
        <a:bodyPr/>
        <a:lstStyle/>
        <a:p>
          <a:endParaRPr lang="pl-PL"/>
        </a:p>
      </dgm:t>
    </dgm:pt>
    <dgm:pt modelId="{8703D300-0161-43AD-BE07-CDA0FB689B24}" type="pres">
      <dgm:prSet presAssocID="{D59CDB56-8251-41C6-B255-BB6D32BADC3C}" presName="root2" presStyleCnt="0"/>
      <dgm:spPr/>
    </dgm:pt>
    <dgm:pt modelId="{9C629290-D4E4-46D6-81AA-5E46171A39DB}" type="pres">
      <dgm:prSet presAssocID="{D59CDB56-8251-41C6-B255-BB6D32BADC3C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954CF68-E8C2-4D66-9C45-A9392B2D2463}" type="pres">
      <dgm:prSet presAssocID="{D59CDB56-8251-41C6-B255-BB6D32BADC3C}" presName="level3hierChild" presStyleCnt="0"/>
      <dgm:spPr/>
    </dgm:pt>
    <dgm:pt modelId="{0950C017-C577-401A-8960-0CFBC701D26A}" type="pres">
      <dgm:prSet presAssocID="{9B0EC94A-CD96-4A6B-98F7-4CAFD247073D}" presName="conn2-1" presStyleLbl="parChTrans1D2" presStyleIdx="1" presStyleCnt="3"/>
      <dgm:spPr/>
      <dgm:t>
        <a:bodyPr/>
        <a:lstStyle/>
        <a:p>
          <a:endParaRPr lang="pl-PL"/>
        </a:p>
      </dgm:t>
    </dgm:pt>
    <dgm:pt modelId="{0688B38D-E1D4-4BBD-9DCC-A7F5B1A6EAF0}" type="pres">
      <dgm:prSet presAssocID="{9B0EC94A-CD96-4A6B-98F7-4CAFD247073D}" presName="connTx" presStyleLbl="parChTrans1D2" presStyleIdx="1" presStyleCnt="3"/>
      <dgm:spPr/>
      <dgm:t>
        <a:bodyPr/>
        <a:lstStyle/>
        <a:p>
          <a:endParaRPr lang="pl-PL"/>
        </a:p>
      </dgm:t>
    </dgm:pt>
    <dgm:pt modelId="{5C755DF1-3614-4A04-9B4B-CDF5BF0C688B}" type="pres">
      <dgm:prSet presAssocID="{B7EADA44-F971-474F-BDA2-8237714DC9E6}" presName="root2" presStyleCnt="0"/>
      <dgm:spPr/>
    </dgm:pt>
    <dgm:pt modelId="{800BD426-CFF0-4730-845F-4808BE1695DD}" type="pres">
      <dgm:prSet presAssocID="{B7EADA44-F971-474F-BDA2-8237714DC9E6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EF4AC37-EF45-499C-9B32-1ABDF4AA85C5}" type="pres">
      <dgm:prSet presAssocID="{B7EADA44-F971-474F-BDA2-8237714DC9E6}" presName="level3hierChild" presStyleCnt="0"/>
      <dgm:spPr/>
    </dgm:pt>
    <dgm:pt modelId="{C6847A2F-FCBB-4212-9593-E61052712FB9}" type="pres">
      <dgm:prSet presAssocID="{6D43B785-AD18-4EAF-A04D-3C1879DE1C56}" presName="conn2-1" presStyleLbl="parChTrans1D2" presStyleIdx="2" presStyleCnt="3"/>
      <dgm:spPr/>
      <dgm:t>
        <a:bodyPr/>
        <a:lstStyle/>
        <a:p>
          <a:endParaRPr lang="pl-PL"/>
        </a:p>
      </dgm:t>
    </dgm:pt>
    <dgm:pt modelId="{561F0ED0-AEDE-4F59-BC73-288E3B8E1F00}" type="pres">
      <dgm:prSet presAssocID="{6D43B785-AD18-4EAF-A04D-3C1879DE1C56}" presName="connTx" presStyleLbl="parChTrans1D2" presStyleIdx="2" presStyleCnt="3"/>
      <dgm:spPr/>
      <dgm:t>
        <a:bodyPr/>
        <a:lstStyle/>
        <a:p>
          <a:endParaRPr lang="pl-PL"/>
        </a:p>
      </dgm:t>
    </dgm:pt>
    <dgm:pt modelId="{1CCBB578-923B-43BA-85C0-E62B8A947FED}" type="pres">
      <dgm:prSet presAssocID="{DF39E6A6-3B67-4D40-9BE7-3AE89789F6CF}" presName="root2" presStyleCnt="0"/>
      <dgm:spPr/>
    </dgm:pt>
    <dgm:pt modelId="{23929CE9-80D7-4593-942D-CF352A698A1B}" type="pres">
      <dgm:prSet presAssocID="{DF39E6A6-3B67-4D40-9BE7-3AE89789F6CF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E65214B-DCD6-4162-942F-4DABB98803F1}" type="pres">
      <dgm:prSet presAssocID="{DF39E6A6-3B67-4D40-9BE7-3AE89789F6CF}" presName="level3hierChild" presStyleCnt="0"/>
      <dgm:spPr/>
    </dgm:pt>
  </dgm:ptLst>
  <dgm:cxnLst>
    <dgm:cxn modelId="{D6DDC6EB-A8CE-4A74-AB17-D11096B6804A}" type="presOf" srcId="{D59CDB56-8251-41C6-B255-BB6D32BADC3C}" destId="{9C629290-D4E4-46D6-81AA-5E46171A39DB}" srcOrd="0" destOrd="0" presId="urn:microsoft.com/office/officeart/2008/layout/HorizontalMultiLevelHierarchy"/>
    <dgm:cxn modelId="{C82E4ABD-FC12-48E7-BA25-02C87DEA7E91}" type="presOf" srcId="{9B0EC94A-CD96-4A6B-98F7-4CAFD247073D}" destId="{0950C017-C577-401A-8960-0CFBC701D26A}" srcOrd="0" destOrd="0" presId="urn:microsoft.com/office/officeart/2008/layout/HorizontalMultiLevelHierarchy"/>
    <dgm:cxn modelId="{44747133-80DF-48B3-80E7-C372BC07F4C3}" type="presOf" srcId="{2B2D049C-5706-4823-81A7-48825B4CF5C7}" destId="{B41A9A31-9F3C-4A27-85F7-FBE27EDDE7C9}" srcOrd="0" destOrd="0" presId="urn:microsoft.com/office/officeart/2008/layout/HorizontalMultiLevelHierarchy"/>
    <dgm:cxn modelId="{00CA44C0-29A9-4C65-8D81-E31D5FB16A35}" srcId="{2B2D049C-5706-4823-81A7-48825B4CF5C7}" destId="{B7EADA44-F971-474F-BDA2-8237714DC9E6}" srcOrd="1" destOrd="0" parTransId="{9B0EC94A-CD96-4A6B-98F7-4CAFD247073D}" sibTransId="{BE229459-997A-4A6E-9518-7422C04DEB2E}"/>
    <dgm:cxn modelId="{13E880D8-46F2-4761-AF02-2873DC3A709B}" srcId="{365CC58D-D403-4461-8181-B6F7AF99B16B}" destId="{2B2D049C-5706-4823-81A7-48825B4CF5C7}" srcOrd="0" destOrd="0" parTransId="{05E9FD48-CCB8-4194-B69C-3552BC702943}" sibTransId="{8C0551D2-2766-4926-8D4A-6A3332796BBE}"/>
    <dgm:cxn modelId="{F950030E-37EA-4C17-AD67-1DD24F8188C0}" type="presOf" srcId="{B7EADA44-F971-474F-BDA2-8237714DC9E6}" destId="{800BD426-CFF0-4730-845F-4808BE1695DD}" srcOrd="0" destOrd="0" presId="urn:microsoft.com/office/officeart/2008/layout/HorizontalMultiLevelHierarchy"/>
    <dgm:cxn modelId="{D9B2F822-D7D5-4DBA-B590-E9927350A0C7}" srcId="{2B2D049C-5706-4823-81A7-48825B4CF5C7}" destId="{D59CDB56-8251-41C6-B255-BB6D32BADC3C}" srcOrd="0" destOrd="0" parTransId="{9EC71E9C-5B4F-42AD-B3A6-EC1574F02534}" sibTransId="{6CE28681-81D4-4164-8A7A-DAB40F0C3EF5}"/>
    <dgm:cxn modelId="{08E28A67-BE9F-4E5A-87EB-C670FCE00715}" srcId="{2B2D049C-5706-4823-81A7-48825B4CF5C7}" destId="{DF39E6A6-3B67-4D40-9BE7-3AE89789F6CF}" srcOrd="2" destOrd="0" parTransId="{6D43B785-AD18-4EAF-A04D-3C1879DE1C56}" sibTransId="{914F2EDC-E393-4C79-9FA2-262700447BD0}"/>
    <dgm:cxn modelId="{4E584023-B280-481C-9D9E-B2F312283F5E}" type="presOf" srcId="{9EC71E9C-5B4F-42AD-B3A6-EC1574F02534}" destId="{E85C1E8B-4C91-482D-BB17-903174E5012B}" srcOrd="0" destOrd="0" presId="urn:microsoft.com/office/officeart/2008/layout/HorizontalMultiLevelHierarchy"/>
    <dgm:cxn modelId="{0CAA0589-6811-4858-B47B-FE2DB1237806}" type="presOf" srcId="{365CC58D-D403-4461-8181-B6F7AF99B16B}" destId="{5DA6C865-8002-4DB1-8834-CE59933375CF}" srcOrd="0" destOrd="0" presId="urn:microsoft.com/office/officeart/2008/layout/HorizontalMultiLevelHierarchy"/>
    <dgm:cxn modelId="{E73E3183-E1F7-48AD-BA02-CB453CC2EFC6}" type="presOf" srcId="{6D43B785-AD18-4EAF-A04D-3C1879DE1C56}" destId="{561F0ED0-AEDE-4F59-BC73-288E3B8E1F00}" srcOrd="1" destOrd="0" presId="urn:microsoft.com/office/officeart/2008/layout/HorizontalMultiLevelHierarchy"/>
    <dgm:cxn modelId="{C1521503-54B2-4E1D-9BD8-A5EA229E672F}" type="presOf" srcId="{9EC71E9C-5B4F-42AD-B3A6-EC1574F02534}" destId="{301DC92F-CB2F-428D-B465-943E679BB2CD}" srcOrd="1" destOrd="0" presId="urn:microsoft.com/office/officeart/2008/layout/HorizontalMultiLevelHierarchy"/>
    <dgm:cxn modelId="{5274F3C5-A5AA-4372-8DBF-CBE6CE26B5DA}" type="presOf" srcId="{6D43B785-AD18-4EAF-A04D-3C1879DE1C56}" destId="{C6847A2F-FCBB-4212-9593-E61052712FB9}" srcOrd="0" destOrd="0" presId="urn:microsoft.com/office/officeart/2008/layout/HorizontalMultiLevelHierarchy"/>
    <dgm:cxn modelId="{ECC8F548-D45E-4C0B-87C2-0141267BB303}" type="presOf" srcId="{9B0EC94A-CD96-4A6B-98F7-4CAFD247073D}" destId="{0688B38D-E1D4-4BBD-9DCC-A7F5B1A6EAF0}" srcOrd="1" destOrd="0" presId="urn:microsoft.com/office/officeart/2008/layout/HorizontalMultiLevelHierarchy"/>
    <dgm:cxn modelId="{8357BB7F-B14F-4A34-B737-0B0A644A6DFB}" type="presOf" srcId="{DF39E6A6-3B67-4D40-9BE7-3AE89789F6CF}" destId="{23929CE9-80D7-4593-942D-CF352A698A1B}" srcOrd="0" destOrd="0" presId="urn:microsoft.com/office/officeart/2008/layout/HorizontalMultiLevelHierarchy"/>
    <dgm:cxn modelId="{89718929-E446-4DAB-B25C-9C162F1693C7}" type="presParOf" srcId="{5DA6C865-8002-4DB1-8834-CE59933375CF}" destId="{8C295128-35E1-40FF-A883-40C90DAD78C5}" srcOrd="0" destOrd="0" presId="urn:microsoft.com/office/officeart/2008/layout/HorizontalMultiLevelHierarchy"/>
    <dgm:cxn modelId="{2BA64290-1DC3-4341-9019-B42B990B862E}" type="presParOf" srcId="{8C295128-35E1-40FF-A883-40C90DAD78C5}" destId="{B41A9A31-9F3C-4A27-85F7-FBE27EDDE7C9}" srcOrd="0" destOrd="0" presId="urn:microsoft.com/office/officeart/2008/layout/HorizontalMultiLevelHierarchy"/>
    <dgm:cxn modelId="{A9EA9428-DE93-4F46-913F-8542A9897F99}" type="presParOf" srcId="{8C295128-35E1-40FF-A883-40C90DAD78C5}" destId="{6847A2E5-7679-4BB7-883A-ADAD54F7B570}" srcOrd="1" destOrd="0" presId="urn:microsoft.com/office/officeart/2008/layout/HorizontalMultiLevelHierarchy"/>
    <dgm:cxn modelId="{209F499C-B8F4-4DE9-86BD-886C20E54514}" type="presParOf" srcId="{6847A2E5-7679-4BB7-883A-ADAD54F7B570}" destId="{E85C1E8B-4C91-482D-BB17-903174E5012B}" srcOrd="0" destOrd="0" presId="urn:microsoft.com/office/officeart/2008/layout/HorizontalMultiLevelHierarchy"/>
    <dgm:cxn modelId="{DF2E1F25-7D24-43E3-B683-BBD1E2912833}" type="presParOf" srcId="{E85C1E8B-4C91-482D-BB17-903174E5012B}" destId="{301DC92F-CB2F-428D-B465-943E679BB2CD}" srcOrd="0" destOrd="0" presId="urn:microsoft.com/office/officeart/2008/layout/HorizontalMultiLevelHierarchy"/>
    <dgm:cxn modelId="{02A0827B-44BD-4F45-9B48-D993FFA39CE4}" type="presParOf" srcId="{6847A2E5-7679-4BB7-883A-ADAD54F7B570}" destId="{8703D300-0161-43AD-BE07-CDA0FB689B24}" srcOrd="1" destOrd="0" presId="urn:microsoft.com/office/officeart/2008/layout/HorizontalMultiLevelHierarchy"/>
    <dgm:cxn modelId="{0F4EB63B-A1D8-4CA8-917F-720FF56C7707}" type="presParOf" srcId="{8703D300-0161-43AD-BE07-CDA0FB689B24}" destId="{9C629290-D4E4-46D6-81AA-5E46171A39DB}" srcOrd="0" destOrd="0" presId="urn:microsoft.com/office/officeart/2008/layout/HorizontalMultiLevelHierarchy"/>
    <dgm:cxn modelId="{F5CB1D0D-F862-4D14-8D13-D113FFCC5CB6}" type="presParOf" srcId="{8703D300-0161-43AD-BE07-CDA0FB689B24}" destId="{E954CF68-E8C2-4D66-9C45-A9392B2D2463}" srcOrd="1" destOrd="0" presId="urn:microsoft.com/office/officeart/2008/layout/HorizontalMultiLevelHierarchy"/>
    <dgm:cxn modelId="{FE903D8E-0952-4852-80E4-21E403B3DDE7}" type="presParOf" srcId="{6847A2E5-7679-4BB7-883A-ADAD54F7B570}" destId="{0950C017-C577-401A-8960-0CFBC701D26A}" srcOrd="2" destOrd="0" presId="urn:microsoft.com/office/officeart/2008/layout/HorizontalMultiLevelHierarchy"/>
    <dgm:cxn modelId="{3B53DE3D-5DC6-4C28-BAE6-E456A6BFCE94}" type="presParOf" srcId="{0950C017-C577-401A-8960-0CFBC701D26A}" destId="{0688B38D-E1D4-4BBD-9DCC-A7F5B1A6EAF0}" srcOrd="0" destOrd="0" presId="urn:microsoft.com/office/officeart/2008/layout/HorizontalMultiLevelHierarchy"/>
    <dgm:cxn modelId="{D5C8BD02-2846-47C2-9B47-8232A81BECC3}" type="presParOf" srcId="{6847A2E5-7679-4BB7-883A-ADAD54F7B570}" destId="{5C755DF1-3614-4A04-9B4B-CDF5BF0C688B}" srcOrd="3" destOrd="0" presId="urn:microsoft.com/office/officeart/2008/layout/HorizontalMultiLevelHierarchy"/>
    <dgm:cxn modelId="{9AD83E1B-3A5A-473C-99CD-19E564709427}" type="presParOf" srcId="{5C755DF1-3614-4A04-9B4B-CDF5BF0C688B}" destId="{800BD426-CFF0-4730-845F-4808BE1695DD}" srcOrd="0" destOrd="0" presId="urn:microsoft.com/office/officeart/2008/layout/HorizontalMultiLevelHierarchy"/>
    <dgm:cxn modelId="{D0303A84-1581-4206-93A9-AC1E63194A33}" type="presParOf" srcId="{5C755DF1-3614-4A04-9B4B-CDF5BF0C688B}" destId="{6EF4AC37-EF45-499C-9B32-1ABDF4AA85C5}" srcOrd="1" destOrd="0" presId="urn:microsoft.com/office/officeart/2008/layout/HorizontalMultiLevelHierarchy"/>
    <dgm:cxn modelId="{5CB701FD-FAE0-4278-BA02-4E6123D7F067}" type="presParOf" srcId="{6847A2E5-7679-4BB7-883A-ADAD54F7B570}" destId="{C6847A2F-FCBB-4212-9593-E61052712FB9}" srcOrd="4" destOrd="0" presId="urn:microsoft.com/office/officeart/2008/layout/HorizontalMultiLevelHierarchy"/>
    <dgm:cxn modelId="{FA7C97B4-A99D-494D-92E9-3801B2A5A27F}" type="presParOf" srcId="{C6847A2F-FCBB-4212-9593-E61052712FB9}" destId="{561F0ED0-AEDE-4F59-BC73-288E3B8E1F00}" srcOrd="0" destOrd="0" presId="urn:microsoft.com/office/officeart/2008/layout/HorizontalMultiLevelHierarchy"/>
    <dgm:cxn modelId="{DF88D39A-1438-4E20-AEF6-33E7FF0CC5E0}" type="presParOf" srcId="{6847A2E5-7679-4BB7-883A-ADAD54F7B570}" destId="{1CCBB578-923B-43BA-85C0-E62B8A947FED}" srcOrd="5" destOrd="0" presId="urn:microsoft.com/office/officeart/2008/layout/HorizontalMultiLevelHierarchy"/>
    <dgm:cxn modelId="{39ECCBBE-509E-4CC5-9420-D27B64337494}" type="presParOf" srcId="{1CCBB578-923B-43BA-85C0-E62B8A947FED}" destId="{23929CE9-80D7-4593-942D-CF352A698A1B}" srcOrd="0" destOrd="0" presId="urn:microsoft.com/office/officeart/2008/layout/HorizontalMultiLevelHierarchy"/>
    <dgm:cxn modelId="{BDF493C3-6AB2-4877-BB0F-1B49151B61EA}" type="presParOf" srcId="{1CCBB578-923B-43BA-85C0-E62B8A947FED}" destId="{0E65214B-DCD6-4162-942F-4DABB98803F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847A2F-FCBB-4212-9593-E61052712FB9}">
      <dsp:nvSpPr>
        <dsp:cNvPr id="0" name=""/>
        <dsp:cNvSpPr/>
      </dsp:nvSpPr>
      <dsp:spPr>
        <a:xfrm>
          <a:off x="2518959" y="2860749"/>
          <a:ext cx="713127" cy="1358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6563" y="0"/>
              </a:lnTo>
              <a:lnTo>
                <a:pt x="356563" y="1358856"/>
              </a:lnTo>
              <a:lnTo>
                <a:pt x="713127" y="13588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837157" y="3501812"/>
        <a:ext cx="76730" cy="76730"/>
      </dsp:txXfrm>
    </dsp:sp>
    <dsp:sp modelId="{0950C017-C577-401A-8960-0CFBC701D26A}">
      <dsp:nvSpPr>
        <dsp:cNvPr id="0" name=""/>
        <dsp:cNvSpPr/>
      </dsp:nvSpPr>
      <dsp:spPr>
        <a:xfrm>
          <a:off x="2518959" y="2815029"/>
          <a:ext cx="7131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13127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857695" y="2842921"/>
        <a:ext cx="35656" cy="35656"/>
      </dsp:txXfrm>
    </dsp:sp>
    <dsp:sp modelId="{E85C1E8B-4C91-482D-BB17-903174E5012B}">
      <dsp:nvSpPr>
        <dsp:cNvPr id="0" name=""/>
        <dsp:cNvSpPr/>
      </dsp:nvSpPr>
      <dsp:spPr>
        <a:xfrm>
          <a:off x="2518959" y="1501893"/>
          <a:ext cx="713127" cy="1358856"/>
        </a:xfrm>
        <a:custGeom>
          <a:avLst/>
          <a:gdLst/>
          <a:ahLst/>
          <a:cxnLst/>
          <a:rect l="0" t="0" r="0" b="0"/>
          <a:pathLst>
            <a:path>
              <a:moveTo>
                <a:pt x="0" y="1358856"/>
              </a:moveTo>
              <a:lnTo>
                <a:pt x="356563" y="1358856"/>
              </a:lnTo>
              <a:lnTo>
                <a:pt x="356563" y="0"/>
              </a:lnTo>
              <a:lnTo>
                <a:pt x="71312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837157" y="2142956"/>
        <a:ext cx="76730" cy="76730"/>
      </dsp:txXfrm>
    </dsp:sp>
    <dsp:sp modelId="{B41A9A31-9F3C-4A27-85F7-FBE27EDDE7C9}">
      <dsp:nvSpPr>
        <dsp:cNvPr id="0" name=""/>
        <dsp:cNvSpPr/>
      </dsp:nvSpPr>
      <dsp:spPr>
        <a:xfrm rot="16200000">
          <a:off x="-885332" y="2317207"/>
          <a:ext cx="5721499" cy="1087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smtClean="0"/>
            <a:t>Prawo autorskie</a:t>
          </a:r>
          <a:endParaRPr lang="pl-PL" sz="6500" kern="1200" dirty="0"/>
        </a:p>
      </dsp:txBody>
      <dsp:txXfrm>
        <a:off x="-885332" y="2317207"/>
        <a:ext cx="5721499" cy="1087084"/>
      </dsp:txXfrm>
    </dsp:sp>
    <dsp:sp modelId="{9C629290-D4E4-46D6-81AA-5E46171A39DB}">
      <dsp:nvSpPr>
        <dsp:cNvPr id="0" name=""/>
        <dsp:cNvSpPr/>
      </dsp:nvSpPr>
      <dsp:spPr>
        <a:xfrm>
          <a:off x="3232087" y="958351"/>
          <a:ext cx="3565638" cy="1087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smtClean="0"/>
            <a:t>utwory</a:t>
          </a:r>
          <a:endParaRPr lang="pl-PL" sz="4000" kern="1200" dirty="0"/>
        </a:p>
      </dsp:txBody>
      <dsp:txXfrm>
        <a:off x="3232087" y="958351"/>
        <a:ext cx="3565638" cy="1087084"/>
      </dsp:txXfrm>
    </dsp:sp>
    <dsp:sp modelId="{800BD426-CFF0-4730-845F-4808BE1695DD}">
      <dsp:nvSpPr>
        <dsp:cNvPr id="0" name=""/>
        <dsp:cNvSpPr/>
      </dsp:nvSpPr>
      <dsp:spPr>
        <a:xfrm>
          <a:off x="3232087" y="2317207"/>
          <a:ext cx="3565638" cy="1087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smtClean="0"/>
            <a:t>prawa pokrewne</a:t>
          </a:r>
          <a:endParaRPr lang="pl-PL" sz="4000" kern="1200" dirty="0"/>
        </a:p>
      </dsp:txBody>
      <dsp:txXfrm>
        <a:off x="3232087" y="2317207"/>
        <a:ext cx="3565638" cy="1087084"/>
      </dsp:txXfrm>
    </dsp:sp>
    <dsp:sp modelId="{23929CE9-80D7-4593-942D-CF352A698A1B}">
      <dsp:nvSpPr>
        <dsp:cNvPr id="0" name=""/>
        <dsp:cNvSpPr/>
      </dsp:nvSpPr>
      <dsp:spPr>
        <a:xfrm>
          <a:off x="3232087" y="3676063"/>
          <a:ext cx="3565638" cy="1087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smtClean="0"/>
            <a:t>bazy danych</a:t>
          </a:r>
          <a:endParaRPr lang="pl-PL" sz="4000" kern="1200" dirty="0"/>
        </a:p>
      </dsp:txBody>
      <dsp:txXfrm>
        <a:off x="3232087" y="3676063"/>
        <a:ext cx="3565638" cy="1087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B872-1752-4FCD-932E-4968836B748E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596C-20DC-4816-9253-B944372957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627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B872-1752-4FCD-932E-4968836B748E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596C-20DC-4816-9253-B944372957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363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B872-1752-4FCD-932E-4968836B748E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596C-20DC-4816-9253-B944372957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880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B872-1752-4FCD-932E-4968836B748E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596C-20DC-4816-9253-B944372957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843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B872-1752-4FCD-932E-4968836B748E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596C-20DC-4816-9253-B944372957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46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B872-1752-4FCD-932E-4968836B748E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596C-20DC-4816-9253-B944372957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768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B872-1752-4FCD-932E-4968836B748E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596C-20DC-4816-9253-B944372957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30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B872-1752-4FCD-932E-4968836B748E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596C-20DC-4816-9253-B944372957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46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B872-1752-4FCD-932E-4968836B748E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596C-20DC-4816-9253-B944372957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069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B872-1752-4FCD-932E-4968836B748E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596C-20DC-4816-9253-B944372957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732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B872-1752-4FCD-932E-4968836B748E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596C-20DC-4816-9253-B944372957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260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FB872-1752-4FCD-932E-4968836B748E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D596C-20DC-4816-9253-B944372957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894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mtClean="0"/>
              <a:t>PRAWA POKREWNE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5373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PRAWA DO FONOGRAMÓW I WIDEOGRAMÓW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Podmiot: </a:t>
            </a:r>
            <a:r>
              <a:rPr lang="pl-PL" b="1" dirty="0" smtClean="0"/>
              <a:t>producent</a:t>
            </a:r>
            <a:r>
              <a:rPr lang="pl-PL" dirty="0" smtClean="0"/>
              <a:t> – osoba, pod której nazwiskiem lub firmą (nazwą) fonogram lub wideogram został po raz pierwszy sporządzony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i="1" dirty="0" smtClean="0"/>
              <a:t>Utrwalenia „pirackie” – egzemplarze fonogramów lub wideogramów, na których brak jest oznaczenia: autorstwa, artystycznego wykonawstwa, tytułów utworów, daty sporządzenia, nazwiska lub firmy (nazwy) producenta lub nazwy organizacji radiowej lub telewizyjnej (w odniesieniu do utrwalenia nadań)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023455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PRAWA DO FONOGRAMÓW I WIDEOGRAMÓW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Treść – </a:t>
            </a:r>
            <a:r>
              <a:rPr lang="pl-PL" b="1" dirty="0" smtClean="0"/>
              <a:t>wyłączne prawo do rozporządzania i korzystania </a:t>
            </a:r>
            <a:r>
              <a:rPr lang="pl-PL" dirty="0" smtClean="0"/>
              <a:t>z tych dóbr w zakresie: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zwielokrotniania określona techniką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wprowadzania do obrotu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najmu oraz użyczenia egzemplarzy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publicznego udostępniania</a:t>
            </a:r>
          </a:p>
          <a:p>
            <a:pPr marL="514350" indent="-514350">
              <a:buFont typeface="+mj-lt"/>
              <a:buAutoNum type="arabicParenR"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Ponadto – </a:t>
            </a:r>
            <a:r>
              <a:rPr lang="pl-PL" b="1" dirty="0" smtClean="0"/>
              <a:t>prawo do wynagrodzenia </a:t>
            </a:r>
            <a:r>
              <a:rPr lang="pl-PL" dirty="0" smtClean="0"/>
              <a:t>w przypadku nadawania, reemitowania lub odtwarzania wprowadzonego do obrotu fonogramu lub wideogramu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9018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PRAWA DO FONOGRAMÓW I WIDEOGRAMÓW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Czas trwania uprawnień: </a:t>
            </a:r>
            <a:r>
              <a:rPr lang="pl-PL" b="1" dirty="0" smtClean="0"/>
              <a:t>50 lat </a:t>
            </a:r>
            <a:r>
              <a:rPr lang="pl-PL" dirty="0" smtClean="0"/>
              <a:t>po roku, w którym fonogram/wideogram został sporządzony, opublikowany lub rozpowszechniony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7249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PRAWA DO NADAŃ PROGRAMÓW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Przedmiot: nadanie programów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 smtClean="0"/>
              <a:t>Nadanie programów</a:t>
            </a:r>
            <a:r>
              <a:rPr lang="pl-PL" dirty="0" smtClean="0"/>
              <a:t> – każdy dowolnie wyodrębniony odcinek nadawanych programów radiowych lub telewizyjnych, niezależnie od tego czy składają się nań utwory chronione prawem autorskim i czy wykorzystano w nim dobra niematerialne stanowiące przedmiot innych praw pokrewnych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401656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PRAWA DO NADAŃ PROGRAMÓW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Podmiot: organizacja radiowa lub telewizyjna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 smtClean="0"/>
              <a:t>Organizacja radiowa/telewizyjna </a:t>
            </a:r>
            <a:r>
              <a:rPr lang="pl-PL" dirty="0" smtClean="0"/>
              <a:t>– definicja w ustawie o radiofonii i telewizji – </a:t>
            </a:r>
            <a:r>
              <a:rPr lang="pl-PL" i="1" dirty="0" smtClean="0"/>
              <a:t>osoba fizyczna, prawna lub osobowa spółka handlowa, która tworzy i zestawia program oraz rozpowszechnia go lub przekazuje innym osobom w celu </a:t>
            </a:r>
            <a:r>
              <a:rPr lang="pl-PL" i="1" dirty="0" err="1" smtClean="0"/>
              <a:t>rozpowszechnania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740341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PRAWA DO NADAŃ PROGRAMÓW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Treść – </a:t>
            </a:r>
            <a:r>
              <a:rPr lang="pl-PL" b="1" dirty="0" smtClean="0"/>
              <a:t>wyłączne prawo do rozpowszechniania i korzystania </a:t>
            </a:r>
            <a:r>
              <a:rPr lang="pl-PL" dirty="0" smtClean="0"/>
              <a:t>z nadań programów w zakresie: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utrwalania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zwielokrotniania określoną techniką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nadawania przez inna organizację radiową lub telewizyjną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reemitowania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wprowadzania do obrotu utrwaleń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odtwarzania w miejscach dostępnych za opłatą wstępu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udostępnienia utrwaleń w taki sposób, by każdy mógł mieć do nich dostęp w miejscu i czasie przez siebie wybranym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6098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PRAWA DO NADAŃ PROGRAMÓW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Czas trwania uprawnień: </a:t>
            </a:r>
            <a:r>
              <a:rPr lang="pl-PL" b="1" dirty="0" smtClean="0"/>
              <a:t>50 lat</a:t>
            </a:r>
            <a:r>
              <a:rPr lang="pl-PL" dirty="0" smtClean="0"/>
              <a:t> – po roku pierwszego nadania programu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437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PRAWO DO PIERWSZYCH WYDAŃ ORAZ WYDAŃ NAUKOWYCH </a:t>
            </a:r>
            <a:br>
              <a:rPr lang="pl-PL" dirty="0" smtClean="0"/>
            </a:br>
            <a:r>
              <a:rPr lang="pl-PL" dirty="0" smtClean="0"/>
              <a:t>I KRYTYCZNYCH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Dwie sytuacje: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Wydawca pierwszy zgodnie z prawem opublikował (rozpowszechnił w inny sposób) utwór, którego czas ochrony już wygasł, a jego egzemplarze nie były jeszcze publicznie udostępniane</a:t>
            </a:r>
          </a:p>
          <a:p>
            <a:pPr marL="914400" lvl="1" indent="-514350"/>
            <a:r>
              <a:rPr lang="pl-PL" b="1" dirty="0" smtClean="0"/>
              <a:t>wyłączne prawo do rozporządzania </a:t>
            </a:r>
            <a:r>
              <a:rPr lang="pl-PL" dirty="0" smtClean="0"/>
              <a:t>utworem </a:t>
            </a:r>
            <a:r>
              <a:rPr lang="pl-PL" b="1" dirty="0" smtClean="0"/>
              <a:t>i korzystania </a:t>
            </a:r>
            <a:r>
              <a:rPr lang="pl-PL" dirty="0" smtClean="0"/>
              <a:t>z niego na wszystkich polach eksploatacji</a:t>
            </a:r>
          </a:p>
          <a:p>
            <a:pPr marL="914400" lvl="1" indent="-514350"/>
            <a:r>
              <a:rPr lang="pl-PL" dirty="0" smtClean="0"/>
              <a:t>czas </a:t>
            </a:r>
            <a:r>
              <a:rPr lang="pl-PL" b="1" dirty="0" smtClean="0"/>
              <a:t>25 lat</a:t>
            </a:r>
            <a:r>
              <a:rPr lang="pl-PL" dirty="0" smtClean="0"/>
              <a:t> od daty pierwszej publikacji/udostępnienia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Ten, kto po upływie czasu ochrony prawa autorskiego do utworu przygotował jego wydanie krytyczne lub naukowe, niebędące utworem</a:t>
            </a:r>
          </a:p>
          <a:p>
            <a:pPr marL="914400" lvl="1" indent="-514350"/>
            <a:r>
              <a:rPr lang="pl-PL" b="1" dirty="0" smtClean="0"/>
              <a:t>wyłączne prawo do rozporządzania </a:t>
            </a:r>
            <a:r>
              <a:rPr lang="pl-PL" dirty="0" smtClean="0"/>
              <a:t>wydaniem </a:t>
            </a:r>
            <a:r>
              <a:rPr lang="pl-PL" b="1" dirty="0" smtClean="0"/>
              <a:t>i korzystania </a:t>
            </a:r>
            <a:r>
              <a:rPr lang="pl-PL" dirty="0" smtClean="0"/>
              <a:t>z niego w zakresie:</a:t>
            </a:r>
            <a:br>
              <a:rPr lang="pl-PL" dirty="0" smtClean="0"/>
            </a:br>
            <a:r>
              <a:rPr lang="pl-PL" dirty="0" smtClean="0"/>
              <a:t>a) utrwalania i zwielokrotniania (wytwarzanie określoną techniką egzemplarzy)</a:t>
            </a:r>
            <a:br>
              <a:rPr lang="pl-PL" dirty="0" smtClean="0"/>
            </a:br>
            <a:r>
              <a:rPr lang="pl-PL" dirty="0" smtClean="0"/>
              <a:t>b) obrotu oryginałem albo egzemplarzami na których utwór utrwalono (wprowadzanie do obrotu, użyczenie lub najem oryginału </a:t>
            </a:r>
            <a:r>
              <a:rPr lang="pl-PL" smtClean="0"/>
              <a:t>lub egzemplarzy)</a:t>
            </a:r>
            <a:endParaRPr lang="pl-PL" dirty="0" smtClean="0"/>
          </a:p>
          <a:p>
            <a:pPr marL="400050" lvl="1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438877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16687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584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Prawa pokrewne </a:t>
            </a:r>
            <a:r>
              <a:rPr lang="pl-PL" dirty="0" smtClean="0"/>
              <a:t>– zbywalne, bezwzględne prawa podmiotowe powstające obok praw autorskich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1907704" y="3573016"/>
            <a:ext cx="5040560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Cel: ochrona interesów osób, dzięki którym utwory są rozpowszechniane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3433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Katalog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pl-PL" dirty="0" smtClean="0"/>
              <a:t>Prawa do artystycznych </a:t>
            </a:r>
            <a:r>
              <a:rPr lang="pl-PL" dirty="0" err="1" smtClean="0"/>
              <a:t>wykonań</a:t>
            </a:r>
            <a:endParaRPr lang="pl-PL" dirty="0" smtClean="0"/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Prawa do fonogramów i wideogramów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Prawa do nadań programów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Prawa do pierwszych wydań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Prawa do wydań naukowych i artystycznych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099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PRAWA DO ARTYSTYCZNYCH WYKONAŃ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Przedmiot: </a:t>
            </a:r>
            <a:r>
              <a:rPr lang="pl-PL" b="1" dirty="0" smtClean="0"/>
              <a:t>artystyczne wykonanie utworu lub dzieła sztuki ludowej niezależnie od wartości, przeznaczenia  i sposobu wyrażenia </a:t>
            </a:r>
            <a:br>
              <a:rPr lang="pl-PL" b="1" dirty="0" smtClean="0"/>
            </a:br>
            <a:r>
              <a:rPr lang="pl-PL" dirty="0" smtClean="0"/>
              <a:t>(art. 85 ust. 1 </a:t>
            </a:r>
            <a:r>
              <a:rPr lang="pl-PL" dirty="0" err="1" smtClean="0"/>
              <a:t>PrAut</a:t>
            </a:r>
            <a:r>
              <a:rPr lang="pl-PL" dirty="0" smtClean="0"/>
              <a:t>)</a:t>
            </a:r>
            <a:endParaRPr lang="pl-PL" b="1" dirty="0" smtClean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 smtClean="0"/>
              <a:t>-&gt; </a:t>
            </a:r>
            <a:r>
              <a:rPr lang="pl-PL" dirty="0" smtClean="0"/>
              <a:t>działania, które </a:t>
            </a:r>
            <a:r>
              <a:rPr lang="pl-PL" u="sng" dirty="0" smtClean="0"/>
              <a:t>w sposób twórczy</a:t>
            </a:r>
            <a:r>
              <a:rPr lang="pl-PL" dirty="0"/>
              <a:t> </a:t>
            </a:r>
            <a:r>
              <a:rPr lang="pl-PL" dirty="0" smtClean="0"/>
              <a:t>przyczyniają się do powstania wykonania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dirty="0" smtClean="0"/>
              <a:t>Podmiot: </a:t>
            </a:r>
            <a:r>
              <a:rPr lang="pl-PL" b="1" dirty="0" smtClean="0"/>
              <a:t>artysta wykonawca</a:t>
            </a:r>
            <a:r>
              <a:rPr lang="pl-PL" dirty="0" smtClean="0"/>
              <a:t> (w przypadku zespołu - zob. art. 91 </a:t>
            </a:r>
            <a:r>
              <a:rPr lang="pl-PL" dirty="0" err="1" smtClean="0"/>
              <a:t>PrAut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1577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PRAWA DO ARTYSTYCZNYCH WYKONAŃ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 smtClean="0"/>
              <a:t>Treść – wyłączne prawa do (art. 86 </a:t>
            </a:r>
            <a:r>
              <a:rPr lang="pl-PL" dirty="0" err="1" smtClean="0"/>
              <a:t>PrAut</a:t>
            </a:r>
            <a:r>
              <a:rPr lang="pl-PL" dirty="0" smtClean="0"/>
              <a:t>):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Ochrony dóbr osobistych</a:t>
            </a:r>
          </a:p>
          <a:p>
            <a:pPr marL="914400" lvl="1" indent="-514350"/>
            <a:r>
              <a:rPr lang="pl-PL" dirty="0" smtClean="0"/>
              <a:t>wskazywanie artysty wykonawcy jako twórcy (chyba że pominięcie zwyczajowo przyjęte)</a:t>
            </a:r>
          </a:p>
          <a:p>
            <a:pPr marL="914400" lvl="1" indent="-514350"/>
            <a:r>
              <a:rPr lang="pl-PL" dirty="0" smtClean="0"/>
              <a:t>decydowanie o sposobie oznaczenia wykonawcy (w tym zachowanie anonimowości lub posłużenie się pseudonimem)</a:t>
            </a:r>
          </a:p>
          <a:p>
            <a:pPr marL="914400" lvl="1" indent="-514350"/>
            <a:r>
              <a:rPr lang="pl-PL" dirty="0" smtClean="0"/>
              <a:t>sprzeciwiania się jakimkolwiek wypaczeniom, przeinaczeniom i innym zmianom wykonania, które mogłyby naruszać jego dobre imię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Korzystania z artystycznego wykonania i rozporządzania prawami do niego – </a:t>
            </a:r>
            <a:r>
              <a:rPr lang="pl-PL" i="1" dirty="0" smtClean="0"/>
              <a:t>dot. enumeratywnie wskazanych pól eksploatacji!</a:t>
            </a:r>
            <a:endParaRPr lang="pl-PL" dirty="0" smtClean="0"/>
          </a:p>
          <a:p>
            <a:pPr marL="914400" lvl="1" indent="-514350"/>
            <a:r>
              <a:rPr lang="pl-PL" u="sng" dirty="0" smtClean="0"/>
              <a:t>w zakresie utrwalania i zwielokrotniania</a:t>
            </a:r>
            <a:r>
              <a:rPr lang="pl-PL" dirty="0" smtClean="0"/>
              <a:t>: prawo do wytwarzania określoną techniką egzemplarzy wykonania, w tym zapisu magnetycznego oraz techniką cyfrową</a:t>
            </a:r>
            <a:endParaRPr lang="pl-PL" u="sng" dirty="0" smtClean="0"/>
          </a:p>
          <a:p>
            <a:pPr marL="914400" lvl="1" indent="-514350"/>
            <a:r>
              <a:rPr lang="pl-PL" u="sng" dirty="0" smtClean="0"/>
              <a:t>w zakresie obrotu egzemplarzami, na których utrwalono wykonanie</a:t>
            </a:r>
            <a:r>
              <a:rPr lang="pl-PL" dirty="0" smtClean="0"/>
              <a:t>: prawo wprowadzania do obrotu, użyczania lub najmu egzemplarzy</a:t>
            </a:r>
            <a:endParaRPr lang="pl-PL" u="sng" dirty="0" smtClean="0"/>
          </a:p>
          <a:p>
            <a:pPr marL="914400" lvl="1" indent="-514350"/>
            <a:r>
              <a:rPr lang="pl-PL" u="sng" dirty="0" smtClean="0"/>
              <a:t>w zakresie rozpowszechniania wykonania w inny sposób</a:t>
            </a:r>
            <a:r>
              <a:rPr lang="pl-PL" dirty="0" smtClean="0"/>
              <a:t>: prawo nadawania, reemitowania , odtwarzania, publicznego udostępniania* utrwalenia wykonania</a:t>
            </a:r>
            <a:endParaRPr lang="pl-PL" u="sng" dirty="0" smtClean="0"/>
          </a:p>
        </p:txBody>
      </p:sp>
    </p:spTree>
    <p:extLst>
      <p:ext uri="{BB962C8B-B14F-4D97-AF65-F5344CB8AC3E}">
        <p14:creationId xmlns:p14="http://schemas.microsoft.com/office/powerpoint/2010/main" val="3220052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PRAWA DO ARTYSTYCZNYCH WYKONAŃ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*Publiczne udostępnianie – w taki sposób, aby każdy mógł mieć dostęp w miejscu i czasie przez siebie wybranym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Ponadto artyście wykonawcy przysługuje </a:t>
            </a:r>
            <a:r>
              <a:rPr lang="pl-PL" b="1" dirty="0" smtClean="0"/>
              <a:t>prawo do wynagrodzenia</a:t>
            </a:r>
            <a:r>
              <a:rPr lang="pl-PL" dirty="0" smtClean="0"/>
              <a:t> za korzystanie z wykonania lub rozporządzanie prawami do niego określone w umowie albo przyznane w przepisach ustawy.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Prawo do stosownego wynagrodzenia przysługuje też w przypadku nadawania, reemitowania lub odtwarzania artystycznego wykonania za pomocą wprowadzonego do obrotu egzemplarza.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2785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PRAWA DO ARTYSTYCZNYCH WYKONAŃ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Czas trwania uprawnień </a:t>
            </a:r>
            <a:r>
              <a:rPr lang="pl-PL" u="sng" dirty="0" smtClean="0"/>
              <a:t>majątkowych</a:t>
            </a:r>
            <a:r>
              <a:rPr lang="pl-PL" dirty="0" smtClean="0"/>
              <a:t> artysty wykonawcy – </a:t>
            </a:r>
            <a:r>
              <a:rPr lang="pl-PL" b="1" dirty="0" smtClean="0"/>
              <a:t>50 lat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Ww. termin należy liczyć:</a:t>
            </a:r>
          </a:p>
          <a:p>
            <a:r>
              <a:rPr lang="pl-PL" dirty="0" smtClean="0"/>
              <a:t>po roku, w którym ustalono artystyczne wykonanie</a:t>
            </a:r>
          </a:p>
          <a:p>
            <a:r>
              <a:rPr lang="pl-PL" dirty="0" smtClean="0"/>
              <a:t>od chwili publikacji utrwalenia wykonania lub publicznego odtworzenia – jeśli nastąpiło w tym czasie</a:t>
            </a:r>
          </a:p>
          <a:p>
            <a:r>
              <a:rPr lang="pl-PL" dirty="0" smtClean="0"/>
              <a:t>jeśli obydwa nastąpiły – od wcześniejszego zdarzenia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8327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PRAWA DO FONOGRAMÓW I WIDEOGRAMÓW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Przedmiot: fonogramy i wideogramy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Fonogram </a:t>
            </a:r>
            <a:r>
              <a:rPr lang="pl-PL" dirty="0" smtClean="0"/>
              <a:t>– pierwsze utrwalenie warstwy dźwiękowej wykonania utworu albo innych zjawisk akustycznych</a:t>
            </a:r>
            <a:endParaRPr lang="pl-PL" b="1" dirty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Wideogram</a:t>
            </a:r>
            <a:r>
              <a:rPr lang="pl-PL" dirty="0" smtClean="0"/>
              <a:t> – pierwsze utrwalenie sekwencji ruchowych obrazów (z dźwiękiem lub bez), niezależnie od tego, czy stanowi ono utwór audiowizualny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29149085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782</Words>
  <Application>Microsoft Office PowerPoint</Application>
  <PresentationFormat>Pokaz na ekranie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PRAWA POKREWNE</vt:lpstr>
      <vt:lpstr>Prezentacja programu PowerPoint</vt:lpstr>
      <vt:lpstr>Pojęcie</vt:lpstr>
      <vt:lpstr>Katalog</vt:lpstr>
      <vt:lpstr>PRAWA DO ARTYSTYCZNYCH WYKONAŃ</vt:lpstr>
      <vt:lpstr>PRAWA DO ARTYSTYCZNYCH WYKONAŃ</vt:lpstr>
      <vt:lpstr>PRAWA DO ARTYSTYCZNYCH WYKONAŃ</vt:lpstr>
      <vt:lpstr>PRAWA DO ARTYSTYCZNYCH WYKONAŃ</vt:lpstr>
      <vt:lpstr>PRAWA DO FONOGRAMÓW I WIDEOGRAMÓW</vt:lpstr>
      <vt:lpstr>PRAWA DO FONOGRAMÓW I WIDEOGRAMÓW</vt:lpstr>
      <vt:lpstr>PRAWA DO FONOGRAMÓW I WIDEOGRAMÓW</vt:lpstr>
      <vt:lpstr>PRAWA DO FONOGRAMÓW I WIDEOGRAMÓW</vt:lpstr>
      <vt:lpstr>PRAWA DO NADAŃ PROGRAMÓW</vt:lpstr>
      <vt:lpstr>PRAWA DO NADAŃ PROGRAMÓW</vt:lpstr>
      <vt:lpstr>PRAWA DO NADAŃ PROGRAMÓW</vt:lpstr>
      <vt:lpstr>PRAWA DO NADAŃ PROGRAMÓW</vt:lpstr>
      <vt:lpstr>PRAWO DO PIERWSZYCH WYDAŃ ORAZ WYDAŃ NAUKOWYCH  I KRYTYCZNYCH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Czekurłan</dc:creator>
  <cp:lastModifiedBy>Monika Cuber</cp:lastModifiedBy>
  <cp:revision>10</cp:revision>
  <dcterms:created xsi:type="dcterms:W3CDTF">2018-10-30T12:36:35Z</dcterms:created>
  <dcterms:modified xsi:type="dcterms:W3CDTF">2018-10-31T10:02:21Z</dcterms:modified>
</cp:coreProperties>
</file>